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Chewy"/>
      <p:regular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DM Sans Black"/>
      <p:bold r:id="rId25"/>
      <p:boldItalic r:id="rId26"/>
    </p:embeddedFont>
    <p:embeddedFont>
      <p:font typeface="Raleway Medium"/>
      <p:regular r:id="rId27"/>
      <p:bold r:id="rId28"/>
      <p:italic r:id="rId29"/>
      <p:boldItalic r:id="rId30"/>
    </p:embeddedFont>
    <p:embeddedFont>
      <p:font typeface="Just Another Hand"/>
      <p:regular r:id="rId31"/>
    </p:embeddedFont>
    <p:embeddedFont>
      <p:font typeface="Homemade Appl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61629C-4183-486E-AEB1-C7325D797718}">
  <a:tblStyle styleId="{AC61629C-4183-486E-AEB1-C7325D7977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hewy-regular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DMSansBlack-boldItalic.fntdata"/><Relationship Id="rId25" Type="http://schemas.openxmlformats.org/officeDocument/2006/relationships/font" Target="fonts/DMSansBlack-bold.fntdata"/><Relationship Id="rId28" Type="http://schemas.openxmlformats.org/officeDocument/2006/relationships/font" Target="fonts/RalewayMedium-bold.fntdata"/><Relationship Id="rId27" Type="http://schemas.openxmlformats.org/officeDocument/2006/relationships/font" Target="fonts/RalewayMedium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Medium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JustAnotherHand-regular.fntdata"/><Relationship Id="rId30" Type="http://schemas.openxmlformats.org/officeDocument/2006/relationships/font" Target="fonts/RalewayMedium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HomemadeApple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2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4" name="Google Shape;211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1" name="Google Shape;2121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1eb2014fdb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9" name="Google Shape;2129;g1eb2014fdb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g273fd92426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1" name="Google Shape;2231;g273fd92426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g1eb2014fdb4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8" name="Google Shape;2238;g1eb2014fd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" name="Google Shape;2284;g1eb2014fdb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5" name="Google Shape;2285;g1eb2014fdb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g273bf10097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3" name="Google Shape;2293;g273bf10097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273bf10097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273bf10097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g273bf10097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9" name="Google Shape;2309;g273bf10097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5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g1eb2014fdb4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7" name="Google Shape;2317;g1eb2014fdb4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g273bf10097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4" name="Google Shape;2324;g273bf10097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8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Google Shape;2329;g273fd9242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0" name="Google Shape;2330;g273fd9242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1eb205fd2b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1eb205fd2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201600" y="914250"/>
            <a:ext cx="5788800" cy="4115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354587" y="1666322"/>
            <a:ext cx="843180" cy="789887"/>
          </a:xfrm>
          <a:custGeom>
            <a:rect b="b" l="l" r="r" t="t"/>
            <a:pathLst>
              <a:path extrusionOk="0" h="4212733" w="4496962">
                <a:moveTo>
                  <a:pt x="3600488" y="4056049"/>
                </a:moveTo>
                <a:cubicBezTo>
                  <a:pt x="3600488" y="4056049"/>
                  <a:pt x="2553157" y="4436160"/>
                  <a:pt x="1230090" y="4012297"/>
                </a:cubicBezTo>
                <a:cubicBezTo>
                  <a:pt x="-67125" y="3596754"/>
                  <a:pt x="-364353" y="2262136"/>
                  <a:pt x="462635" y="1665534"/>
                </a:cubicBezTo>
                <a:cubicBezTo>
                  <a:pt x="1057617" y="1236300"/>
                  <a:pt x="2071858" y="1641023"/>
                  <a:pt x="2071858" y="1641023"/>
                </a:cubicBezTo>
                <a:cubicBezTo>
                  <a:pt x="2071858" y="1641023"/>
                  <a:pt x="1924900" y="371087"/>
                  <a:pt x="3002146" y="46456"/>
                </a:cubicBezTo>
                <a:cubicBezTo>
                  <a:pt x="4013593" y="-258344"/>
                  <a:pt x="4528959" y="1003972"/>
                  <a:pt x="4495425" y="1870392"/>
                </a:cubicBezTo>
                <a:cubicBezTo>
                  <a:pt x="4441158" y="3272460"/>
                  <a:pt x="3600488" y="4056049"/>
                  <a:pt x="3600488" y="4056049"/>
                </a:cubicBezTo>
                <a:close/>
              </a:path>
            </a:pathLst>
          </a:custGeom>
          <a:solidFill>
            <a:schemeClr val="accen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5650" y="5085052"/>
            <a:ext cx="11360700" cy="79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4" name="Google Shape;14;p2"/>
          <p:cNvSpPr/>
          <p:nvPr/>
        </p:nvSpPr>
        <p:spPr>
          <a:xfrm rot="25783">
            <a:off x="5242275" y="5228700"/>
            <a:ext cx="6985983" cy="1661748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12" y="50850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9121196" y="-9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07087" y="30945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5674985" y="148210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1447175" y="250449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768445" y="32297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2"/>
          <p:cNvGrpSpPr/>
          <p:nvPr/>
        </p:nvGrpSpPr>
        <p:grpSpPr>
          <a:xfrm>
            <a:off x="354570" y="3785522"/>
            <a:ext cx="1210009" cy="2688186"/>
            <a:chOff x="354570" y="3785522"/>
            <a:chExt cx="1210009" cy="2688186"/>
          </a:xfrm>
        </p:grpSpPr>
        <p:grpSp>
          <p:nvGrpSpPr>
            <p:cNvPr id="26" name="Google Shape;26;p2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8" name="Google Shape;28;p2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29" name="Google Shape;29;p2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1" name="Google Shape;31;p2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10464549" y="3919228"/>
            <a:ext cx="1313734" cy="2682866"/>
            <a:chOff x="10464549" y="3919228"/>
            <a:chExt cx="1313734" cy="2682866"/>
          </a:xfrm>
        </p:grpSpPr>
        <p:sp>
          <p:nvSpPr>
            <p:cNvPr id="33" name="Google Shape;33;p2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35;p2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8" name="Google Shape;38;p2"/>
          <p:cNvGrpSpPr/>
          <p:nvPr/>
        </p:nvGrpSpPr>
        <p:grpSpPr>
          <a:xfrm>
            <a:off x="9177875" y="141297"/>
            <a:ext cx="2599334" cy="2760661"/>
            <a:chOff x="9177875" y="-87303"/>
            <a:chExt cx="2599334" cy="2760661"/>
          </a:xfrm>
        </p:grpSpPr>
        <p:grpSp>
          <p:nvGrpSpPr>
            <p:cNvPr id="39" name="Google Shape;39;p2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1" name="Google Shape;41;p2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42" name="Google Shape;42;p2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6" name="Google Shape;46;p2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9" name="Google Shape;49;p2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50" name="Google Shape;50;p2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51" name="Google Shape;51;p2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" name="Google Shape;52;p2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" name="Google Shape;53;p2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" name="Google Shape;54;p2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" name="Google Shape;55;p2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6" name="Google Shape;56;p2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57" name="Google Shape;57;p2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" name="Google Shape;58;p2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" name="Google Shape;59;p2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" name="Google Shape;60;p2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1" name="Google Shape;61;p2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2" name="Google Shape;62;p2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" name="Google Shape;63;p2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" name="Google Shape;64;p2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" name="Google Shape;69;p2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0" name="Google Shape;70;p2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71" name="Google Shape;71;p2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" name="Google Shape;72;p2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73" name="Google Shape;73;p2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4" name="Google Shape;74;p2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3" name="Google Shape;8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2"/>
          <p:cNvSpPr/>
          <p:nvPr/>
        </p:nvSpPr>
        <p:spPr>
          <a:xfrm>
            <a:off x="1886213" y="1185699"/>
            <a:ext cx="1315395" cy="1122362"/>
          </a:xfrm>
          <a:custGeom>
            <a:rect b="b" l="l" r="r" t="t"/>
            <a:pathLst>
              <a:path extrusionOk="0" h="5101647" w="5979067">
                <a:moveTo>
                  <a:pt x="1816605" y="5060069"/>
                </a:moveTo>
                <a:cubicBezTo>
                  <a:pt x="1816605" y="5060069"/>
                  <a:pt x="658937" y="4259143"/>
                  <a:pt x="127962" y="2586039"/>
                </a:cubicBezTo>
                <a:cubicBezTo>
                  <a:pt x="-392655" y="945643"/>
                  <a:pt x="764918" y="-336682"/>
                  <a:pt x="1984436" y="78963"/>
                </a:cubicBezTo>
                <a:cubicBezTo>
                  <a:pt x="2861752" y="377998"/>
                  <a:pt x="3186617" y="1718921"/>
                  <a:pt x="3186617" y="1718921"/>
                </a:cubicBezTo>
                <a:cubicBezTo>
                  <a:pt x="3186617" y="1718921"/>
                  <a:pt x="4387466" y="638697"/>
                  <a:pt x="5509828" y="1511085"/>
                </a:cubicBezTo>
                <a:cubicBezTo>
                  <a:pt x="6563611" y="2330191"/>
                  <a:pt x="5640067" y="3784417"/>
                  <a:pt x="4722873" y="4383540"/>
                </a:cubicBezTo>
                <a:cubicBezTo>
                  <a:pt x="3238751" y="5353058"/>
                  <a:pt x="1816605" y="5060069"/>
                  <a:pt x="1816605" y="506006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/>
          <p:nvPr/>
        </p:nvSpPr>
        <p:spPr>
          <a:xfrm>
            <a:off x="6" y="3"/>
            <a:ext cx="1885884" cy="4480391"/>
          </a:xfrm>
          <a:custGeom>
            <a:rect b="b" l="l" r="r" t="t"/>
            <a:pathLst>
              <a:path extrusionOk="0" h="4216839" w="1774950">
                <a:moveTo>
                  <a:pt x="0" y="119"/>
                </a:moveTo>
                <a:lnTo>
                  <a:pt x="0" y="4216572"/>
                </a:lnTo>
                <a:cubicBezTo>
                  <a:pt x="17041" y="4217106"/>
                  <a:pt x="34795" y="4216869"/>
                  <a:pt x="53617" y="4215622"/>
                </a:cubicBezTo>
                <a:cubicBezTo>
                  <a:pt x="224562" y="4204221"/>
                  <a:pt x="370035" y="4103222"/>
                  <a:pt x="497992" y="3997769"/>
                </a:cubicBezTo>
                <a:cubicBezTo>
                  <a:pt x="699041" y="3832167"/>
                  <a:pt x="899437" y="3637828"/>
                  <a:pt x="994737" y="3387674"/>
                </a:cubicBezTo>
                <a:cubicBezTo>
                  <a:pt x="1244950" y="2730909"/>
                  <a:pt x="793094" y="2072601"/>
                  <a:pt x="977280" y="1409482"/>
                </a:cubicBezTo>
                <a:cubicBezTo>
                  <a:pt x="1099596" y="969086"/>
                  <a:pt x="1512501" y="731283"/>
                  <a:pt x="1709275" y="337734"/>
                </a:cubicBezTo>
                <a:cubicBezTo>
                  <a:pt x="1760457" y="235369"/>
                  <a:pt x="1778983" y="117447"/>
                  <a:pt x="17742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3"/>
          <p:cNvGrpSpPr/>
          <p:nvPr/>
        </p:nvGrpSpPr>
        <p:grpSpPr>
          <a:xfrm flipH="1" rot="-9444">
            <a:off x="137033" y="2905011"/>
            <a:ext cx="1004060" cy="1257460"/>
            <a:chOff x="1331198" y="331179"/>
            <a:chExt cx="1149332" cy="1439394"/>
          </a:xfrm>
        </p:grpSpPr>
        <p:grpSp>
          <p:nvGrpSpPr>
            <p:cNvPr id="89" name="Google Shape;8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90" name="Google Shape;9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7" name="Google Shape;9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3"/>
          <p:cNvGrpSpPr/>
          <p:nvPr/>
        </p:nvGrpSpPr>
        <p:grpSpPr>
          <a:xfrm flipH="1" rot="-9444">
            <a:off x="9823488" y="1197390"/>
            <a:ext cx="1004060" cy="1257460"/>
            <a:chOff x="1331198" y="331179"/>
            <a:chExt cx="1149332" cy="1439394"/>
          </a:xfrm>
        </p:grpSpPr>
        <p:grpSp>
          <p:nvGrpSpPr>
            <p:cNvPr id="99" name="Google Shape;9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7" name="Google Shape;10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" name="Google Shape;108;p3"/>
          <p:cNvGrpSpPr/>
          <p:nvPr/>
        </p:nvGrpSpPr>
        <p:grpSpPr>
          <a:xfrm>
            <a:off x="1065093" y="4387249"/>
            <a:ext cx="1004056" cy="1257455"/>
            <a:chOff x="1331198" y="331179"/>
            <a:chExt cx="1149332" cy="1439394"/>
          </a:xfrm>
        </p:grpSpPr>
        <p:grpSp>
          <p:nvGrpSpPr>
            <p:cNvPr id="109" name="Google Shape;10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" name="Google Shape;11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3"/>
          <p:cNvGrpSpPr/>
          <p:nvPr/>
        </p:nvGrpSpPr>
        <p:grpSpPr>
          <a:xfrm>
            <a:off x="11024244" y="156065"/>
            <a:ext cx="1004056" cy="1257455"/>
            <a:chOff x="1331198" y="331179"/>
            <a:chExt cx="1149332" cy="1439394"/>
          </a:xfrm>
        </p:grpSpPr>
        <p:grpSp>
          <p:nvGrpSpPr>
            <p:cNvPr id="119" name="Google Shape;11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20" name="Google Shape;12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7" name="Google Shape;12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3"/>
          <p:cNvSpPr txBox="1"/>
          <p:nvPr>
            <p:ph type="title"/>
          </p:nvPr>
        </p:nvSpPr>
        <p:spPr>
          <a:xfrm>
            <a:off x="2751150" y="2577675"/>
            <a:ext cx="6689700" cy="1897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9" name="Google Shape;12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p3"/>
          <p:cNvSpPr txBox="1"/>
          <p:nvPr>
            <p:ph idx="1" type="body"/>
          </p:nvPr>
        </p:nvSpPr>
        <p:spPr>
          <a:xfrm>
            <a:off x="2751150" y="4727351"/>
            <a:ext cx="6689700" cy="137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31" name="Google Shape;131;p3"/>
          <p:cNvSpPr/>
          <p:nvPr/>
        </p:nvSpPr>
        <p:spPr>
          <a:xfrm>
            <a:off x="9099139" y="4325654"/>
            <a:ext cx="3092872" cy="2532338"/>
          </a:xfrm>
          <a:custGeom>
            <a:rect b="b" l="l" r="r" t="t"/>
            <a:pathLst>
              <a:path extrusionOk="0" h="2383377" w="2910938">
                <a:moveTo>
                  <a:pt x="2910939" y="0"/>
                </a:moveTo>
                <a:cubicBezTo>
                  <a:pt x="2854472" y="11816"/>
                  <a:pt x="2798420" y="29510"/>
                  <a:pt x="2743378" y="53974"/>
                </a:cubicBezTo>
                <a:cubicBezTo>
                  <a:pt x="2474698" y="173380"/>
                  <a:pt x="2189216" y="398833"/>
                  <a:pt x="2022545" y="636993"/>
                </a:cubicBezTo>
                <a:cubicBezTo>
                  <a:pt x="1917449" y="787097"/>
                  <a:pt x="1873332" y="984643"/>
                  <a:pt x="1715806" y="1097161"/>
                </a:cubicBezTo>
                <a:cubicBezTo>
                  <a:pt x="1424445" y="1305276"/>
                  <a:pt x="1040753" y="1208611"/>
                  <a:pt x="718635" y="1296429"/>
                </a:cubicBezTo>
                <a:cubicBezTo>
                  <a:pt x="578268" y="1334727"/>
                  <a:pt x="430718" y="1398913"/>
                  <a:pt x="319921" y="1495875"/>
                </a:cubicBezTo>
                <a:cubicBezTo>
                  <a:pt x="145769" y="1648236"/>
                  <a:pt x="16150" y="2046653"/>
                  <a:pt x="0" y="2383378"/>
                </a:cubicBezTo>
                <a:lnTo>
                  <a:pt x="2910939" y="2383378"/>
                </a:lnTo>
                <a:lnTo>
                  <a:pt x="2910939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3"/>
          <p:cNvGrpSpPr/>
          <p:nvPr/>
        </p:nvGrpSpPr>
        <p:grpSpPr>
          <a:xfrm>
            <a:off x="1359369" y="1834656"/>
            <a:ext cx="1004056" cy="1257455"/>
            <a:chOff x="1331198" y="331179"/>
            <a:chExt cx="1149332" cy="1439394"/>
          </a:xfrm>
        </p:grpSpPr>
        <p:grpSp>
          <p:nvGrpSpPr>
            <p:cNvPr id="133" name="Google Shape;133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11024244" y="2291990"/>
            <a:ext cx="1004056" cy="1257455"/>
            <a:chOff x="1331198" y="331179"/>
            <a:chExt cx="1149332" cy="1439394"/>
          </a:xfrm>
        </p:grpSpPr>
        <p:grpSp>
          <p:nvGrpSpPr>
            <p:cNvPr id="143" name="Google Shape;143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44" name="Google Shape;144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1" name="Google Shape;151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/>
          <p:nvPr/>
        </p:nvSpPr>
        <p:spPr>
          <a:xfrm rot="10800000">
            <a:off x="8281507" y="5839274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>
            <p:ph type="title"/>
          </p:nvPr>
        </p:nvSpPr>
        <p:spPr>
          <a:xfrm>
            <a:off x="2131650" y="1316600"/>
            <a:ext cx="79287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2131650" y="2412262"/>
            <a:ext cx="79287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56" name="Google Shape;156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4"/>
          <p:cNvSpPr/>
          <p:nvPr/>
        </p:nvSpPr>
        <p:spPr>
          <a:xfrm rot="-10773957">
            <a:off x="-34682" y="-48900"/>
            <a:ext cx="4610752" cy="1096754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 rot="10800000">
            <a:off x="8897271" y="-7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277412" y="3726402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2434067" y="62630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 flipH="1">
            <a:off x="11499697" y="3061823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11058775" y="246054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38770" y="3861552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338950" y="4270926"/>
            <a:ext cx="2259466" cy="1901046"/>
          </a:xfrm>
          <a:custGeom>
            <a:rect b="b" l="l" r="r" t="t"/>
            <a:pathLst>
              <a:path extrusionOk="0" h="3291854" w="3912496">
                <a:moveTo>
                  <a:pt x="1483506" y="3291855"/>
                </a:moveTo>
                <a:cubicBezTo>
                  <a:pt x="1483506" y="3291855"/>
                  <a:pt x="2407634" y="3283473"/>
                  <a:pt x="3312814" y="2570310"/>
                </a:cubicBezTo>
                <a:cubicBezTo>
                  <a:pt x="4200303" y="1871093"/>
                  <a:pt x="4044150" y="747791"/>
                  <a:pt x="3228461" y="524067"/>
                </a:cubicBezTo>
                <a:cubicBezTo>
                  <a:pt x="2641607" y="363108"/>
                  <a:pt x="1970856" y="971799"/>
                  <a:pt x="1970856" y="971799"/>
                </a:cubicBezTo>
                <a:cubicBezTo>
                  <a:pt x="1970856" y="971799"/>
                  <a:pt x="1716691" y="-57669"/>
                  <a:pt x="785419" y="2542"/>
                </a:cubicBezTo>
                <a:cubicBezTo>
                  <a:pt x="-88965" y="59076"/>
                  <a:pt x="-123289" y="1189484"/>
                  <a:pt x="154090" y="1853034"/>
                </a:cubicBezTo>
                <a:cubicBezTo>
                  <a:pt x="602952" y="2926812"/>
                  <a:pt x="1483506" y="3291855"/>
                  <a:pt x="1483506" y="32918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4"/>
          <p:cNvGrpSpPr/>
          <p:nvPr/>
        </p:nvGrpSpPr>
        <p:grpSpPr>
          <a:xfrm>
            <a:off x="185116" y="4799033"/>
            <a:ext cx="1892193" cy="2058967"/>
            <a:chOff x="287665" y="3474406"/>
            <a:chExt cx="2844547" cy="3095725"/>
          </a:xfrm>
        </p:grpSpPr>
        <p:sp>
          <p:nvSpPr>
            <p:cNvPr id="168" name="Google Shape;168;p4"/>
            <p:cNvSpPr/>
            <p:nvPr/>
          </p:nvSpPr>
          <p:spPr>
            <a:xfrm>
              <a:off x="1291164" y="6201153"/>
              <a:ext cx="478530" cy="368978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938310" y="6155759"/>
              <a:ext cx="478594" cy="366424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" name="Google Shape;170;p4"/>
            <p:cNvGrpSpPr/>
            <p:nvPr/>
          </p:nvGrpSpPr>
          <p:grpSpPr>
            <a:xfrm>
              <a:off x="937015" y="4907495"/>
              <a:ext cx="1646803" cy="1464894"/>
              <a:chOff x="937015" y="4907495"/>
              <a:chExt cx="1646803" cy="1464894"/>
            </a:xfrm>
          </p:grpSpPr>
          <p:sp>
            <p:nvSpPr>
              <p:cNvPr id="171" name="Google Shape;171;p4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4" name="Google Shape;174;p4"/>
            <p:cNvSpPr/>
            <p:nvPr/>
          </p:nvSpPr>
          <p:spPr>
            <a:xfrm>
              <a:off x="811393" y="4908893"/>
              <a:ext cx="1839770" cy="1432568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5" name="Google Shape;175;p4"/>
            <p:cNvGrpSpPr/>
            <p:nvPr/>
          </p:nvGrpSpPr>
          <p:grpSpPr>
            <a:xfrm>
              <a:off x="845690" y="3474406"/>
              <a:ext cx="1964609" cy="1767302"/>
              <a:chOff x="845690" y="3474406"/>
              <a:chExt cx="1964609" cy="1767302"/>
            </a:xfrm>
          </p:grpSpPr>
          <p:sp>
            <p:nvSpPr>
              <p:cNvPr id="176" name="Google Shape;176;p4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4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9" name="Google Shape;189;p4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190" name="Google Shape;190;p4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" name="Google Shape;191;p4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2" name="Google Shape;192;p4"/>
            <p:cNvSpPr/>
            <p:nvPr/>
          </p:nvSpPr>
          <p:spPr>
            <a:xfrm>
              <a:off x="1454042" y="4804917"/>
              <a:ext cx="524643" cy="330860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3" name="Google Shape;193;p4"/>
            <p:cNvGrpSpPr/>
            <p:nvPr/>
          </p:nvGrpSpPr>
          <p:grpSpPr>
            <a:xfrm>
              <a:off x="287665" y="5430543"/>
              <a:ext cx="2844547" cy="774428"/>
              <a:chOff x="287665" y="5430543"/>
              <a:chExt cx="2844547" cy="774428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2648813" y="5430543"/>
                <a:ext cx="302253" cy="429244"/>
              </a:xfrm>
              <a:custGeom>
                <a:rect b="b" l="l" r="r" t="t"/>
                <a:pathLst>
                  <a:path extrusionOk="0" h="429244" w="302253">
                    <a:moveTo>
                      <a:pt x="151124" y="78"/>
                    </a:moveTo>
                    <a:cubicBezTo>
                      <a:pt x="234594" y="3240"/>
                      <a:pt x="302254" y="101856"/>
                      <a:pt x="302254" y="220347"/>
                    </a:cubicBezTo>
                    <a:cubicBezTo>
                      <a:pt x="302254" y="338838"/>
                      <a:pt x="234594" y="432329"/>
                      <a:pt x="151124" y="429166"/>
                    </a:cubicBezTo>
                    <a:cubicBezTo>
                      <a:pt x="67659" y="426010"/>
                      <a:pt x="0" y="327395"/>
                      <a:pt x="0" y="208904"/>
                    </a:cubicBezTo>
                    <a:cubicBezTo>
                      <a:pt x="0" y="90413"/>
                      <a:pt x="67659" y="-3084"/>
                      <a:pt x="151124" y="7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539203" y="5447536"/>
                <a:ext cx="302254" cy="429244"/>
              </a:xfrm>
              <a:custGeom>
                <a:rect b="b" l="l" r="r" t="t"/>
                <a:pathLst>
                  <a:path extrusionOk="0" h="429244" w="302254">
                    <a:moveTo>
                      <a:pt x="151131" y="78"/>
                    </a:moveTo>
                    <a:cubicBezTo>
                      <a:pt x="234595" y="3240"/>
                      <a:pt x="302254" y="101855"/>
                      <a:pt x="302254" y="220347"/>
                    </a:cubicBezTo>
                    <a:cubicBezTo>
                      <a:pt x="302254" y="338837"/>
                      <a:pt x="234595" y="432329"/>
                      <a:pt x="151131" y="429166"/>
                    </a:cubicBezTo>
                    <a:cubicBezTo>
                      <a:pt x="67662" y="426004"/>
                      <a:pt x="0" y="327389"/>
                      <a:pt x="0" y="208897"/>
                    </a:cubicBezTo>
                    <a:cubicBezTo>
                      <a:pt x="0" y="90407"/>
                      <a:pt x="67662" y="-3085"/>
                      <a:pt x="151131" y="7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287665" y="5642448"/>
                <a:ext cx="2844547" cy="312172"/>
              </a:xfrm>
              <a:custGeom>
                <a:rect b="b" l="l" r="r" t="t"/>
                <a:pathLst>
                  <a:path extrusionOk="0" h="312172" w="2844547">
                    <a:moveTo>
                      <a:pt x="5602" y="50530"/>
                    </a:moveTo>
                    <a:cubicBezTo>
                      <a:pt x="-20476" y="119548"/>
                      <a:pt x="50076" y="151876"/>
                      <a:pt x="102124" y="109763"/>
                    </a:cubicBezTo>
                    <a:cubicBezTo>
                      <a:pt x="159138" y="63630"/>
                      <a:pt x="200423" y="-9242"/>
                      <a:pt x="292612" y="968"/>
                    </a:cubicBezTo>
                    <a:cubicBezTo>
                      <a:pt x="473839" y="21047"/>
                      <a:pt x="715056" y="156924"/>
                      <a:pt x="889815" y="230781"/>
                    </a:cubicBezTo>
                    <a:cubicBezTo>
                      <a:pt x="1209499" y="365884"/>
                      <a:pt x="1765911" y="315909"/>
                      <a:pt x="2088237" y="203622"/>
                    </a:cubicBezTo>
                    <a:cubicBezTo>
                      <a:pt x="2235176" y="152428"/>
                      <a:pt x="2403648" y="87963"/>
                      <a:pt x="2542231" y="15396"/>
                    </a:cubicBezTo>
                    <a:cubicBezTo>
                      <a:pt x="2678375" y="-55896"/>
                      <a:pt x="2707788" y="266195"/>
                      <a:pt x="2844548" y="155813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608705" y="5621826"/>
                <a:ext cx="489829" cy="434441"/>
              </a:xfrm>
              <a:custGeom>
                <a:rect b="b" l="l" r="r" t="t"/>
                <a:pathLst>
                  <a:path extrusionOk="0" h="434441" w="489829">
                    <a:moveTo>
                      <a:pt x="397954" y="83610"/>
                    </a:moveTo>
                    <a:cubicBezTo>
                      <a:pt x="352863" y="67780"/>
                      <a:pt x="305066" y="76924"/>
                      <a:pt x="269608" y="103708"/>
                    </a:cubicBezTo>
                    <a:cubicBezTo>
                      <a:pt x="258667" y="60630"/>
                      <a:pt x="227082" y="23622"/>
                      <a:pt x="181990" y="7791"/>
                    </a:cubicBezTo>
                    <a:cubicBezTo>
                      <a:pt x="110426" y="-17336"/>
                      <a:pt x="32042" y="20320"/>
                      <a:pt x="6916" y="91878"/>
                    </a:cubicBezTo>
                    <a:cubicBezTo>
                      <a:pt x="-38361" y="220840"/>
                      <a:pt x="153492" y="434441"/>
                      <a:pt x="153492" y="434441"/>
                    </a:cubicBezTo>
                    <a:cubicBezTo>
                      <a:pt x="153492" y="434441"/>
                      <a:pt x="436378" y="388747"/>
                      <a:pt x="482041" y="258686"/>
                    </a:cubicBezTo>
                    <a:cubicBezTo>
                      <a:pt x="507161" y="187122"/>
                      <a:pt x="469512" y="108737"/>
                      <a:pt x="397954" y="83610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1177705" y="5784060"/>
                <a:ext cx="502606" cy="420911"/>
              </a:xfrm>
              <a:custGeom>
                <a:rect b="b" l="l" r="r" t="t"/>
                <a:pathLst>
                  <a:path extrusionOk="0" h="420911" w="502606">
                    <a:moveTo>
                      <a:pt x="377206" y="20423"/>
                    </a:moveTo>
                    <a:cubicBezTo>
                      <a:pt x="329594" y="16270"/>
                      <a:pt x="285557" y="36978"/>
                      <a:pt x="257852" y="71719"/>
                    </a:cubicBezTo>
                    <a:cubicBezTo>
                      <a:pt x="236566" y="32698"/>
                      <a:pt x="196790" y="4682"/>
                      <a:pt x="149184" y="529"/>
                    </a:cubicBezTo>
                    <a:cubicBezTo>
                      <a:pt x="73625" y="-6069"/>
                      <a:pt x="7020" y="49849"/>
                      <a:pt x="429" y="125402"/>
                    </a:cubicBezTo>
                    <a:cubicBezTo>
                      <a:pt x="-11452" y="261565"/>
                      <a:pt x="227378" y="420912"/>
                      <a:pt x="227378" y="420912"/>
                    </a:cubicBezTo>
                    <a:cubicBezTo>
                      <a:pt x="227378" y="420912"/>
                      <a:pt x="490097" y="306497"/>
                      <a:pt x="502079" y="169172"/>
                    </a:cubicBezTo>
                    <a:cubicBezTo>
                      <a:pt x="508670" y="93620"/>
                      <a:pt x="452758" y="27015"/>
                      <a:pt x="377206" y="20423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1767407" y="5729667"/>
                <a:ext cx="503556" cy="412452"/>
              </a:xfrm>
              <a:custGeom>
                <a:rect b="b" l="l" r="r" t="t"/>
                <a:pathLst>
                  <a:path extrusionOk="0" h="412452" w="503556">
                    <a:moveTo>
                      <a:pt x="365672" y="1"/>
                    </a:moveTo>
                    <a:cubicBezTo>
                      <a:pt x="317882" y="192"/>
                      <a:pt x="275909" y="24817"/>
                      <a:pt x="251474" y="61939"/>
                    </a:cubicBezTo>
                    <a:cubicBezTo>
                      <a:pt x="226734" y="25014"/>
                      <a:pt x="184583" y="725"/>
                      <a:pt x="136786" y="909"/>
                    </a:cubicBezTo>
                    <a:cubicBezTo>
                      <a:pt x="60948" y="1214"/>
                      <a:pt x="-297" y="62949"/>
                      <a:pt x="1" y="138793"/>
                    </a:cubicBezTo>
                    <a:cubicBezTo>
                      <a:pt x="547" y="275470"/>
                      <a:pt x="252871" y="412453"/>
                      <a:pt x="252871" y="412453"/>
                    </a:cubicBezTo>
                    <a:cubicBezTo>
                      <a:pt x="252871" y="412453"/>
                      <a:pt x="504102" y="274632"/>
                      <a:pt x="503556" y="136787"/>
                    </a:cubicBezTo>
                    <a:cubicBezTo>
                      <a:pt x="503251" y="60949"/>
                      <a:pt x="441517" y="-297"/>
                      <a:pt x="365672" y="1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2377329" y="5605116"/>
                <a:ext cx="500361" cy="426811"/>
              </a:xfrm>
              <a:custGeom>
                <a:rect b="b" l="l" r="r" t="t"/>
                <a:pathLst>
                  <a:path extrusionOk="0" h="426811" w="500361">
                    <a:moveTo>
                      <a:pt x="341283" y="1794"/>
                    </a:moveTo>
                    <a:cubicBezTo>
                      <a:pt x="294109" y="9452"/>
                      <a:pt x="256498" y="40332"/>
                      <a:pt x="238166" y="80819"/>
                    </a:cubicBezTo>
                    <a:cubicBezTo>
                      <a:pt x="207959" y="48212"/>
                      <a:pt x="162525" y="30807"/>
                      <a:pt x="115351" y="38465"/>
                    </a:cubicBezTo>
                    <a:cubicBezTo>
                      <a:pt x="40490" y="50612"/>
                      <a:pt x="-10354" y="121161"/>
                      <a:pt x="1794" y="196027"/>
                    </a:cubicBezTo>
                    <a:cubicBezTo>
                      <a:pt x="23688" y="330939"/>
                      <a:pt x="294319" y="426811"/>
                      <a:pt x="294319" y="426811"/>
                    </a:cubicBezTo>
                    <a:cubicBezTo>
                      <a:pt x="294319" y="426811"/>
                      <a:pt x="520931" y="251424"/>
                      <a:pt x="498846" y="115357"/>
                    </a:cubicBezTo>
                    <a:cubicBezTo>
                      <a:pt x="486692" y="40490"/>
                      <a:pt x="416150" y="-10354"/>
                      <a:pt x="341283" y="1794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741258" y="5761323"/>
                <a:ext cx="143233" cy="236091"/>
              </a:xfrm>
              <a:custGeom>
                <a:rect b="b" l="l" r="r" t="t"/>
                <a:pathLst>
                  <a:path extrusionOk="0" h="236091" w="143233">
                    <a:moveTo>
                      <a:pt x="141119" y="220579"/>
                    </a:moveTo>
                    <a:cubicBezTo>
                      <a:pt x="138960" y="225310"/>
                      <a:pt x="134985" y="228873"/>
                      <a:pt x="129200" y="231260"/>
                    </a:cubicBezTo>
                    <a:cubicBezTo>
                      <a:pt x="123415" y="233648"/>
                      <a:pt x="116671" y="235146"/>
                      <a:pt x="108962" y="235737"/>
                    </a:cubicBezTo>
                    <a:cubicBezTo>
                      <a:pt x="101253" y="236334"/>
                      <a:pt x="93024" y="236175"/>
                      <a:pt x="84286" y="235273"/>
                    </a:cubicBezTo>
                    <a:cubicBezTo>
                      <a:pt x="75549" y="234365"/>
                      <a:pt x="67078" y="233127"/>
                      <a:pt x="58873" y="231546"/>
                    </a:cubicBezTo>
                    <a:cubicBezTo>
                      <a:pt x="50669" y="229971"/>
                      <a:pt x="43081" y="228161"/>
                      <a:pt x="36121" y="226123"/>
                    </a:cubicBezTo>
                    <a:cubicBezTo>
                      <a:pt x="29155" y="224084"/>
                      <a:pt x="23783" y="222199"/>
                      <a:pt x="19999" y="220471"/>
                    </a:cubicBezTo>
                    <a:cubicBezTo>
                      <a:pt x="16405" y="218827"/>
                      <a:pt x="12722" y="216744"/>
                      <a:pt x="8956" y="214217"/>
                    </a:cubicBezTo>
                    <a:cubicBezTo>
                      <a:pt x="5184" y="211696"/>
                      <a:pt x="2498" y="208692"/>
                      <a:pt x="885" y="205212"/>
                    </a:cubicBezTo>
                    <a:cubicBezTo>
                      <a:pt x="-112" y="203383"/>
                      <a:pt x="-264" y="200221"/>
                      <a:pt x="415" y="195725"/>
                    </a:cubicBezTo>
                    <a:cubicBezTo>
                      <a:pt x="1095" y="191236"/>
                      <a:pt x="2174" y="186003"/>
                      <a:pt x="3641" y="180041"/>
                    </a:cubicBezTo>
                    <a:cubicBezTo>
                      <a:pt x="5108" y="174072"/>
                      <a:pt x="6911" y="167747"/>
                      <a:pt x="9058" y="161061"/>
                    </a:cubicBezTo>
                    <a:cubicBezTo>
                      <a:pt x="11198" y="154374"/>
                      <a:pt x="13414" y="147891"/>
                      <a:pt x="15713" y="141617"/>
                    </a:cubicBezTo>
                    <a:cubicBezTo>
                      <a:pt x="18005" y="135343"/>
                      <a:pt x="20183" y="129590"/>
                      <a:pt x="22234" y="124351"/>
                    </a:cubicBezTo>
                    <a:cubicBezTo>
                      <a:pt x="24285" y="119106"/>
                      <a:pt x="25961" y="115068"/>
                      <a:pt x="27257" y="112229"/>
                    </a:cubicBezTo>
                    <a:cubicBezTo>
                      <a:pt x="29422" y="107499"/>
                      <a:pt x="32184" y="101834"/>
                      <a:pt x="35537" y="95243"/>
                    </a:cubicBezTo>
                    <a:cubicBezTo>
                      <a:pt x="38896" y="88658"/>
                      <a:pt x="42611" y="81661"/>
                      <a:pt x="46681" y="74250"/>
                    </a:cubicBezTo>
                    <a:cubicBezTo>
                      <a:pt x="50752" y="66846"/>
                      <a:pt x="55082" y="59384"/>
                      <a:pt x="59661" y="51866"/>
                    </a:cubicBezTo>
                    <a:cubicBezTo>
                      <a:pt x="64239" y="44348"/>
                      <a:pt x="68767" y="37325"/>
                      <a:pt x="73244" y="30784"/>
                    </a:cubicBezTo>
                    <a:cubicBezTo>
                      <a:pt x="77720" y="24250"/>
                      <a:pt x="82153" y="18554"/>
                      <a:pt x="86547" y="13697"/>
                    </a:cubicBezTo>
                    <a:cubicBezTo>
                      <a:pt x="90941" y="8845"/>
                      <a:pt x="94916" y="5283"/>
                      <a:pt x="98472" y="3016"/>
                    </a:cubicBezTo>
                    <a:cubicBezTo>
                      <a:pt x="104403" y="-451"/>
                      <a:pt x="110112" y="-928"/>
                      <a:pt x="115604" y="1581"/>
                    </a:cubicBezTo>
                    <a:cubicBezTo>
                      <a:pt x="119389" y="3308"/>
                      <a:pt x="122024" y="6057"/>
                      <a:pt x="123504" y="9823"/>
                    </a:cubicBezTo>
                    <a:cubicBezTo>
                      <a:pt x="124983" y="13595"/>
                      <a:pt x="125599" y="17881"/>
                      <a:pt x="125352" y="22682"/>
                    </a:cubicBezTo>
                    <a:cubicBezTo>
                      <a:pt x="125098" y="27489"/>
                      <a:pt x="124253" y="32594"/>
                      <a:pt x="122812" y="37998"/>
                    </a:cubicBezTo>
                    <a:cubicBezTo>
                      <a:pt x="121370" y="43402"/>
                      <a:pt x="119713" y="48653"/>
                      <a:pt x="117840" y="53746"/>
                    </a:cubicBezTo>
                    <a:cubicBezTo>
                      <a:pt x="115973" y="58845"/>
                      <a:pt x="114080" y="63474"/>
                      <a:pt x="112182" y="67640"/>
                    </a:cubicBezTo>
                    <a:cubicBezTo>
                      <a:pt x="110277" y="71799"/>
                      <a:pt x="108759" y="75114"/>
                      <a:pt x="107635" y="77578"/>
                    </a:cubicBezTo>
                    <a:cubicBezTo>
                      <a:pt x="100885" y="92341"/>
                      <a:pt x="93868" y="106806"/>
                      <a:pt x="86591" y="120986"/>
                    </a:cubicBezTo>
                    <a:cubicBezTo>
                      <a:pt x="79308" y="135165"/>
                      <a:pt x="72291" y="149637"/>
                      <a:pt x="65541" y="164401"/>
                    </a:cubicBezTo>
                    <a:lnTo>
                      <a:pt x="60480" y="175469"/>
                    </a:lnTo>
                    <a:cubicBezTo>
                      <a:pt x="70208" y="176714"/>
                      <a:pt x="80629" y="178447"/>
                      <a:pt x="91741" y="180670"/>
                    </a:cubicBezTo>
                    <a:cubicBezTo>
                      <a:pt x="102860" y="182886"/>
                      <a:pt x="112956" y="186074"/>
                      <a:pt x="122043" y="190226"/>
                    </a:cubicBezTo>
                    <a:cubicBezTo>
                      <a:pt x="125263" y="191700"/>
                      <a:pt x="128438" y="193382"/>
                      <a:pt x="131581" y="195275"/>
                    </a:cubicBezTo>
                    <a:cubicBezTo>
                      <a:pt x="134718" y="197167"/>
                      <a:pt x="137283" y="199313"/>
                      <a:pt x="139277" y="201713"/>
                    </a:cubicBezTo>
                    <a:cubicBezTo>
                      <a:pt x="141271" y="204107"/>
                      <a:pt x="142528" y="206863"/>
                      <a:pt x="143055" y="209962"/>
                    </a:cubicBezTo>
                    <a:cubicBezTo>
                      <a:pt x="143582" y="213061"/>
                      <a:pt x="142941" y="216604"/>
                      <a:pt x="141119" y="220579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1345166" y="5898676"/>
                <a:ext cx="154140" cy="242771"/>
              </a:xfrm>
              <a:custGeom>
                <a:rect b="b" l="l" r="r" t="t"/>
                <a:pathLst>
                  <a:path extrusionOk="0" h="242771" w="154140">
                    <a:moveTo>
                      <a:pt x="69238" y="242681"/>
                    </a:moveTo>
                    <a:cubicBezTo>
                      <a:pt x="56557" y="242078"/>
                      <a:pt x="45686" y="238383"/>
                      <a:pt x="36631" y="231601"/>
                    </a:cubicBezTo>
                    <a:cubicBezTo>
                      <a:pt x="27582" y="224812"/>
                      <a:pt x="20242" y="215923"/>
                      <a:pt x="14616" y="204924"/>
                    </a:cubicBezTo>
                    <a:cubicBezTo>
                      <a:pt x="8996" y="193926"/>
                      <a:pt x="5008" y="181283"/>
                      <a:pt x="2671" y="167009"/>
                    </a:cubicBezTo>
                    <a:cubicBezTo>
                      <a:pt x="328" y="152727"/>
                      <a:pt x="-472" y="137792"/>
                      <a:pt x="265" y="122197"/>
                    </a:cubicBezTo>
                    <a:cubicBezTo>
                      <a:pt x="957" y="107649"/>
                      <a:pt x="3275" y="92961"/>
                      <a:pt x="7205" y="78147"/>
                    </a:cubicBezTo>
                    <a:cubicBezTo>
                      <a:pt x="11142" y="63332"/>
                      <a:pt x="16718" y="50054"/>
                      <a:pt x="23944" y="38313"/>
                    </a:cubicBezTo>
                    <a:cubicBezTo>
                      <a:pt x="31170" y="26572"/>
                      <a:pt x="40060" y="17098"/>
                      <a:pt x="50614" y="9890"/>
                    </a:cubicBezTo>
                    <a:cubicBezTo>
                      <a:pt x="61168" y="2683"/>
                      <a:pt x="73512" y="-587"/>
                      <a:pt x="87647" y="86"/>
                    </a:cubicBezTo>
                    <a:cubicBezTo>
                      <a:pt x="101369" y="740"/>
                      <a:pt x="112679" y="4975"/>
                      <a:pt x="121575" y="12792"/>
                    </a:cubicBezTo>
                    <a:cubicBezTo>
                      <a:pt x="130478" y="20616"/>
                      <a:pt x="137406" y="30528"/>
                      <a:pt x="142352" y="42536"/>
                    </a:cubicBezTo>
                    <a:cubicBezTo>
                      <a:pt x="147305" y="54544"/>
                      <a:pt x="150626" y="67879"/>
                      <a:pt x="152328" y="82547"/>
                    </a:cubicBezTo>
                    <a:cubicBezTo>
                      <a:pt x="154030" y="97216"/>
                      <a:pt x="154532" y="111820"/>
                      <a:pt x="153839" y="126375"/>
                    </a:cubicBezTo>
                    <a:cubicBezTo>
                      <a:pt x="153065" y="142593"/>
                      <a:pt x="150728" y="157846"/>
                      <a:pt x="146816" y="172139"/>
                    </a:cubicBezTo>
                    <a:cubicBezTo>
                      <a:pt x="142911" y="186433"/>
                      <a:pt x="137418" y="198936"/>
                      <a:pt x="130344" y="209642"/>
                    </a:cubicBezTo>
                    <a:cubicBezTo>
                      <a:pt x="123277" y="220348"/>
                      <a:pt x="114647" y="228692"/>
                      <a:pt x="104468" y="234668"/>
                    </a:cubicBezTo>
                    <a:cubicBezTo>
                      <a:pt x="94283" y="240643"/>
                      <a:pt x="82542" y="243310"/>
                      <a:pt x="69238" y="242681"/>
                    </a:cubicBezTo>
                    <a:close/>
                    <a:moveTo>
                      <a:pt x="81253" y="68856"/>
                    </a:moveTo>
                    <a:cubicBezTo>
                      <a:pt x="77303" y="68666"/>
                      <a:pt x="73848" y="70063"/>
                      <a:pt x="70896" y="73048"/>
                    </a:cubicBezTo>
                    <a:cubicBezTo>
                      <a:pt x="67937" y="76032"/>
                      <a:pt x="65403" y="80026"/>
                      <a:pt x="63295" y="85036"/>
                    </a:cubicBezTo>
                    <a:cubicBezTo>
                      <a:pt x="61180" y="90040"/>
                      <a:pt x="59555" y="95692"/>
                      <a:pt x="58424" y="101991"/>
                    </a:cubicBezTo>
                    <a:cubicBezTo>
                      <a:pt x="57288" y="108290"/>
                      <a:pt x="56570" y="114665"/>
                      <a:pt x="56265" y="121111"/>
                    </a:cubicBezTo>
                    <a:cubicBezTo>
                      <a:pt x="55916" y="128388"/>
                      <a:pt x="56037" y="135684"/>
                      <a:pt x="56627" y="143005"/>
                    </a:cubicBezTo>
                    <a:cubicBezTo>
                      <a:pt x="57218" y="150327"/>
                      <a:pt x="58310" y="156944"/>
                      <a:pt x="59904" y="162849"/>
                    </a:cubicBezTo>
                    <a:cubicBezTo>
                      <a:pt x="61498" y="168761"/>
                      <a:pt x="63619" y="173549"/>
                      <a:pt x="66254" y="177219"/>
                    </a:cubicBezTo>
                    <a:cubicBezTo>
                      <a:pt x="68896" y="180883"/>
                      <a:pt x="72185" y="182814"/>
                      <a:pt x="76134" y="182998"/>
                    </a:cubicBezTo>
                    <a:cubicBezTo>
                      <a:pt x="80713" y="183220"/>
                      <a:pt x="84459" y="181105"/>
                      <a:pt x="87380" y="176660"/>
                    </a:cubicBezTo>
                    <a:cubicBezTo>
                      <a:pt x="90295" y="172216"/>
                      <a:pt x="92689" y="166805"/>
                      <a:pt x="94556" y="160436"/>
                    </a:cubicBezTo>
                    <a:cubicBezTo>
                      <a:pt x="96423" y="154067"/>
                      <a:pt x="97775" y="147463"/>
                      <a:pt x="98620" y="140624"/>
                    </a:cubicBezTo>
                    <a:cubicBezTo>
                      <a:pt x="99471" y="133792"/>
                      <a:pt x="99998" y="128089"/>
                      <a:pt x="100220" y="123511"/>
                    </a:cubicBezTo>
                    <a:cubicBezTo>
                      <a:pt x="100487" y="117898"/>
                      <a:pt x="100404" y="111960"/>
                      <a:pt x="99972" y="105686"/>
                    </a:cubicBezTo>
                    <a:cubicBezTo>
                      <a:pt x="99541" y="99413"/>
                      <a:pt x="98620" y="93590"/>
                      <a:pt x="97210" y="88211"/>
                    </a:cubicBezTo>
                    <a:cubicBezTo>
                      <a:pt x="95794" y="82827"/>
                      <a:pt x="93826" y="78305"/>
                      <a:pt x="91292" y="74641"/>
                    </a:cubicBezTo>
                    <a:cubicBezTo>
                      <a:pt x="88752" y="70984"/>
                      <a:pt x="85412" y="69053"/>
                      <a:pt x="81253" y="6885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1941938" y="5818589"/>
                <a:ext cx="156162" cy="239990"/>
              </a:xfrm>
              <a:custGeom>
                <a:rect b="b" l="l" r="r" t="t"/>
                <a:pathLst>
                  <a:path extrusionOk="0" h="239990" w="156162">
                    <a:moveTo>
                      <a:pt x="155580" y="24934"/>
                    </a:moveTo>
                    <a:cubicBezTo>
                      <a:pt x="156387" y="32389"/>
                      <a:pt x="156355" y="40816"/>
                      <a:pt x="155485" y="50226"/>
                    </a:cubicBezTo>
                    <a:cubicBezTo>
                      <a:pt x="154615" y="59630"/>
                      <a:pt x="153301" y="69251"/>
                      <a:pt x="151536" y="79068"/>
                    </a:cubicBezTo>
                    <a:cubicBezTo>
                      <a:pt x="149770" y="88892"/>
                      <a:pt x="147770" y="98473"/>
                      <a:pt x="145535" y="107821"/>
                    </a:cubicBezTo>
                    <a:cubicBezTo>
                      <a:pt x="143300" y="117168"/>
                      <a:pt x="141331" y="125594"/>
                      <a:pt x="139629" y="133107"/>
                    </a:cubicBezTo>
                    <a:cubicBezTo>
                      <a:pt x="138467" y="137837"/>
                      <a:pt x="137267" y="143673"/>
                      <a:pt x="136029" y="150607"/>
                    </a:cubicBezTo>
                    <a:cubicBezTo>
                      <a:pt x="134791" y="157548"/>
                      <a:pt x="133279" y="164882"/>
                      <a:pt x="131495" y="172610"/>
                    </a:cubicBezTo>
                    <a:cubicBezTo>
                      <a:pt x="129717" y="180338"/>
                      <a:pt x="127672" y="188091"/>
                      <a:pt x="125374" y="195876"/>
                    </a:cubicBezTo>
                    <a:cubicBezTo>
                      <a:pt x="123075" y="203661"/>
                      <a:pt x="120382" y="210703"/>
                      <a:pt x="117296" y="217003"/>
                    </a:cubicBezTo>
                    <a:cubicBezTo>
                      <a:pt x="114204" y="223302"/>
                      <a:pt x="110642" y="228554"/>
                      <a:pt x="106590" y="232763"/>
                    </a:cubicBezTo>
                    <a:cubicBezTo>
                      <a:pt x="102545" y="236967"/>
                      <a:pt x="97935" y="239348"/>
                      <a:pt x="92766" y="239907"/>
                    </a:cubicBezTo>
                    <a:cubicBezTo>
                      <a:pt x="88417" y="240377"/>
                      <a:pt x="84016" y="238866"/>
                      <a:pt x="79558" y="235367"/>
                    </a:cubicBezTo>
                    <a:cubicBezTo>
                      <a:pt x="75094" y="231874"/>
                      <a:pt x="70725" y="227264"/>
                      <a:pt x="66446" y="221555"/>
                    </a:cubicBezTo>
                    <a:cubicBezTo>
                      <a:pt x="62166" y="215841"/>
                      <a:pt x="58013" y="209383"/>
                      <a:pt x="53993" y="202175"/>
                    </a:cubicBezTo>
                    <a:cubicBezTo>
                      <a:pt x="49967" y="194968"/>
                      <a:pt x="46272" y="187882"/>
                      <a:pt x="42900" y="180922"/>
                    </a:cubicBezTo>
                    <a:cubicBezTo>
                      <a:pt x="39534" y="173956"/>
                      <a:pt x="36632" y="167466"/>
                      <a:pt x="34207" y="161453"/>
                    </a:cubicBezTo>
                    <a:cubicBezTo>
                      <a:pt x="31775" y="155433"/>
                      <a:pt x="29971" y="150817"/>
                      <a:pt x="28784" y="147591"/>
                    </a:cubicBezTo>
                    <a:cubicBezTo>
                      <a:pt x="22904" y="131900"/>
                      <a:pt x="17208" y="116031"/>
                      <a:pt x="11709" y="99978"/>
                    </a:cubicBezTo>
                    <a:cubicBezTo>
                      <a:pt x="6210" y="83932"/>
                      <a:pt x="2565" y="67632"/>
                      <a:pt x="774" y="51077"/>
                    </a:cubicBezTo>
                    <a:cubicBezTo>
                      <a:pt x="329" y="46937"/>
                      <a:pt x="69" y="42625"/>
                      <a:pt x="5" y="38129"/>
                    </a:cubicBezTo>
                    <a:cubicBezTo>
                      <a:pt x="-64" y="33640"/>
                      <a:pt x="533" y="29436"/>
                      <a:pt x="1783" y="25538"/>
                    </a:cubicBezTo>
                    <a:cubicBezTo>
                      <a:pt x="3035" y="21632"/>
                      <a:pt x="5035" y="18330"/>
                      <a:pt x="7778" y="15625"/>
                    </a:cubicBezTo>
                    <a:cubicBezTo>
                      <a:pt x="10521" y="12920"/>
                      <a:pt x="14585" y="11275"/>
                      <a:pt x="19964" y="10697"/>
                    </a:cubicBezTo>
                    <a:cubicBezTo>
                      <a:pt x="24517" y="10209"/>
                      <a:pt x="28981" y="12285"/>
                      <a:pt x="33356" y="16946"/>
                    </a:cubicBezTo>
                    <a:cubicBezTo>
                      <a:pt x="37731" y="21601"/>
                      <a:pt x="41903" y="27798"/>
                      <a:pt x="45884" y="35532"/>
                    </a:cubicBezTo>
                    <a:cubicBezTo>
                      <a:pt x="49859" y="43267"/>
                      <a:pt x="53676" y="51960"/>
                      <a:pt x="57333" y="61612"/>
                    </a:cubicBezTo>
                    <a:cubicBezTo>
                      <a:pt x="60991" y="71264"/>
                      <a:pt x="64483" y="80776"/>
                      <a:pt x="67798" y="90155"/>
                    </a:cubicBezTo>
                    <a:cubicBezTo>
                      <a:pt x="71113" y="99528"/>
                      <a:pt x="74256" y="108297"/>
                      <a:pt x="77228" y="116457"/>
                    </a:cubicBezTo>
                    <a:cubicBezTo>
                      <a:pt x="80206" y="124610"/>
                      <a:pt x="82994" y="131062"/>
                      <a:pt x="85604" y="135805"/>
                    </a:cubicBezTo>
                    <a:cubicBezTo>
                      <a:pt x="86397" y="131532"/>
                      <a:pt x="87553" y="125283"/>
                      <a:pt x="89071" y="117060"/>
                    </a:cubicBezTo>
                    <a:cubicBezTo>
                      <a:pt x="90588" y="108837"/>
                      <a:pt x="92442" y="99794"/>
                      <a:pt x="94620" y="89926"/>
                    </a:cubicBezTo>
                    <a:cubicBezTo>
                      <a:pt x="96799" y="80059"/>
                      <a:pt x="99262" y="69905"/>
                      <a:pt x="102006" y="59453"/>
                    </a:cubicBezTo>
                    <a:cubicBezTo>
                      <a:pt x="104749" y="49007"/>
                      <a:pt x="107797" y="39463"/>
                      <a:pt x="111156" y="30833"/>
                    </a:cubicBezTo>
                    <a:cubicBezTo>
                      <a:pt x="114515" y="22204"/>
                      <a:pt x="118192" y="15054"/>
                      <a:pt x="122186" y="9389"/>
                    </a:cubicBezTo>
                    <a:cubicBezTo>
                      <a:pt x="126180" y="3725"/>
                      <a:pt x="130555" y="633"/>
                      <a:pt x="135318" y="118"/>
                    </a:cubicBezTo>
                    <a:cubicBezTo>
                      <a:pt x="138836" y="-256"/>
                      <a:pt x="141820" y="258"/>
                      <a:pt x="144277" y="1668"/>
                    </a:cubicBezTo>
                    <a:cubicBezTo>
                      <a:pt x="146729" y="3077"/>
                      <a:pt x="148723" y="5059"/>
                      <a:pt x="150253" y="7612"/>
                    </a:cubicBezTo>
                    <a:cubicBezTo>
                      <a:pt x="151790" y="10170"/>
                      <a:pt x="152977" y="12971"/>
                      <a:pt x="153834" y="16019"/>
                    </a:cubicBezTo>
                    <a:cubicBezTo>
                      <a:pt x="154685" y="19067"/>
                      <a:pt x="155269" y="22039"/>
                      <a:pt x="155580" y="24934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2569997" y="5712585"/>
                <a:ext cx="147350" cy="250739"/>
              </a:xfrm>
              <a:custGeom>
                <a:rect b="b" l="l" r="r" t="t"/>
                <a:pathLst>
                  <a:path extrusionOk="0" h="250739" w="147350">
                    <a:moveTo>
                      <a:pt x="147161" y="186272"/>
                    </a:moveTo>
                    <a:cubicBezTo>
                      <a:pt x="147676" y="190190"/>
                      <a:pt x="147142" y="194146"/>
                      <a:pt x="145567" y="198127"/>
                    </a:cubicBezTo>
                    <a:cubicBezTo>
                      <a:pt x="143961" y="201906"/>
                      <a:pt x="139649" y="206668"/>
                      <a:pt x="132639" y="212415"/>
                    </a:cubicBezTo>
                    <a:cubicBezTo>
                      <a:pt x="125622" y="218162"/>
                      <a:pt x="117748" y="223756"/>
                      <a:pt x="109017" y="229205"/>
                    </a:cubicBezTo>
                    <a:cubicBezTo>
                      <a:pt x="100285" y="234653"/>
                      <a:pt x="91776" y="239434"/>
                      <a:pt x="83502" y="243562"/>
                    </a:cubicBezTo>
                    <a:cubicBezTo>
                      <a:pt x="75228" y="247689"/>
                      <a:pt x="69024" y="250020"/>
                      <a:pt x="64897" y="250559"/>
                    </a:cubicBezTo>
                    <a:cubicBezTo>
                      <a:pt x="62008" y="250940"/>
                      <a:pt x="58515" y="250718"/>
                      <a:pt x="54419" y="249886"/>
                    </a:cubicBezTo>
                    <a:cubicBezTo>
                      <a:pt x="50324" y="249061"/>
                      <a:pt x="46177" y="247867"/>
                      <a:pt x="41986" y="246317"/>
                    </a:cubicBezTo>
                    <a:cubicBezTo>
                      <a:pt x="37795" y="244768"/>
                      <a:pt x="33928" y="242863"/>
                      <a:pt x="30378" y="240596"/>
                    </a:cubicBezTo>
                    <a:cubicBezTo>
                      <a:pt x="26829" y="238336"/>
                      <a:pt x="24168" y="236056"/>
                      <a:pt x="22396" y="233770"/>
                    </a:cubicBezTo>
                    <a:cubicBezTo>
                      <a:pt x="21387" y="232437"/>
                      <a:pt x="20231" y="229649"/>
                      <a:pt x="18942" y="225407"/>
                    </a:cubicBezTo>
                    <a:cubicBezTo>
                      <a:pt x="17653" y="221165"/>
                      <a:pt x="16370" y="216193"/>
                      <a:pt x="15100" y="210485"/>
                    </a:cubicBezTo>
                    <a:cubicBezTo>
                      <a:pt x="13830" y="204770"/>
                      <a:pt x="12560" y="198692"/>
                      <a:pt x="11296" y="192248"/>
                    </a:cubicBezTo>
                    <a:cubicBezTo>
                      <a:pt x="10033" y="185802"/>
                      <a:pt x="8864" y="179655"/>
                      <a:pt x="7785" y="173813"/>
                    </a:cubicBezTo>
                    <a:cubicBezTo>
                      <a:pt x="6705" y="167971"/>
                      <a:pt x="5817" y="162790"/>
                      <a:pt x="5118" y="158262"/>
                    </a:cubicBezTo>
                    <a:cubicBezTo>
                      <a:pt x="4420" y="153735"/>
                      <a:pt x="3937" y="150439"/>
                      <a:pt x="3670" y="148375"/>
                    </a:cubicBezTo>
                    <a:cubicBezTo>
                      <a:pt x="2667" y="140743"/>
                      <a:pt x="1778" y="131942"/>
                      <a:pt x="997" y="121966"/>
                    </a:cubicBezTo>
                    <a:cubicBezTo>
                      <a:pt x="216" y="111990"/>
                      <a:pt x="-108" y="101906"/>
                      <a:pt x="32" y="91708"/>
                    </a:cubicBezTo>
                    <a:cubicBezTo>
                      <a:pt x="165" y="81510"/>
                      <a:pt x="1022" y="71636"/>
                      <a:pt x="2610" y="62092"/>
                    </a:cubicBezTo>
                    <a:cubicBezTo>
                      <a:pt x="4191" y="52541"/>
                      <a:pt x="6940" y="44261"/>
                      <a:pt x="10846" y="37244"/>
                    </a:cubicBezTo>
                    <a:cubicBezTo>
                      <a:pt x="12046" y="35193"/>
                      <a:pt x="14681" y="32856"/>
                      <a:pt x="18745" y="30227"/>
                    </a:cubicBezTo>
                    <a:cubicBezTo>
                      <a:pt x="22809" y="27592"/>
                      <a:pt x="27660" y="24963"/>
                      <a:pt x="33299" y="22340"/>
                    </a:cubicBezTo>
                    <a:cubicBezTo>
                      <a:pt x="38938" y="19712"/>
                      <a:pt x="45053" y="17127"/>
                      <a:pt x="51644" y="14587"/>
                    </a:cubicBezTo>
                    <a:cubicBezTo>
                      <a:pt x="58242" y="12041"/>
                      <a:pt x="64611" y="9793"/>
                      <a:pt x="70758" y="7831"/>
                    </a:cubicBezTo>
                    <a:cubicBezTo>
                      <a:pt x="76898" y="5875"/>
                      <a:pt x="82505" y="4199"/>
                      <a:pt x="87573" y="2801"/>
                    </a:cubicBezTo>
                    <a:cubicBezTo>
                      <a:pt x="92634" y="1405"/>
                      <a:pt x="96507" y="528"/>
                      <a:pt x="99193" y="179"/>
                    </a:cubicBezTo>
                    <a:cubicBezTo>
                      <a:pt x="102286" y="-228"/>
                      <a:pt x="105315" y="58"/>
                      <a:pt x="108280" y="1036"/>
                    </a:cubicBezTo>
                    <a:cubicBezTo>
                      <a:pt x="111239" y="2008"/>
                      <a:pt x="113849" y="3506"/>
                      <a:pt x="116103" y="5519"/>
                    </a:cubicBezTo>
                    <a:cubicBezTo>
                      <a:pt x="118364" y="7532"/>
                      <a:pt x="120243" y="9856"/>
                      <a:pt x="121742" y="12498"/>
                    </a:cubicBezTo>
                    <a:cubicBezTo>
                      <a:pt x="123241" y="15133"/>
                      <a:pt x="124193" y="17997"/>
                      <a:pt x="124600" y="21096"/>
                    </a:cubicBezTo>
                    <a:cubicBezTo>
                      <a:pt x="124949" y="23776"/>
                      <a:pt x="124885" y="26093"/>
                      <a:pt x="124409" y="28049"/>
                    </a:cubicBezTo>
                    <a:cubicBezTo>
                      <a:pt x="123926" y="29999"/>
                      <a:pt x="123114" y="32202"/>
                      <a:pt x="121964" y="34666"/>
                    </a:cubicBezTo>
                    <a:cubicBezTo>
                      <a:pt x="120256" y="37619"/>
                      <a:pt x="116338" y="41384"/>
                      <a:pt x="110223" y="45962"/>
                    </a:cubicBezTo>
                    <a:cubicBezTo>
                      <a:pt x="104102" y="50541"/>
                      <a:pt x="97415" y="55138"/>
                      <a:pt x="90145" y="59767"/>
                    </a:cubicBezTo>
                    <a:cubicBezTo>
                      <a:pt x="82880" y="64390"/>
                      <a:pt x="75876" y="68613"/>
                      <a:pt x="69132" y="72429"/>
                    </a:cubicBezTo>
                    <a:cubicBezTo>
                      <a:pt x="62395" y="76252"/>
                      <a:pt x="57658" y="78970"/>
                      <a:pt x="54934" y="80589"/>
                    </a:cubicBezTo>
                    <a:cubicBezTo>
                      <a:pt x="54730" y="85440"/>
                      <a:pt x="54477" y="90355"/>
                      <a:pt x="54184" y="95327"/>
                    </a:cubicBezTo>
                    <a:cubicBezTo>
                      <a:pt x="53892" y="100299"/>
                      <a:pt x="53860" y="105284"/>
                      <a:pt x="54096" y="110294"/>
                    </a:cubicBezTo>
                    <a:cubicBezTo>
                      <a:pt x="60065" y="106154"/>
                      <a:pt x="66878" y="102115"/>
                      <a:pt x="74549" y="98172"/>
                    </a:cubicBezTo>
                    <a:cubicBezTo>
                      <a:pt x="82220" y="94229"/>
                      <a:pt x="89668" y="91784"/>
                      <a:pt x="96888" y="90838"/>
                    </a:cubicBezTo>
                    <a:cubicBezTo>
                      <a:pt x="111544" y="88920"/>
                      <a:pt x="119812" y="95188"/>
                      <a:pt x="121704" y="109634"/>
                    </a:cubicBezTo>
                    <a:cubicBezTo>
                      <a:pt x="122161" y="113139"/>
                      <a:pt x="121895" y="116320"/>
                      <a:pt x="120904" y="119184"/>
                    </a:cubicBezTo>
                    <a:cubicBezTo>
                      <a:pt x="119913" y="122042"/>
                      <a:pt x="118472" y="124645"/>
                      <a:pt x="116573" y="126988"/>
                    </a:cubicBezTo>
                    <a:cubicBezTo>
                      <a:pt x="114681" y="129338"/>
                      <a:pt x="112439" y="131465"/>
                      <a:pt x="109855" y="133377"/>
                    </a:cubicBezTo>
                    <a:cubicBezTo>
                      <a:pt x="107270" y="135294"/>
                      <a:pt x="104737" y="137149"/>
                      <a:pt x="102241" y="138939"/>
                    </a:cubicBezTo>
                    <a:cubicBezTo>
                      <a:pt x="96094" y="143314"/>
                      <a:pt x="89579" y="147264"/>
                      <a:pt x="82696" y="150788"/>
                    </a:cubicBezTo>
                    <a:cubicBezTo>
                      <a:pt x="75812" y="154313"/>
                      <a:pt x="68916" y="157786"/>
                      <a:pt x="62020" y="161209"/>
                    </a:cubicBezTo>
                    <a:cubicBezTo>
                      <a:pt x="61823" y="162911"/>
                      <a:pt x="61646" y="164771"/>
                      <a:pt x="61493" y="166784"/>
                    </a:cubicBezTo>
                    <a:cubicBezTo>
                      <a:pt x="61334" y="168803"/>
                      <a:pt x="61379" y="170734"/>
                      <a:pt x="61620" y="172594"/>
                    </a:cubicBezTo>
                    <a:cubicBezTo>
                      <a:pt x="62001" y="175483"/>
                      <a:pt x="62585" y="178347"/>
                      <a:pt x="63373" y="181179"/>
                    </a:cubicBezTo>
                    <a:cubicBezTo>
                      <a:pt x="64167" y="184018"/>
                      <a:pt x="64954" y="186850"/>
                      <a:pt x="65748" y="189688"/>
                    </a:cubicBezTo>
                    <a:cubicBezTo>
                      <a:pt x="68116" y="188533"/>
                      <a:pt x="71914" y="186672"/>
                      <a:pt x="77140" y="184100"/>
                    </a:cubicBezTo>
                    <a:cubicBezTo>
                      <a:pt x="82366" y="181528"/>
                      <a:pt x="87846" y="178919"/>
                      <a:pt x="93586" y="176283"/>
                    </a:cubicBezTo>
                    <a:cubicBezTo>
                      <a:pt x="99327" y="173642"/>
                      <a:pt x="104896" y="171286"/>
                      <a:pt x="110293" y="169216"/>
                    </a:cubicBezTo>
                    <a:cubicBezTo>
                      <a:pt x="115690" y="167146"/>
                      <a:pt x="119729" y="165933"/>
                      <a:pt x="122415" y="165584"/>
                    </a:cubicBezTo>
                    <a:cubicBezTo>
                      <a:pt x="125508" y="165177"/>
                      <a:pt x="128486" y="165469"/>
                      <a:pt x="131343" y="166460"/>
                    </a:cubicBezTo>
                    <a:cubicBezTo>
                      <a:pt x="134201" y="167451"/>
                      <a:pt x="136703" y="168905"/>
                      <a:pt x="138843" y="170829"/>
                    </a:cubicBezTo>
                    <a:cubicBezTo>
                      <a:pt x="140983" y="172753"/>
                      <a:pt x="142811" y="175090"/>
                      <a:pt x="144323" y="177827"/>
                    </a:cubicBezTo>
                    <a:cubicBezTo>
                      <a:pt x="145840" y="180570"/>
                      <a:pt x="146780" y="183383"/>
                      <a:pt x="147161" y="18627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bg>
      <p:bgPr>
        <a:solidFill>
          <a:schemeClr val="accen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5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207" name="Google Shape;207;p5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5"/>
          <p:cNvSpPr txBox="1"/>
          <p:nvPr>
            <p:ph type="title"/>
          </p:nvPr>
        </p:nvSpPr>
        <p:spPr>
          <a:xfrm>
            <a:off x="1025425" y="5933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08" name="Google Shape;308;p5"/>
          <p:cNvSpPr txBox="1"/>
          <p:nvPr>
            <p:ph idx="1" type="body"/>
          </p:nvPr>
        </p:nvSpPr>
        <p:spPr>
          <a:xfrm>
            <a:off x="1025469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09" name="Google Shape;309;p5"/>
          <p:cNvSpPr txBox="1"/>
          <p:nvPr>
            <p:ph idx="2" type="body"/>
          </p:nvPr>
        </p:nvSpPr>
        <p:spPr>
          <a:xfrm>
            <a:off x="4485471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0" name="Google Shape;310;p5"/>
          <p:cNvSpPr txBox="1"/>
          <p:nvPr>
            <p:ph idx="3" type="body"/>
          </p:nvPr>
        </p:nvSpPr>
        <p:spPr>
          <a:xfrm>
            <a:off x="7945496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1" name="Google Shape;311;p5"/>
          <p:cNvSpPr txBox="1"/>
          <p:nvPr>
            <p:ph idx="4" type="body"/>
          </p:nvPr>
        </p:nvSpPr>
        <p:spPr>
          <a:xfrm>
            <a:off x="1025413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2" name="Google Shape;312;p5"/>
          <p:cNvSpPr txBox="1"/>
          <p:nvPr>
            <p:ph idx="5" type="body"/>
          </p:nvPr>
        </p:nvSpPr>
        <p:spPr>
          <a:xfrm>
            <a:off x="4485415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3" name="Google Shape;313;p5"/>
          <p:cNvSpPr txBox="1"/>
          <p:nvPr>
            <p:ph idx="6" type="body"/>
          </p:nvPr>
        </p:nvSpPr>
        <p:spPr>
          <a:xfrm>
            <a:off x="7945440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4" name="Google Shape;314;p5"/>
          <p:cNvSpPr/>
          <p:nvPr/>
        </p:nvSpPr>
        <p:spPr>
          <a:xfrm flipH="1" rot="10800000">
            <a:off x="0" y="583928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5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" name="Google Shape;316;p5"/>
          <p:cNvGrpSpPr/>
          <p:nvPr/>
        </p:nvGrpSpPr>
        <p:grpSpPr>
          <a:xfrm rot="2011274">
            <a:off x="8803727" y="-637563"/>
            <a:ext cx="3648854" cy="2793468"/>
            <a:chOff x="-146875" y="-879522"/>
            <a:chExt cx="4507974" cy="3451188"/>
          </a:xfrm>
        </p:grpSpPr>
        <p:sp>
          <p:nvSpPr>
            <p:cNvPr id="317" name="Google Shape;317;p5"/>
            <p:cNvSpPr/>
            <p:nvPr/>
          </p:nvSpPr>
          <p:spPr>
            <a:xfrm flipH="1" rot="-1643889">
              <a:off x="13234" y="-12258"/>
              <a:ext cx="4187756" cy="1716661"/>
            </a:xfrm>
            <a:custGeom>
              <a:rect b="b" l="l" r="r" t="t"/>
              <a:pathLst>
                <a:path extrusionOk="0" h="1717300" w="4189314">
                  <a:moveTo>
                    <a:pt x="635" y="1612372"/>
                  </a:moveTo>
                  <a:cubicBezTo>
                    <a:pt x="-9932" y="1731155"/>
                    <a:pt x="113959" y="1750783"/>
                    <a:pt x="176657" y="1662582"/>
                  </a:cubicBezTo>
                  <a:cubicBezTo>
                    <a:pt x="245336" y="1565967"/>
                    <a:pt x="277896" y="1434566"/>
                    <a:pt x="425846" y="1410354"/>
                  </a:cubicBezTo>
                  <a:cubicBezTo>
                    <a:pt x="716684" y="1362760"/>
                    <a:pt x="1151303" y="1469320"/>
                    <a:pt x="1455475" y="1508251"/>
                  </a:cubicBezTo>
                  <a:cubicBezTo>
                    <a:pt x="2011893" y="1579473"/>
                    <a:pt x="2856285" y="1259598"/>
                    <a:pt x="3309179" y="944556"/>
                  </a:cubicBezTo>
                  <a:cubicBezTo>
                    <a:pt x="3515637" y="800944"/>
                    <a:pt x="3749844" y="627289"/>
                    <a:pt x="3933994" y="454029"/>
                  </a:cubicBezTo>
                  <a:cubicBezTo>
                    <a:pt x="4114912" y="283816"/>
                    <a:pt x="3924704" y="103308"/>
                    <a:pt x="4189315" y="0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522801" y="1283936"/>
              <a:ext cx="813043" cy="677020"/>
            </a:xfrm>
            <a:custGeom>
              <a:rect b="b" l="l" r="r" t="t"/>
              <a:pathLst>
                <a:path extrusionOk="0" h="677020" w="813043">
                  <a:moveTo>
                    <a:pt x="605498" y="24538"/>
                  </a:moveTo>
                  <a:cubicBezTo>
                    <a:pt x="528415" y="19516"/>
                    <a:pt x="457994" y="54536"/>
                    <a:pt x="414452" y="111667"/>
                  </a:cubicBezTo>
                  <a:cubicBezTo>
                    <a:pt x="378676" y="49367"/>
                    <a:pt x="313411" y="5501"/>
                    <a:pt x="236328" y="478"/>
                  </a:cubicBezTo>
                  <a:cubicBezTo>
                    <a:pt x="114001" y="-7497"/>
                    <a:pt x="8360" y="85213"/>
                    <a:pt x="386" y="207539"/>
                  </a:cubicBezTo>
                  <a:cubicBezTo>
                    <a:pt x="-13983" y="427992"/>
                    <a:pt x="377596" y="677020"/>
                    <a:pt x="377596" y="677020"/>
                  </a:cubicBezTo>
                  <a:cubicBezTo>
                    <a:pt x="377596" y="677020"/>
                    <a:pt x="798074" y="482818"/>
                    <a:pt x="812565" y="260479"/>
                  </a:cubicBezTo>
                  <a:cubicBezTo>
                    <a:pt x="820541" y="138153"/>
                    <a:pt x="727824" y="32514"/>
                    <a:pt x="605498" y="24538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1480152" y="1220268"/>
              <a:ext cx="807058" cy="692459"/>
            </a:xfrm>
            <a:custGeom>
              <a:rect b="b" l="l" r="r" t="t"/>
              <a:pathLst>
                <a:path extrusionOk="0" h="692459" w="807058">
                  <a:moveTo>
                    <a:pt x="544678" y="3846"/>
                  </a:moveTo>
                  <a:cubicBezTo>
                    <a:pt x="468757" y="18096"/>
                    <a:pt x="409213" y="69493"/>
                    <a:pt x="381204" y="135634"/>
                  </a:cubicBezTo>
                  <a:cubicBezTo>
                    <a:pt x="331096" y="84149"/>
                    <a:pt x="256991" y="57840"/>
                    <a:pt x="181070" y="72090"/>
                  </a:cubicBezTo>
                  <a:cubicBezTo>
                    <a:pt x="60586" y="94696"/>
                    <a:pt x="-18764" y="210710"/>
                    <a:pt x="3848" y="331195"/>
                  </a:cubicBezTo>
                  <a:cubicBezTo>
                    <a:pt x="44596" y="548321"/>
                    <a:pt x="485699" y="692460"/>
                    <a:pt x="485699" y="692460"/>
                  </a:cubicBezTo>
                  <a:cubicBezTo>
                    <a:pt x="485699" y="692460"/>
                    <a:pt x="844881" y="400055"/>
                    <a:pt x="803783" y="181069"/>
                  </a:cubicBezTo>
                  <a:cubicBezTo>
                    <a:pt x="781171" y="60590"/>
                    <a:pt x="665156" y="-18759"/>
                    <a:pt x="544678" y="3846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2374963" y="847613"/>
              <a:ext cx="798930" cy="699614"/>
            </a:xfrm>
            <a:custGeom>
              <a:rect b="b" l="l" r="r" t="t"/>
              <a:pathLst>
                <a:path extrusionOk="0" h="699614" w="798930">
                  <a:moveTo>
                    <a:pt x="517328" y="8487"/>
                  </a:moveTo>
                  <a:cubicBezTo>
                    <a:pt x="443014" y="29582"/>
                    <a:pt x="388398" y="86173"/>
                    <a:pt x="366509" y="154588"/>
                  </a:cubicBezTo>
                  <a:cubicBezTo>
                    <a:pt x="311931" y="107871"/>
                    <a:pt x="235737" y="88402"/>
                    <a:pt x="161430" y="109490"/>
                  </a:cubicBezTo>
                  <a:cubicBezTo>
                    <a:pt x="43497" y="142961"/>
                    <a:pt x="-24981" y="265707"/>
                    <a:pt x="8490" y="383633"/>
                  </a:cubicBezTo>
                  <a:cubicBezTo>
                    <a:pt x="68802" y="596161"/>
                    <a:pt x="521183" y="699615"/>
                    <a:pt x="521183" y="699615"/>
                  </a:cubicBezTo>
                  <a:cubicBezTo>
                    <a:pt x="521183" y="699615"/>
                    <a:pt x="852297" y="375771"/>
                    <a:pt x="791470" y="161427"/>
                  </a:cubicBezTo>
                  <a:cubicBezTo>
                    <a:pt x="758006" y="43501"/>
                    <a:pt x="635260" y="-24977"/>
                    <a:pt x="517328" y="848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3285810" y="389680"/>
              <a:ext cx="778555" cy="702607"/>
            </a:xfrm>
            <a:custGeom>
              <a:rect b="b" l="l" r="r" t="t"/>
              <a:pathLst>
                <a:path extrusionOk="0" h="702607" w="778555">
                  <a:moveTo>
                    <a:pt x="464544" y="20577"/>
                  </a:moveTo>
                  <a:cubicBezTo>
                    <a:pt x="394441" y="53021"/>
                    <a:pt x="349330" y="117454"/>
                    <a:pt x="338402" y="188448"/>
                  </a:cubicBezTo>
                  <a:cubicBezTo>
                    <a:pt x="277194" y="150837"/>
                    <a:pt x="198899" y="143514"/>
                    <a:pt x="128794" y="175957"/>
                  </a:cubicBezTo>
                  <a:cubicBezTo>
                    <a:pt x="17549" y="227442"/>
                    <a:pt x="-30908" y="359384"/>
                    <a:pt x="20578" y="470630"/>
                  </a:cubicBezTo>
                  <a:cubicBezTo>
                    <a:pt x="113364" y="671125"/>
                    <a:pt x="576355" y="702608"/>
                    <a:pt x="576355" y="702608"/>
                  </a:cubicBezTo>
                  <a:cubicBezTo>
                    <a:pt x="576355" y="702608"/>
                    <a:pt x="852796" y="331000"/>
                    <a:pt x="759216" y="128797"/>
                  </a:cubicBezTo>
                  <a:cubicBezTo>
                    <a:pt x="707730" y="17548"/>
                    <a:pt x="575790" y="-30907"/>
                    <a:pt x="464544" y="2057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23283" y="1462739"/>
              <a:ext cx="232399" cy="384507"/>
            </a:xfrm>
            <a:custGeom>
              <a:rect b="b" l="l" r="r" t="t"/>
              <a:pathLst>
                <a:path extrusionOk="0" h="384507" w="232399">
                  <a:moveTo>
                    <a:pt x="231845" y="330164"/>
                  </a:moveTo>
                  <a:cubicBezTo>
                    <a:pt x="230537" y="338470"/>
                    <a:pt x="225902" y="345741"/>
                    <a:pt x="217932" y="351983"/>
                  </a:cubicBezTo>
                  <a:cubicBezTo>
                    <a:pt x="209969" y="358218"/>
                    <a:pt x="200121" y="363476"/>
                    <a:pt x="188379" y="367756"/>
                  </a:cubicBezTo>
                  <a:cubicBezTo>
                    <a:pt x="176632" y="372036"/>
                    <a:pt x="163767" y="375376"/>
                    <a:pt x="149765" y="377764"/>
                  </a:cubicBezTo>
                  <a:cubicBezTo>
                    <a:pt x="135770" y="380158"/>
                    <a:pt x="122041" y="381910"/>
                    <a:pt x="108585" y="383028"/>
                  </a:cubicBezTo>
                  <a:cubicBezTo>
                    <a:pt x="95123" y="384139"/>
                    <a:pt x="82531" y="384628"/>
                    <a:pt x="70809" y="384482"/>
                  </a:cubicBezTo>
                  <a:cubicBezTo>
                    <a:pt x="59081" y="384336"/>
                    <a:pt x="49899" y="383745"/>
                    <a:pt x="43250" y="382698"/>
                  </a:cubicBezTo>
                  <a:cubicBezTo>
                    <a:pt x="36938" y="381701"/>
                    <a:pt x="30296" y="380062"/>
                    <a:pt x="23337" y="377770"/>
                  </a:cubicBezTo>
                  <a:cubicBezTo>
                    <a:pt x="16377" y="375484"/>
                    <a:pt x="10884" y="371979"/>
                    <a:pt x="6858" y="367261"/>
                  </a:cubicBezTo>
                  <a:cubicBezTo>
                    <a:pt x="4515" y="364848"/>
                    <a:pt x="2896" y="359990"/>
                    <a:pt x="2001" y="352700"/>
                  </a:cubicBezTo>
                  <a:cubicBezTo>
                    <a:pt x="1105" y="345410"/>
                    <a:pt x="502" y="336800"/>
                    <a:pt x="197" y="326875"/>
                  </a:cubicBezTo>
                  <a:cubicBezTo>
                    <a:pt x="-114" y="316950"/>
                    <a:pt x="-57" y="306320"/>
                    <a:pt x="369" y="294979"/>
                  </a:cubicBezTo>
                  <a:cubicBezTo>
                    <a:pt x="794" y="283638"/>
                    <a:pt x="1429" y="272582"/>
                    <a:pt x="2274" y="261819"/>
                  </a:cubicBezTo>
                  <a:cubicBezTo>
                    <a:pt x="3118" y="251056"/>
                    <a:pt x="3994" y="241143"/>
                    <a:pt x="4909" y="232095"/>
                  </a:cubicBezTo>
                  <a:cubicBezTo>
                    <a:pt x="5823" y="223046"/>
                    <a:pt x="6674" y="216029"/>
                    <a:pt x="7462" y="211044"/>
                  </a:cubicBezTo>
                  <a:cubicBezTo>
                    <a:pt x="8770" y="202732"/>
                    <a:pt x="10599" y="192725"/>
                    <a:pt x="12961" y="181003"/>
                  </a:cubicBezTo>
                  <a:cubicBezTo>
                    <a:pt x="15317" y="169287"/>
                    <a:pt x="18053" y="156777"/>
                    <a:pt x="21171" y="143474"/>
                  </a:cubicBezTo>
                  <a:cubicBezTo>
                    <a:pt x="24283" y="130177"/>
                    <a:pt x="27775" y="116677"/>
                    <a:pt x="31636" y="102980"/>
                  </a:cubicBezTo>
                  <a:cubicBezTo>
                    <a:pt x="35497" y="89290"/>
                    <a:pt x="39485" y="76380"/>
                    <a:pt x="43606" y="64258"/>
                  </a:cubicBezTo>
                  <a:cubicBezTo>
                    <a:pt x="47733" y="52136"/>
                    <a:pt x="52159" y="41341"/>
                    <a:pt x="56884" y="31866"/>
                  </a:cubicBezTo>
                  <a:cubicBezTo>
                    <a:pt x="61608" y="22399"/>
                    <a:pt x="66250" y="15128"/>
                    <a:pt x="70790" y="10054"/>
                  </a:cubicBezTo>
                  <a:cubicBezTo>
                    <a:pt x="78518" y="2072"/>
                    <a:pt x="87198" y="-1154"/>
                    <a:pt x="96838" y="364"/>
                  </a:cubicBezTo>
                  <a:cubicBezTo>
                    <a:pt x="103486" y="1412"/>
                    <a:pt x="108782" y="4542"/>
                    <a:pt x="112726" y="9762"/>
                  </a:cubicBezTo>
                  <a:cubicBezTo>
                    <a:pt x="116669" y="14982"/>
                    <a:pt x="119495" y="21383"/>
                    <a:pt x="121190" y="28971"/>
                  </a:cubicBezTo>
                  <a:cubicBezTo>
                    <a:pt x="122892" y="36565"/>
                    <a:pt x="123794" y="44878"/>
                    <a:pt x="123901" y="53920"/>
                  </a:cubicBezTo>
                  <a:cubicBezTo>
                    <a:pt x="124009" y="62962"/>
                    <a:pt x="123717" y="71852"/>
                    <a:pt x="123019" y="80596"/>
                  </a:cubicBezTo>
                  <a:cubicBezTo>
                    <a:pt x="122327" y="89340"/>
                    <a:pt x="121400" y="97373"/>
                    <a:pt x="120250" y="104682"/>
                  </a:cubicBezTo>
                  <a:cubicBezTo>
                    <a:pt x="119095" y="111991"/>
                    <a:pt x="118180" y="117807"/>
                    <a:pt x="117501" y="122125"/>
                  </a:cubicBezTo>
                  <a:cubicBezTo>
                    <a:pt x="113418" y="148046"/>
                    <a:pt x="108789" y="173624"/>
                    <a:pt x="103626" y="198865"/>
                  </a:cubicBezTo>
                  <a:cubicBezTo>
                    <a:pt x="98457" y="224100"/>
                    <a:pt x="93834" y="249678"/>
                    <a:pt x="89751" y="275598"/>
                  </a:cubicBezTo>
                  <a:lnTo>
                    <a:pt x="86684" y="295036"/>
                  </a:lnTo>
                  <a:cubicBezTo>
                    <a:pt x="102375" y="292744"/>
                    <a:pt x="119349" y="290902"/>
                    <a:pt x="137618" y="289524"/>
                  </a:cubicBezTo>
                  <a:cubicBezTo>
                    <a:pt x="155880" y="288146"/>
                    <a:pt x="172987" y="288711"/>
                    <a:pt x="188938" y="291226"/>
                  </a:cubicBezTo>
                  <a:cubicBezTo>
                    <a:pt x="194590" y="292115"/>
                    <a:pt x="200267" y="293347"/>
                    <a:pt x="205982" y="294928"/>
                  </a:cubicBezTo>
                  <a:cubicBezTo>
                    <a:pt x="211690" y="296509"/>
                    <a:pt x="216618" y="298732"/>
                    <a:pt x="220764" y="301602"/>
                  </a:cubicBezTo>
                  <a:cubicBezTo>
                    <a:pt x="224911" y="304466"/>
                    <a:pt x="228067" y="308199"/>
                    <a:pt x="230239" y="312797"/>
                  </a:cubicBezTo>
                  <a:cubicBezTo>
                    <a:pt x="232410" y="317394"/>
                    <a:pt x="232944" y="323185"/>
                    <a:pt x="231845" y="330164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1784509" y="1421222"/>
              <a:ext cx="258251" cy="391231"/>
            </a:xfrm>
            <a:custGeom>
              <a:rect b="b" l="l" r="r" t="t"/>
              <a:pathLst>
                <a:path extrusionOk="0" h="391231" w="258251">
                  <a:moveTo>
                    <a:pt x="168172" y="388419"/>
                  </a:moveTo>
                  <a:cubicBezTo>
                    <a:pt x="148170" y="393004"/>
                    <a:pt x="129641" y="391982"/>
                    <a:pt x="112597" y="385359"/>
                  </a:cubicBezTo>
                  <a:cubicBezTo>
                    <a:pt x="95554" y="378729"/>
                    <a:pt x="80257" y="368087"/>
                    <a:pt x="66719" y="353412"/>
                  </a:cubicBezTo>
                  <a:cubicBezTo>
                    <a:pt x="53180" y="338737"/>
                    <a:pt x="41484" y="320798"/>
                    <a:pt x="31622" y="299589"/>
                  </a:cubicBezTo>
                  <a:cubicBezTo>
                    <a:pt x="21760" y="278374"/>
                    <a:pt x="14020" y="255476"/>
                    <a:pt x="8387" y="230882"/>
                  </a:cubicBezTo>
                  <a:cubicBezTo>
                    <a:pt x="3136" y="207927"/>
                    <a:pt x="348" y="184064"/>
                    <a:pt x="24" y="159292"/>
                  </a:cubicBezTo>
                  <a:cubicBezTo>
                    <a:pt x="-299" y="134515"/>
                    <a:pt x="2609" y="111419"/>
                    <a:pt x="8749" y="90001"/>
                  </a:cubicBezTo>
                  <a:cubicBezTo>
                    <a:pt x="14890" y="68576"/>
                    <a:pt x="24605" y="49964"/>
                    <a:pt x="37896" y="34153"/>
                  </a:cubicBezTo>
                  <a:cubicBezTo>
                    <a:pt x="51186" y="18341"/>
                    <a:pt x="68979" y="7883"/>
                    <a:pt x="91280" y="2777"/>
                  </a:cubicBezTo>
                  <a:cubicBezTo>
                    <a:pt x="112921" y="-2176"/>
                    <a:pt x="132371" y="-506"/>
                    <a:pt x="149624" y="7800"/>
                  </a:cubicBezTo>
                  <a:cubicBezTo>
                    <a:pt x="166883" y="16100"/>
                    <a:pt x="181977" y="28514"/>
                    <a:pt x="194906" y="45056"/>
                  </a:cubicBezTo>
                  <a:cubicBezTo>
                    <a:pt x="207841" y="61591"/>
                    <a:pt x="218820" y="80908"/>
                    <a:pt x="227843" y="102999"/>
                  </a:cubicBezTo>
                  <a:cubicBezTo>
                    <a:pt x="236867" y="125091"/>
                    <a:pt x="244010" y="147608"/>
                    <a:pt x="249262" y="170563"/>
                  </a:cubicBezTo>
                  <a:cubicBezTo>
                    <a:pt x="255117" y="196141"/>
                    <a:pt x="258114" y="220906"/>
                    <a:pt x="258247" y="244858"/>
                  </a:cubicBezTo>
                  <a:cubicBezTo>
                    <a:pt x="258380" y="268817"/>
                    <a:pt x="255275" y="290661"/>
                    <a:pt x="248925" y="310409"/>
                  </a:cubicBezTo>
                  <a:cubicBezTo>
                    <a:pt x="242569" y="330152"/>
                    <a:pt x="232771" y="346890"/>
                    <a:pt x="219525" y="360619"/>
                  </a:cubicBezTo>
                  <a:cubicBezTo>
                    <a:pt x="206272" y="374348"/>
                    <a:pt x="189159" y="383619"/>
                    <a:pt x="168172" y="388419"/>
                  </a:cubicBezTo>
                  <a:close/>
                  <a:moveTo>
                    <a:pt x="111245" y="112607"/>
                  </a:moveTo>
                  <a:cubicBezTo>
                    <a:pt x="105015" y="114036"/>
                    <a:pt x="100247" y="117712"/>
                    <a:pt x="96944" y="123643"/>
                  </a:cubicBezTo>
                  <a:cubicBezTo>
                    <a:pt x="93642" y="129574"/>
                    <a:pt x="91439" y="136896"/>
                    <a:pt x="90328" y="145608"/>
                  </a:cubicBezTo>
                  <a:cubicBezTo>
                    <a:pt x="89217" y="154314"/>
                    <a:pt x="89147" y="163820"/>
                    <a:pt x="90124" y="174126"/>
                  </a:cubicBezTo>
                  <a:cubicBezTo>
                    <a:pt x="91102" y="184426"/>
                    <a:pt x="92753" y="194662"/>
                    <a:pt x="95084" y="204822"/>
                  </a:cubicBezTo>
                  <a:cubicBezTo>
                    <a:pt x="97713" y="216302"/>
                    <a:pt x="101072" y="227612"/>
                    <a:pt x="105180" y="238750"/>
                  </a:cubicBezTo>
                  <a:cubicBezTo>
                    <a:pt x="109282" y="249888"/>
                    <a:pt x="113861" y="259711"/>
                    <a:pt x="118909" y="268214"/>
                  </a:cubicBezTo>
                  <a:cubicBezTo>
                    <a:pt x="123964" y="276723"/>
                    <a:pt x="129342" y="283257"/>
                    <a:pt x="135044" y="287816"/>
                  </a:cubicBezTo>
                  <a:cubicBezTo>
                    <a:pt x="140747" y="292376"/>
                    <a:pt x="146716" y="293944"/>
                    <a:pt x="152945" y="292522"/>
                  </a:cubicBezTo>
                  <a:cubicBezTo>
                    <a:pt x="160159" y="290871"/>
                    <a:pt x="165074" y="285949"/>
                    <a:pt x="167683" y="277758"/>
                  </a:cubicBezTo>
                  <a:cubicBezTo>
                    <a:pt x="170293" y="269566"/>
                    <a:pt x="171665" y="260111"/>
                    <a:pt x="171798" y="249380"/>
                  </a:cubicBezTo>
                  <a:cubicBezTo>
                    <a:pt x="171932" y="238655"/>
                    <a:pt x="171170" y="227783"/>
                    <a:pt x="169512" y="216772"/>
                  </a:cubicBezTo>
                  <a:cubicBezTo>
                    <a:pt x="167855" y="205768"/>
                    <a:pt x="166198" y="196656"/>
                    <a:pt x="164546" y="189442"/>
                  </a:cubicBezTo>
                  <a:cubicBezTo>
                    <a:pt x="162521" y="180584"/>
                    <a:pt x="159809" y="171370"/>
                    <a:pt x="156412" y="161800"/>
                  </a:cubicBezTo>
                  <a:cubicBezTo>
                    <a:pt x="153009" y="152225"/>
                    <a:pt x="149040" y="143557"/>
                    <a:pt x="144506" y="135791"/>
                  </a:cubicBezTo>
                  <a:cubicBezTo>
                    <a:pt x="139966" y="128031"/>
                    <a:pt x="134930" y="121853"/>
                    <a:pt x="129387" y="117255"/>
                  </a:cubicBezTo>
                  <a:cubicBezTo>
                    <a:pt x="123849" y="112658"/>
                    <a:pt x="117804" y="111108"/>
                    <a:pt x="111245" y="1126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2647279" y="1016920"/>
              <a:ext cx="266614" cy="395539"/>
            </a:xfrm>
            <a:custGeom>
              <a:rect b="b" l="l" r="r" t="t"/>
              <a:pathLst>
                <a:path extrusionOk="0" h="395539" w="266614">
                  <a:moveTo>
                    <a:pt x="239189" y="31890"/>
                  </a:moveTo>
                  <a:cubicBezTo>
                    <a:pt x="243685" y="43136"/>
                    <a:pt x="247304" y="56274"/>
                    <a:pt x="250048" y="71298"/>
                  </a:cubicBezTo>
                  <a:cubicBezTo>
                    <a:pt x="252791" y="86323"/>
                    <a:pt x="254924" y="101861"/>
                    <a:pt x="256448" y="117914"/>
                  </a:cubicBezTo>
                  <a:cubicBezTo>
                    <a:pt x="257972" y="133973"/>
                    <a:pt x="259026" y="149759"/>
                    <a:pt x="259617" y="165285"/>
                  </a:cubicBezTo>
                  <a:cubicBezTo>
                    <a:pt x="260208" y="180804"/>
                    <a:pt x="260811" y="194781"/>
                    <a:pt x="261427" y="207214"/>
                  </a:cubicBezTo>
                  <a:cubicBezTo>
                    <a:pt x="261674" y="215088"/>
                    <a:pt x="262341" y="224689"/>
                    <a:pt x="263433" y="236030"/>
                  </a:cubicBezTo>
                  <a:cubicBezTo>
                    <a:pt x="264519" y="247365"/>
                    <a:pt x="265364" y="259436"/>
                    <a:pt x="265948" y="272244"/>
                  </a:cubicBezTo>
                  <a:cubicBezTo>
                    <a:pt x="266538" y="285052"/>
                    <a:pt x="266735" y="298013"/>
                    <a:pt x="266545" y="311132"/>
                  </a:cubicBezTo>
                  <a:cubicBezTo>
                    <a:pt x="266354" y="324251"/>
                    <a:pt x="265224" y="336379"/>
                    <a:pt x="263160" y="347530"/>
                  </a:cubicBezTo>
                  <a:cubicBezTo>
                    <a:pt x="261090" y="358680"/>
                    <a:pt x="257826" y="368409"/>
                    <a:pt x="253356" y="376714"/>
                  </a:cubicBezTo>
                  <a:cubicBezTo>
                    <a:pt x="248885" y="385020"/>
                    <a:pt x="242745" y="390735"/>
                    <a:pt x="234941" y="393859"/>
                  </a:cubicBezTo>
                  <a:cubicBezTo>
                    <a:pt x="228375" y="396476"/>
                    <a:pt x="220869" y="396037"/>
                    <a:pt x="212405" y="392539"/>
                  </a:cubicBezTo>
                  <a:cubicBezTo>
                    <a:pt x="203940" y="389033"/>
                    <a:pt x="195133" y="383769"/>
                    <a:pt x="185982" y="376740"/>
                  </a:cubicBezTo>
                  <a:cubicBezTo>
                    <a:pt x="176838" y="369710"/>
                    <a:pt x="167561" y="361462"/>
                    <a:pt x="158163" y="351994"/>
                  </a:cubicBezTo>
                  <a:cubicBezTo>
                    <a:pt x="148765" y="342526"/>
                    <a:pt x="139932" y="333103"/>
                    <a:pt x="131658" y="323730"/>
                  </a:cubicBezTo>
                  <a:cubicBezTo>
                    <a:pt x="123384" y="314357"/>
                    <a:pt x="116050" y="305518"/>
                    <a:pt x="109649" y="297206"/>
                  </a:cubicBezTo>
                  <a:cubicBezTo>
                    <a:pt x="103248" y="288894"/>
                    <a:pt x="98422" y="282493"/>
                    <a:pt x="95177" y="277991"/>
                  </a:cubicBezTo>
                  <a:cubicBezTo>
                    <a:pt x="79194" y="256122"/>
                    <a:pt x="63427" y="233897"/>
                    <a:pt x="47883" y="211310"/>
                  </a:cubicBezTo>
                  <a:cubicBezTo>
                    <a:pt x="32338" y="188716"/>
                    <a:pt x="19574" y="164929"/>
                    <a:pt x="9586" y="139942"/>
                  </a:cubicBezTo>
                  <a:cubicBezTo>
                    <a:pt x="7090" y="133694"/>
                    <a:pt x="4811" y="127083"/>
                    <a:pt x="2753" y="120117"/>
                  </a:cubicBezTo>
                  <a:cubicBezTo>
                    <a:pt x="696" y="113151"/>
                    <a:pt x="-212" y="106363"/>
                    <a:pt x="42" y="99740"/>
                  </a:cubicBezTo>
                  <a:cubicBezTo>
                    <a:pt x="296" y="93117"/>
                    <a:pt x="1966" y="87104"/>
                    <a:pt x="5064" y="81706"/>
                  </a:cubicBezTo>
                  <a:cubicBezTo>
                    <a:pt x="8157" y="76302"/>
                    <a:pt x="13764" y="71978"/>
                    <a:pt x="21886" y="68733"/>
                  </a:cubicBezTo>
                  <a:cubicBezTo>
                    <a:pt x="28756" y="65983"/>
                    <a:pt x="36611" y="67285"/>
                    <a:pt x="45451" y="72632"/>
                  </a:cubicBezTo>
                  <a:cubicBezTo>
                    <a:pt x="54290" y="77972"/>
                    <a:pt x="63485" y="85802"/>
                    <a:pt x="73035" y="96108"/>
                  </a:cubicBezTo>
                  <a:cubicBezTo>
                    <a:pt x="82592" y="106420"/>
                    <a:pt x="92314" y="118295"/>
                    <a:pt x="102213" y="131725"/>
                  </a:cubicBezTo>
                  <a:cubicBezTo>
                    <a:pt x="112107" y="145162"/>
                    <a:pt x="121676" y="158452"/>
                    <a:pt x="130915" y="171609"/>
                  </a:cubicBezTo>
                  <a:cubicBezTo>
                    <a:pt x="140154" y="184760"/>
                    <a:pt x="148867" y="197041"/>
                    <a:pt x="157045" y="208439"/>
                  </a:cubicBezTo>
                  <a:cubicBezTo>
                    <a:pt x="165224" y="219844"/>
                    <a:pt x="172374" y="228671"/>
                    <a:pt x="178496" y="234919"/>
                  </a:cubicBezTo>
                  <a:cubicBezTo>
                    <a:pt x="177873" y="227921"/>
                    <a:pt x="176953" y="217691"/>
                    <a:pt x="175740" y="204229"/>
                  </a:cubicBezTo>
                  <a:cubicBezTo>
                    <a:pt x="174527" y="190767"/>
                    <a:pt x="173473" y="175889"/>
                    <a:pt x="172571" y="159583"/>
                  </a:cubicBezTo>
                  <a:cubicBezTo>
                    <a:pt x="171669" y="143276"/>
                    <a:pt x="171085" y="126397"/>
                    <a:pt x="170806" y="108935"/>
                  </a:cubicBezTo>
                  <a:cubicBezTo>
                    <a:pt x="170533" y="91479"/>
                    <a:pt x="171136" y="75299"/>
                    <a:pt x="172609" y="60402"/>
                  </a:cubicBezTo>
                  <a:cubicBezTo>
                    <a:pt x="174082" y="45505"/>
                    <a:pt x="176692" y="32773"/>
                    <a:pt x="180445" y="22219"/>
                  </a:cubicBezTo>
                  <a:cubicBezTo>
                    <a:pt x="184198" y="11666"/>
                    <a:pt x="189665" y="4954"/>
                    <a:pt x="196847" y="2077"/>
                  </a:cubicBezTo>
                  <a:cubicBezTo>
                    <a:pt x="202162" y="-44"/>
                    <a:pt x="207033" y="-539"/>
                    <a:pt x="211465" y="585"/>
                  </a:cubicBezTo>
                  <a:cubicBezTo>
                    <a:pt x="215904" y="1715"/>
                    <a:pt x="219866" y="3931"/>
                    <a:pt x="223365" y="7246"/>
                  </a:cubicBezTo>
                  <a:cubicBezTo>
                    <a:pt x="226864" y="10554"/>
                    <a:pt x="229937" y="14396"/>
                    <a:pt x="232591" y="18771"/>
                  </a:cubicBezTo>
                  <a:cubicBezTo>
                    <a:pt x="235246" y="23146"/>
                    <a:pt x="237443" y="27522"/>
                    <a:pt x="239189" y="3189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3595149" y="593877"/>
              <a:ext cx="282873" cy="411183"/>
            </a:xfrm>
            <a:custGeom>
              <a:rect b="b" l="l" r="r" t="t"/>
              <a:pathLst>
                <a:path extrusionOk="0" h="411183" w="282873">
                  <a:moveTo>
                    <a:pt x="279957" y="271469"/>
                  </a:moveTo>
                  <a:cubicBezTo>
                    <a:pt x="282465" y="277349"/>
                    <a:pt x="283354" y="283737"/>
                    <a:pt x="282630" y="290627"/>
                  </a:cubicBezTo>
                  <a:cubicBezTo>
                    <a:pt x="281779" y="297206"/>
                    <a:pt x="277144" y="306489"/>
                    <a:pt x="268724" y="318491"/>
                  </a:cubicBezTo>
                  <a:cubicBezTo>
                    <a:pt x="260304" y="330486"/>
                    <a:pt x="250480" y="342621"/>
                    <a:pt x="239259" y="354895"/>
                  </a:cubicBezTo>
                  <a:cubicBezTo>
                    <a:pt x="228033" y="367176"/>
                    <a:pt x="216876" y="378327"/>
                    <a:pt x="205789" y="388347"/>
                  </a:cubicBezTo>
                  <a:cubicBezTo>
                    <a:pt x="194702" y="398374"/>
                    <a:pt x="186065" y="404705"/>
                    <a:pt x="179874" y="407340"/>
                  </a:cubicBezTo>
                  <a:cubicBezTo>
                    <a:pt x="175544" y="409188"/>
                    <a:pt x="170006" y="410356"/>
                    <a:pt x="163269" y="410845"/>
                  </a:cubicBezTo>
                  <a:cubicBezTo>
                    <a:pt x="156532" y="411341"/>
                    <a:pt x="149566" y="411290"/>
                    <a:pt x="142365" y="410706"/>
                  </a:cubicBezTo>
                  <a:cubicBezTo>
                    <a:pt x="135170" y="410115"/>
                    <a:pt x="128312" y="408826"/>
                    <a:pt x="121803" y="406845"/>
                  </a:cubicBezTo>
                  <a:cubicBezTo>
                    <a:pt x="115288" y="404870"/>
                    <a:pt x="110164" y="402482"/>
                    <a:pt x="106411" y="399688"/>
                  </a:cubicBezTo>
                  <a:cubicBezTo>
                    <a:pt x="104252" y="398050"/>
                    <a:pt x="101248" y="394215"/>
                    <a:pt x="97394" y="388176"/>
                  </a:cubicBezTo>
                  <a:cubicBezTo>
                    <a:pt x="93540" y="382137"/>
                    <a:pt x="89387" y="374949"/>
                    <a:pt x="84917" y="366611"/>
                  </a:cubicBezTo>
                  <a:cubicBezTo>
                    <a:pt x="80452" y="358280"/>
                    <a:pt x="75836" y="349365"/>
                    <a:pt x="71067" y="339884"/>
                  </a:cubicBezTo>
                  <a:cubicBezTo>
                    <a:pt x="66292" y="330397"/>
                    <a:pt x="61796" y="321342"/>
                    <a:pt x="57573" y="312719"/>
                  </a:cubicBezTo>
                  <a:cubicBezTo>
                    <a:pt x="53357" y="304095"/>
                    <a:pt x="49718" y="296412"/>
                    <a:pt x="46664" y="289675"/>
                  </a:cubicBezTo>
                  <a:cubicBezTo>
                    <a:pt x="43603" y="282931"/>
                    <a:pt x="41419" y="278010"/>
                    <a:pt x="40098" y="274917"/>
                  </a:cubicBezTo>
                  <a:cubicBezTo>
                    <a:pt x="35221" y="263462"/>
                    <a:pt x="30008" y="250146"/>
                    <a:pt x="24452" y="234963"/>
                  </a:cubicBezTo>
                  <a:cubicBezTo>
                    <a:pt x="18902" y="219774"/>
                    <a:pt x="14006" y="204216"/>
                    <a:pt x="9783" y="188284"/>
                  </a:cubicBezTo>
                  <a:cubicBezTo>
                    <a:pt x="5554" y="172352"/>
                    <a:pt x="2595" y="156610"/>
                    <a:pt x="906" y="141059"/>
                  </a:cubicBezTo>
                  <a:cubicBezTo>
                    <a:pt x="-783" y="125502"/>
                    <a:pt x="-110" y="111417"/>
                    <a:pt x="2925" y="98787"/>
                  </a:cubicBezTo>
                  <a:cubicBezTo>
                    <a:pt x="3903" y="95079"/>
                    <a:pt x="6983" y="90297"/>
                    <a:pt x="12164" y="84430"/>
                  </a:cubicBezTo>
                  <a:cubicBezTo>
                    <a:pt x="17346" y="78569"/>
                    <a:pt x="23753" y="72365"/>
                    <a:pt x="31386" y="65824"/>
                  </a:cubicBezTo>
                  <a:cubicBezTo>
                    <a:pt x="39019" y="59284"/>
                    <a:pt x="47420" y="52597"/>
                    <a:pt x="56576" y="45771"/>
                  </a:cubicBezTo>
                  <a:cubicBezTo>
                    <a:pt x="65733" y="38944"/>
                    <a:pt x="74668" y="32669"/>
                    <a:pt x="83386" y="26947"/>
                  </a:cubicBezTo>
                  <a:cubicBezTo>
                    <a:pt x="92098" y="21223"/>
                    <a:pt x="100093" y="16172"/>
                    <a:pt x="107370" y="11794"/>
                  </a:cubicBezTo>
                  <a:cubicBezTo>
                    <a:pt x="114647" y="7415"/>
                    <a:pt x="120298" y="4368"/>
                    <a:pt x="124318" y="2655"/>
                  </a:cubicBezTo>
                  <a:cubicBezTo>
                    <a:pt x="128960" y="677"/>
                    <a:pt x="133799" y="-195"/>
                    <a:pt x="138834" y="36"/>
                  </a:cubicBezTo>
                  <a:cubicBezTo>
                    <a:pt x="143870" y="268"/>
                    <a:pt x="148582" y="1460"/>
                    <a:pt x="152976" y="3612"/>
                  </a:cubicBezTo>
                  <a:cubicBezTo>
                    <a:pt x="157364" y="5764"/>
                    <a:pt x="161301" y="8567"/>
                    <a:pt x="164780" y="12020"/>
                  </a:cubicBezTo>
                  <a:cubicBezTo>
                    <a:pt x="168260" y="15473"/>
                    <a:pt x="170991" y="19521"/>
                    <a:pt x="172972" y="24163"/>
                  </a:cubicBezTo>
                  <a:cubicBezTo>
                    <a:pt x="174686" y="28187"/>
                    <a:pt x="175594" y="31821"/>
                    <a:pt x="175696" y="35068"/>
                  </a:cubicBezTo>
                  <a:cubicBezTo>
                    <a:pt x="175797" y="38315"/>
                    <a:pt x="175493" y="42101"/>
                    <a:pt x="174775" y="46431"/>
                  </a:cubicBezTo>
                  <a:cubicBezTo>
                    <a:pt x="173397" y="51772"/>
                    <a:pt x="168940" y="59335"/>
                    <a:pt x="161408" y="69126"/>
                  </a:cubicBezTo>
                  <a:cubicBezTo>
                    <a:pt x="153877" y="78918"/>
                    <a:pt x="145464" y="88989"/>
                    <a:pt x="136161" y="99346"/>
                  </a:cubicBezTo>
                  <a:cubicBezTo>
                    <a:pt x="126864" y="109709"/>
                    <a:pt x="117797" y="119329"/>
                    <a:pt x="108970" y="128213"/>
                  </a:cubicBezTo>
                  <a:cubicBezTo>
                    <a:pt x="100137" y="137090"/>
                    <a:pt x="93952" y="143383"/>
                    <a:pt x="90409" y="147085"/>
                  </a:cubicBezTo>
                  <a:cubicBezTo>
                    <a:pt x="92200" y="154731"/>
                    <a:pt x="93952" y="162484"/>
                    <a:pt x="95654" y="170352"/>
                  </a:cubicBezTo>
                  <a:cubicBezTo>
                    <a:pt x="97362" y="178219"/>
                    <a:pt x="99490" y="185998"/>
                    <a:pt x="102029" y="193688"/>
                  </a:cubicBezTo>
                  <a:cubicBezTo>
                    <a:pt x="109516" y="184652"/>
                    <a:pt x="118368" y="175394"/>
                    <a:pt x="128598" y="165919"/>
                  </a:cubicBezTo>
                  <a:cubicBezTo>
                    <a:pt x="138821" y="156445"/>
                    <a:pt x="149350" y="149403"/>
                    <a:pt x="160183" y="144787"/>
                  </a:cubicBezTo>
                  <a:cubicBezTo>
                    <a:pt x="182154" y="135427"/>
                    <a:pt x="197756" y="141580"/>
                    <a:pt x="206982" y="163246"/>
                  </a:cubicBezTo>
                  <a:cubicBezTo>
                    <a:pt x="209224" y="168504"/>
                    <a:pt x="210196" y="173578"/>
                    <a:pt x="209897" y="178454"/>
                  </a:cubicBezTo>
                  <a:cubicBezTo>
                    <a:pt x="209598" y="183338"/>
                    <a:pt x="208487" y="188017"/>
                    <a:pt x="206557" y="192494"/>
                  </a:cubicBezTo>
                  <a:cubicBezTo>
                    <a:pt x="204620" y="196977"/>
                    <a:pt x="202061" y="201264"/>
                    <a:pt x="198874" y="205366"/>
                  </a:cubicBezTo>
                  <a:cubicBezTo>
                    <a:pt x="195686" y="209468"/>
                    <a:pt x="192536" y="213456"/>
                    <a:pt x="189437" y="217335"/>
                  </a:cubicBezTo>
                  <a:cubicBezTo>
                    <a:pt x="181773" y="226816"/>
                    <a:pt x="173353" y="235801"/>
                    <a:pt x="164171" y="244278"/>
                  </a:cubicBezTo>
                  <a:cubicBezTo>
                    <a:pt x="154982" y="252762"/>
                    <a:pt x="145768" y="261169"/>
                    <a:pt x="136517" y="269494"/>
                  </a:cubicBezTo>
                  <a:cubicBezTo>
                    <a:pt x="136954" y="272237"/>
                    <a:pt x="137488" y="275209"/>
                    <a:pt x="138117" y="278410"/>
                  </a:cubicBezTo>
                  <a:cubicBezTo>
                    <a:pt x="138752" y="281616"/>
                    <a:pt x="139666" y="284607"/>
                    <a:pt x="140847" y="287395"/>
                  </a:cubicBezTo>
                  <a:cubicBezTo>
                    <a:pt x="142695" y="291726"/>
                    <a:pt x="144848" y="295929"/>
                    <a:pt x="147318" y="300000"/>
                  </a:cubicBezTo>
                  <a:cubicBezTo>
                    <a:pt x="149782" y="304070"/>
                    <a:pt x="152245" y="308134"/>
                    <a:pt x="154709" y="312204"/>
                  </a:cubicBezTo>
                  <a:cubicBezTo>
                    <a:pt x="157897" y="309385"/>
                    <a:pt x="162996" y="304838"/>
                    <a:pt x="170013" y="298558"/>
                  </a:cubicBezTo>
                  <a:cubicBezTo>
                    <a:pt x="177023" y="292278"/>
                    <a:pt x="184427" y="285833"/>
                    <a:pt x="192219" y="279229"/>
                  </a:cubicBezTo>
                  <a:cubicBezTo>
                    <a:pt x="200004" y="272618"/>
                    <a:pt x="207649" y="266529"/>
                    <a:pt x="215149" y="260960"/>
                  </a:cubicBezTo>
                  <a:cubicBezTo>
                    <a:pt x="222648" y="255385"/>
                    <a:pt x="228407" y="251746"/>
                    <a:pt x="232433" y="250032"/>
                  </a:cubicBezTo>
                  <a:cubicBezTo>
                    <a:pt x="237075" y="248050"/>
                    <a:pt x="241838" y="247212"/>
                    <a:pt x="246714" y="247511"/>
                  </a:cubicBezTo>
                  <a:cubicBezTo>
                    <a:pt x="251597" y="247809"/>
                    <a:pt x="256119" y="248990"/>
                    <a:pt x="260291" y="251054"/>
                  </a:cubicBezTo>
                  <a:cubicBezTo>
                    <a:pt x="264463" y="253118"/>
                    <a:pt x="268317" y="255950"/>
                    <a:pt x="271867" y="259557"/>
                  </a:cubicBezTo>
                  <a:cubicBezTo>
                    <a:pt x="275417" y="263170"/>
                    <a:pt x="278109" y="267138"/>
                    <a:pt x="279957" y="271469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5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bg>
      <p:bgPr>
        <a:solidFill>
          <a:schemeClr val="accent1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"/>
          <p:cNvSpPr txBox="1"/>
          <p:nvPr>
            <p:ph type="title"/>
          </p:nvPr>
        </p:nvSpPr>
        <p:spPr>
          <a:xfrm>
            <a:off x="2576852" y="1351650"/>
            <a:ext cx="7038300" cy="17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30" name="Google Shape;330;p6"/>
          <p:cNvSpPr txBox="1"/>
          <p:nvPr>
            <p:ph idx="1" type="subTitle"/>
          </p:nvPr>
        </p:nvSpPr>
        <p:spPr>
          <a:xfrm>
            <a:off x="2576825" y="3105148"/>
            <a:ext cx="70383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1" name="Google Shape;331;p6"/>
          <p:cNvSpPr txBox="1"/>
          <p:nvPr>
            <p:ph idx="2" type="body"/>
          </p:nvPr>
        </p:nvSpPr>
        <p:spPr>
          <a:xfrm>
            <a:off x="2576863" y="3635852"/>
            <a:ext cx="70383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32" name="Google Shape;332;p6"/>
          <p:cNvSpPr/>
          <p:nvPr/>
        </p:nvSpPr>
        <p:spPr>
          <a:xfrm flipH="1" rot="10774217">
            <a:off x="5243823" y="-39984"/>
            <a:ext cx="6985983" cy="1661748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6"/>
          <p:cNvSpPr/>
          <p:nvPr/>
        </p:nvSpPr>
        <p:spPr>
          <a:xfrm flipH="1" rot="10800000">
            <a:off x="-12" y="-1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6"/>
          <p:cNvGrpSpPr/>
          <p:nvPr/>
        </p:nvGrpSpPr>
        <p:grpSpPr>
          <a:xfrm flipH="1" rot="-3023770">
            <a:off x="522690" y="4016769"/>
            <a:ext cx="2599433" cy="2760767"/>
            <a:chOff x="9177875" y="-87303"/>
            <a:chExt cx="2599334" cy="2760661"/>
          </a:xfrm>
        </p:grpSpPr>
        <p:grpSp>
          <p:nvGrpSpPr>
            <p:cNvPr id="335" name="Google Shape;335;p6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336" name="Google Shape;336;p6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7" name="Google Shape;337;p6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338" name="Google Shape;338;p6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" name="Google Shape;339;p6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" name="Google Shape;340;p6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" name="Google Shape;341;p6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2" name="Google Shape;342;p6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343" name="Google Shape;343;p6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6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5" name="Google Shape;345;p6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346" name="Google Shape;346;p6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347" name="Google Shape;347;p6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" name="Google Shape;348;p6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" name="Google Shape;349;p6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0" name="Google Shape;350;p6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51" name="Google Shape;351;p6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52" name="Google Shape;352;p6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353" name="Google Shape;353;p6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" name="Google Shape;354;p6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" name="Google Shape;355;p6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" name="Google Shape;356;p6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7" name="Google Shape;357;p6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8" name="Google Shape;358;p6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9" name="Google Shape;359;p6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0" name="Google Shape;360;p6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1" name="Google Shape;361;p6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2" name="Google Shape;362;p6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3" name="Google Shape;363;p6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4" name="Google Shape;364;p6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66" name="Google Shape;366;p6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367" name="Google Shape;367;p6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" name="Google Shape;368;p6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69" name="Google Shape;369;p6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70" name="Google Shape;370;p6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371" name="Google Shape;371;p6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6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6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6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6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6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6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6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79" name="Google Shape;379;p6"/>
          <p:cNvSpPr/>
          <p:nvPr/>
        </p:nvSpPr>
        <p:spPr>
          <a:xfrm>
            <a:off x="619724" y="3635852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517342" y="41294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6"/>
          <p:cNvSpPr/>
          <p:nvPr/>
        </p:nvSpPr>
        <p:spPr>
          <a:xfrm>
            <a:off x="1146520" y="3802927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2" name="Google Shape;382;p6"/>
          <p:cNvGrpSpPr/>
          <p:nvPr/>
        </p:nvGrpSpPr>
        <p:grpSpPr>
          <a:xfrm rot="-268774">
            <a:off x="9985870" y="3925834"/>
            <a:ext cx="1209954" cy="2688064"/>
            <a:chOff x="354570" y="3785522"/>
            <a:chExt cx="1210009" cy="2688186"/>
          </a:xfrm>
        </p:grpSpPr>
        <p:grpSp>
          <p:nvGrpSpPr>
            <p:cNvPr id="383" name="Google Shape;383;p6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384" name="Google Shape;384;p6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5" name="Google Shape;385;p6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386" name="Google Shape;386;p6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" name="Google Shape;387;p6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88" name="Google Shape;388;p6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6"/>
          <p:cNvGrpSpPr/>
          <p:nvPr/>
        </p:nvGrpSpPr>
        <p:grpSpPr>
          <a:xfrm rot="-172654">
            <a:off x="10725611" y="2811054"/>
            <a:ext cx="1313683" cy="2682761"/>
            <a:chOff x="10464549" y="3919228"/>
            <a:chExt cx="1313734" cy="2682866"/>
          </a:xfrm>
        </p:grpSpPr>
        <p:sp>
          <p:nvSpPr>
            <p:cNvPr id="390" name="Google Shape;390;p6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2" name="Google Shape;392;p6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393" name="Google Shape;393;p6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7"/>
          <p:cNvGrpSpPr/>
          <p:nvPr/>
        </p:nvGrpSpPr>
        <p:grpSpPr>
          <a:xfrm>
            <a:off x="1155721" y="3501854"/>
            <a:ext cx="1405999" cy="2871355"/>
            <a:chOff x="8016171" y="3279029"/>
            <a:chExt cx="1405999" cy="2871355"/>
          </a:xfrm>
        </p:grpSpPr>
        <p:grpSp>
          <p:nvGrpSpPr>
            <p:cNvPr id="397" name="Google Shape;397;p7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0" name="Google Shape;400;p7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401" name="Google Shape;401;p7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03" name="Google Shape;403;p7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7"/>
          <p:cNvSpPr txBox="1"/>
          <p:nvPr>
            <p:ph type="title"/>
          </p:nvPr>
        </p:nvSpPr>
        <p:spPr>
          <a:xfrm>
            <a:off x="232725" y="499500"/>
            <a:ext cx="3184500" cy="387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05" name="Google Shape;405;p7"/>
          <p:cNvSpPr txBox="1"/>
          <p:nvPr>
            <p:ph idx="1" type="subTitle"/>
          </p:nvPr>
        </p:nvSpPr>
        <p:spPr>
          <a:xfrm>
            <a:off x="4169850" y="11891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6" name="Google Shape;406;p7"/>
          <p:cNvSpPr txBox="1"/>
          <p:nvPr>
            <p:ph idx="2" type="body"/>
          </p:nvPr>
        </p:nvSpPr>
        <p:spPr>
          <a:xfrm>
            <a:off x="4169883" y="19059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7" name="Google Shape;407;p7"/>
          <p:cNvSpPr txBox="1"/>
          <p:nvPr>
            <p:ph idx="3" type="subTitle"/>
          </p:nvPr>
        </p:nvSpPr>
        <p:spPr>
          <a:xfrm>
            <a:off x="8046056" y="11891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8" name="Google Shape;408;p7"/>
          <p:cNvSpPr txBox="1"/>
          <p:nvPr>
            <p:ph idx="4" type="body"/>
          </p:nvPr>
        </p:nvSpPr>
        <p:spPr>
          <a:xfrm>
            <a:off x="8046095" y="19059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9" name="Google Shape;409;p7"/>
          <p:cNvSpPr txBox="1"/>
          <p:nvPr>
            <p:ph idx="5" type="subTitle"/>
          </p:nvPr>
        </p:nvSpPr>
        <p:spPr>
          <a:xfrm>
            <a:off x="4169775" y="36542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0" name="Google Shape;410;p7"/>
          <p:cNvSpPr txBox="1"/>
          <p:nvPr>
            <p:ph idx="6" type="body"/>
          </p:nvPr>
        </p:nvSpPr>
        <p:spPr>
          <a:xfrm>
            <a:off x="4169820" y="43711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11" name="Google Shape;411;p7"/>
          <p:cNvSpPr txBox="1"/>
          <p:nvPr>
            <p:ph idx="7" type="body"/>
          </p:nvPr>
        </p:nvSpPr>
        <p:spPr>
          <a:xfrm>
            <a:off x="8046032" y="43711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12" name="Google Shape;412;p7"/>
          <p:cNvSpPr txBox="1"/>
          <p:nvPr>
            <p:ph idx="8" type="subTitle"/>
          </p:nvPr>
        </p:nvSpPr>
        <p:spPr>
          <a:xfrm>
            <a:off x="8045994" y="36542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3" name="Google Shape;413;p7"/>
          <p:cNvSpPr/>
          <p:nvPr/>
        </p:nvSpPr>
        <p:spPr>
          <a:xfrm>
            <a:off x="786912" y="6525606"/>
            <a:ext cx="338560" cy="261052"/>
          </a:xfrm>
          <a:custGeom>
            <a:rect b="b" l="l" r="r" t="t"/>
            <a:pathLst>
              <a:path extrusionOk="0" h="368978" w="478530">
                <a:moveTo>
                  <a:pt x="240062" y="1286"/>
                </a:moveTo>
                <a:cubicBezTo>
                  <a:pt x="493966" y="26546"/>
                  <a:pt x="504431" y="243081"/>
                  <a:pt x="455301" y="318392"/>
                </a:cubicBezTo>
                <a:cubicBezTo>
                  <a:pt x="406165" y="393766"/>
                  <a:pt x="77603" y="383226"/>
                  <a:pt x="19450" y="298008"/>
                </a:cubicBezTo>
                <a:cubicBezTo>
                  <a:pt x="-38703" y="212791"/>
                  <a:pt x="33179" y="-19295"/>
                  <a:pt x="240062" y="1286"/>
                </a:cubicBezTo>
                <a:close/>
              </a:path>
            </a:pathLst>
          </a:custGeom>
          <a:solidFill>
            <a:srgbClr val="000002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"/>
          <p:cNvSpPr/>
          <p:nvPr/>
        </p:nvSpPr>
        <p:spPr>
          <a:xfrm>
            <a:off x="1245415" y="6493449"/>
            <a:ext cx="338605" cy="259245"/>
          </a:xfrm>
          <a:custGeom>
            <a:rect b="b" l="l" r="r" t="t"/>
            <a:pathLst>
              <a:path extrusionOk="0" h="366424" w="478594">
                <a:moveTo>
                  <a:pt x="220080" y="13"/>
                </a:moveTo>
                <a:cubicBezTo>
                  <a:pt x="475223" y="2521"/>
                  <a:pt x="504960" y="217227"/>
                  <a:pt x="462745" y="296666"/>
                </a:cubicBezTo>
                <a:cubicBezTo>
                  <a:pt x="420530" y="376105"/>
                  <a:pt x="92337" y="394900"/>
                  <a:pt x="26817" y="315208"/>
                </a:cubicBezTo>
                <a:cubicBezTo>
                  <a:pt x="-38708" y="235515"/>
                  <a:pt x="12181" y="-2032"/>
                  <a:pt x="220080" y="13"/>
                </a:cubicBezTo>
                <a:close/>
              </a:path>
            </a:pathLst>
          </a:custGeom>
          <a:solidFill>
            <a:srgbClr val="000002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5" name="Google Shape;415;p7"/>
          <p:cNvGrpSpPr/>
          <p:nvPr/>
        </p:nvGrpSpPr>
        <p:grpSpPr>
          <a:xfrm>
            <a:off x="535998" y="5609179"/>
            <a:ext cx="1166760" cy="1037731"/>
            <a:chOff x="937015" y="4907495"/>
            <a:chExt cx="1646803" cy="1464894"/>
          </a:xfrm>
        </p:grpSpPr>
        <p:sp>
          <p:nvSpPr>
            <p:cNvPr id="416" name="Google Shape;416;p7"/>
            <p:cNvSpPr/>
            <p:nvPr/>
          </p:nvSpPr>
          <p:spPr>
            <a:xfrm>
              <a:off x="937015" y="4907495"/>
              <a:ext cx="1646803" cy="1464894"/>
            </a:xfrm>
            <a:custGeom>
              <a:rect b="b" l="l" r="r" t="t"/>
              <a:pathLst>
                <a:path extrusionOk="0" h="1464894" w="1646803">
                  <a:moveTo>
                    <a:pt x="173790" y="41135"/>
                  </a:moveTo>
                  <a:cubicBezTo>
                    <a:pt x="173790" y="41135"/>
                    <a:pt x="-47297" y="1242562"/>
                    <a:pt x="9256" y="1331684"/>
                  </a:cubicBezTo>
                  <a:cubicBezTo>
                    <a:pt x="45679" y="1389075"/>
                    <a:pt x="443970" y="1456855"/>
                    <a:pt x="851100" y="1464475"/>
                  </a:cubicBezTo>
                  <a:cubicBezTo>
                    <a:pt x="1263819" y="1472222"/>
                    <a:pt x="1618593" y="1371105"/>
                    <a:pt x="1646013" y="1278554"/>
                  </a:cubicBezTo>
                  <a:cubicBezTo>
                    <a:pt x="1662821" y="1221816"/>
                    <a:pt x="1406071" y="0"/>
                    <a:pt x="1406071" y="0"/>
                  </a:cubicBezTo>
                  <a:lnTo>
                    <a:pt x="173790" y="41135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954150" y="6137693"/>
              <a:ext cx="1605902" cy="114707"/>
            </a:xfrm>
            <a:custGeom>
              <a:rect b="b" l="l" r="r" t="t"/>
              <a:pathLst>
                <a:path extrusionOk="0" h="114707" w="1605902">
                  <a:moveTo>
                    <a:pt x="0" y="17317"/>
                  </a:moveTo>
                  <a:cubicBezTo>
                    <a:pt x="0" y="17317"/>
                    <a:pt x="389223" y="118897"/>
                    <a:pt x="790696" y="114573"/>
                  </a:cubicBezTo>
                  <a:cubicBezTo>
                    <a:pt x="1192168" y="110242"/>
                    <a:pt x="1605902" y="0"/>
                    <a:pt x="1605902" y="0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957154" y="6001835"/>
              <a:ext cx="1590776" cy="128307"/>
            </a:xfrm>
            <a:custGeom>
              <a:rect b="b" l="l" r="r" t="t"/>
              <a:pathLst>
                <a:path extrusionOk="0" h="128307" w="1590776">
                  <a:moveTo>
                    <a:pt x="0" y="56471"/>
                  </a:moveTo>
                  <a:cubicBezTo>
                    <a:pt x="0" y="56471"/>
                    <a:pt x="404838" y="137179"/>
                    <a:pt x="790969" y="127502"/>
                  </a:cubicBezTo>
                  <a:cubicBezTo>
                    <a:pt x="1177100" y="117824"/>
                    <a:pt x="1590777" y="0"/>
                    <a:pt x="1590777" y="0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9" name="Google Shape;419;p7"/>
          <p:cNvSpPr/>
          <p:nvPr/>
        </p:nvSpPr>
        <p:spPr>
          <a:xfrm>
            <a:off x="446994" y="5610169"/>
            <a:ext cx="1301637" cy="1013542"/>
          </a:xfrm>
          <a:custGeom>
            <a:rect b="b" l="l" r="r" t="t"/>
            <a:pathLst>
              <a:path extrusionOk="0" h="1432568" w="1839770">
                <a:moveTo>
                  <a:pt x="108722" y="42881"/>
                </a:moveTo>
                <a:cubicBezTo>
                  <a:pt x="-14221" y="324967"/>
                  <a:pt x="234731" y="311130"/>
                  <a:pt x="195291" y="225837"/>
                </a:cubicBezTo>
                <a:cubicBezTo>
                  <a:pt x="143431" y="113690"/>
                  <a:pt x="-87138" y="367848"/>
                  <a:pt x="35449" y="554373"/>
                </a:cubicBezTo>
                <a:cubicBezTo>
                  <a:pt x="140465" y="714152"/>
                  <a:pt x="211509" y="648106"/>
                  <a:pt x="166786" y="613187"/>
                </a:cubicBezTo>
                <a:cubicBezTo>
                  <a:pt x="115954" y="573493"/>
                  <a:pt x="13675" y="836485"/>
                  <a:pt x="116532" y="925398"/>
                </a:cubicBezTo>
                <a:cubicBezTo>
                  <a:pt x="254670" y="1044809"/>
                  <a:pt x="360417" y="935221"/>
                  <a:pt x="304460" y="919200"/>
                </a:cubicBezTo>
                <a:cubicBezTo>
                  <a:pt x="264639" y="907795"/>
                  <a:pt x="182020" y="1117479"/>
                  <a:pt x="336090" y="1202162"/>
                </a:cubicBezTo>
                <a:cubicBezTo>
                  <a:pt x="581263" y="1336928"/>
                  <a:pt x="633930" y="1121098"/>
                  <a:pt x="570608" y="1143660"/>
                </a:cubicBezTo>
                <a:cubicBezTo>
                  <a:pt x="501412" y="1168317"/>
                  <a:pt x="638521" y="1428425"/>
                  <a:pt x="834476" y="1432483"/>
                </a:cubicBezTo>
                <a:cubicBezTo>
                  <a:pt x="1052522" y="1436998"/>
                  <a:pt x="1141263" y="1259833"/>
                  <a:pt x="1144413" y="1220247"/>
                </a:cubicBezTo>
                <a:cubicBezTo>
                  <a:pt x="1148522" y="1168717"/>
                  <a:pt x="1088235" y="1151134"/>
                  <a:pt x="1084774" y="1209503"/>
                </a:cubicBezTo>
                <a:cubicBezTo>
                  <a:pt x="1079230" y="1303070"/>
                  <a:pt x="1200229" y="1398060"/>
                  <a:pt x="1380754" y="1313211"/>
                </a:cubicBezTo>
                <a:cubicBezTo>
                  <a:pt x="1568606" y="1224921"/>
                  <a:pt x="1554972" y="929995"/>
                  <a:pt x="1489447" y="970229"/>
                </a:cubicBezTo>
                <a:cubicBezTo>
                  <a:pt x="1441244" y="999826"/>
                  <a:pt x="1663278" y="1161414"/>
                  <a:pt x="1779781" y="978268"/>
                </a:cubicBezTo>
                <a:cubicBezTo>
                  <a:pt x="1908597" y="775773"/>
                  <a:pt x="1663316" y="690689"/>
                  <a:pt x="1665449" y="722020"/>
                </a:cubicBezTo>
                <a:cubicBezTo>
                  <a:pt x="1667748" y="755783"/>
                  <a:pt x="1755378" y="694035"/>
                  <a:pt x="1801460" y="596588"/>
                </a:cubicBezTo>
                <a:cubicBezTo>
                  <a:pt x="1922764" y="340061"/>
                  <a:pt x="1724886" y="201580"/>
                  <a:pt x="1638424" y="177736"/>
                </a:cubicBezTo>
                <a:cubicBezTo>
                  <a:pt x="1548705" y="152990"/>
                  <a:pt x="1571171" y="262883"/>
                  <a:pt x="1632493" y="217423"/>
                </a:cubicBezTo>
                <a:cubicBezTo>
                  <a:pt x="1720104" y="152475"/>
                  <a:pt x="1664910" y="-5462"/>
                  <a:pt x="1558541" y="146"/>
                </a:cubicBezTo>
                <a:lnTo>
                  <a:pt x="108722" y="42881"/>
                </a:lnTo>
                <a:close/>
              </a:path>
            </a:pathLst>
          </a:custGeom>
          <a:solidFill>
            <a:srgbClr val="F5F3F4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0" name="Google Shape;420;p7"/>
          <p:cNvGrpSpPr/>
          <p:nvPr/>
        </p:nvGrpSpPr>
        <p:grpSpPr>
          <a:xfrm>
            <a:off x="471294" y="4593979"/>
            <a:ext cx="1391925" cy="1251957"/>
            <a:chOff x="845690" y="3474406"/>
            <a:chExt cx="1964609" cy="1767302"/>
          </a:xfrm>
        </p:grpSpPr>
        <p:sp>
          <p:nvSpPr>
            <p:cNvPr id="421" name="Google Shape;421;p7"/>
            <p:cNvSpPr/>
            <p:nvPr/>
          </p:nvSpPr>
          <p:spPr>
            <a:xfrm>
              <a:off x="845690" y="3474406"/>
              <a:ext cx="1959555" cy="1762299"/>
            </a:xfrm>
            <a:custGeom>
              <a:rect b="b" l="l" r="r" t="t"/>
              <a:pathLst>
                <a:path extrusionOk="0" h="1762299" w="1959555">
                  <a:moveTo>
                    <a:pt x="12505" y="1762299"/>
                  </a:moveTo>
                  <a:cubicBezTo>
                    <a:pt x="12505" y="1762299"/>
                    <a:pt x="-84643" y="876982"/>
                    <a:pt x="262607" y="563337"/>
                  </a:cubicBezTo>
                  <a:cubicBezTo>
                    <a:pt x="422404" y="419001"/>
                    <a:pt x="638057" y="250358"/>
                    <a:pt x="863209" y="227549"/>
                  </a:cubicBezTo>
                  <a:cubicBezTo>
                    <a:pt x="1127312" y="200790"/>
                    <a:pt x="1286588" y="274761"/>
                    <a:pt x="1519487" y="285683"/>
                  </a:cubicBezTo>
                  <a:cubicBezTo>
                    <a:pt x="1804780" y="299063"/>
                    <a:pt x="1774008" y="122152"/>
                    <a:pt x="1774008" y="122152"/>
                  </a:cubicBezTo>
                  <a:cubicBezTo>
                    <a:pt x="1774008" y="122152"/>
                    <a:pt x="1708787" y="89588"/>
                    <a:pt x="1721113" y="42306"/>
                  </a:cubicBezTo>
                  <a:cubicBezTo>
                    <a:pt x="1734956" y="-10779"/>
                    <a:pt x="1864127" y="-64888"/>
                    <a:pt x="1944753" y="222031"/>
                  </a:cubicBezTo>
                  <a:cubicBezTo>
                    <a:pt x="1974046" y="326279"/>
                    <a:pt x="1956336" y="542356"/>
                    <a:pt x="1922363" y="612619"/>
                  </a:cubicBezTo>
                  <a:cubicBezTo>
                    <a:pt x="1814781" y="835110"/>
                    <a:pt x="1527793" y="920601"/>
                    <a:pt x="1527793" y="920601"/>
                  </a:cubicBezTo>
                  <a:cubicBezTo>
                    <a:pt x="1527793" y="920601"/>
                    <a:pt x="1664185" y="1072791"/>
                    <a:pt x="1729882" y="1313240"/>
                  </a:cubicBezTo>
                  <a:cubicBezTo>
                    <a:pt x="1775157" y="1478969"/>
                    <a:pt x="1761035" y="1727381"/>
                    <a:pt x="1761035" y="1727381"/>
                  </a:cubicBezTo>
                  <a:cubicBezTo>
                    <a:pt x="1761035" y="1727381"/>
                    <a:pt x="1563645" y="1428880"/>
                    <a:pt x="762618" y="1441904"/>
                  </a:cubicBezTo>
                  <a:cubicBezTo>
                    <a:pt x="348681" y="1448635"/>
                    <a:pt x="12505" y="1762299"/>
                    <a:pt x="12505" y="17622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1164012" y="3879578"/>
              <a:ext cx="312767" cy="267288"/>
            </a:xfrm>
            <a:custGeom>
              <a:rect b="b" l="l" r="r" t="t"/>
              <a:pathLst>
                <a:path extrusionOk="0" h="267288" w="312767">
                  <a:moveTo>
                    <a:pt x="221907" y="6215"/>
                  </a:moveTo>
                  <a:cubicBezTo>
                    <a:pt x="177806" y="32066"/>
                    <a:pt x="177152" y="127423"/>
                    <a:pt x="177152" y="127430"/>
                  </a:cubicBezTo>
                  <a:cubicBezTo>
                    <a:pt x="177159" y="127423"/>
                    <a:pt x="136195" y="73683"/>
                    <a:pt x="91377" y="43515"/>
                  </a:cubicBezTo>
                  <a:cubicBezTo>
                    <a:pt x="60452" y="67607"/>
                    <a:pt x="28315" y="89889"/>
                    <a:pt x="0" y="114374"/>
                  </a:cubicBezTo>
                  <a:cubicBezTo>
                    <a:pt x="28385" y="187253"/>
                    <a:pt x="133750" y="267289"/>
                    <a:pt x="177152" y="267289"/>
                  </a:cubicBezTo>
                  <a:cubicBezTo>
                    <a:pt x="239147" y="267289"/>
                    <a:pt x="373437" y="56037"/>
                    <a:pt x="281584" y="9948"/>
                  </a:cubicBezTo>
                  <a:cubicBezTo>
                    <a:pt x="256070" y="-2859"/>
                    <a:pt x="236620" y="-2402"/>
                    <a:pt x="221907" y="6215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897350" y="4304237"/>
              <a:ext cx="289248" cy="284583"/>
            </a:xfrm>
            <a:custGeom>
              <a:rect b="b" l="l" r="r" t="t"/>
              <a:pathLst>
                <a:path extrusionOk="0" h="284583" w="289248">
                  <a:moveTo>
                    <a:pt x="190208" y="6726"/>
                  </a:moveTo>
                  <a:cubicBezTo>
                    <a:pt x="142081" y="34266"/>
                    <a:pt x="139859" y="135396"/>
                    <a:pt x="139859" y="135396"/>
                  </a:cubicBezTo>
                  <a:cubicBezTo>
                    <a:pt x="139859" y="135396"/>
                    <a:pt x="86182" y="66784"/>
                    <a:pt x="31699" y="38432"/>
                  </a:cubicBezTo>
                  <a:cubicBezTo>
                    <a:pt x="15056" y="89181"/>
                    <a:pt x="10808" y="143162"/>
                    <a:pt x="0" y="196934"/>
                  </a:cubicBezTo>
                  <a:cubicBezTo>
                    <a:pt x="47555" y="242851"/>
                    <a:pt x="109303" y="284583"/>
                    <a:pt x="139859" y="284583"/>
                  </a:cubicBezTo>
                  <a:cubicBezTo>
                    <a:pt x="207493" y="284583"/>
                    <a:pt x="355683" y="59552"/>
                    <a:pt x="255473" y="10460"/>
                  </a:cubicBezTo>
                  <a:cubicBezTo>
                    <a:pt x="227635" y="-3180"/>
                    <a:pt x="206248" y="-2449"/>
                    <a:pt x="190208" y="6726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1391049" y="4346086"/>
              <a:ext cx="387788" cy="351344"/>
            </a:xfrm>
            <a:custGeom>
              <a:rect b="b" l="l" r="r" t="t"/>
              <a:pathLst>
                <a:path extrusionOk="0" h="351344" w="387788">
                  <a:moveTo>
                    <a:pt x="224677" y="351345"/>
                  </a:moveTo>
                  <a:cubicBezTo>
                    <a:pt x="150756" y="351345"/>
                    <a:pt x="-84600" y="137547"/>
                    <a:pt x="31757" y="41230"/>
                  </a:cubicBezTo>
                  <a:cubicBezTo>
                    <a:pt x="105214" y="-19571"/>
                    <a:pt x="224677" y="167443"/>
                    <a:pt x="224677" y="167443"/>
                  </a:cubicBezTo>
                  <a:cubicBezTo>
                    <a:pt x="224677" y="167443"/>
                    <a:pt x="229141" y="-54674"/>
                    <a:pt x="350845" y="12738"/>
                  </a:cubicBezTo>
                  <a:cubicBezTo>
                    <a:pt x="460370" y="73412"/>
                    <a:pt x="298603" y="351345"/>
                    <a:pt x="224677" y="351345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917658" y="4821060"/>
              <a:ext cx="329502" cy="308545"/>
            </a:xfrm>
            <a:custGeom>
              <a:rect b="b" l="l" r="r" t="t"/>
              <a:pathLst>
                <a:path extrusionOk="0" h="308545" w="329502">
                  <a:moveTo>
                    <a:pt x="44957" y="6451"/>
                  </a:moveTo>
                  <a:cubicBezTo>
                    <a:pt x="-49963" y="64077"/>
                    <a:pt x="25113" y="235356"/>
                    <a:pt x="89712" y="308546"/>
                  </a:cubicBezTo>
                  <a:cubicBezTo>
                    <a:pt x="148367" y="266725"/>
                    <a:pt x="193776" y="242341"/>
                    <a:pt x="289242" y="198526"/>
                  </a:cubicBezTo>
                  <a:cubicBezTo>
                    <a:pt x="324510" y="138245"/>
                    <a:pt x="345992" y="74345"/>
                    <a:pt x="313486" y="40017"/>
                  </a:cubicBezTo>
                  <a:cubicBezTo>
                    <a:pt x="229126" y="-49073"/>
                    <a:pt x="173627" y="166820"/>
                    <a:pt x="173627" y="166820"/>
                  </a:cubicBezTo>
                  <a:cubicBezTo>
                    <a:pt x="173627" y="166820"/>
                    <a:pt x="119106" y="-38571"/>
                    <a:pt x="44957" y="6451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1855770" y="4767813"/>
              <a:ext cx="302681" cy="203283"/>
            </a:xfrm>
            <a:custGeom>
              <a:rect b="b" l="l" r="r" t="t"/>
              <a:pathLst>
                <a:path extrusionOk="0" h="203283" w="302681">
                  <a:moveTo>
                    <a:pt x="259282" y="7482"/>
                  </a:moveTo>
                  <a:cubicBezTo>
                    <a:pt x="153179" y="-42842"/>
                    <a:pt x="186555" y="177179"/>
                    <a:pt x="186555" y="177179"/>
                  </a:cubicBezTo>
                  <a:cubicBezTo>
                    <a:pt x="186555" y="177179"/>
                    <a:pt x="62000" y="8669"/>
                    <a:pt x="14997" y="78348"/>
                  </a:cubicBezTo>
                  <a:cubicBezTo>
                    <a:pt x="-3621" y="105938"/>
                    <a:pt x="-3437" y="137517"/>
                    <a:pt x="7536" y="169718"/>
                  </a:cubicBezTo>
                  <a:cubicBezTo>
                    <a:pt x="111047" y="178824"/>
                    <a:pt x="215511" y="184888"/>
                    <a:pt x="292848" y="203284"/>
                  </a:cubicBezTo>
                  <a:cubicBezTo>
                    <a:pt x="309745" y="120226"/>
                    <a:pt x="308621" y="30888"/>
                    <a:pt x="259282" y="7482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501522" y="4850983"/>
              <a:ext cx="105838" cy="245056"/>
            </a:xfrm>
            <a:custGeom>
              <a:rect b="b" l="l" r="r" t="t"/>
              <a:pathLst>
                <a:path extrusionOk="0" h="245056" w="105838">
                  <a:moveTo>
                    <a:pt x="81594" y="4500"/>
                  </a:moveTo>
                  <a:cubicBezTo>
                    <a:pt x="64164" y="-53"/>
                    <a:pt x="46244" y="-4187"/>
                    <a:pt x="31245" y="8227"/>
                  </a:cubicBezTo>
                  <a:cubicBezTo>
                    <a:pt x="-42586" y="69333"/>
                    <a:pt x="27549" y="173969"/>
                    <a:pt x="105832" y="245057"/>
                  </a:cubicBezTo>
                  <a:cubicBezTo>
                    <a:pt x="106093" y="175061"/>
                    <a:pt x="97685" y="96867"/>
                    <a:pt x="81594" y="450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2133717" y="4420182"/>
              <a:ext cx="306546" cy="292346"/>
            </a:xfrm>
            <a:custGeom>
              <a:rect b="b" l="l" r="r" t="t"/>
              <a:pathLst>
                <a:path extrusionOk="0" h="292346" w="306546">
                  <a:moveTo>
                    <a:pt x="96669" y="290007"/>
                  </a:moveTo>
                  <a:cubicBezTo>
                    <a:pt x="42358" y="266905"/>
                    <a:pt x="-63751" y="36273"/>
                    <a:pt x="51838" y="1869"/>
                  </a:cubicBezTo>
                  <a:cubicBezTo>
                    <a:pt x="124813" y="-19848"/>
                    <a:pt x="154143" y="154891"/>
                    <a:pt x="154143" y="154891"/>
                  </a:cubicBezTo>
                  <a:cubicBezTo>
                    <a:pt x="154143" y="154891"/>
                    <a:pt x="226831" y="-6913"/>
                    <a:pt x="295183" y="80653"/>
                  </a:cubicBezTo>
                  <a:cubicBezTo>
                    <a:pt x="356695" y="159457"/>
                    <a:pt x="150981" y="313108"/>
                    <a:pt x="96669" y="2900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2405893" y="3982745"/>
              <a:ext cx="283949" cy="281769"/>
            </a:xfrm>
            <a:custGeom>
              <a:rect b="b" l="l" r="r" t="t"/>
              <a:pathLst>
                <a:path extrusionOk="0" h="281769" w="283949">
                  <a:moveTo>
                    <a:pt x="10625" y="260197"/>
                  </a:moveTo>
                  <a:cubicBezTo>
                    <a:pt x="-20878" y="214941"/>
                    <a:pt x="17375" y="-25565"/>
                    <a:pt x="129363" y="2229"/>
                  </a:cubicBezTo>
                  <a:cubicBezTo>
                    <a:pt x="200064" y="19774"/>
                    <a:pt x="129789" y="177254"/>
                    <a:pt x="129789" y="177254"/>
                  </a:cubicBezTo>
                  <a:cubicBezTo>
                    <a:pt x="129789" y="177254"/>
                    <a:pt x="275617" y="79813"/>
                    <a:pt x="283789" y="184721"/>
                  </a:cubicBezTo>
                  <a:cubicBezTo>
                    <a:pt x="291149" y="279133"/>
                    <a:pt x="42121" y="305454"/>
                    <a:pt x="10625" y="26019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2631516" y="3630033"/>
              <a:ext cx="166045" cy="239553"/>
            </a:xfrm>
            <a:custGeom>
              <a:rect b="b" l="l" r="r" t="t"/>
              <a:pathLst>
                <a:path extrusionOk="0" h="239553" w="166045">
                  <a:moveTo>
                    <a:pt x="57892" y="287"/>
                  </a:moveTo>
                  <a:cubicBezTo>
                    <a:pt x="-37345" y="12225"/>
                    <a:pt x="5098" y="209513"/>
                    <a:pt x="42970" y="235249"/>
                  </a:cubicBezTo>
                  <a:cubicBezTo>
                    <a:pt x="62229" y="248337"/>
                    <a:pt x="118636" y="230169"/>
                    <a:pt x="166046" y="199816"/>
                  </a:cubicBezTo>
                  <a:cubicBezTo>
                    <a:pt x="165423" y="158471"/>
                    <a:pt x="167404" y="115660"/>
                    <a:pt x="160451" y="84202"/>
                  </a:cubicBezTo>
                  <a:cubicBezTo>
                    <a:pt x="133032" y="104040"/>
                    <a:pt x="110115" y="136418"/>
                    <a:pt x="110102" y="136418"/>
                  </a:cubicBezTo>
                  <a:cubicBezTo>
                    <a:pt x="110108" y="136412"/>
                    <a:pt x="118014" y="-7251"/>
                    <a:pt x="57892" y="28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2251372" y="3745934"/>
              <a:ext cx="214783" cy="142469"/>
            </a:xfrm>
            <a:custGeom>
              <a:rect b="b" l="l" r="r" t="t"/>
              <a:pathLst>
                <a:path extrusionOk="0" h="142469" w="214783">
                  <a:moveTo>
                    <a:pt x="10999" y="0"/>
                  </a:moveTo>
                  <a:cubicBezTo>
                    <a:pt x="-3708" y="51460"/>
                    <a:pt x="-3625" y="112985"/>
                    <a:pt x="10999" y="130537"/>
                  </a:cubicBezTo>
                  <a:cubicBezTo>
                    <a:pt x="37834" y="162738"/>
                    <a:pt x="225934" y="127070"/>
                    <a:pt x="214262" y="55943"/>
                  </a:cubicBezTo>
                  <a:cubicBezTo>
                    <a:pt x="201296" y="-23082"/>
                    <a:pt x="96781" y="59677"/>
                    <a:pt x="96781" y="59677"/>
                  </a:cubicBezTo>
                  <a:cubicBezTo>
                    <a:pt x="96781" y="59677"/>
                    <a:pt x="103404" y="35414"/>
                    <a:pt x="107970" y="14922"/>
                  </a:cubicBezTo>
                  <a:cubicBezTo>
                    <a:pt x="72480" y="13081"/>
                    <a:pt x="43759" y="4140"/>
                    <a:pt x="10999" y="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1823915" y="3883532"/>
              <a:ext cx="296108" cy="246168"/>
            </a:xfrm>
            <a:custGeom>
              <a:rect b="b" l="l" r="r" t="t"/>
              <a:pathLst>
                <a:path extrusionOk="0" h="246168" w="296108">
                  <a:moveTo>
                    <a:pt x="143003" y="245853"/>
                  </a:moveTo>
                  <a:cubicBezTo>
                    <a:pt x="87358" y="237090"/>
                    <a:pt x="-66153" y="59010"/>
                    <a:pt x="32094" y="5150"/>
                  </a:cubicBezTo>
                  <a:cubicBezTo>
                    <a:pt x="94108" y="-28854"/>
                    <a:pt x="163349" y="116669"/>
                    <a:pt x="163349" y="116669"/>
                  </a:cubicBezTo>
                  <a:cubicBezTo>
                    <a:pt x="163349" y="116669"/>
                    <a:pt x="191276" y="-38824"/>
                    <a:pt x="275426" y="22955"/>
                  </a:cubicBezTo>
                  <a:cubicBezTo>
                    <a:pt x="351163" y="78562"/>
                    <a:pt x="198648" y="254616"/>
                    <a:pt x="143003" y="245853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1624615" y="3699711"/>
              <a:ext cx="212585" cy="94711"/>
            </a:xfrm>
            <a:custGeom>
              <a:rect b="b" l="l" r="r" t="t"/>
              <a:pathLst>
                <a:path extrusionOk="0" h="94711" w="212585">
                  <a:moveTo>
                    <a:pt x="83915" y="1468"/>
                  </a:moveTo>
                  <a:cubicBezTo>
                    <a:pt x="55397" y="4357"/>
                    <a:pt x="28118" y="16626"/>
                    <a:pt x="0" y="23846"/>
                  </a:cubicBezTo>
                  <a:cubicBezTo>
                    <a:pt x="44698" y="64117"/>
                    <a:pt x="90742" y="94705"/>
                    <a:pt x="117481" y="94712"/>
                  </a:cubicBezTo>
                  <a:cubicBezTo>
                    <a:pt x="143986" y="94705"/>
                    <a:pt x="180054" y="55697"/>
                    <a:pt x="212585" y="7063"/>
                  </a:cubicBezTo>
                  <a:cubicBezTo>
                    <a:pt x="168840" y="6015"/>
                    <a:pt x="133985" y="-3605"/>
                    <a:pt x="83915" y="1468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4" name="Google Shape;434;p7"/>
            <p:cNvGrpSpPr/>
            <p:nvPr/>
          </p:nvGrpSpPr>
          <p:grpSpPr>
            <a:xfrm>
              <a:off x="850749" y="3479411"/>
              <a:ext cx="1959550" cy="1762297"/>
              <a:chOff x="850749" y="3479411"/>
              <a:chExt cx="1959550" cy="1762297"/>
            </a:xfrm>
          </p:grpSpPr>
          <p:sp>
            <p:nvSpPr>
              <p:cNvPr id="435" name="Google Shape;435;p7"/>
              <p:cNvSpPr/>
              <p:nvPr/>
            </p:nvSpPr>
            <p:spPr>
              <a:xfrm>
                <a:off x="850749" y="3479411"/>
                <a:ext cx="1959550" cy="1762297"/>
              </a:xfrm>
              <a:custGeom>
                <a:rect b="b" l="l" r="r" t="t"/>
                <a:pathLst>
                  <a:path extrusionOk="0" h="1762297" w="1959550">
                    <a:moveTo>
                      <a:pt x="12507" y="1762298"/>
                    </a:moveTo>
                    <a:cubicBezTo>
                      <a:pt x="12507" y="1762298"/>
                      <a:pt x="-84648" y="876981"/>
                      <a:pt x="262602" y="563335"/>
                    </a:cubicBezTo>
                    <a:cubicBezTo>
                      <a:pt x="422400" y="419000"/>
                      <a:pt x="638052" y="250356"/>
                      <a:pt x="863204" y="227547"/>
                    </a:cubicBezTo>
                    <a:cubicBezTo>
                      <a:pt x="1127307" y="200795"/>
                      <a:pt x="1286590" y="274760"/>
                      <a:pt x="1519483" y="285681"/>
                    </a:cubicBezTo>
                    <a:cubicBezTo>
                      <a:pt x="1804776" y="299061"/>
                      <a:pt x="1774010" y="122150"/>
                      <a:pt x="1774010" y="122150"/>
                    </a:cubicBezTo>
                    <a:cubicBezTo>
                      <a:pt x="1774010" y="122150"/>
                      <a:pt x="1708783" y="89593"/>
                      <a:pt x="1721115" y="42311"/>
                    </a:cubicBezTo>
                    <a:cubicBezTo>
                      <a:pt x="1734951" y="-10781"/>
                      <a:pt x="1864129" y="-64889"/>
                      <a:pt x="1944749" y="222029"/>
                    </a:cubicBezTo>
                    <a:cubicBezTo>
                      <a:pt x="1974041" y="326277"/>
                      <a:pt x="1956331" y="542355"/>
                      <a:pt x="1922359" y="612618"/>
                    </a:cubicBezTo>
                    <a:cubicBezTo>
                      <a:pt x="1814783" y="835109"/>
                      <a:pt x="1527789" y="920599"/>
                      <a:pt x="1527789" y="920599"/>
                    </a:cubicBezTo>
                    <a:cubicBezTo>
                      <a:pt x="1527789" y="920599"/>
                      <a:pt x="1664180" y="1072790"/>
                      <a:pt x="1729878" y="1313245"/>
                    </a:cubicBezTo>
                    <a:cubicBezTo>
                      <a:pt x="1775159" y="1478967"/>
                      <a:pt x="1761031" y="1727379"/>
                      <a:pt x="1761031" y="1727379"/>
                    </a:cubicBezTo>
                    <a:cubicBezTo>
                      <a:pt x="1761031" y="1727379"/>
                      <a:pt x="1563641" y="1428885"/>
                      <a:pt x="762614" y="1441909"/>
                    </a:cubicBezTo>
                    <a:cubicBezTo>
                      <a:pt x="348676" y="1448640"/>
                      <a:pt x="12507" y="1762298"/>
                      <a:pt x="12507" y="1762298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7"/>
              <p:cNvSpPr/>
              <p:nvPr/>
            </p:nvSpPr>
            <p:spPr>
              <a:xfrm>
                <a:off x="2145988" y="4154703"/>
                <a:ext cx="239204" cy="253885"/>
              </a:xfrm>
              <a:custGeom>
                <a:rect b="b" l="l" r="r" t="t"/>
                <a:pathLst>
                  <a:path extrusionOk="0" h="253885" w="239204">
                    <a:moveTo>
                      <a:pt x="239205" y="253886"/>
                    </a:moveTo>
                    <a:cubicBezTo>
                      <a:pt x="239205" y="253886"/>
                      <a:pt x="183305" y="190208"/>
                      <a:pt x="121336" y="120142"/>
                    </a:cubicBezTo>
                    <a:cubicBezTo>
                      <a:pt x="59373" y="50070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37" name="Google Shape;437;p7"/>
          <p:cNvSpPr/>
          <p:nvPr/>
        </p:nvSpPr>
        <p:spPr>
          <a:xfrm>
            <a:off x="902311" y="5536513"/>
            <a:ext cx="371185" cy="234083"/>
          </a:xfrm>
          <a:custGeom>
            <a:rect b="b" l="l" r="r" t="t"/>
            <a:pathLst>
              <a:path extrusionOk="0" h="330860" w="524643">
                <a:moveTo>
                  <a:pt x="0" y="165430"/>
                </a:moveTo>
                <a:cubicBezTo>
                  <a:pt x="0" y="74066"/>
                  <a:pt x="117443" y="0"/>
                  <a:pt x="262325" y="0"/>
                </a:cubicBezTo>
                <a:cubicBezTo>
                  <a:pt x="407200" y="0"/>
                  <a:pt x="524643" y="74066"/>
                  <a:pt x="524643" y="165430"/>
                </a:cubicBezTo>
                <a:cubicBezTo>
                  <a:pt x="524643" y="256794"/>
                  <a:pt x="407200" y="330860"/>
                  <a:pt x="262325" y="330860"/>
                </a:cubicBezTo>
                <a:cubicBezTo>
                  <a:pt x="117443" y="330860"/>
                  <a:pt x="0" y="256794"/>
                  <a:pt x="0" y="165430"/>
                </a:cubicBezTo>
                <a:close/>
              </a:path>
            </a:pathLst>
          </a:custGeom>
          <a:solidFill>
            <a:srgbClr val="FFD5CC"/>
          </a:solidFill>
          <a:ln cap="flat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" name="Google Shape;439;p8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440" name="Google Shape;440;p8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8"/>
          <p:cNvSpPr txBox="1"/>
          <p:nvPr>
            <p:ph type="title"/>
          </p:nvPr>
        </p:nvSpPr>
        <p:spPr>
          <a:xfrm>
            <a:off x="1023125" y="817675"/>
            <a:ext cx="10145700" cy="955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41" name="Google Shape;541;p8"/>
          <p:cNvSpPr txBox="1"/>
          <p:nvPr>
            <p:ph idx="1" type="body"/>
          </p:nvPr>
        </p:nvSpPr>
        <p:spPr>
          <a:xfrm>
            <a:off x="1023125" y="2417813"/>
            <a:ext cx="4762800" cy="32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42" name="Google Shape;542;p8"/>
          <p:cNvSpPr txBox="1"/>
          <p:nvPr>
            <p:ph idx="2" type="body"/>
          </p:nvPr>
        </p:nvSpPr>
        <p:spPr>
          <a:xfrm>
            <a:off x="6406100" y="2417813"/>
            <a:ext cx="4762800" cy="32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43" name="Google Shape;543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4" name="Google Shape;544;p8"/>
          <p:cNvSpPr/>
          <p:nvPr/>
        </p:nvSpPr>
        <p:spPr>
          <a:xfrm>
            <a:off x="10617187" y="509041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8"/>
          <p:cNvSpPr/>
          <p:nvPr/>
        </p:nvSpPr>
        <p:spPr>
          <a:xfrm>
            <a:off x="11178545" y="522556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8"/>
          <p:cNvSpPr/>
          <p:nvPr/>
        </p:nvSpPr>
        <p:spPr>
          <a:xfrm>
            <a:off x="11040795" y="4841640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7" name="Google Shape;547;p8"/>
          <p:cNvGrpSpPr/>
          <p:nvPr/>
        </p:nvGrpSpPr>
        <p:grpSpPr>
          <a:xfrm>
            <a:off x="10816249" y="3136728"/>
            <a:ext cx="1313734" cy="2682866"/>
            <a:chOff x="10464549" y="3919228"/>
            <a:chExt cx="1313734" cy="2682866"/>
          </a:xfrm>
        </p:grpSpPr>
        <p:sp>
          <p:nvSpPr>
            <p:cNvPr id="548" name="Google Shape;548;p8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0" name="Google Shape;550;p8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551" name="Google Shape;551;p8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53" name="Google Shape;553;p8"/>
          <p:cNvGrpSpPr/>
          <p:nvPr/>
        </p:nvGrpSpPr>
        <p:grpSpPr>
          <a:xfrm rot="904875">
            <a:off x="2731" y="111127"/>
            <a:ext cx="1210062" cy="2688303"/>
            <a:chOff x="354570" y="3785522"/>
            <a:chExt cx="1210009" cy="2688186"/>
          </a:xfrm>
        </p:grpSpPr>
        <p:grpSp>
          <p:nvGrpSpPr>
            <p:cNvPr id="554" name="Google Shape;554;p8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555" name="Google Shape;555;p8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56" name="Google Shape;556;p8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557" name="Google Shape;557;p8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8" name="Google Shape;558;p8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59" name="Google Shape;559;p8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0" name="Google Shape;560;p8"/>
          <p:cNvGrpSpPr/>
          <p:nvPr/>
        </p:nvGrpSpPr>
        <p:grpSpPr>
          <a:xfrm>
            <a:off x="9791226" y="5143521"/>
            <a:ext cx="1018124" cy="1588220"/>
            <a:chOff x="9893185" y="5181650"/>
            <a:chExt cx="892856" cy="1392809"/>
          </a:xfrm>
        </p:grpSpPr>
        <p:grpSp>
          <p:nvGrpSpPr>
            <p:cNvPr id="561" name="Google Shape;561;p8"/>
            <p:cNvGrpSpPr/>
            <p:nvPr/>
          </p:nvGrpSpPr>
          <p:grpSpPr>
            <a:xfrm>
              <a:off x="9893185" y="5181650"/>
              <a:ext cx="892856" cy="1392809"/>
              <a:chOff x="486065" y="3539616"/>
              <a:chExt cx="1939726" cy="3025872"/>
            </a:xfrm>
          </p:grpSpPr>
          <p:sp>
            <p:nvSpPr>
              <p:cNvPr id="562" name="Google Shape;562;p8"/>
              <p:cNvSpPr/>
              <p:nvPr/>
            </p:nvSpPr>
            <p:spPr>
              <a:xfrm>
                <a:off x="1256378" y="6231621"/>
                <a:ext cx="432915" cy="333867"/>
              </a:xfrm>
              <a:custGeom>
                <a:rect b="b" l="l" r="r" t="t"/>
                <a:pathLst>
                  <a:path extrusionOk="0" h="333867" w="432915">
                    <a:moveTo>
                      <a:pt x="217157" y="1161"/>
                    </a:moveTo>
                    <a:cubicBezTo>
                      <a:pt x="446857" y="24037"/>
                      <a:pt x="456346" y="219925"/>
                      <a:pt x="411915" y="288113"/>
                    </a:cubicBezTo>
                    <a:cubicBezTo>
                      <a:pt x="367483" y="356300"/>
                      <a:pt x="70225" y="346748"/>
                      <a:pt x="17623" y="269636"/>
                    </a:cubicBezTo>
                    <a:cubicBezTo>
                      <a:pt x="-35041" y="192525"/>
                      <a:pt x="30004" y="-17441"/>
                      <a:pt x="217157" y="1161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1841821" y="6190539"/>
                <a:ext cx="433013" cy="331504"/>
              </a:xfrm>
              <a:custGeom>
                <a:rect b="b" l="l" r="r" t="t"/>
                <a:pathLst>
                  <a:path extrusionOk="0" h="331504" w="433013">
                    <a:moveTo>
                      <a:pt x="199145" y="12"/>
                    </a:moveTo>
                    <a:cubicBezTo>
                      <a:pt x="429976" y="2274"/>
                      <a:pt x="456873" y="196529"/>
                      <a:pt x="418663" y="268361"/>
                    </a:cubicBezTo>
                    <a:cubicBezTo>
                      <a:pt x="380453" y="340257"/>
                      <a:pt x="83572" y="357288"/>
                      <a:pt x="24246" y="285141"/>
                    </a:cubicBezTo>
                    <a:cubicBezTo>
                      <a:pt x="-35017" y="213120"/>
                      <a:pt x="11048" y="-1811"/>
                      <a:pt x="199145" y="12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4" name="Google Shape;564;p8"/>
              <p:cNvGrpSpPr/>
              <p:nvPr/>
            </p:nvGrpSpPr>
            <p:grpSpPr>
              <a:xfrm>
                <a:off x="935943" y="5061219"/>
                <a:ext cx="1489848" cy="1325344"/>
                <a:chOff x="935943" y="5061219"/>
                <a:chExt cx="1489848" cy="1325344"/>
              </a:xfrm>
            </p:grpSpPr>
            <p:sp>
              <p:nvSpPr>
                <p:cNvPr id="565" name="Google Shape;565;p8"/>
                <p:cNvSpPr/>
                <p:nvPr/>
              </p:nvSpPr>
              <p:spPr>
                <a:xfrm>
                  <a:off x="935943" y="5061219"/>
                  <a:ext cx="1489848" cy="1325344"/>
                </a:xfrm>
                <a:custGeom>
                  <a:rect b="b" l="l" r="r" t="t"/>
                  <a:pathLst>
                    <a:path extrusionOk="0" h="1325344" w="1489848">
                      <a:moveTo>
                        <a:pt x="157251" y="37268"/>
                      </a:moveTo>
                      <a:cubicBezTo>
                        <a:pt x="157251" y="37268"/>
                        <a:pt x="-42785" y="1124241"/>
                        <a:pt x="8371" y="1204809"/>
                      </a:cubicBezTo>
                      <a:cubicBezTo>
                        <a:pt x="41302" y="1256782"/>
                        <a:pt x="401657" y="1318056"/>
                        <a:pt x="769994" y="1324969"/>
                      </a:cubicBezTo>
                      <a:cubicBezTo>
                        <a:pt x="1143358" y="1331945"/>
                        <a:pt x="1464372" y="1240505"/>
                        <a:pt x="1489133" y="1156732"/>
                      </a:cubicBezTo>
                      <a:cubicBezTo>
                        <a:pt x="1504342" y="1105387"/>
                        <a:pt x="1272065" y="0"/>
                        <a:pt x="1272065" y="0"/>
                      </a:cubicBezTo>
                      <a:lnTo>
                        <a:pt x="157251" y="3726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6" name="Google Shape;566;p8"/>
                <p:cNvSpPr/>
                <p:nvPr/>
              </p:nvSpPr>
              <p:spPr>
                <a:xfrm>
                  <a:off x="951478" y="6174210"/>
                  <a:ext cx="1452859" cy="103815"/>
                </a:xfrm>
                <a:custGeom>
                  <a:rect b="b" l="l" r="r" t="t"/>
                  <a:pathLst>
                    <a:path extrusionOk="0" h="103815" w="1452859">
                      <a:moveTo>
                        <a:pt x="0" y="15711"/>
                      </a:moveTo>
                      <a:cubicBezTo>
                        <a:pt x="0" y="15711"/>
                        <a:pt x="352123" y="107591"/>
                        <a:pt x="715369" y="103695"/>
                      </a:cubicBezTo>
                      <a:cubicBezTo>
                        <a:pt x="1078552" y="99736"/>
                        <a:pt x="1452859" y="0"/>
                        <a:pt x="1452859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7" name="Google Shape;567;p8"/>
                <p:cNvSpPr/>
                <p:nvPr/>
              </p:nvSpPr>
              <p:spPr>
                <a:xfrm>
                  <a:off x="954181" y="6051285"/>
                  <a:ext cx="1439221" cy="116109"/>
                </a:xfrm>
                <a:custGeom>
                  <a:rect b="b" l="l" r="r" t="t"/>
                  <a:pathLst>
                    <a:path extrusionOk="0" h="116109" w="1439221">
                      <a:moveTo>
                        <a:pt x="0" y="51093"/>
                      </a:moveTo>
                      <a:cubicBezTo>
                        <a:pt x="0" y="51093"/>
                        <a:pt x="366263" y="124120"/>
                        <a:pt x="715620" y="115384"/>
                      </a:cubicBezTo>
                      <a:cubicBezTo>
                        <a:pt x="1064978" y="106648"/>
                        <a:pt x="1439222" y="0"/>
                        <a:pt x="1439222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8" name="Google Shape;568;p8"/>
                <p:cNvSpPr/>
                <p:nvPr/>
              </p:nvSpPr>
              <p:spPr>
                <a:xfrm>
                  <a:off x="963293" y="5944574"/>
                  <a:ext cx="1410815" cy="120234"/>
                </a:xfrm>
                <a:custGeom>
                  <a:rect b="b" l="l" r="r" t="t"/>
                  <a:pathLst>
                    <a:path extrusionOk="0" h="120234" w="1410815">
                      <a:moveTo>
                        <a:pt x="0" y="43929"/>
                      </a:moveTo>
                      <a:cubicBezTo>
                        <a:pt x="0" y="43929"/>
                        <a:pt x="355139" y="126570"/>
                        <a:pt x="691676" y="119846"/>
                      </a:cubicBezTo>
                      <a:cubicBezTo>
                        <a:pt x="1028213" y="113122"/>
                        <a:pt x="1410816" y="0"/>
                        <a:pt x="1410816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69" name="Google Shape;569;p8"/>
              <p:cNvSpPr/>
              <p:nvPr/>
            </p:nvSpPr>
            <p:spPr>
              <a:xfrm>
                <a:off x="884781" y="4431678"/>
                <a:ext cx="1515973" cy="1625891"/>
              </a:xfrm>
              <a:custGeom>
                <a:rect b="b" l="l" r="r" t="t"/>
                <a:pathLst>
                  <a:path extrusionOk="0" h="1625891" w="1515973">
                    <a:moveTo>
                      <a:pt x="746810" y="145"/>
                    </a:moveTo>
                    <a:cubicBezTo>
                      <a:pt x="353712" y="-7522"/>
                      <a:pt x="52180" y="290051"/>
                      <a:pt x="8502" y="672087"/>
                    </a:cubicBezTo>
                    <a:cubicBezTo>
                      <a:pt x="-35866" y="1060157"/>
                      <a:pt x="107861" y="1180129"/>
                      <a:pt x="107861" y="1180129"/>
                    </a:cubicBezTo>
                    <a:cubicBezTo>
                      <a:pt x="107861" y="1180129"/>
                      <a:pt x="119110" y="1145439"/>
                      <a:pt x="136016" y="1124700"/>
                    </a:cubicBezTo>
                    <a:cubicBezTo>
                      <a:pt x="152921" y="1103898"/>
                      <a:pt x="175420" y="1097048"/>
                      <a:pt x="175420" y="1097048"/>
                    </a:cubicBezTo>
                    <a:cubicBezTo>
                      <a:pt x="175420" y="1097048"/>
                      <a:pt x="166056" y="1173028"/>
                      <a:pt x="189183" y="1257115"/>
                    </a:cubicBezTo>
                    <a:cubicBezTo>
                      <a:pt x="212310" y="1341202"/>
                      <a:pt x="267991" y="1433270"/>
                      <a:pt x="267991" y="1433270"/>
                    </a:cubicBezTo>
                    <a:cubicBezTo>
                      <a:pt x="267991" y="1433270"/>
                      <a:pt x="271699" y="1379789"/>
                      <a:pt x="281188" y="1341579"/>
                    </a:cubicBezTo>
                    <a:cubicBezTo>
                      <a:pt x="290741" y="1303369"/>
                      <a:pt x="306075" y="1280368"/>
                      <a:pt x="306075" y="1280368"/>
                    </a:cubicBezTo>
                    <a:cubicBezTo>
                      <a:pt x="306075" y="1280368"/>
                      <a:pt x="324175" y="1373944"/>
                      <a:pt x="381804" y="1429248"/>
                    </a:cubicBezTo>
                    <a:cubicBezTo>
                      <a:pt x="439433" y="1484552"/>
                      <a:pt x="536655" y="1501709"/>
                      <a:pt x="536655" y="1501709"/>
                    </a:cubicBezTo>
                    <a:cubicBezTo>
                      <a:pt x="536655" y="1501709"/>
                      <a:pt x="515916" y="1477765"/>
                      <a:pt x="510260" y="1453884"/>
                    </a:cubicBezTo>
                    <a:cubicBezTo>
                      <a:pt x="504604" y="1430003"/>
                      <a:pt x="510762" y="1411149"/>
                      <a:pt x="510762" y="1411149"/>
                    </a:cubicBezTo>
                    <a:cubicBezTo>
                      <a:pt x="510762" y="1411149"/>
                      <a:pt x="591959" y="1416805"/>
                      <a:pt x="625455" y="1494670"/>
                    </a:cubicBezTo>
                    <a:cubicBezTo>
                      <a:pt x="649337" y="1550288"/>
                      <a:pt x="616594" y="1625892"/>
                      <a:pt x="616594" y="1625892"/>
                    </a:cubicBezTo>
                    <a:cubicBezTo>
                      <a:pt x="616594" y="1625892"/>
                      <a:pt x="820527" y="1617470"/>
                      <a:pt x="939619" y="1560469"/>
                    </a:cubicBezTo>
                    <a:cubicBezTo>
                      <a:pt x="1058711" y="1503469"/>
                      <a:pt x="1134000" y="1378406"/>
                      <a:pt x="1134000" y="1378406"/>
                    </a:cubicBezTo>
                    <a:cubicBezTo>
                      <a:pt x="1134000" y="1378406"/>
                      <a:pt x="1141039" y="1402602"/>
                      <a:pt x="1144432" y="1438738"/>
                    </a:cubicBezTo>
                    <a:cubicBezTo>
                      <a:pt x="1147826" y="1474874"/>
                      <a:pt x="1141541" y="1510005"/>
                      <a:pt x="1141541" y="1510005"/>
                    </a:cubicBezTo>
                    <a:cubicBezTo>
                      <a:pt x="1141541" y="1510005"/>
                      <a:pt x="1226634" y="1475817"/>
                      <a:pt x="1270626" y="1361564"/>
                    </a:cubicBezTo>
                    <a:cubicBezTo>
                      <a:pt x="1314555" y="1247374"/>
                      <a:pt x="1322285" y="1054439"/>
                      <a:pt x="1322285" y="1054439"/>
                    </a:cubicBezTo>
                    <a:cubicBezTo>
                      <a:pt x="1322285" y="1054439"/>
                      <a:pt x="1347863" y="1062609"/>
                      <a:pt x="1362192" y="1099248"/>
                    </a:cubicBezTo>
                    <a:cubicBezTo>
                      <a:pt x="1376520" y="1135886"/>
                      <a:pt x="1374761" y="1199674"/>
                      <a:pt x="1374761" y="1199674"/>
                    </a:cubicBezTo>
                    <a:cubicBezTo>
                      <a:pt x="1374761" y="1199674"/>
                      <a:pt x="1616778" y="952817"/>
                      <a:pt x="1467143" y="529868"/>
                    </a:cubicBezTo>
                    <a:cubicBezTo>
                      <a:pt x="1371304" y="258628"/>
                      <a:pt x="1098052" y="6932"/>
                      <a:pt x="746810" y="145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70" name="Google Shape;570;p8"/>
              <p:cNvGrpSpPr/>
              <p:nvPr/>
            </p:nvGrpSpPr>
            <p:grpSpPr>
              <a:xfrm>
                <a:off x="486065" y="3539616"/>
                <a:ext cx="1900935" cy="1611157"/>
                <a:chOff x="486065" y="3539616"/>
                <a:chExt cx="1900935" cy="1611157"/>
              </a:xfrm>
            </p:grpSpPr>
            <p:sp>
              <p:nvSpPr>
                <p:cNvPr id="571" name="Google Shape;571;p8"/>
                <p:cNvSpPr/>
                <p:nvPr/>
              </p:nvSpPr>
              <p:spPr>
                <a:xfrm>
                  <a:off x="495115" y="3541877"/>
                  <a:ext cx="1891885" cy="1608896"/>
                </a:xfrm>
                <a:custGeom>
                  <a:rect b="b" l="l" r="r" t="t"/>
                  <a:pathLst>
                    <a:path extrusionOk="0" h="1608896" w="1891885">
                      <a:moveTo>
                        <a:pt x="403950" y="1608897"/>
                      </a:moveTo>
                      <a:cubicBezTo>
                        <a:pt x="403950" y="1608897"/>
                        <a:pt x="355057" y="1472648"/>
                        <a:pt x="354303" y="1326847"/>
                      </a:cubicBezTo>
                      <a:cubicBezTo>
                        <a:pt x="353234" y="1117572"/>
                        <a:pt x="462459" y="931172"/>
                        <a:pt x="407973" y="611101"/>
                      </a:cubicBezTo>
                      <a:cubicBezTo>
                        <a:pt x="375607" y="420994"/>
                        <a:pt x="92615" y="451977"/>
                        <a:pt x="22039" y="245592"/>
                      </a:cubicBezTo>
                      <a:cubicBezTo>
                        <a:pt x="-65379" y="-10126"/>
                        <a:pt x="135475" y="55"/>
                        <a:pt x="135475" y="55"/>
                      </a:cubicBezTo>
                      <a:cubicBezTo>
                        <a:pt x="135475" y="55"/>
                        <a:pt x="99905" y="114560"/>
                        <a:pt x="197818" y="145668"/>
                      </a:cubicBezTo>
                      <a:cubicBezTo>
                        <a:pt x="295731" y="176777"/>
                        <a:pt x="693291" y="114811"/>
                        <a:pt x="997085" y="229755"/>
                      </a:cubicBezTo>
                      <a:cubicBezTo>
                        <a:pt x="2007324" y="611981"/>
                        <a:pt x="1887478" y="1535682"/>
                        <a:pt x="1887478" y="1535682"/>
                      </a:cubicBezTo>
                      <a:cubicBezTo>
                        <a:pt x="1887478" y="1535682"/>
                        <a:pt x="1617117" y="1216679"/>
                        <a:pt x="1143703" y="1250616"/>
                      </a:cubicBezTo>
                      <a:cubicBezTo>
                        <a:pt x="474463" y="1298504"/>
                        <a:pt x="403950" y="1608897"/>
                        <a:pt x="403950" y="16088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2" name="Google Shape;572;p8"/>
                <p:cNvSpPr/>
                <p:nvPr/>
              </p:nvSpPr>
              <p:spPr>
                <a:xfrm>
                  <a:off x="849983" y="4365291"/>
                  <a:ext cx="1491508" cy="473141"/>
                </a:xfrm>
                <a:custGeom>
                  <a:rect b="b" l="l" r="r" t="t"/>
                  <a:pathLst>
                    <a:path extrusionOk="0" h="473141" w="1491508">
                      <a:moveTo>
                        <a:pt x="42986" y="204540"/>
                      </a:moveTo>
                      <a:cubicBezTo>
                        <a:pt x="42986" y="204540"/>
                        <a:pt x="371039" y="45039"/>
                        <a:pt x="709021" y="9154"/>
                      </a:cubicBezTo>
                      <a:cubicBezTo>
                        <a:pt x="1047004" y="-26731"/>
                        <a:pt x="1403965" y="54466"/>
                        <a:pt x="1403965" y="54466"/>
                      </a:cubicBezTo>
                      <a:lnTo>
                        <a:pt x="1491509" y="284731"/>
                      </a:lnTo>
                      <a:cubicBezTo>
                        <a:pt x="1491509" y="284731"/>
                        <a:pt x="1086785" y="178837"/>
                        <a:pt x="717254" y="224651"/>
                      </a:cubicBezTo>
                      <a:cubicBezTo>
                        <a:pt x="347723" y="270465"/>
                        <a:pt x="0" y="473141"/>
                        <a:pt x="0" y="473141"/>
                      </a:cubicBezTo>
                      <a:lnTo>
                        <a:pt x="42986" y="204540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3" name="Google Shape;573;p8"/>
                <p:cNvSpPr/>
                <p:nvPr/>
              </p:nvSpPr>
              <p:spPr>
                <a:xfrm>
                  <a:off x="906858" y="3913511"/>
                  <a:ext cx="1118270" cy="437052"/>
                </a:xfrm>
                <a:custGeom>
                  <a:rect b="b" l="l" r="r" t="t"/>
                  <a:pathLst>
                    <a:path extrusionOk="0" h="437052" w="1118270">
                      <a:moveTo>
                        <a:pt x="0" y="263662"/>
                      </a:moveTo>
                      <a:cubicBezTo>
                        <a:pt x="0" y="263662"/>
                        <a:pt x="145487" y="127477"/>
                        <a:pt x="412580" y="54450"/>
                      </a:cubicBezTo>
                      <a:cubicBezTo>
                        <a:pt x="635304" y="-6447"/>
                        <a:pt x="876504" y="215"/>
                        <a:pt x="876504" y="215"/>
                      </a:cubicBezTo>
                      <a:lnTo>
                        <a:pt x="1118270" y="190008"/>
                      </a:lnTo>
                      <a:cubicBezTo>
                        <a:pt x="1118270" y="190008"/>
                        <a:pt x="877950" y="124523"/>
                        <a:pt x="518663" y="209238"/>
                      </a:cubicBezTo>
                      <a:cubicBezTo>
                        <a:pt x="193564" y="285910"/>
                        <a:pt x="11186" y="437053"/>
                        <a:pt x="11186" y="437053"/>
                      </a:cubicBezTo>
                      <a:lnTo>
                        <a:pt x="0" y="263662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4" name="Google Shape;574;p8"/>
                <p:cNvSpPr/>
                <p:nvPr/>
              </p:nvSpPr>
              <p:spPr>
                <a:xfrm>
                  <a:off x="748299" y="3697475"/>
                  <a:ext cx="388007" cy="362994"/>
                </a:xfrm>
                <a:custGeom>
                  <a:rect b="b" l="l" r="r" t="t"/>
                  <a:pathLst>
                    <a:path extrusionOk="0" h="362994" w="388007">
                      <a:moveTo>
                        <a:pt x="0" y="290911"/>
                      </a:moveTo>
                      <a:cubicBezTo>
                        <a:pt x="0" y="290911"/>
                        <a:pt x="31863" y="202676"/>
                        <a:pt x="81322" y="129965"/>
                      </a:cubicBezTo>
                      <a:cubicBezTo>
                        <a:pt x="130781" y="57252"/>
                        <a:pt x="197900" y="0"/>
                        <a:pt x="197900" y="0"/>
                      </a:cubicBezTo>
                      <a:lnTo>
                        <a:pt x="388007" y="5530"/>
                      </a:lnTo>
                      <a:cubicBezTo>
                        <a:pt x="388007" y="5530"/>
                        <a:pt x="302223" y="88361"/>
                        <a:pt x="232151" y="177727"/>
                      </a:cubicBezTo>
                      <a:cubicBezTo>
                        <a:pt x="162078" y="267093"/>
                        <a:pt x="107717" y="362995"/>
                        <a:pt x="107717" y="362995"/>
                      </a:cubicBezTo>
                      <a:lnTo>
                        <a:pt x="0" y="290911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75" name="Google Shape;575;p8"/>
                <p:cNvGrpSpPr/>
                <p:nvPr/>
              </p:nvGrpSpPr>
              <p:grpSpPr>
                <a:xfrm>
                  <a:off x="791398" y="3698480"/>
                  <a:ext cx="1422121" cy="984472"/>
                  <a:chOff x="791398" y="3698480"/>
                  <a:chExt cx="1422121" cy="984472"/>
                </a:xfrm>
              </p:grpSpPr>
              <p:sp>
                <p:nvSpPr>
                  <p:cNvPr id="576" name="Google Shape;576;p8"/>
                  <p:cNvSpPr/>
                  <p:nvPr/>
                </p:nvSpPr>
                <p:spPr>
                  <a:xfrm>
                    <a:off x="925931" y="4552434"/>
                    <a:ext cx="167488" cy="130518"/>
                  </a:xfrm>
                  <a:custGeom>
                    <a:rect b="b" l="l" r="r" t="t"/>
                    <a:pathLst>
                      <a:path extrusionOk="0" h="130518" w="167488">
                        <a:moveTo>
                          <a:pt x="117050" y="129765"/>
                        </a:moveTo>
                        <a:cubicBezTo>
                          <a:pt x="85188" y="137243"/>
                          <a:pt x="-33402" y="87721"/>
                          <a:pt x="9082" y="42975"/>
                        </a:cubicBezTo>
                        <a:cubicBezTo>
                          <a:pt x="35854" y="14758"/>
                          <a:pt x="102344" y="66731"/>
                          <a:pt x="102344" y="66731"/>
                        </a:cubicBezTo>
                        <a:cubicBezTo>
                          <a:pt x="102344" y="66731"/>
                          <a:pt x="86507" y="-9815"/>
                          <a:pt x="144325" y="1057"/>
                        </a:cubicBezTo>
                        <a:cubicBezTo>
                          <a:pt x="196361" y="10798"/>
                          <a:pt x="148913" y="122286"/>
                          <a:pt x="117050" y="129765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7" name="Google Shape;577;p8"/>
                  <p:cNvSpPr/>
                  <p:nvPr/>
                </p:nvSpPr>
                <p:spPr>
                  <a:xfrm>
                    <a:off x="1274359" y="4447806"/>
                    <a:ext cx="170431" cy="126983"/>
                  </a:xfrm>
                  <a:custGeom>
                    <a:rect b="b" l="l" r="r" t="t"/>
                    <a:pathLst>
                      <a:path extrusionOk="0" h="126983" w="170431">
                        <a:moveTo>
                          <a:pt x="107736" y="126864"/>
                        </a:moveTo>
                        <a:cubicBezTo>
                          <a:pt x="75182" y="130132"/>
                          <a:pt x="-36055" y="65841"/>
                          <a:pt x="11771" y="26940"/>
                        </a:cubicBezTo>
                        <a:cubicBezTo>
                          <a:pt x="41999" y="2367"/>
                          <a:pt x="101200" y="62510"/>
                          <a:pt x="101200" y="62510"/>
                        </a:cubicBezTo>
                        <a:cubicBezTo>
                          <a:pt x="101200" y="62510"/>
                          <a:pt x="95292" y="-15418"/>
                          <a:pt x="151287" y="2744"/>
                        </a:cubicBezTo>
                        <a:cubicBezTo>
                          <a:pt x="201689" y="19085"/>
                          <a:pt x="140290" y="123596"/>
                          <a:pt x="107736" y="12686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8" name="Google Shape;578;p8"/>
                  <p:cNvSpPr/>
                  <p:nvPr/>
                </p:nvSpPr>
                <p:spPr>
                  <a:xfrm>
                    <a:off x="1656739" y="4406016"/>
                    <a:ext cx="171892" cy="120870"/>
                  </a:xfrm>
                  <a:custGeom>
                    <a:rect b="b" l="l" r="r" t="t"/>
                    <a:pathLst>
                      <a:path extrusionOk="0" h="120870" w="171892">
                        <a:moveTo>
                          <a:pt x="93378" y="120830"/>
                        </a:moveTo>
                        <a:cubicBezTo>
                          <a:pt x="60761" y="118567"/>
                          <a:pt x="-38032" y="36365"/>
                          <a:pt x="15701" y="6137"/>
                        </a:cubicBezTo>
                        <a:cubicBezTo>
                          <a:pt x="49638" y="-12968"/>
                          <a:pt x="97840" y="56287"/>
                          <a:pt x="97840" y="56287"/>
                        </a:cubicBezTo>
                        <a:cubicBezTo>
                          <a:pt x="97840" y="56287"/>
                          <a:pt x="105193" y="-21515"/>
                          <a:pt x="157292" y="5823"/>
                        </a:cubicBezTo>
                        <a:cubicBezTo>
                          <a:pt x="204174" y="30521"/>
                          <a:pt x="125995" y="123092"/>
                          <a:pt x="93378" y="1208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9" name="Google Shape;579;p8"/>
                  <p:cNvSpPr/>
                  <p:nvPr/>
                </p:nvSpPr>
                <p:spPr>
                  <a:xfrm>
                    <a:off x="2055306" y="4427793"/>
                    <a:ext cx="158213" cy="125369"/>
                  </a:xfrm>
                  <a:custGeom>
                    <a:rect b="b" l="l" r="r" t="t"/>
                    <a:pathLst>
                      <a:path extrusionOk="0" h="125369" w="158213">
                        <a:moveTo>
                          <a:pt x="67170" y="124693"/>
                        </a:moveTo>
                        <a:cubicBezTo>
                          <a:pt x="37884" y="116208"/>
                          <a:pt x="-35142" y="19364"/>
                          <a:pt x="20099" y="1202"/>
                        </a:cubicBezTo>
                        <a:cubicBezTo>
                          <a:pt x="54915" y="-10299"/>
                          <a:pt x="84578" y="64550"/>
                          <a:pt x="84578" y="64550"/>
                        </a:cubicBezTo>
                        <a:cubicBezTo>
                          <a:pt x="84578" y="64550"/>
                          <a:pt x="107328" y="-7597"/>
                          <a:pt x="149183" y="28414"/>
                        </a:cubicBezTo>
                        <a:cubicBezTo>
                          <a:pt x="186828" y="60779"/>
                          <a:pt x="96456" y="133114"/>
                          <a:pt x="67170" y="12469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0" name="Google Shape;580;p8"/>
                  <p:cNvSpPr/>
                  <p:nvPr/>
                </p:nvSpPr>
                <p:spPr>
                  <a:xfrm>
                    <a:off x="1653364" y="3939867"/>
                    <a:ext cx="140457" cy="106632"/>
                  </a:xfrm>
                  <a:custGeom>
                    <a:rect b="b" l="l" r="r" t="t"/>
                    <a:pathLst>
                      <a:path extrusionOk="0" h="106632" w="140457">
                        <a:moveTo>
                          <a:pt x="71238" y="106525"/>
                        </a:moveTo>
                        <a:cubicBezTo>
                          <a:pt x="44718" y="103131"/>
                          <a:pt x="-31325" y="26586"/>
                          <a:pt x="14238" y="2390"/>
                        </a:cubicBezTo>
                        <a:cubicBezTo>
                          <a:pt x="43021" y="-12881"/>
                          <a:pt x="78466" y="50027"/>
                          <a:pt x="78466" y="50027"/>
                        </a:cubicBezTo>
                        <a:cubicBezTo>
                          <a:pt x="78466" y="50027"/>
                          <a:pt x="88835" y="-18035"/>
                          <a:pt x="129810" y="8297"/>
                        </a:cubicBezTo>
                        <a:cubicBezTo>
                          <a:pt x="166763" y="31990"/>
                          <a:pt x="97759" y="109919"/>
                          <a:pt x="71238" y="106525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1" name="Google Shape;581;p8"/>
                  <p:cNvSpPr/>
                  <p:nvPr/>
                </p:nvSpPr>
                <p:spPr>
                  <a:xfrm>
                    <a:off x="1285851" y="3978920"/>
                    <a:ext cx="141761" cy="111207"/>
                  </a:xfrm>
                  <a:custGeom>
                    <a:rect b="b" l="l" r="r" t="t"/>
                    <a:pathLst>
                      <a:path extrusionOk="0" h="111207" w="141761">
                        <a:moveTo>
                          <a:pt x="99197" y="110584"/>
                        </a:moveTo>
                        <a:cubicBezTo>
                          <a:pt x="72237" y="116868"/>
                          <a:pt x="-28190" y="74511"/>
                          <a:pt x="7632" y="36426"/>
                        </a:cubicBezTo>
                        <a:cubicBezTo>
                          <a:pt x="30256" y="12419"/>
                          <a:pt x="86628" y="56851"/>
                          <a:pt x="86628" y="56851"/>
                        </a:cubicBezTo>
                        <a:cubicBezTo>
                          <a:pt x="86628" y="56851"/>
                          <a:pt x="73117" y="-8445"/>
                          <a:pt x="122073" y="919"/>
                        </a:cubicBezTo>
                        <a:cubicBezTo>
                          <a:pt x="166190" y="9340"/>
                          <a:pt x="126158" y="104299"/>
                          <a:pt x="99197" y="11058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2" name="Google Shape;582;p8"/>
                  <p:cNvSpPr/>
                  <p:nvPr/>
                </p:nvSpPr>
                <p:spPr>
                  <a:xfrm>
                    <a:off x="957119" y="4123232"/>
                    <a:ext cx="119537" cy="104626"/>
                  </a:xfrm>
                  <a:custGeom>
                    <a:rect b="b" l="l" r="r" t="t"/>
                    <a:pathLst>
                      <a:path extrusionOk="0" h="104626" w="119537">
                        <a:moveTo>
                          <a:pt x="86742" y="99630"/>
                        </a:moveTo>
                        <a:cubicBezTo>
                          <a:pt x="107418" y="84547"/>
                          <a:pt x="143177" y="-4881"/>
                          <a:pt x="96985" y="209"/>
                        </a:cubicBezTo>
                        <a:cubicBezTo>
                          <a:pt x="67825" y="3477"/>
                          <a:pt x="60787" y="63997"/>
                          <a:pt x="60787" y="63997"/>
                        </a:cubicBezTo>
                        <a:cubicBezTo>
                          <a:pt x="60787" y="63997"/>
                          <a:pt x="28170" y="21954"/>
                          <a:pt x="3660" y="59849"/>
                        </a:cubicBezTo>
                        <a:cubicBezTo>
                          <a:pt x="-18461" y="93974"/>
                          <a:pt x="66066" y="114713"/>
                          <a:pt x="86742" y="996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3" name="Google Shape;583;p8"/>
                  <p:cNvSpPr/>
                  <p:nvPr/>
                </p:nvSpPr>
                <p:spPr>
                  <a:xfrm>
                    <a:off x="791398" y="3872581"/>
                    <a:ext cx="95234" cy="104730"/>
                  </a:xfrm>
                  <a:custGeom>
                    <a:rect b="b" l="l" r="r" t="t"/>
                    <a:pathLst>
                      <a:path extrusionOk="0" h="104730" w="95234">
                        <a:moveTo>
                          <a:pt x="92019" y="78664"/>
                        </a:moveTo>
                        <a:cubicBezTo>
                          <a:pt x="79513" y="96512"/>
                          <a:pt x="-1181" y="124541"/>
                          <a:pt x="13" y="83566"/>
                        </a:cubicBezTo>
                        <a:cubicBezTo>
                          <a:pt x="767" y="57674"/>
                          <a:pt x="56763" y="53966"/>
                          <a:pt x="56763" y="53966"/>
                        </a:cubicBezTo>
                        <a:cubicBezTo>
                          <a:pt x="56763" y="53966"/>
                          <a:pt x="14970" y="23109"/>
                          <a:pt x="48404" y="2810"/>
                        </a:cubicBezTo>
                        <a:cubicBezTo>
                          <a:pt x="78570" y="-15478"/>
                          <a:pt x="104525" y="60816"/>
                          <a:pt x="92019" y="7866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4" name="Google Shape;584;p8"/>
                  <p:cNvSpPr/>
                  <p:nvPr/>
                </p:nvSpPr>
                <p:spPr>
                  <a:xfrm>
                    <a:off x="932661" y="3698480"/>
                    <a:ext cx="113463" cy="76686"/>
                  </a:xfrm>
                  <a:custGeom>
                    <a:rect b="b" l="l" r="r" t="t"/>
                    <a:pathLst>
                      <a:path extrusionOk="0" h="76686" w="113463">
                        <a:moveTo>
                          <a:pt x="55016" y="0"/>
                        </a:moveTo>
                        <a:cubicBezTo>
                          <a:pt x="61426" y="9490"/>
                          <a:pt x="70664" y="18791"/>
                          <a:pt x="70664" y="18791"/>
                        </a:cubicBezTo>
                        <a:cubicBezTo>
                          <a:pt x="70664" y="18791"/>
                          <a:pt x="3608" y="17597"/>
                          <a:pt x="215" y="48516"/>
                        </a:cubicBezTo>
                        <a:cubicBezTo>
                          <a:pt x="-5190" y="97536"/>
                          <a:pt x="93100" y="71832"/>
                          <a:pt x="109817" y="51659"/>
                        </a:cubicBezTo>
                        <a:cubicBezTo>
                          <a:pt x="116479" y="43615"/>
                          <a:pt x="112834" y="21305"/>
                          <a:pt x="108246" y="1571"/>
                        </a:cubicBezTo>
                        <a:lnTo>
                          <a:pt x="5501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85" name="Google Shape;585;p8"/>
                <p:cNvSpPr/>
                <p:nvPr/>
              </p:nvSpPr>
              <p:spPr>
                <a:xfrm>
                  <a:off x="486065" y="3539616"/>
                  <a:ext cx="1891885" cy="1608895"/>
                </a:xfrm>
                <a:custGeom>
                  <a:rect b="b" l="l" r="r" t="t"/>
                  <a:pathLst>
                    <a:path extrusionOk="0" h="1608895" w="1891885">
                      <a:moveTo>
                        <a:pt x="403950" y="1608896"/>
                      </a:moveTo>
                      <a:cubicBezTo>
                        <a:pt x="403950" y="1608896"/>
                        <a:pt x="355057" y="1472647"/>
                        <a:pt x="354303" y="1326846"/>
                      </a:cubicBezTo>
                      <a:cubicBezTo>
                        <a:pt x="353234" y="1117571"/>
                        <a:pt x="462459" y="931172"/>
                        <a:pt x="407973" y="611100"/>
                      </a:cubicBezTo>
                      <a:cubicBezTo>
                        <a:pt x="375607" y="420993"/>
                        <a:pt x="92615" y="451976"/>
                        <a:pt x="22039" y="245591"/>
                      </a:cubicBezTo>
                      <a:cubicBezTo>
                        <a:pt x="-65379" y="-10064"/>
                        <a:pt x="135475" y="54"/>
                        <a:pt x="135475" y="54"/>
                      </a:cubicBezTo>
                      <a:cubicBezTo>
                        <a:pt x="135475" y="54"/>
                        <a:pt x="99905" y="114559"/>
                        <a:pt x="197818" y="145667"/>
                      </a:cubicBezTo>
                      <a:cubicBezTo>
                        <a:pt x="295731" y="176776"/>
                        <a:pt x="693291" y="114810"/>
                        <a:pt x="997085" y="229754"/>
                      </a:cubicBezTo>
                      <a:cubicBezTo>
                        <a:pt x="2007324" y="611980"/>
                        <a:pt x="1887478" y="1535681"/>
                        <a:pt x="1887478" y="1535681"/>
                      </a:cubicBezTo>
                      <a:cubicBezTo>
                        <a:pt x="1887478" y="1535681"/>
                        <a:pt x="1617117" y="1216678"/>
                        <a:pt x="1143703" y="1250614"/>
                      </a:cubicBezTo>
                      <a:cubicBezTo>
                        <a:pt x="474526" y="1298502"/>
                        <a:pt x="403950" y="1608896"/>
                        <a:pt x="403950" y="1608896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6" name="Google Shape;586;p8"/>
              <p:cNvSpPr/>
              <p:nvPr/>
            </p:nvSpPr>
            <p:spPr>
              <a:xfrm>
                <a:off x="1398560" y="4762641"/>
                <a:ext cx="474608" cy="299394"/>
              </a:xfrm>
              <a:custGeom>
                <a:rect b="b" l="l" r="r" t="t"/>
                <a:pathLst>
                  <a:path extrusionOk="0" h="299394" w="474608">
                    <a:moveTo>
                      <a:pt x="0" y="149698"/>
                    </a:moveTo>
                    <a:cubicBezTo>
                      <a:pt x="0" y="67056"/>
                      <a:pt x="106272" y="0"/>
                      <a:pt x="237304" y="0"/>
                    </a:cubicBezTo>
                    <a:cubicBezTo>
                      <a:pt x="368337" y="0"/>
                      <a:pt x="474608" y="66993"/>
                      <a:pt x="474608" y="149698"/>
                    </a:cubicBezTo>
                    <a:cubicBezTo>
                      <a:pt x="474608" y="232339"/>
                      <a:pt x="368337" y="299395"/>
                      <a:pt x="237304" y="299395"/>
                    </a:cubicBezTo>
                    <a:cubicBezTo>
                      <a:pt x="106272" y="299395"/>
                      <a:pt x="0" y="232339"/>
                      <a:pt x="0" y="149698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7" name="Google Shape;587;p8"/>
            <p:cNvGrpSpPr/>
            <p:nvPr/>
          </p:nvGrpSpPr>
          <p:grpSpPr>
            <a:xfrm>
              <a:off x="10198785" y="5904200"/>
              <a:ext cx="453049" cy="512488"/>
              <a:chOff x="1149979" y="5109353"/>
              <a:chExt cx="984248" cy="1113379"/>
            </a:xfrm>
          </p:grpSpPr>
          <p:sp>
            <p:nvSpPr>
              <p:cNvPr id="588" name="Google Shape;588;p8"/>
              <p:cNvSpPr/>
              <p:nvPr/>
            </p:nvSpPr>
            <p:spPr>
              <a:xfrm>
                <a:off x="1149979" y="5696402"/>
                <a:ext cx="224654" cy="292786"/>
              </a:xfrm>
              <a:custGeom>
                <a:rect b="b" l="l" r="r" t="t"/>
                <a:pathLst>
                  <a:path extrusionOk="0" h="292786" w="224654">
                    <a:moveTo>
                      <a:pt x="66078" y="2886"/>
                    </a:moveTo>
                    <a:cubicBezTo>
                      <a:pt x="122576" y="-13014"/>
                      <a:pt x="189066" y="38393"/>
                      <a:pt x="214644" y="117641"/>
                    </a:cubicBezTo>
                    <a:cubicBezTo>
                      <a:pt x="240223" y="196889"/>
                      <a:pt x="215084" y="274001"/>
                      <a:pt x="158586" y="289900"/>
                    </a:cubicBezTo>
                    <a:cubicBezTo>
                      <a:pt x="102088" y="305800"/>
                      <a:pt x="35598" y="254393"/>
                      <a:pt x="10020" y="175145"/>
                    </a:cubicBezTo>
                    <a:cubicBezTo>
                      <a:pt x="-15558" y="95897"/>
                      <a:pt x="9517" y="18786"/>
                      <a:pt x="66078" y="2886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8"/>
              <p:cNvSpPr/>
              <p:nvPr/>
            </p:nvSpPr>
            <p:spPr>
              <a:xfrm>
                <a:off x="1386233" y="5984039"/>
                <a:ext cx="683704" cy="214994"/>
              </a:xfrm>
              <a:custGeom>
                <a:rect b="b" l="l" r="r" t="t"/>
                <a:pathLst>
                  <a:path extrusionOk="0" h="214994" w="683704">
                    <a:moveTo>
                      <a:pt x="638" y="214995"/>
                    </a:moveTo>
                    <a:cubicBezTo>
                      <a:pt x="-10800" y="173706"/>
                      <a:pt x="132865" y="97851"/>
                      <a:pt x="321464" y="45690"/>
                    </a:cubicBezTo>
                    <a:cubicBezTo>
                      <a:pt x="510063" y="-6472"/>
                      <a:pt x="672267" y="-15270"/>
                      <a:pt x="683705" y="26019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8"/>
              <p:cNvSpPr/>
              <p:nvPr/>
            </p:nvSpPr>
            <p:spPr>
              <a:xfrm>
                <a:off x="1472615" y="5628147"/>
                <a:ext cx="451226" cy="524612"/>
              </a:xfrm>
              <a:custGeom>
                <a:rect b="b" l="l" r="r" t="t"/>
                <a:pathLst>
                  <a:path extrusionOk="0" h="524612" w="451226">
                    <a:moveTo>
                      <a:pt x="425817" y="439038"/>
                    </a:moveTo>
                    <a:cubicBezTo>
                      <a:pt x="481749" y="344079"/>
                      <a:pt x="451898" y="-80756"/>
                      <a:pt x="270212" y="13575"/>
                    </a:cubicBezTo>
                    <a:cubicBezTo>
                      <a:pt x="155519" y="73090"/>
                      <a:pt x="246959" y="333709"/>
                      <a:pt x="246959" y="333709"/>
                    </a:cubicBezTo>
                    <a:cubicBezTo>
                      <a:pt x="246959" y="333709"/>
                      <a:pt x="27566" y="212229"/>
                      <a:pt x="1045" y="407175"/>
                    </a:cubicBezTo>
                    <a:cubicBezTo>
                      <a:pt x="-22836" y="582640"/>
                      <a:pt x="369885" y="533998"/>
                      <a:pt x="425817" y="4390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8"/>
              <p:cNvSpPr/>
              <p:nvPr/>
            </p:nvSpPr>
            <p:spPr>
              <a:xfrm>
                <a:off x="1350561" y="5353722"/>
                <a:ext cx="366446" cy="393319"/>
              </a:xfrm>
              <a:custGeom>
                <a:rect b="b" l="l" r="r" t="t"/>
                <a:pathLst>
                  <a:path extrusionOk="0" h="393319" w="366446">
                    <a:moveTo>
                      <a:pt x="174004" y="393266"/>
                    </a:moveTo>
                    <a:cubicBezTo>
                      <a:pt x="243385" y="388553"/>
                      <a:pt x="447884" y="130949"/>
                      <a:pt x="331180" y="29140"/>
                    </a:cubicBezTo>
                    <a:cubicBezTo>
                      <a:pt x="257525" y="-35151"/>
                      <a:pt x="159801" y="184682"/>
                      <a:pt x="159801" y="184682"/>
                    </a:cubicBezTo>
                    <a:cubicBezTo>
                      <a:pt x="159801" y="184682"/>
                      <a:pt x="138433" y="-67014"/>
                      <a:pt x="29397" y="17262"/>
                    </a:cubicBezTo>
                    <a:cubicBezTo>
                      <a:pt x="-68768" y="92991"/>
                      <a:pt x="104623" y="397979"/>
                      <a:pt x="174004" y="393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8"/>
              <p:cNvSpPr/>
              <p:nvPr/>
            </p:nvSpPr>
            <p:spPr>
              <a:xfrm>
                <a:off x="1185256" y="5109353"/>
                <a:ext cx="888974" cy="1113379"/>
              </a:xfrm>
              <a:custGeom>
                <a:rect b="b" l="l" r="r" t="t"/>
                <a:pathLst>
                  <a:path extrusionOk="0" h="1113379" w="888974">
                    <a:moveTo>
                      <a:pt x="54180" y="138579"/>
                    </a:moveTo>
                    <a:lnTo>
                      <a:pt x="81895" y="231779"/>
                    </a:lnTo>
                    <a:cubicBezTo>
                      <a:pt x="81895" y="231779"/>
                      <a:pt x="54809" y="262825"/>
                      <a:pt x="28036" y="304240"/>
                    </a:cubicBezTo>
                    <a:cubicBezTo>
                      <a:pt x="-6591" y="357721"/>
                      <a:pt x="-7597" y="411580"/>
                      <a:pt x="16536" y="495856"/>
                    </a:cubicBezTo>
                    <a:cubicBezTo>
                      <a:pt x="67378" y="673456"/>
                      <a:pt x="164159" y="1031361"/>
                      <a:pt x="164159" y="1031361"/>
                    </a:cubicBezTo>
                    <a:cubicBezTo>
                      <a:pt x="184144" y="1103696"/>
                      <a:pt x="218709" y="1133673"/>
                      <a:pt x="374440" y="1098919"/>
                    </a:cubicBezTo>
                    <a:lnTo>
                      <a:pt x="539535" y="1061652"/>
                    </a:lnTo>
                    <a:lnTo>
                      <a:pt x="557697" y="1057567"/>
                    </a:lnTo>
                    <a:lnTo>
                      <a:pt x="575357" y="1051722"/>
                    </a:lnTo>
                    <a:lnTo>
                      <a:pt x="736178" y="998870"/>
                    </a:lnTo>
                    <a:cubicBezTo>
                      <a:pt x="887572" y="948593"/>
                      <a:pt x="901838" y="905167"/>
                      <a:pt x="881854" y="832832"/>
                    </a:cubicBezTo>
                    <a:cubicBezTo>
                      <a:pt x="881854" y="832832"/>
                      <a:pt x="780987" y="476059"/>
                      <a:pt x="733350" y="297578"/>
                    </a:cubicBezTo>
                    <a:cubicBezTo>
                      <a:pt x="710726" y="212863"/>
                      <a:pt x="682194" y="167174"/>
                      <a:pt x="625004" y="139082"/>
                    </a:cubicBezTo>
                    <a:cubicBezTo>
                      <a:pt x="580761" y="117338"/>
                      <a:pt x="541546" y="104643"/>
                      <a:pt x="541546" y="104643"/>
                    </a:cubicBezTo>
                    <a:lnTo>
                      <a:pt x="514208" y="11318"/>
                    </a:lnTo>
                    <a:cubicBezTo>
                      <a:pt x="514208" y="11318"/>
                      <a:pt x="488316" y="-25007"/>
                      <a:pt x="277784" y="32496"/>
                    </a:cubicBezTo>
                    <a:cubicBezTo>
                      <a:pt x="50095" y="94651"/>
                      <a:pt x="54180" y="138579"/>
                      <a:pt x="54180" y="138579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8"/>
              <p:cNvSpPr/>
              <p:nvPr/>
            </p:nvSpPr>
            <p:spPr>
              <a:xfrm>
                <a:off x="1239193" y="5110225"/>
                <a:ext cx="460513" cy="148182"/>
              </a:xfrm>
              <a:custGeom>
                <a:rect b="b" l="l" r="r" t="t"/>
                <a:pathLst>
                  <a:path extrusionOk="0" h="148182" w="460513">
                    <a:moveTo>
                      <a:pt x="243" y="137708"/>
                    </a:moveTo>
                    <a:cubicBezTo>
                      <a:pt x="-5539" y="116780"/>
                      <a:pt x="92751" y="71280"/>
                      <a:pt x="219761" y="36150"/>
                    </a:cubicBezTo>
                    <a:cubicBezTo>
                      <a:pt x="346772" y="1019"/>
                      <a:pt x="454489" y="-10482"/>
                      <a:pt x="460271" y="10446"/>
                    </a:cubicBezTo>
                    <a:cubicBezTo>
                      <a:pt x="466052" y="31374"/>
                      <a:pt x="367762" y="76874"/>
                      <a:pt x="240752" y="112004"/>
                    </a:cubicBezTo>
                    <a:cubicBezTo>
                      <a:pt x="113741" y="147135"/>
                      <a:pt x="6024" y="158698"/>
                      <a:pt x="243" y="137708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8"/>
              <p:cNvSpPr/>
              <p:nvPr/>
            </p:nvSpPr>
            <p:spPr>
              <a:xfrm>
                <a:off x="1269287" y="5214813"/>
                <a:ext cx="457255" cy="136888"/>
              </a:xfrm>
              <a:custGeom>
                <a:rect b="b" l="l" r="r" t="t"/>
                <a:pathLst>
                  <a:path extrusionOk="0" h="136888" w="457255">
                    <a:moveTo>
                      <a:pt x="457011" y="0"/>
                    </a:moveTo>
                    <a:cubicBezTo>
                      <a:pt x="462793" y="20928"/>
                      <a:pt x="365194" y="66239"/>
                      <a:pt x="239001" y="101118"/>
                    </a:cubicBezTo>
                    <a:cubicBezTo>
                      <a:pt x="112807" y="135997"/>
                      <a:pt x="5782" y="147310"/>
                      <a:pt x="0" y="126382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8"/>
              <p:cNvSpPr/>
              <p:nvPr/>
            </p:nvSpPr>
            <p:spPr>
              <a:xfrm>
                <a:off x="1921936" y="5501579"/>
                <a:ext cx="212291" cy="301777"/>
              </a:xfrm>
              <a:custGeom>
                <a:rect b="b" l="l" r="r" t="t"/>
                <a:pathLst>
                  <a:path extrusionOk="0" h="301777" w="212291">
                    <a:moveTo>
                      <a:pt x="106146" y="60"/>
                    </a:moveTo>
                    <a:cubicBezTo>
                      <a:pt x="164781" y="2385"/>
                      <a:pt x="212292" y="71829"/>
                      <a:pt x="212292" y="155099"/>
                    </a:cubicBezTo>
                    <a:cubicBezTo>
                      <a:pt x="212292" y="238369"/>
                      <a:pt x="164781" y="304043"/>
                      <a:pt x="106146" y="301718"/>
                    </a:cubicBezTo>
                    <a:cubicBezTo>
                      <a:pt x="47511" y="299392"/>
                      <a:pt x="0" y="229948"/>
                      <a:pt x="0" y="146678"/>
                    </a:cubicBezTo>
                    <a:cubicBezTo>
                      <a:pt x="0" y="63408"/>
                      <a:pt x="47511" y="-2265"/>
                      <a:pt x="106146" y="60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8"/>
              <p:cNvSpPr/>
              <p:nvPr/>
            </p:nvSpPr>
            <p:spPr>
              <a:xfrm>
                <a:off x="1253702" y="5170507"/>
                <a:ext cx="460583" cy="131865"/>
              </a:xfrm>
              <a:custGeom>
                <a:rect b="b" l="l" r="r" t="t"/>
                <a:pathLst>
                  <a:path extrusionOk="0" h="131865" w="460583">
                    <a:moveTo>
                      <a:pt x="460342" y="0"/>
                    </a:moveTo>
                    <a:cubicBezTo>
                      <a:pt x="466124" y="20928"/>
                      <a:pt x="367268" y="60709"/>
                      <a:pt x="240321" y="95776"/>
                    </a:cubicBezTo>
                    <a:cubicBezTo>
                      <a:pt x="113373" y="130844"/>
                      <a:pt x="5782" y="142345"/>
                      <a:pt x="0" y="121417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8"/>
              <p:cNvSpPr/>
              <p:nvPr/>
            </p:nvSpPr>
            <p:spPr>
              <a:xfrm>
                <a:off x="1219672" y="5386091"/>
                <a:ext cx="194661" cy="624720"/>
              </a:xfrm>
              <a:custGeom>
                <a:rect b="b" l="l" r="r" t="t"/>
                <a:pathLst>
                  <a:path extrusionOk="0" h="624720" w="194661">
                    <a:moveTo>
                      <a:pt x="84934" y="290"/>
                    </a:moveTo>
                    <a:cubicBezTo>
                      <a:pt x="76199" y="-779"/>
                      <a:pt x="67149" y="1044"/>
                      <a:pt x="59671" y="6826"/>
                    </a:cubicBezTo>
                    <a:cubicBezTo>
                      <a:pt x="58351" y="7831"/>
                      <a:pt x="56277" y="9402"/>
                      <a:pt x="55900" y="9654"/>
                    </a:cubicBezTo>
                    <a:cubicBezTo>
                      <a:pt x="-8705" y="59553"/>
                      <a:pt x="-18823" y="118313"/>
                      <a:pt x="33464" y="281963"/>
                    </a:cubicBezTo>
                    <a:cubicBezTo>
                      <a:pt x="36795" y="292332"/>
                      <a:pt x="40377" y="302953"/>
                      <a:pt x="43771" y="313763"/>
                    </a:cubicBezTo>
                    <a:cubicBezTo>
                      <a:pt x="63316" y="376231"/>
                      <a:pt x="83552" y="443287"/>
                      <a:pt x="102720" y="510280"/>
                    </a:cubicBezTo>
                    <a:cubicBezTo>
                      <a:pt x="109444" y="533721"/>
                      <a:pt x="125847" y="594744"/>
                      <a:pt x="127041" y="599206"/>
                    </a:cubicBezTo>
                    <a:cubicBezTo>
                      <a:pt x="132006" y="617494"/>
                      <a:pt x="150859" y="628492"/>
                      <a:pt x="169147" y="623527"/>
                    </a:cubicBezTo>
                    <a:cubicBezTo>
                      <a:pt x="187435" y="618563"/>
                      <a:pt x="198433" y="599709"/>
                      <a:pt x="193468" y="581421"/>
                    </a:cubicBezTo>
                    <a:cubicBezTo>
                      <a:pt x="192211" y="576896"/>
                      <a:pt x="174929" y="515182"/>
                      <a:pt x="168204" y="491615"/>
                    </a:cubicBezTo>
                    <a:cubicBezTo>
                      <a:pt x="148911" y="424119"/>
                      <a:pt x="128989" y="356309"/>
                      <a:pt x="109256" y="293212"/>
                    </a:cubicBezTo>
                    <a:cubicBezTo>
                      <a:pt x="105862" y="282277"/>
                      <a:pt x="102343" y="271907"/>
                      <a:pt x="98949" y="261412"/>
                    </a:cubicBezTo>
                    <a:cubicBezTo>
                      <a:pt x="54643" y="122587"/>
                      <a:pt x="59608" y="93615"/>
                      <a:pt x="98006" y="63952"/>
                    </a:cubicBezTo>
                    <a:cubicBezTo>
                      <a:pt x="98320" y="63701"/>
                      <a:pt x="100269" y="62255"/>
                      <a:pt x="101777" y="61124"/>
                    </a:cubicBezTo>
                    <a:cubicBezTo>
                      <a:pt x="116734" y="49497"/>
                      <a:pt x="119059" y="28382"/>
                      <a:pt x="107370" y="13424"/>
                    </a:cubicBezTo>
                    <a:cubicBezTo>
                      <a:pt x="101526" y="5946"/>
                      <a:pt x="93607" y="1358"/>
                      <a:pt x="84934" y="290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98" name="Google Shape;598;p8"/>
          <p:cNvGrpSpPr/>
          <p:nvPr/>
        </p:nvGrpSpPr>
        <p:grpSpPr>
          <a:xfrm>
            <a:off x="10917513" y="5269634"/>
            <a:ext cx="1129989" cy="1470357"/>
            <a:chOff x="10917513" y="5269634"/>
            <a:chExt cx="1129989" cy="1470357"/>
          </a:xfrm>
        </p:grpSpPr>
        <p:sp>
          <p:nvSpPr>
            <p:cNvPr id="599" name="Google Shape;599;p8"/>
            <p:cNvSpPr/>
            <p:nvPr/>
          </p:nvSpPr>
          <p:spPr>
            <a:xfrm>
              <a:off x="11175462" y="6574591"/>
              <a:ext cx="207835" cy="160265"/>
            </a:xfrm>
            <a:custGeom>
              <a:rect b="b" l="l" r="r" t="t"/>
              <a:pathLst>
                <a:path extrusionOk="0" h="305267" w="395876">
                  <a:moveTo>
                    <a:pt x="198611" y="1057"/>
                  </a:moveTo>
                  <a:cubicBezTo>
                    <a:pt x="408640" y="21984"/>
                    <a:pt x="417313" y="201093"/>
                    <a:pt x="376652" y="263436"/>
                  </a:cubicBezTo>
                  <a:cubicBezTo>
                    <a:pt x="335991" y="325778"/>
                    <a:pt x="64248" y="317044"/>
                    <a:pt x="16108" y="246531"/>
                  </a:cubicBezTo>
                  <a:cubicBezTo>
                    <a:pt x="-32031" y="176018"/>
                    <a:pt x="27420" y="-15911"/>
                    <a:pt x="198611" y="1057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11518215" y="6580846"/>
              <a:ext cx="207861" cy="159145"/>
            </a:xfrm>
            <a:custGeom>
              <a:rect b="b" l="l" r="r" t="t"/>
              <a:pathLst>
                <a:path extrusionOk="0" h="303133" w="395925">
                  <a:moveTo>
                    <a:pt x="182079" y="11"/>
                  </a:moveTo>
                  <a:cubicBezTo>
                    <a:pt x="393114" y="2085"/>
                    <a:pt x="417749" y="179686"/>
                    <a:pt x="382807" y="245422"/>
                  </a:cubicBezTo>
                  <a:cubicBezTo>
                    <a:pt x="347865" y="311158"/>
                    <a:pt x="76373" y="326681"/>
                    <a:pt x="22201" y="260756"/>
                  </a:cubicBezTo>
                  <a:cubicBezTo>
                    <a:pt x="-32035" y="194832"/>
                    <a:pt x="10072" y="-1686"/>
                    <a:pt x="182079" y="11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11113602" y="6028916"/>
              <a:ext cx="715177" cy="636203"/>
            </a:xfrm>
            <a:custGeom>
              <a:rect b="b" l="l" r="r" t="t"/>
              <a:pathLst>
                <a:path extrusionOk="0" h="1211816" w="1362242">
                  <a:moveTo>
                    <a:pt x="143772" y="34062"/>
                  </a:moveTo>
                  <a:cubicBezTo>
                    <a:pt x="143772" y="34062"/>
                    <a:pt x="-39108" y="1027899"/>
                    <a:pt x="7649" y="1101617"/>
                  </a:cubicBezTo>
                  <a:cubicBezTo>
                    <a:pt x="37752" y="1149065"/>
                    <a:pt x="367250" y="1205123"/>
                    <a:pt x="704039" y="1211470"/>
                  </a:cubicBezTo>
                  <a:cubicBezTo>
                    <a:pt x="1045415" y="1217880"/>
                    <a:pt x="1338902" y="1134233"/>
                    <a:pt x="1361590" y="1057687"/>
                  </a:cubicBezTo>
                  <a:cubicBezTo>
                    <a:pt x="1375478" y="1010742"/>
                    <a:pt x="1163124" y="0"/>
                    <a:pt x="1163124" y="0"/>
                  </a:cubicBezTo>
                  <a:lnTo>
                    <a:pt x="143772" y="34062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2" name="Google Shape;602;p8"/>
            <p:cNvGrpSpPr/>
            <p:nvPr/>
          </p:nvGrpSpPr>
          <p:grpSpPr>
            <a:xfrm>
              <a:off x="10917513" y="5902761"/>
              <a:ext cx="1036607" cy="713047"/>
              <a:chOff x="2631763" y="4985930"/>
              <a:chExt cx="1974865" cy="1358443"/>
            </a:xfrm>
          </p:grpSpPr>
          <p:grpSp>
            <p:nvGrpSpPr>
              <p:cNvPr id="603" name="Google Shape;603;p8"/>
              <p:cNvGrpSpPr/>
              <p:nvPr/>
            </p:nvGrpSpPr>
            <p:grpSpPr>
              <a:xfrm>
                <a:off x="2631763" y="4985930"/>
                <a:ext cx="913974" cy="1358443"/>
                <a:chOff x="2631763" y="4985930"/>
                <a:chExt cx="913974" cy="1358443"/>
              </a:xfrm>
            </p:grpSpPr>
            <p:sp>
              <p:nvSpPr>
                <p:cNvPr id="604" name="Google Shape;604;p8"/>
                <p:cNvSpPr/>
                <p:nvPr/>
              </p:nvSpPr>
              <p:spPr>
                <a:xfrm>
                  <a:off x="3129170" y="4985930"/>
                  <a:ext cx="416567" cy="657802"/>
                </a:xfrm>
                <a:custGeom>
                  <a:rect b="b" l="l" r="r" t="t"/>
                  <a:pathLst>
                    <a:path extrusionOk="0" h="657802" w="416567">
                      <a:moveTo>
                        <a:pt x="416377" y="0"/>
                      </a:moveTo>
                      <a:cubicBezTo>
                        <a:pt x="416377" y="0"/>
                        <a:pt x="115850" y="68502"/>
                        <a:pt x="31826" y="269795"/>
                      </a:cubicBezTo>
                      <a:cubicBezTo>
                        <a:pt x="-41326" y="445134"/>
                        <a:pt x="34528" y="657802"/>
                        <a:pt x="34528" y="657802"/>
                      </a:cubicBezTo>
                      <a:cubicBezTo>
                        <a:pt x="34528" y="657802"/>
                        <a:pt x="299107" y="600487"/>
                        <a:pt x="363210" y="448967"/>
                      </a:cubicBezTo>
                      <a:cubicBezTo>
                        <a:pt x="422661" y="308633"/>
                        <a:pt x="416377" y="0"/>
                        <a:pt x="4163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5" name="Google Shape;605;p8"/>
                <p:cNvSpPr/>
                <p:nvPr/>
              </p:nvSpPr>
              <p:spPr>
                <a:xfrm>
                  <a:off x="2840170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0" y="220902"/>
                      </a:moveTo>
                      <a:cubicBezTo>
                        <a:pt x="0" y="220902"/>
                        <a:pt x="54613" y="43678"/>
                        <a:pt x="235167" y="39090"/>
                      </a:cubicBezTo>
                      <a:cubicBezTo>
                        <a:pt x="403719" y="34816"/>
                        <a:pt x="500312" y="0"/>
                        <a:pt x="500312" y="0"/>
                      </a:cubicBezTo>
                      <a:cubicBezTo>
                        <a:pt x="500312" y="0"/>
                        <a:pt x="516526" y="186902"/>
                        <a:pt x="342822" y="258923"/>
                      </a:cubicBezTo>
                      <a:cubicBezTo>
                        <a:pt x="115258" y="353191"/>
                        <a:pt x="0" y="220902"/>
                        <a:pt x="0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" name="Google Shape;606;p8"/>
                <p:cNvSpPr/>
                <p:nvPr/>
              </p:nvSpPr>
              <p:spPr>
                <a:xfrm>
                  <a:off x="3010606" y="5513957"/>
                  <a:ext cx="436730" cy="423304"/>
                </a:xfrm>
                <a:custGeom>
                  <a:rect b="b" l="l" r="r" t="t"/>
                  <a:pathLst>
                    <a:path extrusionOk="0" h="423304" w="436730">
                      <a:moveTo>
                        <a:pt x="315" y="423263"/>
                      </a:moveTo>
                      <a:cubicBezTo>
                        <a:pt x="315" y="423263"/>
                        <a:pt x="-13951" y="228883"/>
                        <a:pt x="149447" y="151960"/>
                      </a:cubicBezTo>
                      <a:cubicBezTo>
                        <a:pt x="302036" y="80191"/>
                        <a:pt x="423830" y="0"/>
                        <a:pt x="423830" y="0"/>
                      </a:cubicBezTo>
                      <a:cubicBezTo>
                        <a:pt x="423830" y="0"/>
                        <a:pt x="523880" y="341313"/>
                        <a:pt x="166730" y="406547"/>
                      </a:cubicBezTo>
                      <a:cubicBezTo>
                        <a:pt x="65863" y="424960"/>
                        <a:pt x="315" y="423263"/>
                        <a:pt x="315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" name="Google Shape;607;p8"/>
                <p:cNvSpPr/>
                <p:nvPr/>
              </p:nvSpPr>
              <p:spPr>
                <a:xfrm>
                  <a:off x="2881364" y="5226063"/>
                  <a:ext cx="294148" cy="504648"/>
                </a:xfrm>
                <a:custGeom>
                  <a:rect b="b" l="l" r="r" t="t"/>
                  <a:pathLst>
                    <a:path extrusionOk="0" h="504648" w="294148">
                      <a:moveTo>
                        <a:pt x="194287" y="504648"/>
                      </a:moveTo>
                      <a:cubicBezTo>
                        <a:pt x="194287" y="504648"/>
                        <a:pt x="-57723" y="366325"/>
                        <a:pt x="12287" y="178732"/>
                      </a:cubicBezTo>
                      <a:cubicBezTo>
                        <a:pt x="71676" y="19796"/>
                        <a:pt x="294149" y="0"/>
                        <a:pt x="294149" y="0"/>
                      </a:cubicBezTo>
                      <a:cubicBezTo>
                        <a:pt x="294149" y="0"/>
                        <a:pt x="254493" y="86035"/>
                        <a:pt x="247706" y="202802"/>
                      </a:cubicBezTo>
                      <a:cubicBezTo>
                        <a:pt x="240919" y="319569"/>
                        <a:pt x="287298" y="435644"/>
                        <a:pt x="287298" y="435644"/>
                      </a:cubicBezTo>
                      <a:lnTo>
                        <a:pt x="236017" y="465181"/>
                      </a:lnTo>
                      <a:lnTo>
                        <a:pt x="194287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8" name="Google Shape;608;p8"/>
                <p:cNvSpPr/>
                <p:nvPr/>
              </p:nvSpPr>
              <p:spPr>
                <a:xfrm>
                  <a:off x="2805874" y="5490327"/>
                  <a:ext cx="261167" cy="471968"/>
                </a:xfrm>
                <a:custGeom>
                  <a:rect b="b" l="l" r="r" t="t"/>
                  <a:pathLst>
                    <a:path extrusionOk="0" h="471968" w="261167">
                      <a:moveTo>
                        <a:pt x="76591" y="0"/>
                      </a:moveTo>
                      <a:cubicBezTo>
                        <a:pt x="76591" y="0"/>
                        <a:pt x="-15163" y="169054"/>
                        <a:pt x="2182" y="272120"/>
                      </a:cubicBezTo>
                      <a:cubicBezTo>
                        <a:pt x="25058" y="408432"/>
                        <a:pt x="148800" y="471968"/>
                        <a:pt x="148800" y="471968"/>
                      </a:cubicBezTo>
                      <a:lnTo>
                        <a:pt x="204921" y="446265"/>
                      </a:lnTo>
                      <a:cubicBezTo>
                        <a:pt x="204921" y="446265"/>
                        <a:pt x="202659" y="398879"/>
                        <a:pt x="216736" y="346152"/>
                      </a:cubicBezTo>
                      <a:cubicBezTo>
                        <a:pt x="230814" y="293425"/>
                        <a:pt x="261168" y="235356"/>
                        <a:pt x="261168" y="235356"/>
                      </a:cubicBezTo>
                      <a:cubicBezTo>
                        <a:pt x="261168" y="235356"/>
                        <a:pt x="188456" y="197272"/>
                        <a:pt x="141448" y="135495"/>
                      </a:cubicBezTo>
                      <a:cubicBezTo>
                        <a:pt x="94565" y="73717"/>
                        <a:pt x="76591" y="0"/>
                        <a:pt x="7659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" name="Google Shape;609;p8"/>
                <p:cNvSpPr/>
                <p:nvPr/>
              </p:nvSpPr>
              <p:spPr>
                <a:xfrm>
                  <a:off x="2730707" y="5743971"/>
                  <a:ext cx="220636" cy="364691"/>
                </a:xfrm>
                <a:custGeom>
                  <a:rect b="b" l="l" r="r" t="t"/>
                  <a:pathLst>
                    <a:path extrusionOk="0" h="364691" w="220636">
                      <a:moveTo>
                        <a:pt x="75401" y="0"/>
                      </a:moveTo>
                      <a:cubicBezTo>
                        <a:pt x="75401" y="0"/>
                        <a:pt x="-16730" y="109225"/>
                        <a:pt x="2689" y="210092"/>
                      </a:cubicBezTo>
                      <a:cubicBezTo>
                        <a:pt x="24119" y="321705"/>
                        <a:pt x="109589" y="364692"/>
                        <a:pt x="109589" y="364692"/>
                      </a:cubicBezTo>
                      <a:cubicBezTo>
                        <a:pt x="109589" y="364692"/>
                        <a:pt x="128631" y="316929"/>
                        <a:pt x="156409" y="279913"/>
                      </a:cubicBezTo>
                      <a:cubicBezTo>
                        <a:pt x="184186" y="242835"/>
                        <a:pt x="220637" y="216502"/>
                        <a:pt x="220637" y="216502"/>
                      </a:cubicBezTo>
                      <a:cubicBezTo>
                        <a:pt x="220637" y="216502"/>
                        <a:pt x="160682" y="186211"/>
                        <a:pt x="124357" y="129022"/>
                      </a:cubicBezTo>
                      <a:cubicBezTo>
                        <a:pt x="87970" y="71770"/>
                        <a:pt x="75401" y="0"/>
                        <a:pt x="7540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0" name="Google Shape;610;p8"/>
                <p:cNvSpPr/>
                <p:nvPr/>
              </p:nvSpPr>
              <p:spPr>
                <a:xfrm>
                  <a:off x="2631763" y="6107280"/>
                  <a:ext cx="277624" cy="237093"/>
                </a:xfrm>
                <a:custGeom>
                  <a:rect b="b" l="l" r="r" t="t"/>
                  <a:pathLst>
                    <a:path extrusionOk="0" h="237093" w="277624">
                      <a:moveTo>
                        <a:pt x="1960" y="12192"/>
                      </a:moveTo>
                      <a:lnTo>
                        <a:pt x="206458" y="0"/>
                      </a:lnTo>
                      <a:lnTo>
                        <a:pt x="277599" y="49145"/>
                      </a:lnTo>
                      <a:cubicBezTo>
                        <a:pt x="277599" y="49145"/>
                        <a:pt x="283318" y="252387"/>
                        <a:pt x="122623" y="236173"/>
                      </a:cubicBezTo>
                      <a:cubicBezTo>
                        <a:pt x="-25190" y="221216"/>
                        <a:pt x="1960" y="12192"/>
                        <a:pt x="1960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11" name="Google Shape;611;p8"/>
              <p:cNvGrpSpPr/>
              <p:nvPr/>
            </p:nvGrpSpPr>
            <p:grpSpPr>
              <a:xfrm>
                <a:off x="3692606" y="4985930"/>
                <a:ext cx="914022" cy="1358443"/>
                <a:chOff x="3692606" y="4985930"/>
                <a:chExt cx="914022" cy="1358443"/>
              </a:xfrm>
            </p:grpSpPr>
            <p:sp>
              <p:nvSpPr>
                <p:cNvPr id="612" name="Google Shape;612;p8"/>
                <p:cNvSpPr/>
                <p:nvPr/>
              </p:nvSpPr>
              <p:spPr>
                <a:xfrm>
                  <a:off x="3692606" y="4985930"/>
                  <a:ext cx="416563" cy="657802"/>
                </a:xfrm>
                <a:custGeom>
                  <a:rect b="b" l="l" r="r" t="t"/>
                  <a:pathLst>
                    <a:path extrusionOk="0" h="657802" w="416563">
                      <a:moveTo>
                        <a:pt x="187" y="0"/>
                      </a:moveTo>
                      <a:cubicBezTo>
                        <a:pt x="187" y="0"/>
                        <a:pt x="300713" y="68502"/>
                        <a:pt x="384737" y="269795"/>
                      </a:cubicBezTo>
                      <a:cubicBezTo>
                        <a:pt x="457890" y="445134"/>
                        <a:pt x="382035" y="657802"/>
                        <a:pt x="382035" y="657802"/>
                      </a:cubicBezTo>
                      <a:cubicBezTo>
                        <a:pt x="382035" y="657802"/>
                        <a:pt x="117456" y="600487"/>
                        <a:pt x="53354" y="448967"/>
                      </a:cubicBezTo>
                      <a:cubicBezTo>
                        <a:pt x="-6035" y="308633"/>
                        <a:pt x="187" y="0"/>
                        <a:pt x="18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3" name="Google Shape;613;p8"/>
                <p:cNvSpPr/>
                <p:nvPr/>
              </p:nvSpPr>
              <p:spPr>
                <a:xfrm>
                  <a:off x="3897456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500713" y="220902"/>
                      </a:moveTo>
                      <a:cubicBezTo>
                        <a:pt x="500713" y="220902"/>
                        <a:pt x="446101" y="43678"/>
                        <a:pt x="265546" y="39090"/>
                      </a:cubicBezTo>
                      <a:cubicBezTo>
                        <a:pt x="96932" y="34816"/>
                        <a:pt x="401" y="0"/>
                        <a:pt x="401" y="0"/>
                      </a:cubicBezTo>
                      <a:cubicBezTo>
                        <a:pt x="401" y="0"/>
                        <a:pt x="-15813" y="186902"/>
                        <a:pt x="157892" y="258923"/>
                      </a:cubicBezTo>
                      <a:cubicBezTo>
                        <a:pt x="385455" y="353191"/>
                        <a:pt x="500713" y="220902"/>
                        <a:pt x="500713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4" name="Google Shape;614;p8"/>
                <p:cNvSpPr/>
                <p:nvPr/>
              </p:nvSpPr>
              <p:spPr>
                <a:xfrm>
                  <a:off x="3791019" y="5513957"/>
                  <a:ext cx="436714" cy="423304"/>
                </a:xfrm>
                <a:custGeom>
                  <a:rect b="b" l="l" r="r" t="t"/>
                  <a:pathLst>
                    <a:path extrusionOk="0" h="423304" w="436714">
                      <a:moveTo>
                        <a:pt x="436400" y="423263"/>
                      </a:moveTo>
                      <a:cubicBezTo>
                        <a:pt x="436400" y="423263"/>
                        <a:pt x="450666" y="228883"/>
                        <a:pt x="287268" y="151960"/>
                      </a:cubicBezTo>
                      <a:cubicBezTo>
                        <a:pt x="134679" y="80191"/>
                        <a:pt x="12885" y="0"/>
                        <a:pt x="12885" y="0"/>
                      </a:cubicBezTo>
                      <a:cubicBezTo>
                        <a:pt x="12885" y="0"/>
                        <a:pt x="-87102" y="341313"/>
                        <a:pt x="269985" y="406547"/>
                      </a:cubicBezTo>
                      <a:cubicBezTo>
                        <a:pt x="370852" y="424960"/>
                        <a:pt x="436400" y="423263"/>
                        <a:pt x="436400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5" name="Google Shape;615;p8"/>
                <p:cNvSpPr/>
                <p:nvPr/>
              </p:nvSpPr>
              <p:spPr>
                <a:xfrm>
                  <a:off x="4062763" y="5226063"/>
                  <a:ext cx="294169" cy="504648"/>
                </a:xfrm>
                <a:custGeom>
                  <a:rect b="b" l="l" r="r" t="t"/>
                  <a:pathLst>
                    <a:path extrusionOk="0" h="504648" w="294169">
                      <a:moveTo>
                        <a:pt x="99924" y="504648"/>
                      </a:moveTo>
                      <a:cubicBezTo>
                        <a:pt x="99924" y="504648"/>
                        <a:pt x="351934" y="366325"/>
                        <a:pt x="281862" y="178732"/>
                      </a:cubicBezTo>
                      <a:cubicBezTo>
                        <a:pt x="222473" y="19796"/>
                        <a:pt x="0" y="0"/>
                        <a:pt x="0" y="0"/>
                      </a:cubicBezTo>
                      <a:cubicBezTo>
                        <a:pt x="0" y="0"/>
                        <a:pt x="39656" y="86035"/>
                        <a:pt x="46443" y="202802"/>
                      </a:cubicBezTo>
                      <a:cubicBezTo>
                        <a:pt x="53167" y="319569"/>
                        <a:pt x="6850" y="435644"/>
                        <a:pt x="6850" y="435644"/>
                      </a:cubicBezTo>
                      <a:lnTo>
                        <a:pt x="58132" y="465181"/>
                      </a:lnTo>
                      <a:lnTo>
                        <a:pt x="99924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6" name="Google Shape;616;p8"/>
                <p:cNvSpPr/>
                <p:nvPr/>
              </p:nvSpPr>
              <p:spPr>
                <a:xfrm>
                  <a:off x="4171297" y="5490327"/>
                  <a:ext cx="261168" cy="471968"/>
                </a:xfrm>
                <a:custGeom>
                  <a:rect b="b" l="l" r="r" t="t"/>
                  <a:pathLst>
                    <a:path extrusionOk="0" h="471968" w="261168">
                      <a:moveTo>
                        <a:pt x="184577" y="0"/>
                      </a:moveTo>
                      <a:cubicBezTo>
                        <a:pt x="184577" y="0"/>
                        <a:pt x="276331" y="169054"/>
                        <a:pt x="258986" y="272120"/>
                      </a:cubicBezTo>
                      <a:cubicBezTo>
                        <a:pt x="236047" y="408432"/>
                        <a:pt x="112368" y="471968"/>
                        <a:pt x="112368" y="471968"/>
                      </a:cubicBezTo>
                      <a:lnTo>
                        <a:pt x="56247" y="446265"/>
                      </a:lnTo>
                      <a:cubicBezTo>
                        <a:pt x="56247" y="446265"/>
                        <a:pt x="58509" y="398879"/>
                        <a:pt x="44432" y="346152"/>
                      </a:cubicBezTo>
                      <a:cubicBezTo>
                        <a:pt x="30354" y="293425"/>
                        <a:pt x="0" y="235356"/>
                        <a:pt x="0" y="235356"/>
                      </a:cubicBezTo>
                      <a:cubicBezTo>
                        <a:pt x="0" y="235356"/>
                        <a:pt x="72712" y="197272"/>
                        <a:pt x="119720" y="135495"/>
                      </a:cubicBezTo>
                      <a:cubicBezTo>
                        <a:pt x="166603" y="73717"/>
                        <a:pt x="184577" y="0"/>
                        <a:pt x="1845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7" name="Google Shape;617;p8"/>
                <p:cNvSpPr/>
                <p:nvPr/>
              </p:nvSpPr>
              <p:spPr>
                <a:xfrm>
                  <a:off x="4286996" y="5743971"/>
                  <a:ext cx="220683" cy="364691"/>
                </a:xfrm>
                <a:custGeom>
                  <a:rect b="b" l="l" r="r" t="t"/>
                  <a:pathLst>
                    <a:path extrusionOk="0" h="364691" w="220683">
                      <a:moveTo>
                        <a:pt x="145236" y="0"/>
                      </a:moveTo>
                      <a:cubicBezTo>
                        <a:pt x="145236" y="0"/>
                        <a:pt x="237367" y="109225"/>
                        <a:pt x="218011" y="210092"/>
                      </a:cubicBezTo>
                      <a:cubicBezTo>
                        <a:pt x="196580" y="321705"/>
                        <a:pt x="111048" y="364692"/>
                        <a:pt x="111048" y="364692"/>
                      </a:cubicBezTo>
                      <a:cubicBezTo>
                        <a:pt x="111048" y="364692"/>
                        <a:pt x="92005" y="316929"/>
                        <a:pt x="64228" y="279913"/>
                      </a:cubicBezTo>
                      <a:cubicBezTo>
                        <a:pt x="36450" y="242835"/>
                        <a:pt x="0" y="216502"/>
                        <a:pt x="0" y="216502"/>
                      </a:cubicBezTo>
                      <a:cubicBezTo>
                        <a:pt x="0" y="216502"/>
                        <a:pt x="59954" y="186211"/>
                        <a:pt x="96279" y="129022"/>
                      </a:cubicBezTo>
                      <a:cubicBezTo>
                        <a:pt x="132666" y="71770"/>
                        <a:pt x="145236" y="0"/>
                        <a:pt x="145236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8" name="Google Shape;618;p8"/>
                <p:cNvSpPr/>
                <p:nvPr/>
              </p:nvSpPr>
              <p:spPr>
                <a:xfrm>
                  <a:off x="4329014" y="6107280"/>
                  <a:ext cx="277614" cy="237093"/>
                </a:xfrm>
                <a:custGeom>
                  <a:rect b="b" l="l" r="r" t="t"/>
                  <a:pathLst>
                    <a:path extrusionOk="0" h="237093" w="277614">
                      <a:moveTo>
                        <a:pt x="275665" y="12192"/>
                      </a:moveTo>
                      <a:lnTo>
                        <a:pt x="71166" y="0"/>
                      </a:lnTo>
                      <a:lnTo>
                        <a:pt x="25" y="49145"/>
                      </a:lnTo>
                      <a:cubicBezTo>
                        <a:pt x="25" y="49145"/>
                        <a:pt x="-5694" y="252387"/>
                        <a:pt x="155002" y="236173"/>
                      </a:cubicBezTo>
                      <a:cubicBezTo>
                        <a:pt x="302751" y="221216"/>
                        <a:pt x="275665" y="12192"/>
                        <a:pt x="275665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19" name="Google Shape;619;p8"/>
            <p:cNvGrpSpPr/>
            <p:nvPr/>
          </p:nvGrpSpPr>
          <p:grpSpPr>
            <a:xfrm>
              <a:off x="11124846" y="6150795"/>
              <a:ext cx="613667" cy="295766"/>
              <a:chOff x="3026758" y="5458465"/>
              <a:chExt cx="1169112" cy="563471"/>
            </a:xfrm>
          </p:grpSpPr>
          <p:sp>
            <p:nvSpPr>
              <p:cNvPr id="620" name="Google Shape;620;p8"/>
              <p:cNvSpPr/>
              <p:nvPr/>
            </p:nvSpPr>
            <p:spPr>
              <a:xfrm>
                <a:off x="3185317" y="5458465"/>
                <a:ext cx="845207" cy="563471"/>
              </a:xfrm>
              <a:custGeom>
                <a:rect b="b" l="l" r="r" t="t"/>
                <a:pathLst>
                  <a:path extrusionOk="0" h="563471" w="845207">
                    <a:moveTo>
                      <a:pt x="0" y="0"/>
                    </a:moveTo>
                    <a:lnTo>
                      <a:pt x="845207" y="0"/>
                    </a:lnTo>
                    <a:lnTo>
                      <a:pt x="845207" y="563472"/>
                    </a:lnTo>
                    <a:lnTo>
                      <a:pt x="0" y="5634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8"/>
              <p:cNvSpPr/>
              <p:nvPr/>
            </p:nvSpPr>
            <p:spPr>
              <a:xfrm>
                <a:off x="3185317" y="5458465"/>
                <a:ext cx="845269" cy="563471"/>
              </a:xfrm>
              <a:custGeom>
                <a:rect b="b" l="l" r="r" t="t"/>
                <a:pathLst>
                  <a:path extrusionOk="0" h="563471" w="845269">
                    <a:moveTo>
                      <a:pt x="0" y="0"/>
                    </a:moveTo>
                    <a:lnTo>
                      <a:pt x="421378" y="281673"/>
                    </a:lnTo>
                    <a:lnTo>
                      <a:pt x="845270" y="0"/>
                    </a:lnTo>
                    <a:lnTo>
                      <a:pt x="845270" y="563472"/>
                    </a:lnTo>
                    <a:lnTo>
                      <a:pt x="0" y="5634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8"/>
              <p:cNvSpPr/>
              <p:nvPr/>
            </p:nvSpPr>
            <p:spPr>
              <a:xfrm>
                <a:off x="3185317" y="5686468"/>
                <a:ext cx="339804" cy="335468"/>
              </a:xfrm>
              <a:custGeom>
                <a:rect b="b" l="l" r="r" t="t"/>
                <a:pathLst>
                  <a:path extrusionOk="0" h="335468" w="339804">
                    <a:moveTo>
                      <a:pt x="0" y="335469"/>
                    </a:moveTo>
                    <a:lnTo>
                      <a:pt x="339805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8"/>
              <p:cNvSpPr/>
              <p:nvPr/>
            </p:nvSpPr>
            <p:spPr>
              <a:xfrm>
                <a:off x="3698135" y="5681566"/>
                <a:ext cx="332389" cy="340370"/>
              </a:xfrm>
              <a:custGeom>
                <a:rect b="b" l="l" r="r" t="t"/>
                <a:pathLst>
                  <a:path extrusionOk="0" h="340370" w="332389">
                    <a:moveTo>
                      <a:pt x="0" y="0"/>
                    </a:moveTo>
                    <a:lnTo>
                      <a:pt x="332389" y="340371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8"/>
              <p:cNvSpPr/>
              <p:nvPr/>
            </p:nvSpPr>
            <p:spPr>
              <a:xfrm>
                <a:off x="3420106" y="5566558"/>
                <a:ext cx="404788" cy="331447"/>
              </a:xfrm>
              <a:custGeom>
                <a:rect b="b" l="l" r="r" t="t"/>
                <a:pathLst>
                  <a:path extrusionOk="0" h="331447" w="404788">
                    <a:moveTo>
                      <a:pt x="293991" y="1"/>
                    </a:moveTo>
                    <a:cubicBezTo>
                      <a:pt x="255593" y="127"/>
                      <a:pt x="221845" y="19923"/>
                      <a:pt x="202174" y="49774"/>
                    </a:cubicBezTo>
                    <a:cubicBezTo>
                      <a:pt x="182315" y="20112"/>
                      <a:pt x="148378" y="566"/>
                      <a:pt x="109980" y="692"/>
                    </a:cubicBezTo>
                    <a:cubicBezTo>
                      <a:pt x="49020" y="944"/>
                      <a:pt x="-188" y="50528"/>
                      <a:pt x="1" y="111489"/>
                    </a:cubicBezTo>
                    <a:cubicBezTo>
                      <a:pt x="441" y="221342"/>
                      <a:pt x="203242" y="331447"/>
                      <a:pt x="203242" y="331447"/>
                    </a:cubicBezTo>
                    <a:cubicBezTo>
                      <a:pt x="203242" y="331447"/>
                      <a:pt x="405227" y="220714"/>
                      <a:pt x="404787" y="109855"/>
                    </a:cubicBezTo>
                    <a:cubicBezTo>
                      <a:pt x="404599" y="48957"/>
                      <a:pt x="354951" y="-250"/>
                      <a:pt x="293991" y="1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8"/>
              <p:cNvSpPr/>
              <p:nvPr/>
            </p:nvSpPr>
            <p:spPr>
              <a:xfrm>
                <a:off x="3026758" y="5611878"/>
                <a:ext cx="206509" cy="293343"/>
              </a:xfrm>
              <a:custGeom>
                <a:rect b="b" l="l" r="r" t="t"/>
                <a:pathLst>
                  <a:path extrusionOk="0" h="293343" w="206509">
                    <a:moveTo>
                      <a:pt x="103255" y="55"/>
                    </a:moveTo>
                    <a:cubicBezTo>
                      <a:pt x="160319" y="2192"/>
                      <a:pt x="206510" y="69625"/>
                      <a:pt x="206510" y="150570"/>
                    </a:cubicBezTo>
                    <a:cubicBezTo>
                      <a:pt x="206510" y="231578"/>
                      <a:pt x="160256" y="295428"/>
                      <a:pt x="103255" y="293292"/>
                    </a:cubicBezTo>
                    <a:cubicBezTo>
                      <a:pt x="46191" y="291155"/>
                      <a:pt x="0" y="223722"/>
                      <a:pt x="0" y="142777"/>
                    </a:cubicBezTo>
                    <a:cubicBezTo>
                      <a:pt x="0" y="61769"/>
                      <a:pt x="46254" y="-2144"/>
                      <a:pt x="103255" y="55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8"/>
              <p:cNvSpPr/>
              <p:nvPr/>
            </p:nvSpPr>
            <p:spPr>
              <a:xfrm>
                <a:off x="3989360" y="5600940"/>
                <a:ext cx="206510" cy="293478"/>
              </a:xfrm>
              <a:custGeom>
                <a:rect b="b" l="l" r="r" t="t"/>
                <a:pathLst>
                  <a:path extrusionOk="0" h="293478" w="206510">
                    <a:moveTo>
                      <a:pt x="103255" y="58"/>
                    </a:moveTo>
                    <a:cubicBezTo>
                      <a:pt x="160256" y="2321"/>
                      <a:pt x="206510" y="69817"/>
                      <a:pt x="206510" y="150824"/>
                    </a:cubicBezTo>
                    <a:cubicBezTo>
                      <a:pt x="206510" y="231832"/>
                      <a:pt x="160319" y="295683"/>
                      <a:pt x="103255" y="293420"/>
                    </a:cubicBezTo>
                    <a:cubicBezTo>
                      <a:pt x="46254" y="291158"/>
                      <a:pt x="0" y="223662"/>
                      <a:pt x="0" y="142654"/>
                    </a:cubicBezTo>
                    <a:cubicBezTo>
                      <a:pt x="0" y="61647"/>
                      <a:pt x="46192" y="-2204"/>
                      <a:pt x="103255" y="5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7" name="Google Shape;627;p8"/>
            <p:cNvGrpSpPr/>
            <p:nvPr/>
          </p:nvGrpSpPr>
          <p:grpSpPr>
            <a:xfrm>
              <a:off x="11046910" y="5269634"/>
              <a:ext cx="1000591" cy="910958"/>
              <a:chOff x="5704698" y="542559"/>
              <a:chExt cx="1000591" cy="910958"/>
            </a:xfrm>
          </p:grpSpPr>
          <p:grpSp>
            <p:nvGrpSpPr>
              <p:cNvPr id="628" name="Google Shape;628;p8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629" name="Google Shape;629;p8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" name="Google Shape;630;p8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31" name="Google Shape;631;p8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632" name="Google Shape;632;p8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8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" name="Google Shape;634;p8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" name="Google Shape;635;p8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6" name="Google Shape;636;p8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" name="Google Shape;637;p8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" name="Google Shape;638;p8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8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8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" name="Google Shape;641;p8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" name="Google Shape;642;p8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" name="Google Shape;643;p8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" name="Google Shape;644;p8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5" name="Google Shape;645;p8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6" name="Google Shape;646;p8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" name="Google Shape;647;p8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" name="Google Shape;648;p8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9" name="Google Shape;649;p8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50" name="Google Shape;650;p8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651" name="Google Shape;651;p8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" name="Google Shape;652;p8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8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8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8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8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8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" name="Google Shape;658;p8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659;p8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660;p8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" name="Google Shape;661;p8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8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" name="Google Shape;663;p8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" name="Google Shape;664;p8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8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Google Shape;666;p8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" name="Google Shape;667;p8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Google Shape;668;p8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9" name="Google Shape;669;p8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0" name="Google Shape;670;p8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1" name="Google Shape;671;p8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2" name="Google Shape;672;p8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8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Google Shape;674;p8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5" name="Google Shape;675;p8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6" name="Google Shape;676;p8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77" name="Google Shape;677;p8"/>
            <p:cNvSpPr/>
            <p:nvPr/>
          </p:nvSpPr>
          <p:spPr>
            <a:xfrm>
              <a:off x="11331659" y="5950182"/>
              <a:ext cx="227855" cy="143688"/>
            </a:xfrm>
            <a:custGeom>
              <a:rect b="b" l="l" r="r" t="t"/>
              <a:pathLst>
                <a:path extrusionOk="0" h="273691" w="434010">
                  <a:moveTo>
                    <a:pt x="0" y="136877"/>
                  </a:moveTo>
                  <a:cubicBezTo>
                    <a:pt x="0" y="61274"/>
                    <a:pt x="97159" y="0"/>
                    <a:pt x="217005" y="0"/>
                  </a:cubicBezTo>
                  <a:cubicBezTo>
                    <a:pt x="336851" y="0"/>
                    <a:pt x="434010" y="61274"/>
                    <a:pt x="434010" y="136877"/>
                  </a:cubicBezTo>
                  <a:cubicBezTo>
                    <a:pt x="434010" y="212480"/>
                    <a:pt x="336851" y="273691"/>
                    <a:pt x="217005" y="273691"/>
                  </a:cubicBezTo>
                  <a:cubicBezTo>
                    <a:pt x="97159" y="273691"/>
                    <a:pt x="0" y="212417"/>
                    <a:pt x="0" y="136877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9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680" name="Google Shape;680;p9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9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0" name="Google Shape;780;p9"/>
          <p:cNvSpPr txBox="1"/>
          <p:nvPr>
            <p:ph type="title"/>
          </p:nvPr>
        </p:nvSpPr>
        <p:spPr>
          <a:xfrm>
            <a:off x="766950" y="395650"/>
            <a:ext cx="10658100" cy="104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781" name="Google Shape;781;p9"/>
          <p:cNvSpPr txBox="1"/>
          <p:nvPr>
            <p:ph idx="1" type="body"/>
          </p:nvPr>
        </p:nvSpPr>
        <p:spPr>
          <a:xfrm>
            <a:off x="9345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2" name="Google Shape;782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3" name="Google Shape;783;p9"/>
          <p:cNvSpPr txBox="1"/>
          <p:nvPr>
            <p:ph idx="2" type="subTitle"/>
          </p:nvPr>
        </p:nvSpPr>
        <p:spPr>
          <a:xfrm>
            <a:off x="9345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84" name="Google Shape;784;p9"/>
          <p:cNvSpPr txBox="1"/>
          <p:nvPr>
            <p:ph idx="3" type="body"/>
          </p:nvPr>
        </p:nvSpPr>
        <p:spPr>
          <a:xfrm>
            <a:off x="4522350" y="3451375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5" name="Google Shape;785;p9"/>
          <p:cNvSpPr txBox="1"/>
          <p:nvPr>
            <p:ph idx="4" type="subTitle"/>
          </p:nvPr>
        </p:nvSpPr>
        <p:spPr>
          <a:xfrm>
            <a:off x="4522350" y="1924289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86" name="Google Shape;786;p9"/>
          <p:cNvSpPr txBox="1"/>
          <p:nvPr>
            <p:ph idx="5" type="body"/>
          </p:nvPr>
        </p:nvSpPr>
        <p:spPr>
          <a:xfrm>
            <a:off x="81102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7" name="Google Shape;787;p9"/>
          <p:cNvSpPr txBox="1"/>
          <p:nvPr>
            <p:ph idx="6" type="subTitle"/>
          </p:nvPr>
        </p:nvSpPr>
        <p:spPr>
          <a:xfrm>
            <a:off x="81102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AND_TWO_COLUMNS_1_2">
    <p:bg>
      <p:bgPr>
        <a:solidFill>
          <a:schemeClr val="accent1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9" name="Google Shape;789;p10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790" name="Google Shape;790;p10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0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0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0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0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0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0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0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0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0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0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0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0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0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0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0" name="Google Shape;890;p10"/>
          <p:cNvSpPr/>
          <p:nvPr/>
        </p:nvSpPr>
        <p:spPr>
          <a:xfrm>
            <a:off x="6254413" y="1541525"/>
            <a:ext cx="5134800" cy="1984200"/>
          </a:xfrm>
          <a:prstGeom prst="roundRect">
            <a:avLst>
              <a:gd fmla="val 14467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1" name="Google Shape;891;p10"/>
          <p:cNvSpPr/>
          <p:nvPr/>
        </p:nvSpPr>
        <p:spPr>
          <a:xfrm>
            <a:off x="6254413" y="3866325"/>
            <a:ext cx="5134800" cy="1984200"/>
          </a:xfrm>
          <a:prstGeom prst="roundRect">
            <a:avLst>
              <a:gd fmla="val 14911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802788" y="1541525"/>
            <a:ext cx="5134800" cy="4331700"/>
          </a:xfrm>
          <a:prstGeom prst="roundRect">
            <a:avLst>
              <a:gd fmla="val 8374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3" name="Google Shape;893;p10"/>
          <p:cNvSpPr txBox="1"/>
          <p:nvPr>
            <p:ph type="title"/>
          </p:nvPr>
        </p:nvSpPr>
        <p:spPr>
          <a:xfrm>
            <a:off x="850650" y="477013"/>
            <a:ext cx="1049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894" name="Google Shape;894;p10"/>
          <p:cNvSpPr txBox="1"/>
          <p:nvPr>
            <p:ph idx="1" type="body"/>
          </p:nvPr>
        </p:nvSpPr>
        <p:spPr>
          <a:xfrm>
            <a:off x="1037500" y="2555050"/>
            <a:ext cx="4613700" cy="291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8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5" name="Google Shape;895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6" name="Google Shape;896;p10"/>
          <p:cNvSpPr txBox="1"/>
          <p:nvPr>
            <p:ph idx="2" type="subTitle"/>
          </p:nvPr>
        </p:nvSpPr>
        <p:spPr>
          <a:xfrm>
            <a:off x="1037375" y="1678750"/>
            <a:ext cx="4613700" cy="71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7" name="Google Shape;897;p10"/>
          <p:cNvSpPr txBox="1"/>
          <p:nvPr>
            <p:ph idx="3" type="body"/>
          </p:nvPr>
        </p:nvSpPr>
        <p:spPr>
          <a:xfrm>
            <a:off x="6335251" y="2244397"/>
            <a:ext cx="5006100" cy="1219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8" name="Google Shape;898;p10"/>
          <p:cNvSpPr txBox="1"/>
          <p:nvPr>
            <p:ph idx="4" type="subTitle"/>
          </p:nvPr>
        </p:nvSpPr>
        <p:spPr>
          <a:xfrm>
            <a:off x="6335250" y="1619123"/>
            <a:ext cx="5006100" cy="6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9" name="Google Shape;899;p10"/>
          <p:cNvSpPr txBox="1"/>
          <p:nvPr>
            <p:ph idx="5" type="body"/>
          </p:nvPr>
        </p:nvSpPr>
        <p:spPr>
          <a:xfrm>
            <a:off x="6335250" y="4578800"/>
            <a:ext cx="5006100" cy="121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0" name="Google Shape;900;p10"/>
          <p:cNvSpPr txBox="1"/>
          <p:nvPr>
            <p:ph idx="6" type="subTitle"/>
          </p:nvPr>
        </p:nvSpPr>
        <p:spPr>
          <a:xfrm>
            <a:off x="6335250" y="3953600"/>
            <a:ext cx="5006100" cy="6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1" name="Google Shape;901;p10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0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0"/>
          <p:cNvSpPr/>
          <p:nvPr/>
        </p:nvSpPr>
        <p:spPr>
          <a:xfrm>
            <a:off x="487713" y="4435232"/>
            <a:ext cx="153465" cy="1490455"/>
          </a:xfrm>
          <a:custGeom>
            <a:rect b="b" l="l" r="r" t="t"/>
            <a:pathLst>
              <a:path extrusionOk="0" h="82999" w="8546">
                <a:moveTo>
                  <a:pt x="5029" y="0"/>
                </a:moveTo>
                <a:cubicBezTo>
                  <a:pt x="7792" y="8306"/>
                  <a:pt x="2951" y="17390"/>
                  <a:pt x="1512" y="26025"/>
                </a:cubicBezTo>
                <a:cubicBezTo>
                  <a:pt x="-1634" y="44900"/>
                  <a:pt x="-21" y="65889"/>
                  <a:pt x="8546" y="82999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904" name="Google Shape;904;p10"/>
          <p:cNvGrpSpPr/>
          <p:nvPr/>
        </p:nvGrpSpPr>
        <p:grpSpPr>
          <a:xfrm rot="-680661">
            <a:off x="98638" y="3530179"/>
            <a:ext cx="1139650" cy="1114658"/>
            <a:chOff x="107145" y="3436575"/>
            <a:chExt cx="1586517" cy="1551726"/>
          </a:xfrm>
        </p:grpSpPr>
        <p:sp>
          <p:nvSpPr>
            <p:cNvPr id="905" name="Google Shape;905;p10"/>
            <p:cNvSpPr/>
            <p:nvPr/>
          </p:nvSpPr>
          <p:spPr>
            <a:xfrm flipH="1" rot="2224232">
              <a:off x="295698" y="3696896"/>
              <a:ext cx="1209411" cy="1031084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06" name="Google Shape;906;p10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907" name="Google Shape;907;p10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10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09" name="Google Shape;909;p10"/>
          <p:cNvGrpSpPr/>
          <p:nvPr/>
        </p:nvGrpSpPr>
        <p:grpSpPr>
          <a:xfrm>
            <a:off x="223675" y="5218609"/>
            <a:ext cx="1083363" cy="1639399"/>
            <a:chOff x="228328" y="4518726"/>
            <a:chExt cx="1508232" cy="2282332"/>
          </a:xfrm>
        </p:grpSpPr>
        <p:sp>
          <p:nvSpPr>
            <p:cNvPr id="910" name="Google Shape;910;p10"/>
            <p:cNvSpPr/>
            <p:nvPr/>
          </p:nvSpPr>
          <p:spPr>
            <a:xfrm>
              <a:off x="800112" y="654000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0"/>
            <p:cNvSpPr/>
            <p:nvPr/>
          </p:nvSpPr>
          <p:spPr>
            <a:xfrm>
              <a:off x="1258615" y="650784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12" name="Google Shape;912;p10"/>
            <p:cNvGrpSpPr/>
            <p:nvPr/>
          </p:nvGrpSpPr>
          <p:grpSpPr>
            <a:xfrm>
              <a:off x="549198" y="5623579"/>
              <a:ext cx="1166760" cy="1037731"/>
              <a:chOff x="937015" y="4907495"/>
              <a:chExt cx="1646803" cy="1464894"/>
            </a:xfrm>
          </p:grpSpPr>
          <p:sp>
            <p:nvSpPr>
              <p:cNvPr id="913" name="Google Shape;913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6" name="Google Shape;916;p10"/>
            <p:cNvSpPr/>
            <p:nvPr/>
          </p:nvSpPr>
          <p:spPr>
            <a:xfrm>
              <a:off x="549411" y="5263970"/>
              <a:ext cx="1187149" cy="1273340"/>
            </a:xfrm>
            <a:custGeom>
              <a:rect b="b" l="l" r="r" t="t"/>
              <a:pathLst>
                <a:path extrusionOk="0" h="1273340" w="1187149">
                  <a:moveTo>
                    <a:pt x="584787" y="113"/>
                  </a:moveTo>
                  <a:cubicBezTo>
                    <a:pt x="276997" y="-5868"/>
                    <a:pt x="40837" y="227099"/>
                    <a:pt x="6652" y="526326"/>
                  </a:cubicBezTo>
                  <a:cubicBezTo>
                    <a:pt x="-28075" y="830243"/>
                    <a:pt x="84467" y="924163"/>
                    <a:pt x="84467" y="924163"/>
                  </a:cubicBezTo>
                  <a:cubicBezTo>
                    <a:pt x="84467" y="924163"/>
                    <a:pt x="93301" y="896979"/>
                    <a:pt x="106486" y="880737"/>
                  </a:cubicBezTo>
                  <a:cubicBezTo>
                    <a:pt x="119738" y="864494"/>
                    <a:pt x="137340" y="859126"/>
                    <a:pt x="137340" y="859126"/>
                  </a:cubicBezTo>
                  <a:cubicBezTo>
                    <a:pt x="137340" y="859126"/>
                    <a:pt x="130000" y="918658"/>
                    <a:pt x="148145" y="984444"/>
                  </a:cubicBezTo>
                  <a:cubicBezTo>
                    <a:pt x="166290" y="1050229"/>
                    <a:pt x="209853" y="1122402"/>
                    <a:pt x="209853" y="1122402"/>
                  </a:cubicBezTo>
                  <a:cubicBezTo>
                    <a:pt x="209853" y="1122402"/>
                    <a:pt x="212775" y="1080539"/>
                    <a:pt x="220183" y="1050636"/>
                  </a:cubicBezTo>
                  <a:cubicBezTo>
                    <a:pt x="227658" y="1020734"/>
                    <a:pt x="239687" y="1002725"/>
                    <a:pt x="239687" y="1002725"/>
                  </a:cubicBezTo>
                  <a:cubicBezTo>
                    <a:pt x="239687" y="1002725"/>
                    <a:pt x="253891" y="1075985"/>
                    <a:pt x="299016" y="1119344"/>
                  </a:cubicBezTo>
                  <a:cubicBezTo>
                    <a:pt x="344141" y="1162702"/>
                    <a:pt x="420257" y="1176090"/>
                    <a:pt x="420257" y="1176090"/>
                  </a:cubicBezTo>
                  <a:cubicBezTo>
                    <a:pt x="420257" y="1176090"/>
                    <a:pt x="404014" y="1157333"/>
                    <a:pt x="399597" y="1138644"/>
                  </a:cubicBezTo>
                  <a:cubicBezTo>
                    <a:pt x="395179" y="1119955"/>
                    <a:pt x="400004" y="1105208"/>
                    <a:pt x="400004" y="1105208"/>
                  </a:cubicBezTo>
                  <a:cubicBezTo>
                    <a:pt x="400004" y="1105208"/>
                    <a:pt x="463547" y="1109626"/>
                    <a:pt x="489779" y="1170586"/>
                  </a:cubicBezTo>
                  <a:cubicBezTo>
                    <a:pt x="508468" y="1214080"/>
                    <a:pt x="482847" y="1273341"/>
                    <a:pt x="482847" y="1273341"/>
                  </a:cubicBezTo>
                  <a:cubicBezTo>
                    <a:pt x="482847" y="1273341"/>
                    <a:pt x="642553" y="1266749"/>
                    <a:pt x="735794" y="1222099"/>
                  </a:cubicBezTo>
                  <a:cubicBezTo>
                    <a:pt x="829035" y="1177450"/>
                    <a:pt x="888024" y="1079519"/>
                    <a:pt x="888024" y="1079519"/>
                  </a:cubicBezTo>
                  <a:cubicBezTo>
                    <a:pt x="888024" y="1079519"/>
                    <a:pt x="893529" y="1098480"/>
                    <a:pt x="896179" y="1126751"/>
                  </a:cubicBezTo>
                  <a:cubicBezTo>
                    <a:pt x="898830" y="1155023"/>
                    <a:pt x="893937" y="1182547"/>
                    <a:pt x="893937" y="1182547"/>
                  </a:cubicBezTo>
                  <a:cubicBezTo>
                    <a:pt x="893937" y="1182547"/>
                    <a:pt x="960605" y="1155770"/>
                    <a:pt x="994993" y="1066335"/>
                  </a:cubicBezTo>
                  <a:cubicBezTo>
                    <a:pt x="1029449" y="976900"/>
                    <a:pt x="1035429" y="825825"/>
                    <a:pt x="1035429" y="825825"/>
                  </a:cubicBezTo>
                  <a:cubicBezTo>
                    <a:pt x="1035429" y="825825"/>
                    <a:pt x="1055477" y="832213"/>
                    <a:pt x="1066691" y="860892"/>
                  </a:cubicBezTo>
                  <a:cubicBezTo>
                    <a:pt x="1077904" y="889571"/>
                    <a:pt x="1076545" y="939522"/>
                    <a:pt x="1076545" y="939522"/>
                  </a:cubicBezTo>
                  <a:cubicBezTo>
                    <a:pt x="1076545" y="939522"/>
                    <a:pt x="1266085" y="746176"/>
                    <a:pt x="1148922" y="415008"/>
                  </a:cubicBezTo>
                  <a:cubicBezTo>
                    <a:pt x="1073759" y="202497"/>
                    <a:pt x="859821" y="5481"/>
                    <a:pt x="584787" y="113"/>
                  </a:cubicBez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17" name="Google Shape;917;p10"/>
            <p:cNvGrpSpPr/>
            <p:nvPr/>
          </p:nvGrpSpPr>
          <p:grpSpPr>
            <a:xfrm flipH="1">
              <a:off x="228328" y="4518726"/>
              <a:ext cx="1507991" cy="1332277"/>
              <a:chOff x="5704698" y="542559"/>
              <a:chExt cx="1000591" cy="910958"/>
            </a:xfrm>
          </p:grpSpPr>
          <p:grpSp>
            <p:nvGrpSpPr>
              <p:cNvPr id="918" name="Google Shape;918;p10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919" name="Google Shape;919;p10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0" name="Google Shape;920;p10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21" name="Google Shape;921;p10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922" name="Google Shape;922;p10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3" name="Google Shape;923;p10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4" name="Google Shape;924;p10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5" name="Google Shape;925;p10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6" name="Google Shape;926;p10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7" name="Google Shape;927;p10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8" name="Google Shape;928;p10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9" name="Google Shape;929;p10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0" name="Google Shape;930;p10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10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2" name="Google Shape;932;p10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3" name="Google Shape;933;p10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4" name="Google Shape;934;p10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5" name="Google Shape;935;p10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6" name="Google Shape;936;p10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7" name="Google Shape;937;p10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8" name="Google Shape;938;p10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9" name="Google Shape;939;p10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40" name="Google Shape;940;p10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941" name="Google Shape;941;p10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2" name="Google Shape;942;p10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3" name="Google Shape;943;p10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4" name="Google Shape;944;p10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5" name="Google Shape;945;p10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6" name="Google Shape;946;p10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7" name="Google Shape;947;p10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8" name="Google Shape;948;p10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9" name="Google Shape;949;p10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0" name="Google Shape;950;p10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1" name="Google Shape;951;p10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2" name="Google Shape;952;p10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3" name="Google Shape;953;p10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4" name="Google Shape;954;p10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5" name="Google Shape;955;p10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6" name="Google Shape;956;p10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7" name="Google Shape;957;p10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8" name="Google Shape;958;p10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9" name="Google Shape;959;p10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Google Shape;960;p10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1" name="Google Shape;961;p10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2" name="Google Shape;962;p10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Google Shape;963;p10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4" name="Google Shape;964;p10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5" name="Google Shape;965;p10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6" name="Google Shape;966;p10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967" name="Google Shape;967;p10"/>
            <p:cNvSpPr/>
            <p:nvPr/>
          </p:nvSpPr>
          <p:spPr>
            <a:xfrm>
              <a:off x="915511" y="555091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8" name="Google Shape;968;p10"/>
          <p:cNvGrpSpPr/>
          <p:nvPr/>
        </p:nvGrpSpPr>
        <p:grpSpPr>
          <a:xfrm>
            <a:off x="1354245" y="5274791"/>
            <a:ext cx="1112018" cy="1575002"/>
            <a:chOff x="1928607" y="4558904"/>
            <a:chExt cx="1548125" cy="2192680"/>
          </a:xfrm>
        </p:grpSpPr>
        <p:sp>
          <p:nvSpPr>
            <p:cNvPr id="969" name="Google Shape;969;p10"/>
            <p:cNvSpPr/>
            <p:nvPr/>
          </p:nvSpPr>
          <p:spPr>
            <a:xfrm>
              <a:off x="2379187" y="6490531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0"/>
            <p:cNvSpPr/>
            <p:nvPr/>
          </p:nvSpPr>
          <p:spPr>
            <a:xfrm>
              <a:off x="2837690" y="6458374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71" name="Google Shape;971;p10"/>
            <p:cNvGrpSpPr/>
            <p:nvPr/>
          </p:nvGrpSpPr>
          <p:grpSpPr>
            <a:xfrm>
              <a:off x="2128273" y="5574104"/>
              <a:ext cx="1166760" cy="1037731"/>
              <a:chOff x="937015" y="4907495"/>
              <a:chExt cx="1646803" cy="1464894"/>
            </a:xfrm>
          </p:grpSpPr>
          <p:sp>
            <p:nvSpPr>
              <p:cNvPr id="972" name="Google Shape;972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5" name="Google Shape;975;p10"/>
            <p:cNvGrpSpPr/>
            <p:nvPr/>
          </p:nvGrpSpPr>
          <p:grpSpPr>
            <a:xfrm>
              <a:off x="1928607" y="5255717"/>
              <a:ext cx="1548125" cy="1365072"/>
              <a:chOff x="8846132" y="636392"/>
              <a:chExt cx="1548125" cy="1365072"/>
            </a:xfrm>
          </p:grpSpPr>
          <p:sp>
            <p:nvSpPr>
              <p:cNvPr id="976" name="Google Shape;976;p10"/>
              <p:cNvSpPr/>
              <p:nvPr/>
            </p:nvSpPr>
            <p:spPr>
              <a:xfrm>
                <a:off x="8846132" y="636392"/>
                <a:ext cx="629051" cy="1365072"/>
              </a:xfrm>
              <a:custGeom>
                <a:rect b="b" l="l" r="r" t="t"/>
                <a:pathLst>
                  <a:path extrusionOk="0" h="1365072" w="629051">
                    <a:moveTo>
                      <a:pt x="575212" y="0"/>
                    </a:moveTo>
                    <a:cubicBezTo>
                      <a:pt x="575212" y="0"/>
                      <a:pt x="243568" y="284752"/>
                      <a:pt x="181248" y="435011"/>
                    </a:cubicBezTo>
                    <a:cubicBezTo>
                      <a:pt x="75027" y="691288"/>
                      <a:pt x="218762" y="1126979"/>
                      <a:pt x="131094" y="1226472"/>
                    </a:cubicBezTo>
                    <a:cubicBezTo>
                      <a:pt x="86037" y="1277645"/>
                      <a:pt x="0" y="1257122"/>
                      <a:pt x="0" y="1257122"/>
                    </a:cubicBezTo>
                    <a:cubicBezTo>
                      <a:pt x="0" y="1257122"/>
                      <a:pt x="52669" y="1371702"/>
                      <a:pt x="206937" y="1364770"/>
                    </a:cubicBezTo>
                    <a:cubicBezTo>
                      <a:pt x="330692" y="1359197"/>
                      <a:pt x="650172" y="1337382"/>
                      <a:pt x="627949" y="622784"/>
                    </a:cubicBezTo>
                    <a:cubicBezTo>
                      <a:pt x="621765" y="422371"/>
                      <a:pt x="575212" y="0"/>
                      <a:pt x="575212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10"/>
              <p:cNvSpPr/>
              <p:nvPr/>
            </p:nvSpPr>
            <p:spPr>
              <a:xfrm>
                <a:off x="9765205" y="636392"/>
                <a:ext cx="629052" cy="1365072"/>
              </a:xfrm>
              <a:custGeom>
                <a:rect b="b" l="l" r="r" t="t"/>
                <a:pathLst>
                  <a:path extrusionOk="0" h="1365072" w="629052">
                    <a:moveTo>
                      <a:pt x="53840" y="0"/>
                    </a:moveTo>
                    <a:cubicBezTo>
                      <a:pt x="53840" y="0"/>
                      <a:pt x="385485" y="284752"/>
                      <a:pt x="447804" y="435011"/>
                    </a:cubicBezTo>
                    <a:cubicBezTo>
                      <a:pt x="554025" y="691288"/>
                      <a:pt x="410290" y="1126979"/>
                      <a:pt x="497958" y="1226472"/>
                    </a:cubicBezTo>
                    <a:cubicBezTo>
                      <a:pt x="543016" y="1277645"/>
                      <a:pt x="629052" y="1257122"/>
                      <a:pt x="629052" y="1257122"/>
                    </a:cubicBezTo>
                    <a:cubicBezTo>
                      <a:pt x="629052" y="1257122"/>
                      <a:pt x="576384" y="1371702"/>
                      <a:pt x="422115" y="1364770"/>
                    </a:cubicBezTo>
                    <a:cubicBezTo>
                      <a:pt x="298360" y="1359197"/>
                      <a:pt x="-21119" y="1337382"/>
                      <a:pt x="1103" y="622784"/>
                    </a:cubicBezTo>
                    <a:cubicBezTo>
                      <a:pt x="7288" y="422371"/>
                      <a:pt x="53840" y="0"/>
                      <a:pt x="53840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8" name="Google Shape;978;p10"/>
            <p:cNvGrpSpPr/>
            <p:nvPr/>
          </p:nvGrpSpPr>
          <p:grpSpPr>
            <a:xfrm>
              <a:off x="2063569" y="4558904"/>
              <a:ext cx="1391925" cy="1251957"/>
              <a:chOff x="845690" y="3474406"/>
              <a:chExt cx="1964609" cy="1767302"/>
            </a:xfrm>
          </p:grpSpPr>
          <p:sp>
            <p:nvSpPr>
              <p:cNvPr id="979" name="Google Shape;979;p10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10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10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10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10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10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10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10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10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0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0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10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10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92" name="Google Shape;992;p10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993" name="Google Shape;993;p10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10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995" name="Google Shape;995;p10"/>
            <p:cNvSpPr/>
            <p:nvPr/>
          </p:nvSpPr>
          <p:spPr>
            <a:xfrm>
              <a:off x="2494586" y="5501438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6" name="Google Shape;996;p10"/>
          <p:cNvGrpSpPr/>
          <p:nvPr/>
        </p:nvGrpSpPr>
        <p:grpSpPr>
          <a:xfrm>
            <a:off x="2458737" y="5249601"/>
            <a:ext cx="1161991" cy="1577422"/>
            <a:chOff x="3621505" y="4641760"/>
            <a:chExt cx="1617696" cy="2196049"/>
          </a:xfrm>
        </p:grpSpPr>
        <p:sp>
          <p:nvSpPr>
            <p:cNvPr id="997" name="Google Shape;997;p10"/>
            <p:cNvSpPr/>
            <p:nvPr/>
          </p:nvSpPr>
          <p:spPr>
            <a:xfrm>
              <a:off x="4277462" y="657675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0"/>
            <p:cNvSpPr/>
            <p:nvPr/>
          </p:nvSpPr>
          <p:spPr>
            <a:xfrm>
              <a:off x="4735965" y="654459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9" name="Google Shape;999;p10"/>
            <p:cNvGrpSpPr/>
            <p:nvPr/>
          </p:nvGrpSpPr>
          <p:grpSpPr>
            <a:xfrm>
              <a:off x="4026548" y="5660329"/>
              <a:ext cx="1166760" cy="1037731"/>
              <a:chOff x="937015" y="4907495"/>
              <a:chExt cx="1646803" cy="1464894"/>
            </a:xfrm>
          </p:grpSpPr>
          <p:sp>
            <p:nvSpPr>
              <p:cNvPr id="1000" name="Google Shape;1000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3" name="Google Shape;1003;p10"/>
            <p:cNvSpPr/>
            <p:nvPr/>
          </p:nvSpPr>
          <p:spPr>
            <a:xfrm>
              <a:off x="3937544" y="5661319"/>
              <a:ext cx="1301637" cy="1013542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04" name="Google Shape;1004;p10"/>
            <p:cNvGrpSpPr/>
            <p:nvPr/>
          </p:nvGrpSpPr>
          <p:grpSpPr>
            <a:xfrm>
              <a:off x="3621505" y="4641760"/>
              <a:ext cx="1617696" cy="1332266"/>
              <a:chOff x="486065" y="3539616"/>
              <a:chExt cx="1900935" cy="1611157"/>
            </a:xfrm>
          </p:grpSpPr>
          <p:sp>
            <p:nvSpPr>
              <p:cNvPr id="1005" name="Google Shape;1005;p10"/>
              <p:cNvSpPr/>
              <p:nvPr/>
            </p:nvSpPr>
            <p:spPr>
              <a:xfrm>
                <a:off x="495115" y="3541877"/>
                <a:ext cx="1891885" cy="1608896"/>
              </a:xfrm>
              <a:custGeom>
                <a:rect b="b" l="l" r="r" t="t"/>
                <a:pathLst>
                  <a:path extrusionOk="0" h="1608896" w="1891885">
                    <a:moveTo>
                      <a:pt x="403950" y="1608897"/>
                    </a:moveTo>
                    <a:cubicBezTo>
                      <a:pt x="403950" y="1608897"/>
                      <a:pt x="355057" y="1472648"/>
                      <a:pt x="354303" y="1326847"/>
                    </a:cubicBezTo>
                    <a:cubicBezTo>
                      <a:pt x="353234" y="1117572"/>
                      <a:pt x="462459" y="931172"/>
                      <a:pt x="407973" y="611101"/>
                    </a:cubicBezTo>
                    <a:cubicBezTo>
                      <a:pt x="375607" y="420994"/>
                      <a:pt x="92615" y="451977"/>
                      <a:pt x="22039" y="245592"/>
                    </a:cubicBezTo>
                    <a:cubicBezTo>
                      <a:pt x="-65379" y="-10126"/>
                      <a:pt x="135475" y="55"/>
                      <a:pt x="135475" y="55"/>
                    </a:cubicBezTo>
                    <a:cubicBezTo>
                      <a:pt x="135475" y="55"/>
                      <a:pt x="99905" y="114560"/>
                      <a:pt x="197818" y="145668"/>
                    </a:cubicBezTo>
                    <a:cubicBezTo>
                      <a:pt x="295731" y="176777"/>
                      <a:pt x="693291" y="114811"/>
                      <a:pt x="997085" y="229755"/>
                    </a:cubicBezTo>
                    <a:cubicBezTo>
                      <a:pt x="2007324" y="611981"/>
                      <a:pt x="1887478" y="1535682"/>
                      <a:pt x="1887478" y="1535682"/>
                    </a:cubicBezTo>
                    <a:cubicBezTo>
                      <a:pt x="1887478" y="1535682"/>
                      <a:pt x="1617117" y="1216679"/>
                      <a:pt x="1143703" y="1250616"/>
                    </a:cubicBezTo>
                    <a:cubicBezTo>
                      <a:pt x="474463" y="1298504"/>
                      <a:pt x="403950" y="1608897"/>
                      <a:pt x="403950" y="16088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10"/>
              <p:cNvSpPr/>
              <p:nvPr/>
            </p:nvSpPr>
            <p:spPr>
              <a:xfrm>
                <a:off x="849983" y="4365291"/>
                <a:ext cx="1491508" cy="473141"/>
              </a:xfrm>
              <a:custGeom>
                <a:rect b="b" l="l" r="r" t="t"/>
                <a:pathLst>
                  <a:path extrusionOk="0" h="473141" w="1491508">
                    <a:moveTo>
                      <a:pt x="42986" y="204540"/>
                    </a:moveTo>
                    <a:cubicBezTo>
                      <a:pt x="42986" y="204540"/>
                      <a:pt x="371039" y="45039"/>
                      <a:pt x="709021" y="9154"/>
                    </a:cubicBezTo>
                    <a:cubicBezTo>
                      <a:pt x="1047004" y="-26731"/>
                      <a:pt x="1403965" y="54466"/>
                      <a:pt x="1403965" y="54466"/>
                    </a:cubicBezTo>
                    <a:lnTo>
                      <a:pt x="1491509" y="284731"/>
                    </a:lnTo>
                    <a:cubicBezTo>
                      <a:pt x="1491509" y="284731"/>
                      <a:pt x="1086785" y="178837"/>
                      <a:pt x="717254" y="224651"/>
                    </a:cubicBezTo>
                    <a:cubicBezTo>
                      <a:pt x="347723" y="270465"/>
                      <a:pt x="0" y="473141"/>
                      <a:pt x="0" y="473141"/>
                    </a:cubicBezTo>
                    <a:lnTo>
                      <a:pt x="42986" y="204540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10"/>
              <p:cNvSpPr/>
              <p:nvPr/>
            </p:nvSpPr>
            <p:spPr>
              <a:xfrm>
                <a:off x="906858" y="3913511"/>
                <a:ext cx="1118270" cy="437052"/>
              </a:xfrm>
              <a:custGeom>
                <a:rect b="b" l="l" r="r" t="t"/>
                <a:pathLst>
                  <a:path extrusionOk="0" h="437052" w="1118270">
                    <a:moveTo>
                      <a:pt x="0" y="263662"/>
                    </a:moveTo>
                    <a:cubicBezTo>
                      <a:pt x="0" y="263662"/>
                      <a:pt x="145487" y="127477"/>
                      <a:pt x="412580" y="54450"/>
                    </a:cubicBezTo>
                    <a:cubicBezTo>
                      <a:pt x="635304" y="-6447"/>
                      <a:pt x="876504" y="215"/>
                      <a:pt x="876504" y="215"/>
                    </a:cubicBezTo>
                    <a:lnTo>
                      <a:pt x="1118270" y="190008"/>
                    </a:lnTo>
                    <a:cubicBezTo>
                      <a:pt x="1118270" y="190008"/>
                      <a:pt x="877950" y="124523"/>
                      <a:pt x="518663" y="209238"/>
                    </a:cubicBezTo>
                    <a:cubicBezTo>
                      <a:pt x="193564" y="285910"/>
                      <a:pt x="11186" y="437053"/>
                      <a:pt x="11186" y="437053"/>
                    </a:cubicBezTo>
                    <a:lnTo>
                      <a:pt x="0" y="263662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10"/>
              <p:cNvSpPr/>
              <p:nvPr/>
            </p:nvSpPr>
            <p:spPr>
              <a:xfrm>
                <a:off x="748299" y="3697475"/>
                <a:ext cx="388007" cy="362994"/>
              </a:xfrm>
              <a:custGeom>
                <a:rect b="b" l="l" r="r" t="t"/>
                <a:pathLst>
                  <a:path extrusionOk="0" h="362994" w="388007">
                    <a:moveTo>
                      <a:pt x="0" y="290911"/>
                    </a:moveTo>
                    <a:cubicBezTo>
                      <a:pt x="0" y="290911"/>
                      <a:pt x="31863" y="202676"/>
                      <a:pt x="81322" y="129965"/>
                    </a:cubicBezTo>
                    <a:cubicBezTo>
                      <a:pt x="130781" y="57252"/>
                      <a:pt x="197900" y="0"/>
                      <a:pt x="197900" y="0"/>
                    </a:cubicBezTo>
                    <a:lnTo>
                      <a:pt x="388007" y="5530"/>
                    </a:lnTo>
                    <a:cubicBezTo>
                      <a:pt x="388007" y="5530"/>
                      <a:pt x="302223" y="88361"/>
                      <a:pt x="232151" y="177727"/>
                    </a:cubicBezTo>
                    <a:cubicBezTo>
                      <a:pt x="162078" y="267093"/>
                      <a:pt x="107717" y="362995"/>
                      <a:pt x="107717" y="362995"/>
                    </a:cubicBezTo>
                    <a:lnTo>
                      <a:pt x="0" y="290911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09" name="Google Shape;1009;p10"/>
              <p:cNvGrpSpPr/>
              <p:nvPr/>
            </p:nvGrpSpPr>
            <p:grpSpPr>
              <a:xfrm>
                <a:off x="791398" y="3698480"/>
                <a:ext cx="1422121" cy="984472"/>
                <a:chOff x="791398" y="3698480"/>
                <a:chExt cx="1422121" cy="984472"/>
              </a:xfrm>
            </p:grpSpPr>
            <p:sp>
              <p:nvSpPr>
                <p:cNvPr id="1010" name="Google Shape;1010;p10"/>
                <p:cNvSpPr/>
                <p:nvPr/>
              </p:nvSpPr>
              <p:spPr>
                <a:xfrm>
                  <a:off x="925931" y="4552434"/>
                  <a:ext cx="167488" cy="130518"/>
                </a:xfrm>
                <a:custGeom>
                  <a:rect b="b" l="l" r="r" t="t"/>
                  <a:pathLst>
                    <a:path extrusionOk="0" h="130518" w="167488">
                      <a:moveTo>
                        <a:pt x="117050" y="129765"/>
                      </a:moveTo>
                      <a:cubicBezTo>
                        <a:pt x="85188" y="137243"/>
                        <a:pt x="-33402" y="87721"/>
                        <a:pt x="9082" y="42975"/>
                      </a:cubicBezTo>
                      <a:cubicBezTo>
                        <a:pt x="35854" y="14758"/>
                        <a:pt x="102344" y="66731"/>
                        <a:pt x="102344" y="66731"/>
                      </a:cubicBezTo>
                      <a:cubicBezTo>
                        <a:pt x="102344" y="66731"/>
                        <a:pt x="86507" y="-9815"/>
                        <a:pt x="144325" y="1057"/>
                      </a:cubicBezTo>
                      <a:cubicBezTo>
                        <a:pt x="196361" y="10798"/>
                        <a:pt x="148913" y="122286"/>
                        <a:pt x="117050" y="12976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10"/>
                <p:cNvSpPr/>
                <p:nvPr/>
              </p:nvSpPr>
              <p:spPr>
                <a:xfrm>
                  <a:off x="1274359" y="4447806"/>
                  <a:ext cx="170431" cy="126983"/>
                </a:xfrm>
                <a:custGeom>
                  <a:rect b="b" l="l" r="r" t="t"/>
                  <a:pathLst>
                    <a:path extrusionOk="0" h="126983" w="170431">
                      <a:moveTo>
                        <a:pt x="107736" y="126864"/>
                      </a:moveTo>
                      <a:cubicBezTo>
                        <a:pt x="75182" y="130132"/>
                        <a:pt x="-36055" y="65841"/>
                        <a:pt x="11771" y="26940"/>
                      </a:cubicBezTo>
                      <a:cubicBezTo>
                        <a:pt x="41999" y="2367"/>
                        <a:pt x="101200" y="62510"/>
                        <a:pt x="101200" y="62510"/>
                      </a:cubicBezTo>
                      <a:cubicBezTo>
                        <a:pt x="101200" y="62510"/>
                        <a:pt x="95292" y="-15418"/>
                        <a:pt x="151287" y="2744"/>
                      </a:cubicBezTo>
                      <a:cubicBezTo>
                        <a:pt x="201689" y="19085"/>
                        <a:pt x="140290" y="123596"/>
                        <a:pt x="107736" y="126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10"/>
                <p:cNvSpPr/>
                <p:nvPr/>
              </p:nvSpPr>
              <p:spPr>
                <a:xfrm>
                  <a:off x="1656739" y="4406016"/>
                  <a:ext cx="171892" cy="120870"/>
                </a:xfrm>
                <a:custGeom>
                  <a:rect b="b" l="l" r="r" t="t"/>
                  <a:pathLst>
                    <a:path extrusionOk="0" h="120870" w="171892">
                      <a:moveTo>
                        <a:pt x="93378" y="120830"/>
                      </a:moveTo>
                      <a:cubicBezTo>
                        <a:pt x="60761" y="118567"/>
                        <a:pt x="-38032" y="36365"/>
                        <a:pt x="15701" y="6137"/>
                      </a:cubicBezTo>
                      <a:cubicBezTo>
                        <a:pt x="49638" y="-12968"/>
                        <a:pt x="97840" y="56287"/>
                        <a:pt x="97840" y="56287"/>
                      </a:cubicBezTo>
                      <a:cubicBezTo>
                        <a:pt x="97840" y="56287"/>
                        <a:pt x="105193" y="-21515"/>
                        <a:pt x="157292" y="5823"/>
                      </a:cubicBezTo>
                      <a:cubicBezTo>
                        <a:pt x="204174" y="30521"/>
                        <a:pt x="125995" y="123092"/>
                        <a:pt x="93378" y="1208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10"/>
                <p:cNvSpPr/>
                <p:nvPr/>
              </p:nvSpPr>
              <p:spPr>
                <a:xfrm>
                  <a:off x="2055306" y="4427793"/>
                  <a:ext cx="158213" cy="125369"/>
                </a:xfrm>
                <a:custGeom>
                  <a:rect b="b" l="l" r="r" t="t"/>
                  <a:pathLst>
                    <a:path extrusionOk="0" h="125369" w="158213">
                      <a:moveTo>
                        <a:pt x="67170" y="124693"/>
                      </a:moveTo>
                      <a:cubicBezTo>
                        <a:pt x="37884" y="116208"/>
                        <a:pt x="-35142" y="19364"/>
                        <a:pt x="20099" y="1202"/>
                      </a:cubicBezTo>
                      <a:cubicBezTo>
                        <a:pt x="54915" y="-10299"/>
                        <a:pt x="84578" y="64550"/>
                        <a:pt x="84578" y="64550"/>
                      </a:cubicBezTo>
                      <a:cubicBezTo>
                        <a:pt x="84578" y="64550"/>
                        <a:pt x="107328" y="-7597"/>
                        <a:pt x="149183" y="28414"/>
                      </a:cubicBezTo>
                      <a:cubicBezTo>
                        <a:pt x="186828" y="60779"/>
                        <a:pt x="96456" y="133114"/>
                        <a:pt x="67170" y="12469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10"/>
                <p:cNvSpPr/>
                <p:nvPr/>
              </p:nvSpPr>
              <p:spPr>
                <a:xfrm>
                  <a:off x="1653364" y="3939867"/>
                  <a:ext cx="140457" cy="106632"/>
                </a:xfrm>
                <a:custGeom>
                  <a:rect b="b" l="l" r="r" t="t"/>
                  <a:pathLst>
                    <a:path extrusionOk="0" h="106632" w="140457">
                      <a:moveTo>
                        <a:pt x="71238" y="106525"/>
                      </a:moveTo>
                      <a:cubicBezTo>
                        <a:pt x="44718" y="103131"/>
                        <a:pt x="-31325" y="26586"/>
                        <a:pt x="14238" y="2390"/>
                      </a:cubicBezTo>
                      <a:cubicBezTo>
                        <a:pt x="43021" y="-12881"/>
                        <a:pt x="78466" y="50027"/>
                        <a:pt x="78466" y="50027"/>
                      </a:cubicBezTo>
                      <a:cubicBezTo>
                        <a:pt x="78466" y="50027"/>
                        <a:pt x="88835" y="-18035"/>
                        <a:pt x="129810" y="8297"/>
                      </a:cubicBezTo>
                      <a:cubicBezTo>
                        <a:pt x="166763" y="31990"/>
                        <a:pt x="97759" y="109919"/>
                        <a:pt x="71238" y="10652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10"/>
                <p:cNvSpPr/>
                <p:nvPr/>
              </p:nvSpPr>
              <p:spPr>
                <a:xfrm>
                  <a:off x="1285851" y="3978920"/>
                  <a:ext cx="141761" cy="111207"/>
                </a:xfrm>
                <a:custGeom>
                  <a:rect b="b" l="l" r="r" t="t"/>
                  <a:pathLst>
                    <a:path extrusionOk="0" h="111207" w="141761">
                      <a:moveTo>
                        <a:pt x="99197" y="110584"/>
                      </a:moveTo>
                      <a:cubicBezTo>
                        <a:pt x="72237" y="116868"/>
                        <a:pt x="-28190" y="74511"/>
                        <a:pt x="7632" y="36426"/>
                      </a:cubicBezTo>
                      <a:cubicBezTo>
                        <a:pt x="30256" y="12419"/>
                        <a:pt x="86628" y="56851"/>
                        <a:pt x="86628" y="56851"/>
                      </a:cubicBezTo>
                      <a:cubicBezTo>
                        <a:pt x="86628" y="56851"/>
                        <a:pt x="73117" y="-8445"/>
                        <a:pt x="122073" y="919"/>
                      </a:cubicBezTo>
                      <a:cubicBezTo>
                        <a:pt x="166190" y="9340"/>
                        <a:pt x="126158" y="104299"/>
                        <a:pt x="99197" y="1105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10"/>
                <p:cNvSpPr/>
                <p:nvPr/>
              </p:nvSpPr>
              <p:spPr>
                <a:xfrm>
                  <a:off x="957119" y="4123232"/>
                  <a:ext cx="119537" cy="104626"/>
                </a:xfrm>
                <a:custGeom>
                  <a:rect b="b" l="l" r="r" t="t"/>
                  <a:pathLst>
                    <a:path extrusionOk="0" h="104626" w="119537">
                      <a:moveTo>
                        <a:pt x="86742" y="99630"/>
                      </a:moveTo>
                      <a:cubicBezTo>
                        <a:pt x="107418" y="84547"/>
                        <a:pt x="143177" y="-4881"/>
                        <a:pt x="96985" y="209"/>
                      </a:cubicBezTo>
                      <a:cubicBezTo>
                        <a:pt x="67825" y="3477"/>
                        <a:pt x="60787" y="63997"/>
                        <a:pt x="60787" y="63997"/>
                      </a:cubicBezTo>
                      <a:cubicBezTo>
                        <a:pt x="60787" y="63997"/>
                        <a:pt x="28170" y="21954"/>
                        <a:pt x="3660" y="59849"/>
                      </a:cubicBezTo>
                      <a:cubicBezTo>
                        <a:pt x="-18461" y="93974"/>
                        <a:pt x="66066" y="114713"/>
                        <a:pt x="86742" y="996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10"/>
                <p:cNvSpPr/>
                <p:nvPr/>
              </p:nvSpPr>
              <p:spPr>
                <a:xfrm>
                  <a:off x="791398" y="3872581"/>
                  <a:ext cx="95234" cy="104730"/>
                </a:xfrm>
                <a:custGeom>
                  <a:rect b="b" l="l" r="r" t="t"/>
                  <a:pathLst>
                    <a:path extrusionOk="0" h="104730" w="95234">
                      <a:moveTo>
                        <a:pt x="92019" y="78664"/>
                      </a:moveTo>
                      <a:cubicBezTo>
                        <a:pt x="79513" y="96512"/>
                        <a:pt x="-1181" y="124541"/>
                        <a:pt x="13" y="83566"/>
                      </a:cubicBezTo>
                      <a:cubicBezTo>
                        <a:pt x="767" y="57674"/>
                        <a:pt x="56763" y="53966"/>
                        <a:pt x="56763" y="53966"/>
                      </a:cubicBezTo>
                      <a:cubicBezTo>
                        <a:pt x="56763" y="53966"/>
                        <a:pt x="14970" y="23109"/>
                        <a:pt x="48404" y="2810"/>
                      </a:cubicBezTo>
                      <a:cubicBezTo>
                        <a:pt x="78570" y="-15478"/>
                        <a:pt x="104525" y="60816"/>
                        <a:pt x="92019" y="786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10"/>
                <p:cNvSpPr/>
                <p:nvPr/>
              </p:nvSpPr>
              <p:spPr>
                <a:xfrm>
                  <a:off x="932661" y="3698480"/>
                  <a:ext cx="113463" cy="76686"/>
                </a:xfrm>
                <a:custGeom>
                  <a:rect b="b" l="l" r="r" t="t"/>
                  <a:pathLst>
                    <a:path extrusionOk="0" h="76686" w="113463">
                      <a:moveTo>
                        <a:pt x="55016" y="0"/>
                      </a:moveTo>
                      <a:cubicBezTo>
                        <a:pt x="61426" y="9490"/>
                        <a:pt x="70664" y="18791"/>
                        <a:pt x="70664" y="18791"/>
                      </a:cubicBezTo>
                      <a:cubicBezTo>
                        <a:pt x="70664" y="18791"/>
                        <a:pt x="3608" y="17597"/>
                        <a:pt x="215" y="48516"/>
                      </a:cubicBezTo>
                      <a:cubicBezTo>
                        <a:pt x="-5190" y="97536"/>
                        <a:pt x="93100" y="71832"/>
                        <a:pt x="109817" y="51659"/>
                      </a:cubicBezTo>
                      <a:cubicBezTo>
                        <a:pt x="116479" y="43615"/>
                        <a:pt x="112834" y="21305"/>
                        <a:pt x="108246" y="1571"/>
                      </a:cubicBezTo>
                      <a:lnTo>
                        <a:pt x="5501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19" name="Google Shape;1019;p10"/>
              <p:cNvSpPr/>
              <p:nvPr/>
            </p:nvSpPr>
            <p:spPr>
              <a:xfrm>
                <a:off x="486065" y="3539616"/>
                <a:ext cx="1891885" cy="1608895"/>
              </a:xfrm>
              <a:custGeom>
                <a:rect b="b" l="l" r="r" t="t"/>
                <a:pathLst>
                  <a:path extrusionOk="0" h="1608895" w="1891885">
                    <a:moveTo>
                      <a:pt x="403950" y="1608896"/>
                    </a:moveTo>
                    <a:cubicBezTo>
                      <a:pt x="403950" y="1608896"/>
                      <a:pt x="355057" y="1472647"/>
                      <a:pt x="354303" y="1326846"/>
                    </a:cubicBezTo>
                    <a:cubicBezTo>
                      <a:pt x="353234" y="1117571"/>
                      <a:pt x="462459" y="931172"/>
                      <a:pt x="407973" y="611100"/>
                    </a:cubicBezTo>
                    <a:cubicBezTo>
                      <a:pt x="375607" y="420993"/>
                      <a:pt x="92615" y="451976"/>
                      <a:pt x="22039" y="245591"/>
                    </a:cubicBezTo>
                    <a:cubicBezTo>
                      <a:pt x="-65379" y="-10064"/>
                      <a:pt x="135475" y="54"/>
                      <a:pt x="135475" y="54"/>
                    </a:cubicBezTo>
                    <a:cubicBezTo>
                      <a:pt x="135475" y="54"/>
                      <a:pt x="99905" y="114559"/>
                      <a:pt x="197818" y="145667"/>
                    </a:cubicBezTo>
                    <a:cubicBezTo>
                      <a:pt x="295731" y="176776"/>
                      <a:pt x="693291" y="114810"/>
                      <a:pt x="997085" y="229754"/>
                    </a:cubicBezTo>
                    <a:cubicBezTo>
                      <a:pt x="2007324" y="611980"/>
                      <a:pt x="1887478" y="1535681"/>
                      <a:pt x="1887478" y="1535681"/>
                    </a:cubicBezTo>
                    <a:cubicBezTo>
                      <a:pt x="1887478" y="1535681"/>
                      <a:pt x="1617117" y="1216678"/>
                      <a:pt x="1143703" y="1250614"/>
                    </a:cubicBezTo>
                    <a:cubicBezTo>
                      <a:pt x="474526" y="1298502"/>
                      <a:pt x="403950" y="1608896"/>
                      <a:pt x="403950" y="1608896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20" name="Google Shape;1020;p10"/>
            <p:cNvSpPr/>
            <p:nvPr/>
          </p:nvSpPr>
          <p:spPr>
            <a:xfrm>
              <a:off x="4392861" y="558766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1" name="Google Shape;1021;p10"/>
          <p:cNvGrpSpPr/>
          <p:nvPr/>
        </p:nvGrpSpPr>
        <p:grpSpPr>
          <a:xfrm>
            <a:off x="1556915" y="6113386"/>
            <a:ext cx="706605" cy="593388"/>
            <a:chOff x="7844197" y="68742"/>
            <a:chExt cx="983718" cy="826101"/>
          </a:xfrm>
        </p:grpSpPr>
        <p:sp>
          <p:nvSpPr>
            <p:cNvPr id="1022" name="Google Shape;1022;p10"/>
            <p:cNvSpPr/>
            <p:nvPr/>
          </p:nvSpPr>
          <p:spPr>
            <a:xfrm>
              <a:off x="7844197" y="536333"/>
              <a:ext cx="170247" cy="233351"/>
            </a:xfrm>
            <a:custGeom>
              <a:rect b="b" l="l" r="r" t="t"/>
              <a:pathLst>
                <a:path extrusionOk="0" h="233351" w="170247">
                  <a:moveTo>
                    <a:pt x="63612" y="634"/>
                  </a:moveTo>
                  <a:cubicBezTo>
                    <a:pt x="109078" y="-6026"/>
                    <a:pt x="155562" y="40527"/>
                    <a:pt x="167455" y="104613"/>
                  </a:cubicBezTo>
                  <a:cubicBezTo>
                    <a:pt x="179348" y="168699"/>
                    <a:pt x="152164" y="226057"/>
                    <a:pt x="106698" y="232717"/>
                  </a:cubicBezTo>
                  <a:cubicBezTo>
                    <a:pt x="61166" y="239377"/>
                    <a:pt x="14681" y="192825"/>
                    <a:pt x="2788" y="128739"/>
                  </a:cubicBezTo>
                  <a:cubicBezTo>
                    <a:pt x="-9105" y="64652"/>
                    <a:pt x="18147" y="7294"/>
                    <a:pt x="63612" y="63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23" name="Google Shape;1023;p10"/>
            <p:cNvGrpSpPr/>
            <p:nvPr/>
          </p:nvGrpSpPr>
          <p:grpSpPr>
            <a:xfrm>
              <a:off x="7899791" y="68742"/>
              <a:ext cx="847527" cy="826101"/>
              <a:chOff x="7899791" y="68742"/>
              <a:chExt cx="847527" cy="826101"/>
            </a:xfrm>
          </p:grpSpPr>
          <p:sp>
            <p:nvSpPr>
              <p:cNvPr id="1024" name="Google Shape;1024;p10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10"/>
              <p:cNvSpPr/>
              <p:nvPr/>
            </p:nvSpPr>
            <p:spPr>
              <a:xfrm>
                <a:off x="7911809" y="68742"/>
                <a:ext cx="460821" cy="411818"/>
              </a:xfrm>
              <a:custGeom>
                <a:rect b="b" l="l" r="r" t="t"/>
                <a:pathLst>
                  <a:path extrusionOk="0" h="411818" w="460821">
                    <a:moveTo>
                      <a:pt x="283402" y="9224"/>
                    </a:moveTo>
                    <a:cubicBezTo>
                      <a:pt x="241403" y="25942"/>
                      <a:pt x="212928" y="62233"/>
                      <a:pt x="204229" y="103417"/>
                    </a:cubicBezTo>
                    <a:cubicBezTo>
                      <a:pt x="169638" y="79427"/>
                      <a:pt x="124036" y="72631"/>
                      <a:pt x="82037" y="89349"/>
                    </a:cubicBezTo>
                    <a:cubicBezTo>
                      <a:pt x="15300" y="115921"/>
                      <a:pt x="-17320" y="191561"/>
                      <a:pt x="9253" y="258297"/>
                    </a:cubicBezTo>
                    <a:cubicBezTo>
                      <a:pt x="57096" y="378586"/>
                      <a:pt x="326965" y="411819"/>
                      <a:pt x="326965" y="411819"/>
                    </a:cubicBezTo>
                    <a:cubicBezTo>
                      <a:pt x="326965" y="411819"/>
                      <a:pt x="500602" y="203250"/>
                      <a:pt x="452351" y="82009"/>
                    </a:cubicBezTo>
                    <a:cubicBezTo>
                      <a:pt x="425778" y="15273"/>
                      <a:pt x="350139" y="-17280"/>
                      <a:pt x="283402" y="9224"/>
                    </a:cubicBezTo>
                  </a:path>
                </a:pathLst>
              </a:custGeom>
              <a:solidFill>
                <a:schemeClr val="accent5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10"/>
              <p:cNvSpPr/>
              <p:nvPr/>
            </p:nvSpPr>
            <p:spPr>
              <a:xfrm>
                <a:off x="8229834" y="135367"/>
                <a:ext cx="475604" cy="400036"/>
              </a:xfrm>
              <a:custGeom>
                <a:rect b="b" l="l" r="r" t="t"/>
                <a:pathLst>
                  <a:path extrusionOk="0" h="400036" w="475604">
                    <a:moveTo>
                      <a:pt x="332157" y="704"/>
                    </a:moveTo>
                    <a:cubicBezTo>
                      <a:pt x="287168" y="5394"/>
                      <a:pt x="249926" y="32578"/>
                      <a:pt x="230421" y="69888"/>
                    </a:cubicBezTo>
                    <a:cubicBezTo>
                      <a:pt x="203577" y="37403"/>
                      <a:pt x="161578" y="18510"/>
                      <a:pt x="116589" y="23267"/>
                    </a:cubicBezTo>
                    <a:cubicBezTo>
                      <a:pt x="45095" y="30743"/>
                      <a:pt x="-6759" y="94693"/>
                      <a:pt x="717" y="166119"/>
                    </a:cubicBezTo>
                    <a:cubicBezTo>
                      <a:pt x="14173" y="294835"/>
                      <a:pt x="264877" y="400037"/>
                      <a:pt x="264877" y="400037"/>
                    </a:cubicBezTo>
                    <a:cubicBezTo>
                      <a:pt x="264877" y="400037"/>
                      <a:pt x="488601" y="246379"/>
                      <a:pt x="475009" y="116576"/>
                    </a:cubicBezTo>
                    <a:cubicBezTo>
                      <a:pt x="467533" y="45150"/>
                      <a:pt x="403583" y="-6703"/>
                      <a:pt x="332157" y="704"/>
                    </a:cubicBezTo>
                  </a:path>
                </a:pathLst>
              </a:custGeom>
              <a:solidFill>
                <a:schemeClr val="accent4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10"/>
              <p:cNvSpPr/>
              <p:nvPr/>
            </p:nvSpPr>
            <p:spPr>
              <a:xfrm>
                <a:off x="8048839" y="234490"/>
                <a:ext cx="464650" cy="411280"/>
              </a:xfrm>
              <a:custGeom>
                <a:rect b="b" l="l" r="r" t="t"/>
                <a:pathLst>
                  <a:path extrusionOk="0" h="411280" w="464650">
                    <a:moveTo>
                      <a:pt x="293302" y="6987"/>
                    </a:moveTo>
                    <a:cubicBezTo>
                      <a:pt x="250487" y="21599"/>
                      <a:pt x="220246" y="56326"/>
                      <a:pt x="209508" y="97034"/>
                    </a:cubicBezTo>
                    <a:cubicBezTo>
                      <a:pt x="176140" y="71345"/>
                      <a:pt x="131014" y="62307"/>
                      <a:pt x="88131" y="76850"/>
                    </a:cubicBezTo>
                    <a:cubicBezTo>
                      <a:pt x="20171" y="100024"/>
                      <a:pt x="-16187" y="173897"/>
                      <a:pt x="6987" y="241925"/>
                    </a:cubicBezTo>
                    <a:cubicBezTo>
                      <a:pt x="48715" y="364456"/>
                      <a:pt x="316612" y="411281"/>
                      <a:pt x="316612" y="411281"/>
                    </a:cubicBezTo>
                    <a:cubicBezTo>
                      <a:pt x="316612" y="411281"/>
                      <a:pt x="500512" y="211750"/>
                      <a:pt x="458377" y="88131"/>
                    </a:cubicBezTo>
                    <a:cubicBezTo>
                      <a:pt x="435203" y="20172"/>
                      <a:pt x="361330" y="-16187"/>
                      <a:pt x="293302" y="6987"/>
                    </a:cubicBezTo>
                  </a:path>
                </a:pathLst>
              </a:custGeom>
              <a:solidFill>
                <a:schemeClr val="accent2"/>
              </a:solidFill>
              <a:ln cap="flat" cmpd="sng" w="211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10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422574" y="290393"/>
                    </a:ln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10"/>
              <p:cNvSpPr/>
              <p:nvPr/>
            </p:nvSpPr>
            <p:spPr>
              <a:xfrm>
                <a:off x="7952391" y="565442"/>
                <a:ext cx="288217" cy="329401"/>
              </a:xfrm>
              <a:custGeom>
                <a:rect b="b" l="l" r="r" t="t"/>
                <a:pathLst>
                  <a:path extrusionOk="0" h="329401" w="288217">
                    <a:moveTo>
                      <a:pt x="0" y="329402"/>
                    </a:moveTo>
                    <a:lnTo>
                      <a:pt x="288217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10"/>
              <p:cNvSpPr/>
              <p:nvPr/>
            </p:nvSpPr>
            <p:spPr>
              <a:xfrm>
                <a:off x="8402897" y="543899"/>
                <a:ext cx="344420" cy="266742"/>
              </a:xfrm>
              <a:custGeom>
                <a:rect b="b" l="l" r="r" t="t"/>
                <a:pathLst>
                  <a:path extrusionOk="0" h="266742" w="344420">
                    <a:moveTo>
                      <a:pt x="0" y="0"/>
                    </a:moveTo>
                    <a:lnTo>
                      <a:pt x="344421" y="266743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1" name="Google Shape;1031;p10"/>
            <p:cNvSpPr/>
            <p:nvPr/>
          </p:nvSpPr>
          <p:spPr>
            <a:xfrm>
              <a:off x="8657317" y="456957"/>
              <a:ext cx="170598" cy="233213"/>
            </a:xfrm>
            <a:custGeom>
              <a:rect b="b" l="l" r="r" t="t"/>
              <a:pathLst>
                <a:path extrusionOk="0" h="233213" w="170598">
                  <a:moveTo>
                    <a:pt x="62680" y="701"/>
                  </a:moveTo>
                  <a:cubicBezTo>
                    <a:pt x="108078" y="-6299"/>
                    <a:pt x="155038" y="39914"/>
                    <a:pt x="167543" y="103932"/>
                  </a:cubicBezTo>
                  <a:cubicBezTo>
                    <a:pt x="179979" y="167950"/>
                    <a:pt x="153339" y="225512"/>
                    <a:pt x="107942" y="232512"/>
                  </a:cubicBezTo>
                  <a:cubicBezTo>
                    <a:pt x="62476" y="239512"/>
                    <a:pt x="15585" y="193299"/>
                    <a:pt x="3079" y="129281"/>
                  </a:cubicBezTo>
                  <a:cubicBezTo>
                    <a:pt x="-9425" y="65263"/>
                    <a:pt x="17284" y="7701"/>
                    <a:pt x="62680" y="701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10"/>
          <p:cNvGrpSpPr/>
          <p:nvPr/>
        </p:nvGrpSpPr>
        <p:grpSpPr>
          <a:xfrm>
            <a:off x="59428" y="4655975"/>
            <a:ext cx="1009929" cy="2062494"/>
            <a:chOff x="8016171" y="3279029"/>
            <a:chExt cx="1405999" cy="2871355"/>
          </a:xfrm>
        </p:grpSpPr>
        <p:grpSp>
          <p:nvGrpSpPr>
            <p:cNvPr id="1033" name="Google Shape;1033;p10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1034" name="Google Shape;1034;p10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10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36" name="Google Shape;1036;p10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1037" name="Google Shape;1037;p10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Google Shape;1038;p10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039" name="Google Shape;1039;p10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0" name="Google Shape;1040;p10"/>
          <p:cNvGrpSpPr/>
          <p:nvPr/>
        </p:nvGrpSpPr>
        <p:grpSpPr>
          <a:xfrm>
            <a:off x="2720010" y="6099412"/>
            <a:ext cx="549703" cy="621934"/>
            <a:chOff x="1149979" y="5109353"/>
            <a:chExt cx="984248" cy="1113379"/>
          </a:xfrm>
        </p:grpSpPr>
        <p:sp>
          <p:nvSpPr>
            <p:cNvPr id="1041" name="Google Shape;1041;p10"/>
            <p:cNvSpPr/>
            <p:nvPr/>
          </p:nvSpPr>
          <p:spPr>
            <a:xfrm>
              <a:off x="1149979" y="5696402"/>
              <a:ext cx="224654" cy="292786"/>
            </a:xfrm>
            <a:custGeom>
              <a:rect b="b" l="l" r="r" t="t"/>
              <a:pathLst>
                <a:path extrusionOk="0" h="292786" w="224654">
                  <a:moveTo>
                    <a:pt x="66078" y="2886"/>
                  </a:moveTo>
                  <a:cubicBezTo>
                    <a:pt x="122576" y="-13014"/>
                    <a:pt x="189066" y="38393"/>
                    <a:pt x="214644" y="117641"/>
                  </a:cubicBezTo>
                  <a:cubicBezTo>
                    <a:pt x="240223" y="196889"/>
                    <a:pt x="215084" y="274001"/>
                    <a:pt x="158586" y="289900"/>
                  </a:cubicBezTo>
                  <a:cubicBezTo>
                    <a:pt x="102088" y="305800"/>
                    <a:pt x="35598" y="254393"/>
                    <a:pt x="10020" y="175145"/>
                  </a:cubicBezTo>
                  <a:cubicBezTo>
                    <a:pt x="-15558" y="95897"/>
                    <a:pt x="9517" y="18786"/>
                    <a:pt x="66078" y="2886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1386233" y="5984039"/>
              <a:ext cx="683704" cy="214994"/>
            </a:xfrm>
            <a:custGeom>
              <a:rect b="b" l="l" r="r" t="t"/>
              <a:pathLst>
                <a:path extrusionOk="0" h="214994" w="683704">
                  <a:moveTo>
                    <a:pt x="638" y="214995"/>
                  </a:moveTo>
                  <a:cubicBezTo>
                    <a:pt x="-10800" y="173706"/>
                    <a:pt x="132865" y="97851"/>
                    <a:pt x="321464" y="45690"/>
                  </a:cubicBezTo>
                  <a:cubicBezTo>
                    <a:pt x="510063" y="-6472"/>
                    <a:pt x="672267" y="-15270"/>
                    <a:pt x="683705" y="26019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1472615" y="5628147"/>
              <a:ext cx="451226" cy="524612"/>
            </a:xfrm>
            <a:custGeom>
              <a:rect b="b" l="l" r="r" t="t"/>
              <a:pathLst>
                <a:path extrusionOk="0" h="524612" w="451226">
                  <a:moveTo>
                    <a:pt x="425817" y="439038"/>
                  </a:moveTo>
                  <a:cubicBezTo>
                    <a:pt x="481749" y="344079"/>
                    <a:pt x="451898" y="-80756"/>
                    <a:pt x="270212" y="13575"/>
                  </a:cubicBezTo>
                  <a:cubicBezTo>
                    <a:pt x="155519" y="73090"/>
                    <a:pt x="246959" y="333709"/>
                    <a:pt x="246959" y="333709"/>
                  </a:cubicBezTo>
                  <a:cubicBezTo>
                    <a:pt x="246959" y="333709"/>
                    <a:pt x="27566" y="212229"/>
                    <a:pt x="1045" y="407175"/>
                  </a:cubicBezTo>
                  <a:cubicBezTo>
                    <a:pt x="-22836" y="582640"/>
                    <a:pt x="369885" y="533998"/>
                    <a:pt x="425817" y="4390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1350561" y="5353722"/>
              <a:ext cx="366446" cy="393319"/>
            </a:xfrm>
            <a:custGeom>
              <a:rect b="b" l="l" r="r" t="t"/>
              <a:pathLst>
                <a:path extrusionOk="0" h="393319" w="366446">
                  <a:moveTo>
                    <a:pt x="174004" y="393266"/>
                  </a:moveTo>
                  <a:cubicBezTo>
                    <a:pt x="243385" y="388553"/>
                    <a:pt x="447884" y="130949"/>
                    <a:pt x="331180" y="29140"/>
                  </a:cubicBezTo>
                  <a:cubicBezTo>
                    <a:pt x="257525" y="-35151"/>
                    <a:pt x="159801" y="184682"/>
                    <a:pt x="159801" y="184682"/>
                  </a:cubicBezTo>
                  <a:cubicBezTo>
                    <a:pt x="159801" y="184682"/>
                    <a:pt x="138433" y="-67014"/>
                    <a:pt x="29397" y="17262"/>
                  </a:cubicBezTo>
                  <a:cubicBezTo>
                    <a:pt x="-68768" y="92991"/>
                    <a:pt x="104623" y="397979"/>
                    <a:pt x="174004" y="393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0"/>
            <p:cNvSpPr/>
            <p:nvPr/>
          </p:nvSpPr>
          <p:spPr>
            <a:xfrm>
              <a:off x="1185256" y="5109353"/>
              <a:ext cx="888974" cy="1113379"/>
            </a:xfrm>
            <a:custGeom>
              <a:rect b="b" l="l" r="r" t="t"/>
              <a:pathLst>
                <a:path extrusionOk="0" h="1113379" w="888974">
                  <a:moveTo>
                    <a:pt x="54180" y="138579"/>
                  </a:moveTo>
                  <a:lnTo>
                    <a:pt x="81895" y="231779"/>
                  </a:lnTo>
                  <a:cubicBezTo>
                    <a:pt x="81895" y="231779"/>
                    <a:pt x="54809" y="262825"/>
                    <a:pt x="28036" y="304240"/>
                  </a:cubicBezTo>
                  <a:cubicBezTo>
                    <a:pt x="-6591" y="357721"/>
                    <a:pt x="-7597" y="411580"/>
                    <a:pt x="16536" y="495856"/>
                  </a:cubicBezTo>
                  <a:cubicBezTo>
                    <a:pt x="67378" y="673456"/>
                    <a:pt x="164159" y="1031361"/>
                    <a:pt x="164159" y="1031361"/>
                  </a:cubicBezTo>
                  <a:cubicBezTo>
                    <a:pt x="184144" y="1103696"/>
                    <a:pt x="218709" y="1133673"/>
                    <a:pt x="374440" y="1098919"/>
                  </a:cubicBezTo>
                  <a:lnTo>
                    <a:pt x="539535" y="1061652"/>
                  </a:lnTo>
                  <a:lnTo>
                    <a:pt x="557697" y="1057567"/>
                  </a:lnTo>
                  <a:lnTo>
                    <a:pt x="575357" y="1051722"/>
                  </a:lnTo>
                  <a:lnTo>
                    <a:pt x="736178" y="998870"/>
                  </a:lnTo>
                  <a:cubicBezTo>
                    <a:pt x="887572" y="948593"/>
                    <a:pt x="901838" y="905167"/>
                    <a:pt x="881854" y="832832"/>
                  </a:cubicBezTo>
                  <a:cubicBezTo>
                    <a:pt x="881854" y="832832"/>
                    <a:pt x="780987" y="476059"/>
                    <a:pt x="733350" y="297578"/>
                  </a:cubicBezTo>
                  <a:cubicBezTo>
                    <a:pt x="710726" y="212863"/>
                    <a:pt x="682194" y="167174"/>
                    <a:pt x="625004" y="139082"/>
                  </a:cubicBezTo>
                  <a:cubicBezTo>
                    <a:pt x="580761" y="117338"/>
                    <a:pt x="541546" y="104643"/>
                    <a:pt x="541546" y="104643"/>
                  </a:cubicBezTo>
                  <a:lnTo>
                    <a:pt x="514208" y="11318"/>
                  </a:lnTo>
                  <a:cubicBezTo>
                    <a:pt x="514208" y="11318"/>
                    <a:pt x="488316" y="-25007"/>
                    <a:pt x="277784" y="32496"/>
                  </a:cubicBezTo>
                  <a:cubicBezTo>
                    <a:pt x="50095" y="94651"/>
                    <a:pt x="54180" y="138579"/>
                    <a:pt x="54180" y="138579"/>
                  </a:cubicBezTo>
                  <a:close/>
                </a:path>
              </a:pathLst>
            </a:custGeom>
            <a:solidFill>
              <a:srgbClr val="E6E6E6">
                <a:alpha val="27840"/>
              </a:srgbClr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0"/>
            <p:cNvSpPr/>
            <p:nvPr/>
          </p:nvSpPr>
          <p:spPr>
            <a:xfrm>
              <a:off x="1239193" y="5110225"/>
              <a:ext cx="460513" cy="148182"/>
            </a:xfrm>
            <a:custGeom>
              <a:rect b="b" l="l" r="r" t="t"/>
              <a:pathLst>
                <a:path extrusionOk="0" h="148182" w="460513">
                  <a:moveTo>
                    <a:pt x="243" y="137708"/>
                  </a:moveTo>
                  <a:cubicBezTo>
                    <a:pt x="-5539" y="116780"/>
                    <a:pt x="92751" y="71280"/>
                    <a:pt x="219761" y="36150"/>
                  </a:cubicBezTo>
                  <a:cubicBezTo>
                    <a:pt x="346772" y="1019"/>
                    <a:pt x="454489" y="-10482"/>
                    <a:pt x="460271" y="10446"/>
                  </a:cubicBezTo>
                  <a:cubicBezTo>
                    <a:pt x="466052" y="31374"/>
                    <a:pt x="367762" y="76874"/>
                    <a:pt x="240752" y="112004"/>
                  </a:cubicBezTo>
                  <a:cubicBezTo>
                    <a:pt x="113741" y="147135"/>
                    <a:pt x="6024" y="158698"/>
                    <a:pt x="243" y="137708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1269287" y="5214813"/>
              <a:ext cx="457255" cy="136888"/>
            </a:xfrm>
            <a:custGeom>
              <a:rect b="b" l="l" r="r" t="t"/>
              <a:pathLst>
                <a:path extrusionOk="0" h="136888" w="457255">
                  <a:moveTo>
                    <a:pt x="457011" y="0"/>
                  </a:moveTo>
                  <a:cubicBezTo>
                    <a:pt x="462793" y="20928"/>
                    <a:pt x="365194" y="66239"/>
                    <a:pt x="239001" y="101118"/>
                  </a:cubicBezTo>
                  <a:cubicBezTo>
                    <a:pt x="112807" y="135997"/>
                    <a:pt x="5782" y="147310"/>
                    <a:pt x="0" y="126382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1921936" y="5501579"/>
              <a:ext cx="212291" cy="301777"/>
            </a:xfrm>
            <a:custGeom>
              <a:rect b="b" l="l" r="r" t="t"/>
              <a:pathLst>
                <a:path extrusionOk="0" h="301777" w="212291">
                  <a:moveTo>
                    <a:pt x="106146" y="60"/>
                  </a:moveTo>
                  <a:cubicBezTo>
                    <a:pt x="164781" y="2385"/>
                    <a:pt x="212292" y="71829"/>
                    <a:pt x="212292" y="155099"/>
                  </a:cubicBezTo>
                  <a:cubicBezTo>
                    <a:pt x="212292" y="238369"/>
                    <a:pt x="164781" y="304043"/>
                    <a:pt x="106146" y="301718"/>
                  </a:cubicBezTo>
                  <a:cubicBezTo>
                    <a:pt x="47511" y="299392"/>
                    <a:pt x="0" y="229948"/>
                    <a:pt x="0" y="146678"/>
                  </a:cubicBezTo>
                  <a:cubicBezTo>
                    <a:pt x="0" y="63408"/>
                    <a:pt x="47511" y="-2265"/>
                    <a:pt x="106146" y="60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1253702" y="5170507"/>
              <a:ext cx="460583" cy="131865"/>
            </a:xfrm>
            <a:custGeom>
              <a:rect b="b" l="l" r="r" t="t"/>
              <a:pathLst>
                <a:path extrusionOk="0" h="131865" w="460583">
                  <a:moveTo>
                    <a:pt x="460342" y="0"/>
                  </a:moveTo>
                  <a:cubicBezTo>
                    <a:pt x="466124" y="20928"/>
                    <a:pt x="367268" y="60709"/>
                    <a:pt x="240321" y="95776"/>
                  </a:cubicBezTo>
                  <a:cubicBezTo>
                    <a:pt x="113373" y="130844"/>
                    <a:pt x="5782" y="142345"/>
                    <a:pt x="0" y="121417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1219672" y="5386091"/>
              <a:ext cx="194661" cy="624720"/>
            </a:xfrm>
            <a:custGeom>
              <a:rect b="b" l="l" r="r" t="t"/>
              <a:pathLst>
                <a:path extrusionOk="0" h="624720" w="194661">
                  <a:moveTo>
                    <a:pt x="84934" y="290"/>
                  </a:moveTo>
                  <a:cubicBezTo>
                    <a:pt x="76199" y="-779"/>
                    <a:pt x="67149" y="1044"/>
                    <a:pt x="59671" y="6826"/>
                  </a:cubicBezTo>
                  <a:cubicBezTo>
                    <a:pt x="58351" y="7831"/>
                    <a:pt x="56277" y="9402"/>
                    <a:pt x="55900" y="9654"/>
                  </a:cubicBezTo>
                  <a:cubicBezTo>
                    <a:pt x="-8705" y="59553"/>
                    <a:pt x="-18823" y="118313"/>
                    <a:pt x="33464" y="281963"/>
                  </a:cubicBezTo>
                  <a:cubicBezTo>
                    <a:pt x="36795" y="292332"/>
                    <a:pt x="40377" y="302953"/>
                    <a:pt x="43771" y="313763"/>
                  </a:cubicBezTo>
                  <a:cubicBezTo>
                    <a:pt x="63316" y="376231"/>
                    <a:pt x="83552" y="443287"/>
                    <a:pt x="102720" y="510280"/>
                  </a:cubicBezTo>
                  <a:cubicBezTo>
                    <a:pt x="109444" y="533721"/>
                    <a:pt x="125847" y="594744"/>
                    <a:pt x="127041" y="599206"/>
                  </a:cubicBezTo>
                  <a:cubicBezTo>
                    <a:pt x="132006" y="617494"/>
                    <a:pt x="150859" y="628492"/>
                    <a:pt x="169147" y="623527"/>
                  </a:cubicBezTo>
                  <a:cubicBezTo>
                    <a:pt x="187435" y="618563"/>
                    <a:pt x="198433" y="599709"/>
                    <a:pt x="193468" y="581421"/>
                  </a:cubicBezTo>
                  <a:cubicBezTo>
                    <a:pt x="192211" y="576896"/>
                    <a:pt x="174929" y="515182"/>
                    <a:pt x="168204" y="491615"/>
                  </a:cubicBezTo>
                  <a:cubicBezTo>
                    <a:pt x="148911" y="424119"/>
                    <a:pt x="128989" y="356309"/>
                    <a:pt x="109256" y="293212"/>
                  </a:cubicBezTo>
                  <a:cubicBezTo>
                    <a:pt x="105862" y="282277"/>
                    <a:pt x="102343" y="271907"/>
                    <a:pt x="98949" y="261412"/>
                  </a:cubicBezTo>
                  <a:cubicBezTo>
                    <a:pt x="54643" y="122587"/>
                    <a:pt x="59608" y="93615"/>
                    <a:pt x="98006" y="63952"/>
                  </a:cubicBezTo>
                  <a:cubicBezTo>
                    <a:pt x="98320" y="63701"/>
                    <a:pt x="100269" y="62255"/>
                    <a:pt x="101777" y="61124"/>
                  </a:cubicBezTo>
                  <a:cubicBezTo>
                    <a:pt x="116734" y="49497"/>
                    <a:pt x="119059" y="28382"/>
                    <a:pt x="107370" y="13424"/>
                  </a:cubicBezTo>
                  <a:cubicBezTo>
                    <a:pt x="101526" y="5946"/>
                    <a:pt x="93607" y="1358"/>
                    <a:pt x="84934" y="290"/>
                  </a:cubicBezTo>
                  <a:close/>
                </a:path>
              </a:pathLst>
            </a:custGeom>
            <a:solidFill>
              <a:srgbClr val="FFFFFF">
                <a:alpha val="6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1" name="Google Shape;1051;p10"/>
          <p:cNvGrpSpPr/>
          <p:nvPr/>
        </p:nvGrpSpPr>
        <p:grpSpPr>
          <a:xfrm rot="2011183">
            <a:off x="9163877" y="-519541"/>
            <a:ext cx="3280018" cy="2511096"/>
            <a:chOff x="-146875" y="-879522"/>
            <a:chExt cx="4507974" cy="3451188"/>
          </a:xfrm>
        </p:grpSpPr>
        <p:sp>
          <p:nvSpPr>
            <p:cNvPr id="1052" name="Google Shape;1052;p10"/>
            <p:cNvSpPr/>
            <p:nvPr/>
          </p:nvSpPr>
          <p:spPr>
            <a:xfrm flipH="1" rot="-1643889">
              <a:off x="13234" y="-12258"/>
              <a:ext cx="4187756" cy="1716661"/>
            </a:xfrm>
            <a:custGeom>
              <a:rect b="b" l="l" r="r" t="t"/>
              <a:pathLst>
                <a:path extrusionOk="0" h="1717300" w="4189314">
                  <a:moveTo>
                    <a:pt x="635" y="1612372"/>
                  </a:moveTo>
                  <a:cubicBezTo>
                    <a:pt x="-9932" y="1731155"/>
                    <a:pt x="113959" y="1750783"/>
                    <a:pt x="176657" y="1662582"/>
                  </a:cubicBezTo>
                  <a:cubicBezTo>
                    <a:pt x="245336" y="1565967"/>
                    <a:pt x="277896" y="1434566"/>
                    <a:pt x="425846" y="1410354"/>
                  </a:cubicBezTo>
                  <a:cubicBezTo>
                    <a:pt x="716684" y="1362760"/>
                    <a:pt x="1151303" y="1469320"/>
                    <a:pt x="1455475" y="1508251"/>
                  </a:cubicBezTo>
                  <a:cubicBezTo>
                    <a:pt x="2011893" y="1579473"/>
                    <a:pt x="2856285" y="1259598"/>
                    <a:pt x="3309179" y="944556"/>
                  </a:cubicBezTo>
                  <a:cubicBezTo>
                    <a:pt x="3515637" y="800944"/>
                    <a:pt x="3749844" y="627289"/>
                    <a:pt x="3933994" y="454029"/>
                  </a:cubicBezTo>
                  <a:cubicBezTo>
                    <a:pt x="4114912" y="283816"/>
                    <a:pt x="3924704" y="103308"/>
                    <a:pt x="4189315" y="0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522801" y="1283936"/>
              <a:ext cx="813043" cy="677020"/>
            </a:xfrm>
            <a:custGeom>
              <a:rect b="b" l="l" r="r" t="t"/>
              <a:pathLst>
                <a:path extrusionOk="0" h="677020" w="813043">
                  <a:moveTo>
                    <a:pt x="605498" y="24538"/>
                  </a:moveTo>
                  <a:cubicBezTo>
                    <a:pt x="528415" y="19516"/>
                    <a:pt x="457994" y="54536"/>
                    <a:pt x="414452" y="111667"/>
                  </a:cubicBezTo>
                  <a:cubicBezTo>
                    <a:pt x="378676" y="49367"/>
                    <a:pt x="313411" y="5501"/>
                    <a:pt x="236328" y="478"/>
                  </a:cubicBezTo>
                  <a:cubicBezTo>
                    <a:pt x="114001" y="-7497"/>
                    <a:pt x="8360" y="85213"/>
                    <a:pt x="386" y="207539"/>
                  </a:cubicBezTo>
                  <a:cubicBezTo>
                    <a:pt x="-13983" y="427992"/>
                    <a:pt x="377596" y="677020"/>
                    <a:pt x="377596" y="677020"/>
                  </a:cubicBezTo>
                  <a:cubicBezTo>
                    <a:pt x="377596" y="677020"/>
                    <a:pt x="798074" y="482818"/>
                    <a:pt x="812565" y="260479"/>
                  </a:cubicBezTo>
                  <a:cubicBezTo>
                    <a:pt x="820541" y="138153"/>
                    <a:pt x="727824" y="32514"/>
                    <a:pt x="605498" y="24538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10"/>
            <p:cNvSpPr/>
            <p:nvPr/>
          </p:nvSpPr>
          <p:spPr>
            <a:xfrm>
              <a:off x="1480152" y="1220268"/>
              <a:ext cx="807058" cy="692459"/>
            </a:xfrm>
            <a:custGeom>
              <a:rect b="b" l="l" r="r" t="t"/>
              <a:pathLst>
                <a:path extrusionOk="0" h="692459" w="807058">
                  <a:moveTo>
                    <a:pt x="544678" y="3846"/>
                  </a:moveTo>
                  <a:cubicBezTo>
                    <a:pt x="468757" y="18096"/>
                    <a:pt x="409213" y="69493"/>
                    <a:pt x="381204" y="135634"/>
                  </a:cubicBezTo>
                  <a:cubicBezTo>
                    <a:pt x="331096" y="84149"/>
                    <a:pt x="256991" y="57840"/>
                    <a:pt x="181070" y="72090"/>
                  </a:cubicBezTo>
                  <a:cubicBezTo>
                    <a:pt x="60586" y="94696"/>
                    <a:pt x="-18764" y="210710"/>
                    <a:pt x="3848" y="331195"/>
                  </a:cubicBezTo>
                  <a:cubicBezTo>
                    <a:pt x="44596" y="548321"/>
                    <a:pt x="485699" y="692460"/>
                    <a:pt x="485699" y="692460"/>
                  </a:cubicBezTo>
                  <a:cubicBezTo>
                    <a:pt x="485699" y="692460"/>
                    <a:pt x="844881" y="400055"/>
                    <a:pt x="803783" y="181069"/>
                  </a:cubicBezTo>
                  <a:cubicBezTo>
                    <a:pt x="781171" y="60590"/>
                    <a:pt x="665156" y="-18759"/>
                    <a:pt x="544678" y="3846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10"/>
            <p:cNvSpPr/>
            <p:nvPr/>
          </p:nvSpPr>
          <p:spPr>
            <a:xfrm>
              <a:off x="2374963" y="847613"/>
              <a:ext cx="798930" cy="699614"/>
            </a:xfrm>
            <a:custGeom>
              <a:rect b="b" l="l" r="r" t="t"/>
              <a:pathLst>
                <a:path extrusionOk="0" h="699614" w="798930">
                  <a:moveTo>
                    <a:pt x="517328" y="8487"/>
                  </a:moveTo>
                  <a:cubicBezTo>
                    <a:pt x="443014" y="29582"/>
                    <a:pt x="388398" y="86173"/>
                    <a:pt x="366509" y="154588"/>
                  </a:cubicBezTo>
                  <a:cubicBezTo>
                    <a:pt x="311931" y="107871"/>
                    <a:pt x="235737" y="88402"/>
                    <a:pt x="161430" y="109490"/>
                  </a:cubicBezTo>
                  <a:cubicBezTo>
                    <a:pt x="43497" y="142961"/>
                    <a:pt x="-24981" y="265707"/>
                    <a:pt x="8490" y="383633"/>
                  </a:cubicBezTo>
                  <a:cubicBezTo>
                    <a:pt x="68802" y="596161"/>
                    <a:pt x="521183" y="699615"/>
                    <a:pt x="521183" y="699615"/>
                  </a:cubicBezTo>
                  <a:cubicBezTo>
                    <a:pt x="521183" y="699615"/>
                    <a:pt x="852297" y="375771"/>
                    <a:pt x="791470" y="161427"/>
                  </a:cubicBezTo>
                  <a:cubicBezTo>
                    <a:pt x="758006" y="43501"/>
                    <a:pt x="635260" y="-24977"/>
                    <a:pt x="517328" y="848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0"/>
            <p:cNvSpPr/>
            <p:nvPr/>
          </p:nvSpPr>
          <p:spPr>
            <a:xfrm>
              <a:off x="3285810" y="389680"/>
              <a:ext cx="778555" cy="702607"/>
            </a:xfrm>
            <a:custGeom>
              <a:rect b="b" l="l" r="r" t="t"/>
              <a:pathLst>
                <a:path extrusionOk="0" h="702607" w="778555">
                  <a:moveTo>
                    <a:pt x="464544" y="20577"/>
                  </a:moveTo>
                  <a:cubicBezTo>
                    <a:pt x="394441" y="53021"/>
                    <a:pt x="349330" y="117454"/>
                    <a:pt x="338402" y="188448"/>
                  </a:cubicBezTo>
                  <a:cubicBezTo>
                    <a:pt x="277194" y="150837"/>
                    <a:pt x="198899" y="143514"/>
                    <a:pt x="128794" y="175957"/>
                  </a:cubicBezTo>
                  <a:cubicBezTo>
                    <a:pt x="17549" y="227442"/>
                    <a:pt x="-30908" y="359384"/>
                    <a:pt x="20578" y="470630"/>
                  </a:cubicBezTo>
                  <a:cubicBezTo>
                    <a:pt x="113364" y="671125"/>
                    <a:pt x="576355" y="702608"/>
                    <a:pt x="576355" y="702608"/>
                  </a:cubicBezTo>
                  <a:cubicBezTo>
                    <a:pt x="576355" y="702608"/>
                    <a:pt x="852796" y="331000"/>
                    <a:pt x="759216" y="128797"/>
                  </a:cubicBezTo>
                  <a:cubicBezTo>
                    <a:pt x="707730" y="17548"/>
                    <a:pt x="575790" y="-30907"/>
                    <a:pt x="464544" y="2057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23283" y="1462739"/>
              <a:ext cx="232399" cy="384507"/>
            </a:xfrm>
            <a:custGeom>
              <a:rect b="b" l="l" r="r" t="t"/>
              <a:pathLst>
                <a:path extrusionOk="0" h="384507" w="232399">
                  <a:moveTo>
                    <a:pt x="231845" y="330164"/>
                  </a:moveTo>
                  <a:cubicBezTo>
                    <a:pt x="230537" y="338470"/>
                    <a:pt x="225902" y="345741"/>
                    <a:pt x="217932" y="351983"/>
                  </a:cubicBezTo>
                  <a:cubicBezTo>
                    <a:pt x="209969" y="358218"/>
                    <a:pt x="200121" y="363476"/>
                    <a:pt x="188379" y="367756"/>
                  </a:cubicBezTo>
                  <a:cubicBezTo>
                    <a:pt x="176632" y="372036"/>
                    <a:pt x="163767" y="375376"/>
                    <a:pt x="149765" y="377764"/>
                  </a:cubicBezTo>
                  <a:cubicBezTo>
                    <a:pt x="135770" y="380158"/>
                    <a:pt x="122041" y="381910"/>
                    <a:pt x="108585" y="383028"/>
                  </a:cubicBezTo>
                  <a:cubicBezTo>
                    <a:pt x="95123" y="384139"/>
                    <a:pt x="82531" y="384628"/>
                    <a:pt x="70809" y="384482"/>
                  </a:cubicBezTo>
                  <a:cubicBezTo>
                    <a:pt x="59081" y="384336"/>
                    <a:pt x="49899" y="383745"/>
                    <a:pt x="43250" y="382698"/>
                  </a:cubicBezTo>
                  <a:cubicBezTo>
                    <a:pt x="36938" y="381701"/>
                    <a:pt x="30296" y="380062"/>
                    <a:pt x="23337" y="377770"/>
                  </a:cubicBezTo>
                  <a:cubicBezTo>
                    <a:pt x="16377" y="375484"/>
                    <a:pt x="10884" y="371979"/>
                    <a:pt x="6858" y="367261"/>
                  </a:cubicBezTo>
                  <a:cubicBezTo>
                    <a:pt x="4515" y="364848"/>
                    <a:pt x="2896" y="359990"/>
                    <a:pt x="2001" y="352700"/>
                  </a:cubicBezTo>
                  <a:cubicBezTo>
                    <a:pt x="1105" y="345410"/>
                    <a:pt x="502" y="336800"/>
                    <a:pt x="197" y="326875"/>
                  </a:cubicBezTo>
                  <a:cubicBezTo>
                    <a:pt x="-114" y="316950"/>
                    <a:pt x="-57" y="306320"/>
                    <a:pt x="369" y="294979"/>
                  </a:cubicBezTo>
                  <a:cubicBezTo>
                    <a:pt x="794" y="283638"/>
                    <a:pt x="1429" y="272582"/>
                    <a:pt x="2274" y="261819"/>
                  </a:cubicBezTo>
                  <a:cubicBezTo>
                    <a:pt x="3118" y="251056"/>
                    <a:pt x="3994" y="241143"/>
                    <a:pt x="4909" y="232095"/>
                  </a:cubicBezTo>
                  <a:cubicBezTo>
                    <a:pt x="5823" y="223046"/>
                    <a:pt x="6674" y="216029"/>
                    <a:pt x="7462" y="211044"/>
                  </a:cubicBezTo>
                  <a:cubicBezTo>
                    <a:pt x="8770" y="202732"/>
                    <a:pt x="10599" y="192725"/>
                    <a:pt x="12961" y="181003"/>
                  </a:cubicBezTo>
                  <a:cubicBezTo>
                    <a:pt x="15317" y="169287"/>
                    <a:pt x="18053" y="156777"/>
                    <a:pt x="21171" y="143474"/>
                  </a:cubicBezTo>
                  <a:cubicBezTo>
                    <a:pt x="24283" y="130177"/>
                    <a:pt x="27775" y="116677"/>
                    <a:pt x="31636" y="102980"/>
                  </a:cubicBezTo>
                  <a:cubicBezTo>
                    <a:pt x="35497" y="89290"/>
                    <a:pt x="39485" y="76380"/>
                    <a:pt x="43606" y="64258"/>
                  </a:cubicBezTo>
                  <a:cubicBezTo>
                    <a:pt x="47733" y="52136"/>
                    <a:pt x="52159" y="41341"/>
                    <a:pt x="56884" y="31866"/>
                  </a:cubicBezTo>
                  <a:cubicBezTo>
                    <a:pt x="61608" y="22399"/>
                    <a:pt x="66250" y="15128"/>
                    <a:pt x="70790" y="10054"/>
                  </a:cubicBezTo>
                  <a:cubicBezTo>
                    <a:pt x="78518" y="2072"/>
                    <a:pt x="87198" y="-1154"/>
                    <a:pt x="96838" y="364"/>
                  </a:cubicBezTo>
                  <a:cubicBezTo>
                    <a:pt x="103486" y="1412"/>
                    <a:pt x="108782" y="4542"/>
                    <a:pt x="112726" y="9762"/>
                  </a:cubicBezTo>
                  <a:cubicBezTo>
                    <a:pt x="116669" y="14982"/>
                    <a:pt x="119495" y="21383"/>
                    <a:pt x="121190" y="28971"/>
                  </a:cubicBezTo>
                  <a:cubicBezTo>
                    <a:pt x="122892" y="36565"/>
                    <a:pt x="123794" y="44878"/>
                    <a:pt x="123901" y="53920"/>
                  </a:cubicBezTo>
                  <a:cubicBezTo>
                    <a:pt x="124009" y="62962"/>
                    <a:pt x="123717" y="71852"/>
                    <a:pt x="123019" y="80596"/>
                  </a:cubicBezTo>
                  <a:cubicBezTo>
                    <a:pt x="122327" y="89340"/>
                    <a:pt x="121400" y="97373"/>
                    <a:pt x="120250" y="104682"/>
                  </a:cubicBezTo>
                  <a:cubicBezTo>
                    <a:pt x="119095" y="111991"/>
                    <a:pt x="118180" y="117807"/>
                    <a:pt x="117501" y="122125"/>
                  </a:cubicBezTo>
                  <a:cubicBezTo>
                    <a:pt x="113418" y="148046"/>
                    <a:pt x="108789" y="173624"/>
                    <a:pt x="103626" y="198865"/>
                  </a:cubicBezTo>
                  <a:cubicBezTo>
                    <a:pt x="98457" y="224100"/>
                    <a:pt x="93834" y="249678"/>
                    <a:pt x="89751" y="275598"/>
                  </a:cubicBezTo>
                  <a:lnTo>
                    <a:pt x="86684" y="295036"/>
                  </a:lnTo>
                  <a:cubicBezTo>
                    <a:pt x="102375" y="292744"/>
                    <a:pt x="119349" y="290902"/>
                    <a:pt x="137618" y="289524"/>
                  </a:cubicBezTo>
                  <a:cubicBezTo>
                    <a:pt x="155880" y="288146"/>
                    <a:pt x="172987" y="288711"/>
                    <a:pt x="188938" y="291226"/>
                  </a:cubicBezTo>
                  <a:cubicBezTo>
                    <a:pt x="194590" y="292115"/>
                    <a:pt x="200267" y="293347"/>
                    <a:pt x="205982" y="294928"/>
                  </a:cubicBezTo>
                  <a:cubicBezTo>
                    <a:pt x="211690" y="296509"/>
                    <a:pt x="216618" y="298732"/>
                    <a:pt x="220764" y="301602"/>
                  </a:cubicBezTo>
                  <a:cubicBezTo>
                    <a:pt x="224911" y="304466"/>
                    <a:pt x="228067" y="308199"/>
                    <a:pt x="230239" y="312797"/>
                  </a:cubicBezTo>
                  <a:cubicBezTo>
                    <a:pt x="232410" y="317394"/>
                    <a:pt x="232944" y="323185"/>
                    <a:pt x="231845" y="330164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1784509" y="1421222"/>
              <a:ext cx="258251" cy="391231"/>
            </a:xfrm>
            <a:custGeom>
              <a:rect b="b" l="l" r="r" t="t"/>
              <a:pathLst>
                <a:path extrusionOk="0" h="391231" w="258251">
                  <a:moveTo>
                    <a:pt x="168172" y="388419"/>
                  </a:moveTo>
                  <a:cubicBezTo>
                    <a:pt x="148170" y="393004"/>
                    <a:pt x="129641" y="391982"/>
                    <a:pt x="112597" y="385359"/>
                  </a:cubicBezTo>
                  <a:cubicBezTo>
                    <a:pt x="95554" y="378729"/>
                    <a:pt x="80257" y="368087"/>
                    <a:pt x="66719" y="353412"/>
                  </a:cubicBezTo>
                  <a:cubicBezTo>
                    <a:pt x="53180" y="338737"/>
                    <a:pt x="41484" y="320798"/>
                    <a:pt x="31622" y="299589"/>
                  </a:cubicBezTo>
                  <a:cubicBezTo>
                    <a:pt x="21760" y="278374"/>
                    <a:pt x="14020" y="255476"/>
                    <a:pt x="8387" y="230882"/>
                  </a:cubicBezTo>
                  <a:cubicBezTo>
                    <a:pt x="3136" y="207927"/>
                    <a:pt x="348" y="184064"/>
                    <a:pt x="24" y="159292"/>
                  </a:cubicBezTo>
                  <a:cubicBezTo>
                    <a:pt x="-299" y="134515"/>
                    <a:pt x="2609" y="111419"/>
                    <a:pt x="8749" y="90001"/>
                  </a:cubicBezTo>
                  <a:cubicBezTo>
                    <a:pt x="14890" y="68576"/>
                    <a:pt x="24605" y="49964"/>
                    <a:pt x="37896" y="34153"/>
                  </a:cubicBezTo>
                  <a:cubicBezTo>
                    <a:pt x="51186" y="18341"/>
                    <a:pt x="68979" y="7883"/>
                    <a:pt x="91280" y="2777"/>
                  </a:cubicBezTo>
                  <a:cubicBezTo>
                    <a:pt x="112921" y="-2176"/>
                    <a:pt x="132371" y="-506"/>
                    <a:pt x="149624" y="7800"/>
                  </a:cubicBezTo>
                  <a:cubicBezTo>
                    <a:pt x="166883" y="16100"/>
                    <a:pt x="181977" y="28514"/>
                    <a:pt x="194906" y="45056"/>
                  </a:cubicBezTo>
                  <a:cubicBezTo>
                    <a:pt x="207841" y="61591"/>
                    <a:pt x="218820" y="80908"/>
                    <a:pt x="227843" y="102999"/>
                  </a:cubicBezTo>
                  <a:cubicBezTo>
                    <a:pt x="236867" y="125091"/>
                    <a:pt x="244010" y="147608"/>
                    <a:pt x="249262" y="170563"/>
                  </a:cubicBezTo>
                  <a:cubicBezTo>
                    <a:pt x="255117" y="196141"/>
                    <a:pt x="258114" y="220906"/>
                    <a:pt x="258247" y="244858"/>
                  </a:cubicBezTo>
                  <a:cubicBezTo>
                    <a:pt x="258380" y="268817"/>
                    <a:pt x="255275" y="290661"/>
                    <a:pt x="248925" y="310409"/>
                  </a:cubicBezTo>
                  <a:cubicBezTo>
                    <a:pt x="242569" y="330152"/>
                    <a:pt x="232771" y="346890"/>
                    <a:pt x="219525" y="360619"/>
                  </a:cubicBezTo>
                  <a:cubicBezTo>
                    <a:pt x="206272" y="374348"/>
                    <a:pt x="189159" y="383619"/>
                    <a:pt x="168172" y="388419"/>
                  </a:cubicBezTo>
                  <a:close/>
                  <a:moveTo>
                    <a:pt x="111245" y="112607"/>
                  </a:moveTo>
                  <a:cubicBezTo>
                    <a:pt x="105015" y="114036"/>
                    <a:pt x="100247" y="117712"/>
                    <a:pt x="96944" y="123643"/>
                  </a:cubicBezTo>
                  <a:cubicBezTo>
                    <a:pt x="93642" y="129574"/>
                    <a:pt x="91439" y="136896"/>
                    <a:pt x="90328" y="145608"/>
                  </a:cubicBezTo>
                  <a:cubicBezTo>
                    <a:pt x="89217" y="154314"/>
                    <a:pt x="89147" y="163820"/>
                    <a:pt x="90124" y="174126"/>
                  </a:cubicBezTo>
                  <a:cubicBezTo>
                    <a:pt x="91102" y="184426"/>
                    <a:pt x="92753" y="194662"/>
                    <a:pt x="95084" y="204822"/>
                  </a:cubicBezTo>
                  <a:cubicBezTo>
                    <a:pt x="97713" y="216302"/>
                    <a:pt x="101072" y="227612"/>
                    <a:pt x="105180" y="238750"/>
                  </a:cubicBezTo>
                  <a:cubicBezTo>
                    <a:pt x="109282" y="249888"/>
                    <a:pt x="113861" y="259711"/>
                    <a:pt x="118909" y="268214"/>
                  </a:cubicBezTo>
                  <a:cubicBezTo>
                    <a:pt x="123964" y="276723"/>
                    <a:pt x="129342" y="283257"/>
                    <a:pt x="135044" y="287816"/>
                  </a:cubicBezTo>
                  <a:cubicBezTo>
                    <a:pt x="140747" y="292376"/>
                    <a:pt x="146716" y="293944"/>
                    <a:pt x="152945" y="292522"/>
                  </a:cubicBezTo>
                  <a:cubicBezTo>
                    <a:pt x="160159" y="290871"/>
                    <a:pt x="165074" y="285949"/>
                    <a:pt x="167683" y="277758"/>
                  </a:cubicBezTo>
                  <a:cubicBezTo>
                    <a:pt x="170293" y="269566"/>
                    <a:pt x="171665" y="260111"/>
                    <a:pt x="171798" y="249380"/>
                  </a:cubicBezTo>
                  <a:cubicBezTo>
                    <a:pt x="171932" y="238655"/>
                    <a:pt x="171170" y="227783"/>
                    <a:pt x="169512" y="216772"/>
                  </a:cubicBezTo>
                  <a:cubicBezTo>
                    <a:pt x="167855" y="205768"/>
                    <a:pt x="166198" y="196656"/>
                    <a:pt x="164546" y="189442"/>
                  </a:cubicBezTo>
                  <a:cubicBezTo>
                    <a:pt x="162521" y="180584"/>
                    <a:pt x="159809" y="171370"/>
                    <a:pt x="156412" y="161800"/>
                  </a:cubicBezTo>
                  <a:cubicBezTo>
                    <a:pt x="153009" y="152225"/>
                    <a:pt x="149040" y="143557"/>
                    <a:pt x="144506" y="135791"/>
                  </a:cubicBezTo>
                  <a:cubicBezTo>
                    <a:pt x="139966" y="128031"/>
                    <a:pt x="134930" y="121853"/>
                    <a:pt x="129387" y="117255"/>
                  </a:cubicBezTo>
                  <a:cubicBezTo>
                    <a:pt x="123849" y="112658"/>
                    <a:pt x="117804" y="111108"/>
                    <a:pt x="111245" y="1126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2647279" y="1016920"/>
              <a:ext cx="266614" cy="395539"/>
            </a:xfrm>
            <a:custGeom>
              <a:rect b="b" l="l" r="r" t="t"/>
              <a:pathLst>
                <a:path extrusionOk="0" h="395539" w="266614">
                  <a:moveTo>
                    <a:pt x="239189" y="31890"/>
                  </a:moveTo>
                  <a:cubicBezTo>
                    <a:pt x="243685" y="43136"/>
                    <a:pt x="247304" y="56274"/>
                    <a:pt x="250048" y="71298"/>
                  </a:cubicBezTo>
                  <a:cubicBezTo>
                    <a:pt x="252791" y="86323"/>
                    <a:pt x="254924" y="101861"/>
                    <a:pt x="256448" y="117914"/>
                  </a:cubicBezTo>
                  <a:cubicBezTo>
                    <a:pt x="257972" y="133973"/>
                    <a:pt x="259026" y="149759"/>
                    <a:pt x="259617" y="165285"/>
                  </a:cubicBezTo>
                  <a:cubicBezTo>
                    <a:pt x="260208" y="180804"/>
                    <a:pt x="260811" y="194781"/>
                    <a:pt x="261427" y="207214"/>
                  </a:cubicBezTo>
                  <a:cubicBezTo>
                    <a:pt x="261674" y="215088"/>
                    <a:pt x="262341" y="224689"/>
                    <a:pt x="263433" y="236030"/>
                  </a:cubicBezTo>
                  <a:cubicBezTo>
                    <a:pt x="264519" y="247365"/>
                    <a:pt x="265364" y="259436"/>
                    <a:pt x="265948" y="272244"/>
                  </a:cubicBezTo>
                  <a:cubicBezTo>
                    <a:pt x="266538" y="285052"/>
                    <a:pt x="266735" y="298013"/>
                    <a:pt x="266545" y="311132"/>
                  </a:cubicBezTo>
                  <a:cubicBezTo>
                    <a:pt x="266354" y="324251"/>
                    <a:pt x="265224" y="336379"/>
                    <a:pt x="263160" y="347530"/>
                  </a:cubicBezTo>
                  <a:cubicBezTo>
                    <a:pt x="261090" y="358680"/>
                    <a:pt x="257826" y="368409"/>
                    <a:pt x="253356" y="376714"/>
                  </a:cubicBezTo>
                  <a:cubicBezTo>
                    <a:pt x="248885" y="385020"/>
                    <a:pt x="242745" y="390735"/>
                    <a:pt x="234941" y="393859"/>
                  </a:cubicBezTo>
                  <a:cubicBezTo>
                    <a:pt x="228375" y="396476"/>
                    <a:pt x="220869" y="396037"/>
                    <a:pt x="212405" y="392539"/>
                  </a:cubicBezTo>
                  <a:cubicBezTo>
                    <a:pt x="203940" y="389033"/>
                    <a:pt x="195133" y="383769"/>
                    <a:pt x="185982" y="376740"/>
                  </a:cubicBezTo>
                  <a:cubicBezTo>
                    <a:pt x="176838" y="369710"/>
                    <a:pt x="167561" y="361462"/>
                    <a:pt x="158163" y="351994"/>
                  </a:cubicBezTo>
                  <a:cubicBezTo>
                    <a:pt x="148765" y="342526"/>
                    <a:pt x="139932" y="333103"/>
                    <a:pt x="131658" y="323730"/>
                  </a:cubicBezTo>
                  <a:cubicBezTo>
                    <a:pt x="123384" y="314357"/>
                    <a:pt x="116050" y="305518"/>
                    <a:pt x="109649" y="297206"/>
                  </a:cubicBezTo>
                  <a:cubicBezTo>
                    <a:pt x="103248" y="288894"/>
                    <a:pt x="98422" y="282493"/>
                    <a:pt x="95177" y="277991"/>
                  </a:cubicBezTo>
                  <a:cubicBezTo>
                    <a:pt x="79194" y="256122"/>
                    <a:pt x="63427" y="233897"/>
                    <a:pt x="47883" y="211310"/>
                  </a:cubicBezTo>
                  <a:cubicBezTo>
                    <a:pt x="32338" y="188716"/>
                    <a:pt x="19574" y="164929"/>
                    <a:pt x="9586" y="139942"/>
                  </a:cubicBezTo>
                  <a:cubicBezTo>
                    <a:pt x="7090" y="133694"/>
                    <a:pt x="4811" y="127083"/>
                    <a:pt x="2753" y="120117"/>
                  </a:cubicBezTo>
                  <a:cubicBezTo>
                    <a:pt x="696" y="113151"/>
                    <a:pt x="-212" y="106363"/>
                    <a:pt x="42" y="99740"/>
                  </a:cubicBezTo>
                  <a:cubicBezTo>
                    <a:pt x="296" y="93117"/>
                    <a:pt x="1966" y="87104"/>
                    <a:pt x="5064" y="81706"/>
                  </a:cubicBezTo>
                  <a:cubicBezTo>
                    <a:pt x="8157" y="76302"/>
                    <a:pt x="13764" y="71978"/>
                    <a:pt x="21886" y="68733"/>
                  </a:cubicBezTo>
                  <a:cubicBezTo>
                    <a:pt x="28756" y="65983"/>
                    <a:pt x="36611" y="67285"/>
                    <a:pt x="45451" y="72632"/>
                  </a:cubicBezTo>
                  <a:cubicBezTo>
                    <a:pt x="54290" y="77972"/>
                    <a:pt x="63485" y="85802"/>
                    <a:pt x="73035" y="96108"/>
                  </a:cubicBezTo>
                  <a:cubicBezTo>
                    <a:pt x="82592" y="106420"/>
                    <a:pt x="92314" y="118295"/>
                    <a:pt x="102213" y="131725"/>
                  </a:cubicBezTo>
                  <a:cubicBezTo>
                    <a:pt x="112107" y="145162"/>
                    <a:pt x="121676" y="158452"/>
                    <a:pt x="130915" y="171609"/>
                  </a:cubicBezTo>
                  <a:cubicBezTo>
                    <a:pt x="140154" y="184760"/>
                    <a:pt x="148867" y="197041"/>
                    <a:pt x="157045" y="208439"/>
                  </a:cubicBezTo>
                  <a:cubicBezTo>
                    <a:pt x="165224" y="219844"/>
                    <a:pt x="172374" y="228671"/>
                    <a:pt x="178496" y="234919"/>
                  </a:cubicBezTo>
                  <a:cubicBezTo>
                    <a:pt x="177873" y="227921"/>
                    <a:pt x="176953" y="217691"/>
                    <a:pt x="175740" y="204229"/>
                  </a:cubicBezTo>
                  <a:cubicBezTo>
                    <a:pt x="174527" y="190767"/>
                    <a:pt x="173473" y="175889"/>
                    <a:pt x="172571" y="159583"/>
                  </a:cubicBezTo>
                  <a:cubicBezTo>
                    <a:pt x="171669" y="143276"/>
                    <a:pt x="171085" y="126397"/>
                    <a:pt x="170806" y="108935"/>
                  </a:cubicBezTo>
                  <a:cubicBezTo>
                    <a:pt x="170533" y="91479"/>
                    <a:pt x="171136" y="75299"/>
                    <a:pt x="172609" y="60402"/>
                  </a:cubicBezTo>
                  <a:cubicBezTo>
                    <a:pt x="174082" y="45505"/>
                    <a:pt x="176692" y="32773"/>
                    <a:pt x="180445" y="22219"/>
                  </a:cubicBezTo>
                  <a:cubicBezTo>
                    <a:pt x="184198" y="11666"/>
                    <a:pt x="189665" y="4954"/>
                    <a:pt x="196847" y="2077"/>
                  </a:cubicBezTo>
                  <a:cubicBezTo>
                    <a:pt x="202162" y="-44"/>
                    <a:pt x="207033" y="-539"/>
                    <a:pt x="211465" y="585"/>
                  </a:cubicBezTo>
                  <a:cubicBezTo>
                    <a:pt x="215904" y="1715"/>
                    <a:pt x="219866" y="3931"/>
                    <a:pt x="223365" y="7246"/>
                  </a:cubicBezTo>
                  <a:cubicBezTo>
                    <a:pt x="226864" y="10554"/>
                    <a:pt x="229937" y="14396"/>
                    <a:pt x="232591" y="18771"/>
                  </a:cubicBezTo>
                  <a:cubicBezTo>
                    <a:pt x="235246" y="23146"/>
                    <a:pt x="237443" y="27522"/>
                    <a:pt x="239189" y="3189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3595149" y="593877"/>
              <a:ext cx="282873" cy="411183"/>
            </a:xfrm>
            <a:custGeom>
              <a:rect b="b" l="l" r="r" t="t"/>
              <a:pathLst>
                <a:path extrusionOk="0" h="411183" w="282873">
                  <a:moveTo>
                    <a:pt x="279957" y="271469"/>
                  </a:moveTo>
                  <a:cubicBezTo>
                    <a:pt x="282465" y="277349"/>
                    <a:pt x="283354" y="283737"/>
                    <a:pt x="282630" y="290627"/>
                  </a:cubicBezTo>
                  <a:cubicBezTo>
                    <a:pt x="281779" y="297206"/>
                    <a:pt x="277144" y="306489"/>
                    <a:pt x="268724" y="318491"/>
                  </a:cubicBezTo>
                  <a:cubicBezTo>
                    <a:pt x="260304" y="330486"/>
                    <a:pt x="250480" y="342621"/>
                    <a:pt x="239259" y="354895"/>
                  </a:cubicBezTo>
                  <a:cubicBezTo>
                    <a:pt x="228033" y="367176"/>
                    <a:pt x="216876" y="378327"/>
                    <a:pt x="205789" y="388347"/>
                  </a:cubicBezTo>
                  <a:cubicBezTo>
                    <a:pt x="194702" y="398374"/>
                    <a:pt x="186065" y="404705"/>
                    <a:pt x="179874" y="407340"/>
                  </a:cubicBezTo>
                  <a:cubicBezTo>
                    <a:pt x="175544" y="409188"/>
                    <a:pt x="170006" y="410356"/>
                    <a:pt x="163269" y="410845"/>
                  </a:cubicBezTo>
                  <a:cubicBezTo>
                    <a:pt x="156532" y="411341"/>
                    <a:pt x="149566" y="411290"/>
                    <a:pt x="142365" y="410706"/>
                  </a:cubicBezTo>
                  <a:cubicBezTo>
                    <a:pt x="135170" y="410115"/>
                    <a:pt x="128312" y="408826"/>
                    <a:pt x="121803" y="406845"/>
                  </a:cubicBezTo>
                  <a:cubicBezTo>
                    <a:pt x="115288" y="404870"/>
                    <a:pt x="110164" y="402482"/>
                    <a:pt x="106411" y="399688"/>
                  </a:cubicBezTo>
                  <a:cubicBezTo>
                    <a:pt x="104252" y="398050"/>
                    <a:pt x="101248" y="394215"/>
                    <a:pt x="97394" y="388176"/>
                  </a:cubicBezTo>
                  <a:cubicBezTo>
                    <a:pt x="93540" y="382137"/>
                    <a:pt x="89387" y="374949"/>
                    <a:pt x="84917" y="366611"/>
                  </a:cubicBezTo>
                  <a:cubicBezTo>
                    <a:pt x="80452" y="358280"/>
                    <a:pt x="75836" y="349365"/>
                    <a:pt x="71067" y="339884"/>
                  </a:cubicBezTo>
                  <a:cubicBezTo>
                    <a:pt x="66292" y="330397"/>
                    <a:pt x="61796" y="321342"/>
                    <a:pt x="57573" y="312719"/>
                  </a:cubicBezTo>
                  <a:cubicBezTo>
                    <a:pt x="53357" y="304095"/>
                    <a:pt x="49718" y="296412"/>
                    <a:pt x="46664" y="289675"/>
                  </a:cubicBezTo>
                  <a:cubicBezTo>
                    <a:pt x="43603" y="282931"/>
                    <a:pt x="41419" y="278010"/>
                    <a:pt x="40098" y="274917"/>
                  </a:cubicBezTo>
                  <a:cubicBezTo>
                    <a:pt x="35221" y="263462"/>
                    <a:pt x="30008" y="250146"/>
                    <a:pt x="24452" y="234963"/>
                  </a:cubicBezTo>
                  <a:cubicBezTo>
                    <a:pt x="18902" y="219774"/>
                    <a:pt x="14006" y="204216"/>
                    <a:pt x="9783" y="188284"/>
                  </a:cubicBezTo>
                  <a:cubicBezTo>
                    <a:pt x="5554" y="172352"/>
                    <a:pt x="2595" y="156610"/>
                    <a:pt x="906" y="141059"/>
                  </a:cubicBezTo>
                  <a:cubicBezTo>
                    <a:pt x="-783" y="125502"/>
                    <a:pt x="-110" y="111417"/>
                    <a:pt x="2925" y="98787"/>
                  </a:cubicBezTo>
                  <a:cubicBezTo>
                    <a:pt x="3903" y="95079"/>
                    <a:pt x="6983" y="90297"/>
                    <a:pt x="12164" y="84430"/>
                  </a:cubicBezTo>
                  <a:cubicBezTo>
                    <a:pt x="17346" y="78569"/>
                    <a:pt x="23753" y="72365"/>
                    <a:pt x="31386" y="65824"/>
                  </a:cubicBezTo>
                  <a:cubicBezTo>
                    <a:pt x="39019" y="59284"/>
                    <a:pt x="47420" y="52597"/>
                    <a:pt x="56576" y="45771"/>
                  </a:cubicBezTo>
                  <a:cubicBezTo>
                    <a:pt x="65733" y="38944"/>
                    <a:pt x="74668" y="32669"/>
                    <a:pt x="83386" y="26947"/>
                  </a:cubicBezTo>
                  <a:cubicBezTo>
                    <a:pt x="92098" y="21223"/>
                    <a:pt x="100093" y="16172"/>
                    <a:pt x="107370" y="11794"/>
                  </a:cubicBezTo>
                  <a:cubicBezTo>
                    <a:pt x="114647" y="7415"/>
                    <a:pt x="120298" y="4368"/>
                    <a:pt x="124318" y="2655"/>
                  </a:cubicBezTo>
                  <a:cubicBezTo>
                    <a:pt x="128960" y="677"/>
                    <a:pt x="133799" y="-195"/>
                    <a:pt x="138834" y="36"/>
                  </a:cubicBezTo>
                  <a:cubicBezTo>
                    <a:pt x="143870" y="268"/>
                    <a:pt x="148582" y="1460"/>
                    <a:pt x="152976" y="3612"/>
                  </a:cubicBezTo>
                  <a:cubicBezTo>
                    <a:pt x="157364" y="5764"/>
                    <a:pt x="161301" y="8567"/>
                    <a:pt x="164780" y="12020"/>
                  </a:cubicBezTo>
                  <a:cubicBezTo>
                    <a:pt x="168260" y="15473"/>
                    <a:pt x="170991" y="19521"/>
                    <a:pt x="172972" y="24163"/>
                  </a:cubicBezTo>
                  <a:cubicBezTo>
                    <a:pt x="174686" y="28187"/>
                    <a:pt x="175594" y="31821"/>
                    <a:pt x="175696" y="35068"/>
                  </a:cubicBezTo>
                  <a:cubicBezTo>
                    <a:pt x="175797" y="38315"/>
                    <a:pt x="175493" y="42101"/>
                    <a:pt x="174775" y="46431"/>
                  </a:cubicBezTo>
                  <a:cubicBezTo>
                    <a:pt x="173397" y="51772"/>
                    <a:pt x="168940" y="59335"/>
                    <a:pt x="161408" y="69126"/>
                  </a:cubicBezTo>
                  <a:cubicBezTo>
                    <a:pt x="153877" y="78918"/>
                    <a:pt x="145464" y="88989"/>
                    <a:pt x="136161" y="99346"/>
                  </a:cubicBezTo>
                  <a:cubicBezTo>
                    <a:pt x="126864" y="109709"/>
                    <a:pt x="117797" y="119329"/>
                    <a:pt x="108970" y="128213"/>
                  </a:cubicBezTo>
                  <a:cubicBezTo>
                    <a:pt x="100137" y="137090"/>
                    <a:pt x="93952" y="143383"/>
                    <a:pt x="90409" y="147085"/>
                  </a:cubicBezTo>
                  <a:cubicBezTo>
                    <a:pt x="92200" y="154731"/>
                    <a:pt x="93952" y="162484"/>
                    <a:pt x="95654" y="170352"/>
                  </a:cubicBezTo>
                  <a:cubicBezTo>
                    <a:pt x="97362" y="178219"/>
                    <a:pt x="99490" y="185998"/>
                    <a:pt x="102029" y="193688"/>
                  </a:cubicBezTo>
                  <a:cubicBezTo>
                    <a:pt x="109516" y="184652"/>
                    <a:pt x="118368" y="175394"/>
                    <a:pt x="128598" y="165919"/>
                  </a:cubicBezTo>
                  <a:cubicBezTo>
                    <a:pt x="138821" y="156445"/>
                    <a:pt x="149350" y="149403"/>
                    <a:pt x="160183" y="144787"/>
                  </a:cubicBezTo>
                  <a:cubicBezTo>
                    <a:pt x="182154" y="135427"/>
                    <a:pt x="197756" y="141580"/>
                    <a:pt x="206982" y="163246"/>
                  </a:cubicBezTo>
                  <a:cubicBezTo>
                    <a:pt x="209224" y="168504"/>
                    <a:pt x="210196" y="173578"/>
                    <a:pt x="209897" y="178454"/>
                  </a:cubicBezTo>
                  <a:cubicBezTo>
                    <a:pt x="209598" y="183338"/>
                    <a:pt x="208487" y="188017"/>
                    <a:pt x="206557" y="192494"/>
                  </a:cubicBezTo>
                  <a:cubicBezTo>
                    <a:pt x="204620" y="196977"/>
                    <a:pt x="202061" y="201264"/>
                    <a:pt x="198874" y="205366"/>
                  </a:cubicBezTo>
                  <a:cubicBezTo>
                    <a:pt x="195686" y="209468"/>
                    <a:pt x="192536" y="213456"/>
                    <a:pt x="189437" y="217335"/>
                  </a:cubicBezTo>
                  <a:cubicBezTo>
                    <a:pt x="181773" y="226816"/>
                    <a:pt x="173353" y="235801"/>
                    <a:pt x="164171" y="244278"/>
                  </a:cubicBezTo>
                  <a:cubicBezTo>
                    <a:pt x="154982" y="252762"/>
                    <a:pt x="145768" y="261169"/>
                    <a:pt x="136517" y="269494"/>
                  </a:cubicBezTo>
                  <a:cubicBezTo>
                    <a:pt x="136954" y="272237"/>
                    <a:pt x="137488" y="275209"/>
                    <a:pt x="138117" y="278410"/>
                  </a:cubicBezTo>
                  <a:cubicBezTo>
                    <a:pt x="138752" y="281616"/>
                    <a:pt x="139666" y="284607"/>
                    <a:pt x="140847" y="287395"/>
                  </a:cubicBezTo>
                  <a:cubicBezTo>
                    <a:pt x="142695" y="291726"/>
                    <a:pt x="144848" y="295929"/>
                    <a:pt x="147318" y="300000"/>
                  </a:cubicBezTo>
                  <a:cubicBezTo>
                    <a:pt x="149782" y="304070"/>
                    <a:pt x="152245" y="308134"/>
                    <a:pt x="154709" y="312204"/>
                  </a:cubicBezTo>
                  <a:cubicBezTo>
                    <a:pt x="157897" y="309385"/>
                    <a:pt x="162996" y="304838"/>
                    <a:pt x="170013" y="298558"/>
                  </a:cubicBezTo>
                  <a:cubicBezTo>
                    <a:pt x="177023" y="292278"/>
                    <a:pt x="184427" y="285833"/>
                    <a:pt x="192219" y="279229"/>
                  </a:cubicBezTo>
                  <a:cubicBezTo>
                    <a:pt x="200004" y="272618"/>
                    <a:pt x="207649" y="266529"/>
                    <a:pt x="215149" y="260960"/>
                  </a:cubicBezTo>
                  <a:cubicBezTo>
                    <a:pt x="222648" y="255385"/>
                    <a:pt x="228407" y="251746"/>
                    <a:pt x="232433" y="250032"/>
                  </a:cubicBezTo>
                  <a:cubicBezTo>
                    <a:pt x="237075" y="248050"/>
                    <a:pt x="241838" y="247212"/>
                    <a:pt x="246714" y="247511"/>
                  </a:cubicBezTo>
                  <a:cubicBezTo>
                    <a:pt x="251597" y="247809"/>
                    <a:pt x="256119" y="248990"/>
                    <a:pt x="260291" y="251054"/>
                  </a:cubicBezTo>
                  <a:cubicBezTo>
                    <a:pt x="264463" y="253118"/>
                    <a:pt x="268317" y="255950"/>
                    <a:pt x="271867" y="259557"/>
                  </a:cubicBezTo>
                  <a:cubicBezTo>
                    <a:pt x="275417" y="263170"/>
                    <a:pt x="278109" y="267138"/>
                    <a:pt x="279957" y="271469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1" name="Google Shape;1061;p10"/>
          <p:cNvGrpSpPr/>
          <p:nvPr/>
        </p:nvGrpSpPr>
        <p:grpSpPr>
          <a:xfrm>
            <a:off x="10808541" y="5243672"/>
            <a:ext cx="1083411" cy="1589271"/>
            <a:chOff x="7947556" y="4587442"/>
            <a:chExt cx="1254529" cy="1840286"/>
          </a:xfrm>
        </p:grpSpPr>
        <p:sp>
          <p:nvSpPr>
            <p:cNvPr id="1062" name="Google Shape;1062;p10"/>
            <p:cNvSpPr/>
            <p:nvPr/>
          </p:nvSpPr>
          <p:spPr>
            <a:xfrm>
              <a:off x="8216326" y="6206780"/>
              <a:ext cx="277633" cy="214082"/>
            </a:xfrm>
            <a:custGeom>
              <a:rect b="b" l="l" r="r" t="t"/>
              <a:pathLst>
                <a:path extrusionOk="0" h="279846" w="362919">
                  <a:moveTo>
                    <a:pt x="182063" y="975"/>
                  </a:moveTo>
                  <a:cubicBezTo>
                    <a:pt x="374626" y="20133"/>
                    <a:pt x="382564" y="184337"/>
                    <a:pt x="345302" y="241494"/>
                  </a:cubicBezTo>
                  <a:cubicBezTo>
                    <a:pt x="308040" y="298675"/>
                    <a:pt x="58854" y="290611"/>
                    <a:pt x="14753" y="226012"/>
                  </a:cubicBezTo>
                  <a:cubicBezTo>
                    <a:pt x="-29354" y="161388"/>
                    <a:pt x="25160" y="-14633"/>
                    <a:pt x="182063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8673687" y="6215118"/>
              <a:ext cx="277673" cy="212610"/>
            </a:xfrm>
            <a:custGeom>
              <a:rect b="b" l="l" r="r" t="t"/>
              <a:pathLst>
                <a:path extrusionOk="0" h="277922" w="362971">
                  <a:moveTo>
                    <a:pt x="166909" y="10"/>
                  </a:moveTo>
                  <a:cubicBezTo>
                    <a:pt x="360413" y="1915"/>
                    <a:pt x="382968" y="164755"/>
                    <a:pt x="350951" y="225003"/>
                  </a:cubicBezTo>
                  <a:cubicBezTo>
                    <a:pt x="318934" y="285284"/>
                    <a:pt x="70027" y="299508"/>
                    <a:pt x="20338" y="239075"/>
                  </a:cubicBezTo>
                  <a:cubicBezTo>
                    <a:pt x="-29357" y="178642"/>
                    <a:pt x="9239" y="-1539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8133794" y="5478687"/>
              <a:ext cx="955447" cy="849911"/>
            </a:xfrm>
            <a:custGeom>
              <a:rect b="b" l="l" r="r" t="t"/>
              <a:pathLst>
                <a:path extrusionOk="0" h="1110995" w="1248950">
                  <a:moveTo>
                    <a:pt x="131804" y="31198"/>
                  </a:moveTo>
                  <a:cubicBezTo>
                    <a:pt x="131804" y="31198"/>
                    <a:pt x="-35874" y="942372"/>
                    <a:pt x="7021" y="1009961"/>
                  </a:cubicBezTo>
                  <a:cubicBezTo>
                    <a:pt x="34643" y="1053484"/>
                    <a:pt x="336706" y="1104887"/>
                    <a:pt x="645481" y="1110678"/>
                  </a:cubicBezTo>
                  <a:cubicBezTo>
                    <a:pt x="958492" y="1116546"/>
                    <a:pt x="1227554" y="1039857"/>
                    <a:pt x="1248350" y="969664"/>
                  </a:cubicBezTo>
                  <a:cubicBezTo>
                    <a:pt x="1261101" y="926636"/>
                    <a:pt x="1066372" y="0"/>
                    <a:pt x="1066372" y="0"/>
                  </a:cubicBezTo>
                  <a:lnTo>
                    <a:pt x="131804" y="31198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158550" y="6059227"/>
              <a:ext cx="905615" cy="209086"/>
            </a:xfrm>
            <a:custGeom>
              <a:rect b="b" l="l" r="r" t="t"/>
              <a:pathLst>
                <a:path extrusionOk="0" h="273315" w="1183811">
                  <a:moveTo>
                    <a:pt x="0" y="189160"/>
                  </a:moveTo>
                  <a:cubicBezTo>
                    <a:pt x="60427" y="230733"/>
                    <a:pt x="84830" y="25755"/>
                    <a:pt x="42412" y="46259"/>
                  </a:cubicBezTo>
                  <a:cubicBezTo>
                    <a:pt x="-30531" y="81534"/>
                    <a:pt x="67932" y="263740"/>
                    <a:pt x="140094" y="228853"/>
                  </a:cubicBezTo>
                  <a:cubicBezTo>
                    <a:pt x="251543" y="174968"/>
                    <a:pt x="149682" y="13633"/>
                    <a:pt x="150241" y="100196"/>
                  </a:cubicBezTo>
                  <a:cubicBezTo>
                    <a:pt x="152438" y="440290"/>
                    <a:pt x="437680" y="167786"/>
                    <a:pt x="359874" y="80435"/>
                  </a:cubicBezTo>
                  <a:cubicBezTo>
                    <a:pt x="288385" y="177"/>
                    <a:pt x="282181" y="227018"/>
                    <a:pt x="392214" y="256540"/>
                  </a:cubicBezTo>
                  <a:cubicBezTo>
                    <a:pt x="505466" y="286918"/>
                    <a:pt x="489052" y="20904"/>
                    <a:pt x="447243" y="98025"/>
                  </a:cubicBezTo>
                  <a:cubicBezTo>
                    <a:pt x="392982" y="198088"/>
                    <a:pt x="541274" y="326955"/>
                    <a:pt x="603085" y="249770"/>
                  </a:cubicBezTo>
                  <a:cubicBezTo>
                    <a:pt x="622345" y="225723"/>
                    <a:pt x="669004" y="94373"/>
                    <a:pt x="610749" y="95116"/>
                  </a:cubicBezTo>
                  <a:cubicBezTo>
                    <a:pt x="525875" y="96202"/>
                    <a:pt x="596576" y="345001"/>
                    <a:pt x="712241" y="241865"/>
                  </a:cubicBezTo>
                  <a:cubicBezTo>
                    <a:pt x="739229" y="217811"/>
                    <a:pt x="778199" y="85852"/>
                    <a:pt x="721023" y="79876"/>
                  </a:cubicBezTo>
                  <a:cubicBezTo>
                    <a:pt x="670636" y="74618"/>
                    <a:pt x="705136" y="307860"/>
                    <a:pt x="808844" y="257714"/>
                  </a:cubicBezTo>
                  <a:cubicBezTo>
                    <a:pt x="826884" y="248996"/>
                    <a:pt x="844213" y="230975"/>
                    <a:pt x="857669" y="212350"/>
                  </a:cubicBezTo>
                  <a:cubicBezTo>
                    <a:pt x="988111" y="31800"/>
                    <a:pt x="709803" y="56121"/>
                    <a:pt x="850062" y="196989"/>
                  </a:cubicBezTo>
                  <a:cubicBezTo>
                    <a:pt x="970286" y="317741"/>
                    <a:pt x="1067454" y="6077"/>
                    <a:pt x="981691" y="76"/>
                  </a:cubicBezTo>
                  <a:cubicBezTo>
                    <a:pt x="919963" y="-4242"/>
                    <a:pt x="976313" y="177133"/>
                    <a:pt x="1030853" y="185731"/>
                  </a:cubicBezTo>
                  <a:cubicBezTo>
                    <a:pt x="1100798" y="196754"/>
                    <a:pt x="1154214" y="83699"/>
                    <a:pt x="1101922" y="5861"/>
                  </a:cubicBezTo>
                  <a:cubicBezTo>
                    <a:pt x="1101909" y="5841"/>
                    <a:pt x="1098004" y="-407"/>
                    <a:pt x="1096683" y="234"/>
                  </a:cubicBezTo>
                  <a:cubicBezTo>
                    <a:pt x="1020534" y="37052"/>
                    <a:pt x="1119207" y="160198"/>
                    <a:pt x="1183812" y="159365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194971" y="5792695"/>
              <a:ext cx="804261" cy="182081"/>
            </a:xfrm>
            <a:custGeom>
              <a:rect b="b" l="l" r="r" t="t"/>
              <a:pathLst>
                <a:path extrusionOk="0" h="238014" w="1051322">
                  <a:moveTo>
                    <a:pt x="29" y="231390"/>
                  </a:moveTo>
                  <a:cubicBezTo>
                    <a:pt x="-1139" y="233200"/>
                    <a:pt x="33138" y="210562"/>
                    <a:pt x="41939" y="195386"/>
                  </a:cubicBezTo>
                  <a:cubicBezTo>
                    <a:pt x="56563" y="170157"/>
                    <a:pt x="74153" y="82254"/>
                    <a:pt x="45178" y="60346"/>
                  </a:cubicBezTo>
                  <a:cubicBezTo>
                    <a:pt x="3604" y="28914"/>
                    <a:pt x="-14633" y="206606"/>
                    <a:pt x="77048" y="224977"/>
                  </a:cubicBezTo>
                  <a:cubicBezTo>
                    <a:pt x="137037" y="236997"/>
                    <a:pt x="200505" y="113845"/>
                    <a:pt x="150677" y="45259"/>
                  </a:cubicBezTo>
                  <a:cubicBezTo>
                    <a:pt x="147984" y="41544"/>
                    <a:pt x="144085" y="37512"/>
                    <a:pt x="140320" y="41405"/>
                  </a:cubicBezTo>
                  <a:cubicBezTo>
                    <a:pt x="83957" y="99608"/>
                    <a:pt x="171473" y="325954"/>
                    <a:pt x="284116" y="181041"/>
                  </a:cubicBezTo>
                  <a:cubicBezTo>
                    <a:pt x="304131" y="155285"/>
                    <a:pt x="314183" y="124310"/>
                    <a:pt x="307947" y="84762"/>
                  </a:cubicBezTo>
                  <a:cubicBezTo>
                    <a:pt x="290789" y="-24020"/>
                    <a:pt x="215688" y="224189"/>
                    <a:pt x="340116" y="226901"/>
                  </a:cubicBezTo>
                  <a:cubicBezTo>
                    <a:pt x="389506" y="227974"/>
                    <a:pt x="480000" y="68887"/>
                    <a:pt x="408118" y="60258"/>
                  </a:cubicBezTo>
                  <a:cubicBezTo>
                    <a:pt x="357141" y="54143"/>
                    <a:pt x="414805" y="227040"/>
                    <a:pt x="459331" y="236934"/>
                  </a:cubicBezTo>
                  <a:cubicBezTo>
                    <a:pt x="534445" y="253634"/>
                    <a:pt x="593386" y="71529"/>
                    <a:pt x="538039" y="53793"/>
                  </a:cubicBezTo>
                  <a:cubicBezTo>
                    <a:pt x="506251" y="43601"/>
                    <a:pt x="503553" y="246306"/>
                    <a:pt x="603216" y="230958"/>
                  </a:cubicBezTo>
                  <a:cubicBezTo>
                    <a:pt x="685366" y="218309"/>
                    <a:pt x="693786" y="47322"/>
                    <a:pt x="649622" y="49158"/>
                  </a:cubicBezTo>
                  <a:cubicBezTo>
                    <a:pt x="584578" y="51857"/>
                    <a:pt x="651520" y="298776"/>
                    <a:pt x="755330" y="194662"/>
                  </a:cubicBezTo>
                  <a:cubicBezTo>
                    <a:pt x="779720" y="170195"/>
                    <a:pt x="798211" y="31308"/>
                    <a:pt x="754790" y="54422"/>
                  </a:cubicBezTo>
                  <a:cubicBezTo>
                    <a:pt x="688845" y="89531"/>
                    <a:pt x="762105" y="251907"/>
                    <a:pt x="833117" y="213318"/>
                  </a:cubicBezTo>
                  <a:cubicBezTo>
                    <a:pt x="912296" y="170297"/>
                    <a:pt x="913731" y="28946"/>
                    <a:pt x="872291" y="40947"/>
                  </a:cubicBezTo>
                  <a:cubicBezTo>
                    <a:pt x="804219" y="60664"/>
                    <a:pt x="926475" y="228425"/>
                    <a:pt x="963369" y="208003"/>
                  </a:cubicBezTo>
                  <a:cubicBezTo>
                    <a:pt x="1007343" y="183651"/>
                    <a:pt x="1036870" y="-28935"/>
                    <a:pt x="977224" y="3324"/>
                  </a:cubicBezTo>
                  <a:cubicBezTo>
                    <a:pt x="907057" y="41271"/>
                    <a:pt x="1051323" y="189861"/>
                    <a:pt x="1051323" y="189861"/>
                  </a:cubicBezTo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67" name="Google Shape;1067;p10"/>
            <p:cNvGrpSpPr/>
            <p:nvPr/>
          </p:nvGrpSpPr>
          <p:grpSpPr>
            <a:xfrm>
              <a:off x="7947556" y="5279276"/>
              <a:ext cx="1254529" cy="999729"/>
              <a:chOff x="1195730" y="4873096"/>
              <a:chExt cx="1642268" cy="1308717"/>
            </a:xfrm>
          </p:grpSpPr>
          <p:grpSp>
            <p:nvGrpSpPr>
              <p:cNvPr id="1068" name="Google Shape;1068;p10"/>
              <p:cNvGrpSpPr/>
              <p:nvPr/>
            </p:nvGrpSpPr>
            <p:grpSpPr>
              <a:xfrm>
                <a:off x="1195730" y="4873096"/>
                <a:ext cx="688678" cy="1290171"/>
                <a:chOff x="1195730" y="4873096"/>
                <a:chExt cx="688678" cy="1290171"/>
              </a:xfrm>
            </p:grpSpPr>
            <p:sp>
              <p:nvSpPr>
                <p:cNvPr id="1069" name="Google Shape;1069;p10"/>
                <p:cNvSpPr/>
                <p:nvPr/>
              </p:nvSpPr>
              <p:spPr>
                <a:xfrm>
                  <a:off x="1195730" y="5905481"/>
                  <a:ext cx="246777" cy="257786"/>
                </a:xfrm>
                <a:custGeom>
                  <a:rect b="b" l="l" r="r" t="t"/>
                  <a:pathLst>
                    <a:path extrusionOk="0" h="257786" w="246777">
                      <a:moveTo>
                        <a:pt x="191662" y="0"/>
                      </a:moveTo>
                      <a:cubicBezTo>
                        <a:pt x="191662" y="0"/>
                        <a:pt x="154470" y="46901"/>
                        <a:pt x="102413" y="70428"/>
                      </a:cubicBezTo>
                      <a:cubicBezTo>
                        <a:pt x="64237" y="87674"/>
                        <a:pt x="0" y="82950"/>
                        <a:pt x="0" y="82950"/>
                      </a:cubicBezTo>
                      <a:cubicBezTo>
                        <a:pt x="0" y="82950"/>
                        <a:pt x="64789" y="306546"/>
                        <a:pt x="186531" y="248018"/>
                      </a:cubicBezTo>
                      <a:cubicBezTo>
                        <a:pt x="319024" y="184321"/>
                        <a:pt x="191662" y="0"/>
                        <a:pt x="191662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10"/>
                <p:cNvSpPr/>
                <p:nvPr/>
              </p:nvSpPr>
              <p:spPr>
                <a:xfrm>
                  <a:off x="1280183" y="4873096"/>
                  <a:ext cx="604225" cy="1098807"/>
                </a:xfrm>
                <a:custGeom>
                  <a:rect b="b" l="l" r="r" t="t"/>
                  <a:pathLst>
                    <a:path extrusionOk="0" h="1098807" w="604225">
                      <a:moveTo>
                        <a:pt x="425744" y="928"/>
                      </a:moveTo>
                      <a:cubicBezTo>
                        <a:pt x="263165" y="-19550"/>
                        <a:pt x="77409" y="302547"/>
                        <a:pt x="21535" y="597466"/>
                      </a:cubicBezTo>
                      <a:cubicBezTo>
                        <a:pt x="-21569" y="825006"/>
                        <a:pt x="-11053" y="1027368"/>
                        <a:pt x="156911" y="1087350"/>
                      </a:cubicBezTo>
                      <a:cubicBezTo>
                        <a:pt x="323287" y="1146773"/>
                        <a:pt x="539765" y="967303"/>
                        <a:pt x="588977" y="728137"/>
                      </a:cubicBezTo>
                      <a:cubicBezTo>
                        <a:pt x="651074" y="426378"/>
                        <a:pt x="508840" y="11399"/>
                        <a:pt x="425744" y="928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71" name="Google Shape;1071;p10"/>
              <p:cNvGrpSpPr/>
              <p:nvPr/>
            </p:nvGrpSpPr>
            <p:grpSpPr>
              <a:xfrm>
                <a:off x="2149314" y="4891644"/>
                <a:ext cx="688684" cy="1290169"/>
                <a:chOff x="2149314" y="4891644"/>
                <a:chExt cx="688684" cy="1290169"/>
              </a:xfrm>
            </p:grpSpPr>
            <p:sp>
              <p:nvSpPr>
                <p:cNvPr id="1072" name="Google Shape;1072;p10"/>
                <p:cNvSpPr/>
                <p:nvPr/>
              </p:nvSpPr>
              <p:spPr>
                <a:xfrm>
                  <a:off x="2591220" y="5924022"/>
                  <a:ext cx="246778" cy="257791"/>
                </a:xfrm>
                <a:custGeom>
                  <a:rect b="b" l="l" r="r" t="t"/>
                  <a:pathLst>
                    <a:path extrusionOk="0" h="257791" w="246778">
                      <a:moveTo>
                        <a:pt x="55111" y="0"/>
                      </a:moveTo>
                      <a:cubicBezTo>
                        <a:pt x="55111" y="0"/>
                        <a:pt x="92309" y="46908"/>
                        <a:pt x="144360" y="70428"/>
                      </a:cubicBezTo>
                      <a:cubicBezTo>
                        <a:pt x="182542" y="87681"/>
                        <a:pt x="246779" y="82950"/>
                        <a:pt x="246779" y="82950"/>
                      </a:cubicBezTo>
                      <a:cubicBezTo>
                        <a:pt x="246779" y="82950"/>
                        <a:pt x="181990" y="306546"/>
                        <a:pt x="60248" y="248025"/>
                      </a:cubicBezTo>
                      <a:cubicBezTo>
                        <a:pt x="-72245" y="184321"/>
                        <a:pt x="55111" y="0"/>
                        <a:pt x="5511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3" name="Google Shape;1073;p10"/>
                <p:cNvSpPr/>
                <p:nvPr/>
              </p:nvSpPr>
              <p:spPr>
                <a:xfrm>
                  <a:off x="2149314" y="4891644"/>
                  <a:ext cx="604228" cy="1098805"/>
                </a:xfrm>
                <a:custGeom>
                  <a:rect b="b" l="l" r="r" t="t"/>
                  <a:pathLst>
                    <a:path extrusionOk="0" h="1098805" w="604228">
                      <a:moveTo>
                        <a:pt x="178488" y="929"/>
                      </a:moveTo>
                      <a:cubicBezTo>
                        <a:pt x="341060" y="-19556"/>
                        <a:pt x="526817" y="302547"/>
                        <a:pt x="582690" y="597467"/>
                      </a:cubicBezTo>
                      <a:cubicBezTo>
                        <a:pt x="625801" y="825000"/>
                        <a:pt x="615279" y="1027362"/>
                        <a:pt x="447321" y="1087350"/>
                      </a:cubicBezTo>
                      <a:cubicBezTo>
                        <a:pt x="280938" y="1146767"/>
                        <a:pt x="64461" y="967297"/>
                        <a:pt x="15248" y="728137"/>
                      </a:cubicBezTo>
                      <a:cubicBezTo>
                        <a:pt x="-46849" y="426372"/>
                        <a:pt x="95391" y="11394"/>
                        <a:pt x="178488" y="92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74" name="Google Shape;1074;p10"/>
            <p:cNvGrpSpPr/>
            <p:nvPr/>
          </p:nvGrpSpPr>
          <p:grpSpPr>
            <a:xfrm>
              <a:off x="7956538" y="4587442"/>
              <a:ext cx="1135264" cy="1020983"/>
              <a:chOff x="1207488" y="3967436"/>
              <a:chExt cx="1486142" cy="1336540"/>
            </a:xfrm>
          </p:grpSpPr>
          <p:sp>
            <p:nvSpPr>
              <p:cNvPr id="1075" name="Google Shape;1075;p10"/>
              <p:cNvSpPr/>
              <p:nvPr/>
            </p:nvSpPr>
            <p:spPr>
              <a:xfrm>
                <a:off x="1207488" y="3967436"/>
                <a:ext cx="1486142" cy="1336540"/>
              </a:xfrm>
              <a:custGeom>
                <a:rect b="b" l="l" r="r" t="t"/>
                <a:pathLst>
                  <a:path extrusionOk="0" h="1336540" w="1486142">
                    <a:moveTo>
                      <a:pt x="1476656" y="1336540"/>
                    </a:moveTo>
                    <a:cubicBezTo>
                      <a:pt x="1476656" y="1336540"/>
                      <a:pt x="1550341" y="665104"/>
                      <a:pt x="1286982" y="427233"/>
                    </a:cubicBezTo>
                    <a:cubicBezTo>
                      <a:pt x="1165792" y="317772"/>
                      <a:pt x="1002241" y="189870"/>
                      <a:pt x="831483" y="172573"/>
                    </a:cubicBezTo>
                    <a:cubicBezTo>
                      <a:pt x="631179" y="152278"/>
                      <a:pt x="510383" y="208381"/>
                      <a:pt x="333751" y="216661"/>
                    </a:cubicBezTo>
                    <a:cubicBezTo>
                      <a:pt x="117381" y="226808"/>
                      <a:pt x="140718" y="92639"/>
                      <a:pt x="140718" y="92639"/>
                    </a:cubicBezTo>
                    <a:cubicBezTo>
                      <a:pt x="140718" y="92639"/>
                      <a:pt x="190184" y="67944"/>
                      <a:pt x="180837" y="32086"/>
                    </a:cubicBezTo>
                    <a:cubicBezTo>
                      <a:pt x="170334" y="-8174"/>
                      <a:pt x="72373" y="-49213"/>
                      <a:pt x="11228" y="168388"/>
                    </a:cubicBezTo>
                    <a:cubicBezTo>
                      <a:pt x="-10990" y="247452"/>
                      <a:pt x="2440" y="411326"/>
                      <a:pt x="28208" y="464616"/>
                    </a:cubicBezTo>
                    <a:cubicBezTo>
                      <a:pt x="109793" y="633354"/>
                      <a:pt x="327452" y="698194"/>
                      <a:pt x="327452" y="698194"/>
                    </a:cubicBezTo>
                    <a:cubicBezTo>
                      <a:pt x="327452" y="698194"/>
                      <a:pt x="224011" y="813612"/>
                      <a:pt x="174189" y="995971"/>
                    </a:cubicBezTo>
                    <a:cubicBezTo>
                      <a:pt x="139848" y="1121663"/>
                      <a:pt x="150560" y="1310055"/>
                      <a:pt x="150560" y="1310055"/>
                    </a:cubicBezTo>
                    <a:cubicBezTo>
                      <a:pt x="150560" y="1310055"/>
                      <a:pt x="300261" y="1083677"/>
                      <a:pt x="907766" y="1093551"/>
                    </a:cubicBezTo>
                    <a:cubicBezTo>
                      <a:pt x="1221704" y="1098657"/>
                      <a:pt x="1476656" y="1336540"/>
                      <a:pt x="1476656" y="13365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76" name="Google Shape;1076;p10"/>
              <p:cNvGrpSpPr/>
              <p:nvPr/>
            </p:nvGrpSpPr>
            <p:grpSpPr>
              <a:xfrm>
                <a:off x="1207488" y="3967436"/>
                <a:ext cx="1486142" cy="1336540"/>
                <a:chOff x="1207488" y="3967436"/>
                <a:chExt cx="1486142" cy="1336540"/>
              </a:xfrm>
            </p:grpSpPr>
            <p:sp>
              <p:nvSpPr>
                <p:cNvPr id="1077" name="Google Shape;1077;p10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10"/>
                <p:cNvSpPr/>
                <p:nvPr/>
              </p:nvSpPr>
              <p:spPr>
                <a:xfrm>
                  <a:off x="1529892" y="4479581"/>
                  <a:ext cx="181413" cy="192551"/>
                </a:xfrm>
                <a:custGeom>
                  <a:rect b="b" l="l" r="r" t="t"/>
                  <a:pathLst>
                    <a:path extrusionOk="0" h="192551" w="181413">
                      <a:moveTo>
                        <a:pt x="0" y="192551"/>
                      </a:moveTo>
                      <a:cubicBezTo>
                        <a:pt x="0" y="192551"/>
                        <a:pt x="42399" y="144259"/>
                        <a:pt x="89395" y="91116"/>
                      </a:cubicBezTo>
                      <a:cubicBezTo>
                        <a:pt x="136392" y="37973"/>
                        <a:pt x="181413" y="0"/>
                        <a:pt x="181413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79" name="Google Shape;1079;p10"/>
              <p:cNvSpPr/>
              <p:nvPr/>
            </p:nvSpPr>
            <p:spPr>
              <a:xfrm>
                <a:off x="1246609" y="4115043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9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93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35" y="73550"/>
                      <a:pt x="74515" y="56589"/>
                      <a:pt x="74032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10"/>
              <p:cNvSpPr/>
              <p:nvPr/>
            </p:nvSpPr>
            <p:spPr>
              <a:xfrm>
                <a:off x="1759060" y="4276752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9"/>
                    </a:moveTo>
                    <a:cubicBezTo>
                      <a:pt x="73543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10"/>
              <p:cNvSpPr/>
              <p:nvPr/>
            </p:nvSpPr>
            <p:spPr>
              <a:xfrm>
                <a:off x="2395501" y="4447485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7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3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10"/>
              <p:cNvSpPr/>
              <p:nvPr/>
            </p:nvSpPr>
            <p:spPr>
              <a:xfrm>
                <a:off x="2190866" y="4293008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44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87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10"/>
              <p:cNvSpPr/>
              <p:nvPr/>
            </p:nvSpPr>
            <p:spPr>
              <a:xfrm>
                <a:off x="2367745" y="4861212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87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29" y="73544"/>
                      <a:pt x="74508" y="56589"/>
                      <a:pt x="74032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10"/>
              <p:cNvSpPr/>
              <p:nvPr/>
            </p:nvSpPr>
            <p:spPr>
              <a:xfrm>
                <a:off x="2585036" y="507398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93"/>
                      <a:pt x="-472" y="17454"/>
                      <a:pt x="11" y="37895"/>
                    </a:cubicBezTo>
                    <a:cubicBezTo>
                      <a:pt x="493" y="58329"/>
                      <a:pt x="17448" y="74509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10"/>
              <p:cNvSpPr/>
              <p:nvPr/>
            </p:nvSpPr>
            <p:spPr>
              <a:xfrm>
                <a:off x="1731570" y="4876179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43" y="15708"/>
                      <a:pt x="56583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10"/>
              <p:cNvSpPr/>
              <p:nvPr/>
            </p:nvSpPr>
            <p:spPr>
              <a:xfrm>
                <a:off x="1456709" y="4528629"/>
                <a:ext cx="74046" cy="74046"/>
              </a:xfrm>
              <a:custGeom>
                <a:rect b="b" l="l" r="r" t="t"/>
                <a:pathLst>
                  <a:path extrusionOk="0" h="74046" w="74046">
                    <a:moveTo>
                      <a:pt x="68065" y="16853"/>
                    </a:moveTo>
                    <a:cubicBezTo>
                      <a:pt x="56921" y="-292"/>
                      <a:pt x="33991" y="-5157"/>
                      <a:pt x="16853" y="5982"/>
                    </a:cubicBezTo>
                    <a:cubicBezTo>
                      <a:pt x="-292" y="17126"/>
                      <a:pt x="-5156" y="40056"/>
                      <a:pt x="5981" y="57194"/>
                    </a:cubicBezTo>
                    <a:cubicBezTo>
                      <a:pt x="17126" y="74339"/>
                      <a:pt x="40056" y="79203"/>
                      <a:pt x="57194" y="68065"/>
                    </a:cubicBezTo>
                    <a:cubicBezTo>
                      <a:pt x="74339" y="56921"/>
                      <a:pt x="79203" y="33991"/>
                      <a:pt x="68065" y="168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10"/>
              <p:cNvSpPr/>
              <p:nvPr/>
            </p:nvSpPr>
            <p:spPr>
              <a:xfrm>
                <a:off x="1435521" y="5064000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10"/>
              <p:cNvSpPr/>
              <p:nvPr/>
            </p:nvSpPr>
            <p:spPr>
              <a:xfrm>
                <a:off x="1339966" y="436351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93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10"/>
              <p:cNvSpPr/>
              <p:nvPr/>
            </p:nvSpPr>
            <p:spPr>
              <a:xfrm>
                <a:off x="2021568" y="4280701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0"/>
                      <a:pt x="8730" y="37260"/>
                      <a:pt x="18947" y="37019"/>
                    </a:cubicBezTo>
                    <a:cubicBezTo>
                      <a:pt x="29170" y="36778"/>
                      <a:pt x="37260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10"/>
              <p:cNvSpPr/>
              <p:nvPr/>
            </p:nvSpPr>
            <p:spPr>
              <a:xfrm>
                <a:off x="2331219" y="434767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6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10"/>
              <p:cNvSpPr/>
              <p:nvPr/>
            </p:nvSpPr>
            <p:spPr>
              <a:xfrm>
                <a:off x="1339991" y="4238080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1"/>
                      <a:pt x="8730" y="37260"/>
                      <a:pt x="18947" y="37019"/>
                    </a:cubicBezTo>
                    <a:cubicBezTo>
                      <a:pt x="29164" y="36778"/>
                      <a:pt x="37254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10"/>
              <p:cNvSpPr/>
              <p:nvPr/>
            </p:nvSpPr>
            <p:spPr>
              <a:xfrm>
                <a:off x="1955705" y="417501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24" y="37254"/>
                      <a:pt x="18941" y="37019"/>
                    </a:cubicBezTo>
                    <a:cubicBezTo>
                      <a:pt x="29165" y="36778"/>
                      <a:pt x="37254" y="28295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0"/>
              <p:cNvSpPr/>
              <p:nvPr/>
            </p:nvSpPr>
            <p:spPr>
              <a:xfrm>
                <a:off x="1519270" y="4208260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88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10"/>
              <p:cNvSpPr/>
              <p:nvPr/>
            </p:nvSpPr>
            <p:spPr>
              <a:xfrm>
                <a:off x="1578071" y="434668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10"/>
              <p:cNvSpPr/>
              <p:nvPr/>
            </p:nvSpPr>
            <p:spPr>
              <a:xfrm>
                <a:off x="2501894" y="487699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94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10"/>
              <p:cNvSpPr/>
              <p:nvPr/>
            </p:nvSpPr>
            <p:spPr>
              <a:xfrm>
                <a:off x="2469160" y="5095653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60" y="247"/>
                      <a:pt x="-230" y="8724"/>
                      <a:pt x="5" y="18947"/>
                    </a:cubicBezTo>
                    <a:cubicBezTo>
                      <a:pt x="246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10"/>
              <p:cNvSpPr/>
              <p:nvPr/>
            </p:nvSpPr>
            <p:spPr>
              <a:xfrm>
                <a:off x="2258403" y="4901242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7"/>
                      <a:pt x="-236" y="8724"/>
                      <a:pt x="5" y="18948"/>
                    </a:cubicBezTo>
                    <a:cubicBezTo>
                      <a:pt x="247" y="29165"/>
                      <a:pt x="8730" y="37255"/>
                      <a:pt x="18947" y="37013"/>
                    </a:cubicBezTo>
                    <a:cubicBezTo>
                      <a:pt x="29165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10"/>
              <p:cNvSpPr/>
              <p:nvPr/>
            </p:nvSpPr>
            <p:spPr>
              <a:xfrm>
                <a:off x="1552734" y="4843787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7" y="29164"/>
                      <a:pt x="8724" y="37255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10"/>
              <p:cNvSpPr/>
              <p:nvPr/>
            </p:nvSpPr>
            <p:spPr>
              <a:xfrm>
                <a:off x="2562556" y="4671607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10"/>
              <p:cNvSpPr/>
              <p:nvPr/>
            </p:nvSpPr>
            <p:spPr>
              <a:xfrm>
                <a:off x="1646397" y="5011516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4" y="-236"/>
                      <a:pt x="18071" y="5"/>
                    </a:cubicBezTo>
                    <a:cubicBezTo>
                      <a:pt x="7854" y="247"/>
                      <a:pt x="-236" y="8724"/>
                      <a:pt x="5" y="18947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5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10"/>
              <p:cNvSpPr/>
              <p:nvPr/>
            </p:nvSpPr>
            <p:spPr>
              <a:xfrm>
                <a:off x="1668341" y="4692329"/>
                <a:ext cx="70751" cy="27257"/>
              </a:xfrm>
              <a:custGeom>
                <a:rect b="b" l="l" r="r" t="t"/>
                <a:pathLst>
                  <a:path extrusionOk="0" h="27257" w="70751">
                    <a:moveTo>
                      <a:pt x="13094" y="22"/>
                    </a:moveTo>
                    <a:lnTo>
                      <a:pt x="58655" y="2086"/>
                    </a:lnTo>
                    <a:cubicBezTo>
                      <a:pt x="65577" y="2473"/>
                      <a:pt x="71120" y="8220"/>
                      <a:pt x="70733" y="15141"/>
                    </a:cubicBezTo>
                    <a:cubicBezTo>
                      <a:pt x="70345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10"/>
              <p:cNvSpPr/>
              <p:nvPr/>
            </p:nvSpPr>
            <p:spPr>
              <a:xfrm>
                <a:off x="1764226" y="4478913"/>
                <a:ext cx="55306" cy="59172"/>
              </a:xfrm>
              <a:custGeom>
                <a:rect b="b" l="l" r="r" t="t"/>
                <a:pathLst>
                  <a:path extrusionOk="0" h="59172" w="55306">
                    <a:moveTo>
                      <a:pt x="21635" y="4428"/>
                    </a:moveTo>
                    <a:lnTo>
                      <a:pt x="52057" y="38401"/>
                    </a:lnTo>
                    <a:cubicBezTo>
                      <a:pt x="56629" y="43614"/>
                      <a:pt x="56407" y="51596"/>
                      <a:pt x="51194" y="56168"/>
                    </a:cubicBezTo>
                    <a:cubicBezTo>
                      <a:pt x="45987" y="60734"/>
                      <a:pt x="37440" y="59965"/>
                      <a:pt x="32868" y="54752"/>
                    </a:cubicBezTo>
                    <a:lnTo>
                      <a:pt x="3010" y="21325"/>
                    </a:lnTo>
                    <a:cubicBezTo>
                      <a:pt x="-1562" y="16119"/>
                      <a:pt x="-794" y="7572"/>
                      <a:pt x="4420" y="2999"/>
                    </a:cubicBezTo>
                    <a:cubicBezTo>
                      <a:pt x="9633" y="-1566"/>
                      <a:pt x="17063" y="-785"/>
                      <a:pt x="21635" y="4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10"/>
              <p:cNvSpPr/>
              <p:nvPr/>
            </p:nvSpPr>
            <p:spPr>
              <a:xfrm>
                <a:off x="2030067" y="4452363"/>
                <a:ext cx="25588" cy="70806"/>
              </a:xfrm>
              <a:custGeom>
                <a:rect b="b" l="l" r="r" t="t"/>
                <a:pathLst>
                  <a:path extrusionOk="0" h="70806" w="25588">
                    <a:moveTo>
                      <a:pt x="3" y="58162"/>
                    </a:moveTo>
                    <a:lnTo>
                      <a:pt x="390" y="12556"/>
                    </a:lnTo>
                    <a:cubicBezTo>
                      <a:pt x="517" y="5622"/>
                      <a:pt x="6060" y="-125"/>
                      <a:pt x="12988" y="2"/>
                    </a:cubicBezTo>
                    <a:cubicBezTo>
                      <a:pt x="19923" y="136"/>
                      <a:pt x="25720" y="6460"/>
                      <a:pt x="25587" y="13388"/>
                    </a:cubicBezTo>
                    <a:lnTo>
                      <a:pt x="25155" y="58213"/>
                    </a:lnTo>
                    <a:cubicBezTo>
                      <a:pt x="25021" y="65141"/>
                      <a:pt x="18703" y="70938"/>
                      <a:pt x="11769" y="70805"/>
                    </a:cubicBezTo>
                    <a:cubicBezTo>
                      <a:pt x="4841" y="70678"/>
                      <a:pt x="-131" y="65090"/>
                      <a:pt x="3" y="58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10"/>
              <p:cNvSpPr/>
              <p:nvPr/>
            </p:nvSpPr>
            <p:spPr>
              <a:xfrm>
                <a:off x="2249351" y="4486329"/>
                <a:ext cx="53619" cy="60540"/>
              </a:xfrm>
              <a:custGeom>
                <a:rect b="b" l="l" r="r" t="t"/>
                <a:pathLst>
                  <a:path extrusionOk="0" h="60540" w="53619">
                    <a:moveTo>
                      <a:pt x="2969" y="40439"/>
                    </a:moveTo>
                    <a:lnTo>
                      <a:pt x="31423" y="4803"/>
                    </a:lnTo>
                    <a:cubicBezTo>
                      <a:pt x="35811" y="-569"/>
                      <a:pt x="43717" y="-1674"/>
                      <a:pt x="49089" y="2708"/>
                    </a:cubicBezTo>
                    <a:cubicBezTo>
                      <a:pt x="54461" y="7095"/>
                      <a:pt x="55115" y="15642"/>
                      <a:pt x="50733" y="21015"/>
                    </a:cubicBezTo>
                    <a:lnTo>
                      <a:pt x="22723" y="56009"/>
                    </a:lnTo>
                    <a:cubicBezTo>
                      <a:pt x="18336" y="61382"/>
                      <a:pt x="9782" y="62036"/>
                      <a:pt x="4416" y="57654"/>
                    </a:cubicBezTo>
                    <a:cubicBezTo>
                      <a:pt x="-956" y="53273"/>
                      <a:pt x="-1413" y="45812"/>
                      <a:pt x="2969" y="404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10"/>
              <p:cNvSpPr/>
              <p:nvPr/>
            </p:nvSpPr>
            <p:spPr>
              <a:xfrm>
                <a:off x="2426100" y="4702832"/>
                <a:ext cx="70745" cy="27257"/>
              </a:xfrm>
              <a:custGeom>
                <a:rect b="b" l="l" r="r" t="t"/>
                <a:pathLst>
                  <a:path extrusionOk="0" h="27257" w="70745">
                    <a:moveTo>
                      <a:pt x="13094" y="22"/>
                    </a:moveTo>
                    <a:lnTo>
                      <a:pt x="58649" y="2086"/>
                    </a:lnTo>
                    <a:cubicBezTo>
                      <a:pt x="65570" y="2473"/>
                      <a:pt x="71114" y="8220"/>
                      <a:pt x="70726" y="15141"/>
                    </a:cubicBezTo>
                    <a:cubicBezTo>
                      <a:pt x="70339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10"/>
              <p:cNvSpPr/>
              <p:nvPr/>
            </p:nvSpPr>
            <p:spPr>
              <a:xfrm>
                <a:off x="1792885" y="4589819"/>
                <a:ext cx="521360" cy="404258"/>
              </a:xfrm>
              <a:custGeom>
                <a:rect b="b" l="l" r="r" t="t"/>
                <a:pathLst>
                  <a:path extrusionOk="0" h="404258" w="521360">
                    <a:moveTo>
                      <a:pt x="240398" y="401312"/>
                    </a:moveTo>
                    <a:cubicBezTo>
                      <a:pt x="240398" y="401312"/>
                      <a:pt x="623506" y="150506"/>
                      <a:pt x="495001" y="32790"/>
                    </a:cubicBezTo>
                    <a:cubicBezTo>
                      <a:pt x="389610" y="-63749"/>
                      <a:pt x="263410" y="140943"/>
                      <a:pt x="263410" y="140943"/>
                    </a:cubicBezTo>
                    <a:cubicBezTo>
                      <a:pt x="263410" y="140943"/>
                      <a:pt x="115988" y="-60485"/>
                      <a:pt x="28809" y="18261"/>
                    </a:cubicBezTo>
                    <a:cubicBezTo>
                      <a:pt x="-97607" y="132447"/>
                      <a:pt x="232962" y="404258"/>
                      <a:pt x="232962" y="40425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07" name="Google Shape;1107;p10"/>
            <p:cNvSpPr/>
            <p:nvPr/>
          </p:nvSpPr>
          <p:spPr>
            <a:xfrm>
              <a:off x="8424760" y="5373576"/>
              <a:ext cx="304391" cy="191958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2" y="0"/>
                    <a:pt x="198945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45" y="250927"/>
                  </a:cubicBezTo>
                  <a:cubicBezTo>
                    <a:pt x="89072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8" name="Google Shape;1108;p10"/>
          <p:cNvGrpSpPr/>
          <p:nvPr/>
        </p:nvGrpSpPr>
        <p:grpSpPr>
          <a:xfrm>
            <a:off x="10995582" y="6091812"/>
            <a:ext cx="709321" cy="512196"/>
            <a:chOff x="3709113" y="161421"/>
            <a:chExt cx="941243" cy="679666"/>
          </a:xfrm>
        </p:grpSpPr>
        <p:grpSp>
          <p:nvGrpSpPr>
            <p:cNvPr id="1109" name="Google Shape;1109;p10"/>
            <p:cNvGrpSpPr/>
            <p:nvPr/>
          </p:nvGrpSpPr>
          <p:grpSpPr>
            <a:xfrm>
              <a:off x="3837897" y="161421"/>
              <a:ext cx="680549" cy="679666"/>
              <a:chOff x="3837897" y="161421"/>
              <a:chExt cx="680549" cy="679666"/>
            </a:xfrm>
          </p:grpSpPr>
          <p:sp>
            <p:nvSpPr>
              <p:cNvPr id="1110" name="Google Shape;1110;p10"/>
              <p:cNvSpPr/>
              <p:nvPr/>
            </p:nvSpPr>
            <p:spPr>
              <a:xfrm>
                <a:off x="3837897" y="161421"/>
                <a:ext cx="680482" cy="679598"/>
              </a:xfrm>
              <a:custGeom>
                <a:rect b="b" l="l" r="r" t="t"/>
                <a:pathLst>
                  <a:path extrusionOk="0" h="679598" w="680482">
                    <a:moveTo>
                      <a:pt x="0" y="225967"/>
                    </a:moveTo>
                    <a:lnTo>
                      <a:pt x="341159" y="0"/>
                    </a:lnTo>
                    <a:lnTo>
                      <a:pt x="680482" y="225967"/>
                    </a:lnTo>
                    <a:lnTo>
                      <a:pt x="680482" y="679599"/>
                    </a:lnTo>
                    <a:lnTo>
                      <a:pt x="0" y="679599"/>
                    </a:lnTo>
                    <a:lnTo>
                      <a:pt x="0" y="225967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10"/>
              <p:cNvSpPr/>
              <p:nvPr/>
            </p:nvSpPr>
            <p:spPr>
              <a:xfrm>
                <a:off x="3924728" y="221203"/>
                <a:ext cx="483004" cy="400373"/>
              </a:xfrm>
              <a:custGeom>
                <a:rect b="b" l="l" r="r" t="t"/>
                <a:pathLst>
                  <a:path extrusionOk="0" h="400373" w="483004">
                    <a:moveTo>
                      <a:pt x="344783" y="158"/>
                    </a:moveTo>
                    <a:cubicBezTo>
                      <a:pt x="298978" y="2401"/>
                      <a:pt x="259765" y="27750"/>
                      <a:pt x="237950" y="64380"/>
                    </a:cubicBezTo>
                    <a:cubicBezTo>
                      <a:pt x="212669" y="30061"/>
                      <a:pt x="171213" y="8517"/>
                      <a:pt x="125408" y="10760"/>
                    </a:cubicBezTo>
                    <a:cubicBezTo>
                      <a:pt x="52691" y="14294"/>
                      <a:pt x="-3376" y="76069"/>
                      <a:pt x="158" y="148787"/>
                    </a:cubicBezTo>
                    <a:cubicBezTo>
                      <a:pt x="6479" y="279813"/>
                      <a:pt x="254260" y="400374"/>
                      <a:pt x="254260" y="400374"/>
                    </a:cubicBezTo>
                    <a:cubicBezTo>
                      <a:pt x="254260" y="400374"/>
                      <a:pt x="489265" y="257522"/>
                      <a:pt x="482877" y="125408"/>
                    </a:cubicBezTo>
                    <a:cubicBezTo>
                      <a:pt x="479275" y="52691"/>
                      <a:pt x="417500" y="-3376"/>
                      <a:pt x="344783" y="158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10"/>
              <p:cNvSpPr/>
              <p:nvPr/>
            </p:nvSpPr>
            <p:spPr>
              <a:xfrm>
                <a:off x="3837897" y="387387"/>
                <a:ext cx="680482" cy="453632"/>
              </a:xfrm>
              <a:custGeom>
                <a:rect b="b" l="l" r="r" t="t"/>
                <a:pathLst>
                  <a:path extrusionOk="0" h="453632" w="680482">
                    <a:moveTo>
                      <a:pt x="0" y="0"/>
                    </a:moveTo>
                    <a:lnTo>
                      <a:pt x="339188" y="226782"/>
                    </a:lnTo>
                    <a:lnTo>
                      <a:pt x="680482" y="0"/>
                    </a:lnTo>
                    <a:lnTo>
                      <a:pt x="680482" y="453632"/>
                    </a:lnTo>
                    <a:lnTo>
                      <a:pt x="0" y="453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10"/>
              <p:cNvSpPr/>
              <p:nvPr/>
            </p:nvSpPr>
            <p:spPr>
              <a:xfrm>
                <a:off x="3837897" y="570947"/>
                <a:ext cx="273538" cy="270140"/>
              </a:xfrm>
              <a:custGeom>
                <a:rect b="b" l="l" r="r" t="t"/>
                <a:pathLst>
                  <a:path extrusionOk="0" h="270140" w="273538">
                    <a:moveTo>
                      <a:pt x="0" y="270140"/>
                    </a:moveTo>
                    <a:lnTo>
                      <a:pt x="273538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10"/>
              <p:cNvSpPr/>
              <p:nvPr/>
            </p:nvSpPr>
            <p:spPr>
              <a:xfrm>
                <a:off x="4250821" y="567073"/>
                <a:ext cx="267625" cy="274014"/>
              </a:xfrm>
              <a:custGeom>
                <a:rect b="b" l="l" r="r" t="t"/>
                <a:pathLst>
                  <a:path extrusionOk="0" h="274014" w="267625">
                    <a:moveTo>
                      <a:pt x="0" y="0"/>
                    </a:moveTo>
                    <a:lnTo>
                      <a:pt x="267626" y="274014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5" name="Google Shape;1115;p10"/>
            <p:cNvSpPr/>
            <p:nvPr/>
          </p:nvSpPr>
          <p:spPr>
            <a:xfrm>
              <a:off x="3709113" y="508515"/>
              <a:ext cx="166365" cy="236177"/>
            </a:xfrm>
            <a:custGeom>
              <a:rect b="b" l="l" r="r" t="t"/>
              <a:pathLst>
                <a:path extrusionOk="0" h="236177" w="166365">
                  <a:moveTo>
                    <a:pt x="83183" y="44"/>
                  </a:moveTo>
                  <a:cubicBezTo>
                    <a:pt x="129124" y="1811"/>
                    <a:pt x="166366" y="56043"/>
                    <a:pt x="166366" y="121217"/>
                  </a:cubicBezTo>
                  <a:cubicBezTo>
                    <a:pt x="166366" y="186390"/>
                    <a:pt x="129124" y="237836"/>
                    <a:pt x="83183" y="236137"/>
                  </a:cubicBezTo>
                  <a:cubicBezTo>
                    <a:pt x="37242" y="234438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4484127" y="499681"/>
              <a:ext cx="166229" cy="236320"/>
            </a:xfrm>
            <a:custGeom>
              <a:rect b="b" l="l" r="r" t="t"/>
              <a:pathLst>
                <a:path extrusionOk="0" h="236320" w="166229">
                  <a:moveTo>
                    <a:pt x="83115" y="44"/>
                  </a:moveTo>
                  <a:cubicBezTo>
                    <a:pt x="129056" y="1879"/>
                    <a:pt x="166230" y="56247"/>
                    <a:pt x="166230" y="121421"/>
                  </a:cubicBezTo>
                  <a:cubicBezTo>
                    <a:pt x="166230" y="186594"/>
                    <a:pt x="128988" y="238108"/>
                    <a:pt x="83115" y="236273"/>
                  </a:cubicBezTo>
                  <a:cubicBezTo>
                    <a:pt x="37242" y="234438"/>
                    <a:pt x="0" y="180138"/>
                    <a:pt x="0" y="114896"/>
                  </a:cubicBezTo>
                  <a:cubicBezTo>
                    <a:pt x="0" y="49655"/>
                    <a:pt x="37174" y="-1723"/>
                    <a:pt x="83115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1"/>
          <p:cNvSpPr/>
          <p:nvPr/>
        </p:nvSpPr>
        <p:spPr>
          <a:xfrm>
            <a:off x="7633763" y="5785979"/>
            <a:ext cx="4558226" cy="1084260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9" name="Google Shape;1119;p11"/>
          <p:cNvSpPr/>
          <p:nvPr/>
        </p:nvSpPr>
        <p:spPr>
          <a:xfrm>
            <a:off x="-4" y="5703554"/>
            <a:ext cx="2149811" cy="1166694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11"/>
          <p:cNvSpPr txBox="1"/>
          <p:nvPr>
            <p:ph type="title"/>
          </p:nvPr>
        </p:nvSpPr>
        <p:spPr>
          <a:xfrm>
            <a:off x="507750" y="537476"/>
            <a:ext cx="111765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121" name="Google Shape;1121;p11"/>
          <p:cNvSpPr txBox="1"/>
          <p:nvPr>
            <p:ph idx="1" type="body"/>
          </p:nvPr>
        </p:nvSpPr>
        <p:spPr>
          <a:xfrm>
            <a:off x="507750" y="4582103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2" name="Google Shape;1122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3" name="Google Shape;1123;p11"/>
          <p:cNvSpPr txBox="1"/>
          <p:nvPr>
            <p:ph idx="2" type="body"/>
          </p:nvPr>
        </p:nvSpPr>
        <p:spPr>
          <a:xfrm>
            <a:off x="2757261" y="458210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4" name="Google Shape;1124;p11"/>
          <p:cNvSpPr txBox="1"/>
          <p:nvPr>
            <p:ph idx="3" type="body"/>
          </p:nvPr>
        </p:nvSpPr>
        <p:spPr>
          <a:xfrm>
            <a:off x="5006772" y="4582117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5" name="Google Shape;1125;p11"/>
          <p:cNvSpPr txBox="1"/>
          <p:nvPr>
            <p:ph idx="4" type="body"/>
          </p:nvPr>
        </p:nvSpPr>
        <p:spPr>
          <a:xfrm>
            <a:off x="7256283" y="4582125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6" name="Google Shape;1126;p11"/>
          <p:cNvSpPr txBox="1"/>
          <p:nvPr>
            <p:ph idx="5" type="body"/>
          </p:nvPr>
        </p:nvSpPr>
        <p:spPr>
          <a:xfrm>
            <a:off x="9505794" y="458209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7" name="Google Shape;1127;p11"/>
          <p:cNvSpPr txBox="1"/>
          <p:nvPr>
            <p:ph idx="6" type="subTitle"/>
          </p:nvPr>
        </p:nvSpPr>
        <p:spPr>
          <a:xfrm>
            <a:off x="507750" y="41276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8" name="Google Shape;1128;p11"/>
          <p:cNvSpPr txBox="1"/>
          <p:nvPr>
            <p:ph idx="7" type="subTitle"/>
          </p:nvPr>
        </p:nvSpPr>
        <p:spPr>
          <a:xfrm>
            <a:off x="2757261" y="4127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9" name="Google Shape;1129;p11"/>
          <p:cNvSpPr txBox="1"/>
          <p:nvPr>
            <p:ph idx="8" type="subTitle"/>
          </p:nvPr>
        </p:nvSpPr>
        <p:spPr>
          <a:xfrm>
            <a:off x="5006771" y="41276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30" name="Google Shape;1130;p11"/>
          <p:cNvSpPr txBox="1"/>
          <p:nvPr>
            <p:ph idx="9" type="subTitle"/>
          </p:nvPr>
        </p:nvSpPr>
        <p:spPr>
          <a:xfrm>
            <a:off x="7256282" y="4127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31" name="Google Shape;1131;p11"/>
          <p:cNvSpPr txBox="1"/>
          <p:nvPr>
            <p:ph idx="13" type="subTitle"/>
          </p:nvPr>
        </p:nvSpPr>
        <p:spPr>
          <a:xfrm>
            <a:off x="9505793" y="4127588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3" name="Google Shape;1133;p12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134" name="Google Shape;1134;p12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2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2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2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2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2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2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2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2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2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2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2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2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2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2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2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2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2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2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2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2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2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2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2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2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2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2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2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2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2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2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2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2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2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2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2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2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2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2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2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2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2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2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2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2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2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2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2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2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2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2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2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2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2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2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2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2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2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2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2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2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2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2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2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2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2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2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2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2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2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2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2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2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2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2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2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2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2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2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2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2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2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2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2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2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2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2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2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2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2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2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2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2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2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2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2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2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2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2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2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4" name="Google Shape;1234;p12"/>
          <p:cNvSpPr txBox="1"/>
          <p:nvPr>
            <p:ph type="title"/>
          </p:nvPr>
        </p:nvSpPr>
        <p:spPr>
          <a:xfrm>
            <a:off x="415600" y="440976"/>
            <a:ext cx="113607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235" name="Google Shape;1235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3"/>
          <p:cNvSpPr txBox="1"/>
          <p:nvPr>
            <p:ph type="title"/>
          </p:nvPr>
        </p:nvSpPr>
        <p:spPr>
          <a:xfrm>
            <a:off x="1477099" y="1609175"/>
            <a:ext cx="54138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238" name="Google Shape;1238;p13"/>
          <p:cNvSpPr txBox="1"/>
          <p:nvPr>
            <p:ph idx="1" type="body"/>
          </p:nvPr>
        </p:nvSpPr>
        <p:spPr>
          <a:xfrm>
            <a:off x="1477099" y="2895325"/>
            <a:ext cx="54138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239" name="Google Shape;1239;p13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13"/>
          <p:cNvSpPr/>
          <p:nvPr/>
        </p:nvSpPr>
        <p:spPr>
          <a:xfrm>
            <a:off x="207087" y="24087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13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13"/>
          <p:cNvSpPr/>
          <p:nvPr/>
        </p:nvSpPr>
        <p:spPr>
          <a:xfrm>
            <a:off x="768445" y="25439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4" name="Google Shape;1244;p13"/>
          <p:cNvSpPr/>
          <p:nvPr>
            <p:ph idx="2" type="pic"/>
          </p:nvPr>
        </p:nvSpPr>
        <p:spPr>
          <a:xfrm>
            <a:off x="7366488" y="1834075"/>
            <a:ext cx="3639600" cy="36396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245" name="Google Shape;1245;p13"/>
          <p:cNvGrpSpPr/>
          <p:nvPr/>
        </p:nvGrpSpPr>
        <p:grpSpPr>
          <a:xfrm>
            <a:off x="98424" y="3343103"/>
            <a:ext cx="1313734" cy="2682866"/>
            <a:chOff x="10464549" y="3919228"/>
            <a:chExt cx="1313734" cy="2682866"/>
          </a:xfrm>
        </p:grpSpPr>
        <p:sp>
          <p:nvSpPr>
            <p:cNvPr id="1246" name="Google Shape;1246;p13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3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48" name="Google Shape;1248;p13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249" name="Google Shape;1249;p13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13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51" name="Google Shape;1251;p13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13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4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255" name="Google Shape;1255;p14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4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4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4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4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4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4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4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4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4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4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4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4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4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4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4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4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4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4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4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4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4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4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4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4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4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4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4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4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4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4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4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4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4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4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4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4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4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4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4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4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4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5" name="Google Shape;1355;p14"/>
          <p:cNvSpPr/>
          <p:nvPr/>
        </p:nvSpPr>
        <p:spPr>
          <a:xfrm flipH="1">
            <a:off x="8301261" y="-4072"/>
            <a:ext cx="3890930" cy="1013630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14"/>
          <p:cNvSpPr/>
          <p:nvPr/>
        </p:nvSpPr>
        <p:spPr>
          <a:xfrm flipH="1">
            <a:off x="8897273" y="5065331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14"/>
          <p:cNvSpPr/>
          <p:nvPr/>
        </p:nvSpPr>
        <p:spPr>
          <a:xfrm flipH="1">
            <a:off x="11691972" y="2404139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14"/>
          <p:cNvSpPr/>
          <p:nvPr/>
        </p:nvSpPr>
        <p:spPr>
          <a:xfrm flipH="1">
            <a:off x="6754088" y="2970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14"/>
          <p:cNvSpPr/>
          <p:nvPr/>
        </p:nvSpPr>
        <p:spPr>
          <a:xfrm flipH="1">
            <a:off x="11204031" y="2539290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0" name="Google Shape;1360;p14"/>
          <p:cNvGrpSpPr/>
          <p:nvPr/>
        </p:nvGrpSpPr>
        <p:grpSpPr>
          <a:xfrm>
            <a:off x="10708782" y="3428997"/>
            <a:ext cx="1210009" cy="2688186"/>
            <a:chOff x="354570" y="3785522"/>
            <a:chExt cx="1210009" cy="2688186"/>
          </a:xfrm>
        </p:grpSpPr>
        <p:grpSp>
          <p:nvGrpSpPr>
            <p:cNvPr id="1361" name="Google Shape;1361;p14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1362" name="Google Shape;1362;p14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63" name="Google Shape;1363;p14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1364" name="Google Shape;1364;p14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14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366" name="Google Shape;1366;p14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7" name="Google Shape;1367;p14"/>
          <p:cNvSpPr txBox="1"/>
          <p:nvPr>
            <p:ph type="title"/>
          </p:nvPr>
        </p:nvSpPr>
        <p:spPr>
          <a:xfrm>
            <a:off x="7393350" y="509800"/>
            <a:ext cx="4200000" cy="4679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368" name="Google Shape;1368;p14"/>
          <p:cNvSpPr txBox="1"/>
          <p:nvPr>
            <p:ph idx="1" type="body"/>
          </p:nvPr>
        </p:nvSpPr>
        <p:spPr>
          <a:xfrm>
            <a:off x="598650" y="5491100"/>
            <a:ext cx="109947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369" name="Google Shape;1369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0" name="Google Shape;1370;p14"/>
          <p:cNvSpPr/>
          <p:nvPr>
            <p:ph idx="2" type="pic"/>
          </p:nvPr>
        </p:nvSpPr>
        <p:spPr>
          <a:xfrm>
            <a:off x="598650" y="509800"/>
            <a:ext cx="6469500" cy="467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" name="Google Shape;1372;p15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373" name="Google Shape;1373;p15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5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5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5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5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5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5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5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5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5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5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5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5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5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5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5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5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5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5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5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5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5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5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5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5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5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5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5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5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5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5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5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5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5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5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5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5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5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5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5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5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5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5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5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5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5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5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5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5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5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15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15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5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5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5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5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5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15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15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5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5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5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5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5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5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5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15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15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15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5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5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5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5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15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15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15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15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3" name="Google Shape;1473;p15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15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15"/>
          <p:cNvSpPr/>
          <p:nvPr/>
        </p:nvSpPr>
        <p:spPr>
          <a:xfrm>
            <a:off x="207087" y="24087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15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15"/>
          <p:cNvSpPr/>
          <p:nvPr/>
        </p:nvSpPr>
        <p:spPr>
          <a:xfrm>
            <a:off x="768445" y="25439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8" name="Google Shape;1478;p15"/>
          <p:cNvGrpSpPr/>
          <p:nvPr/>
        </p:nvGrpSpPr>
        <p:grpSpPr>
          <a:xfrm>
            <a:off x="98424" y="3343103"/>
            <a:ext cx="1313734" cy="2682866"/>
            <a:chOff x="10464549" y="3919228"/>
            <a:chExt cx="1313734" cy="2682866"/>
          </a:xfrm>
        </p:grpSpPr>
        <p:sp>
          <p:nvSpPr>
            <p:cNvPr id="1479" name="Google Shape;1479;p15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5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1" name="Google Shape;1481;p15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482" name="Google Shape;1482;p15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3" name="Google Shape;1483;p15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84" name="Google Shape;1484;p1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15"/>
          <p:cNvSpPr/>
          <p:nvPr>
            <p:ph idx="2" type="pic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86" name="Google Shape;1486;p15"/>
          <p:cNvSpPr txBox="1"/>
          <p:nvPr>
            <p:ph type="title"/>
          </p:nvPr>
        </p:nvSpPr>
        <p:spPr>
          <a:xfrm>
            <a:off x="636150" y="772250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487" name="Google Shape;1487;p15"/>
          <p:cNvSpPr txBox="1"/>
          <p:nvPr>
            <p:ph idx="1" type="body"/>
          </p:nvPr>
        </p:nvSpPr>
        <p:spPr>
          <a:xfrm>
            <a:off x="636150" y="2555350"/>
            <a:ext cx="5162400" cy="353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488" name="Google Shape;1488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bg>
      <p:bgPr>
        <a:solidFill>
          <a:schemeClr val="accent1"/>
        </a:solidFill>
      </p:bgPr>
    </p:bg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0" name="Google Shape;1490;p16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491" name="Google Shape;1491;p16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6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6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6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6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6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6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6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6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6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6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6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6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6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6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6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6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6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6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6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6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6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6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6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6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6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6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6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6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6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6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6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6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6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6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6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6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6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6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6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6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6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6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6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6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6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6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6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6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6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6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6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6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6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6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6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6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6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6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6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16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6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6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6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6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6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6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6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6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6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6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6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6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6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6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6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6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6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6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6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6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6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6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6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6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6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6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6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6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6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6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6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6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6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6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6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6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6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6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6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1" name="Google Shape;1591;p16"/>
          <p:cNvSpPr/>
          <p:nvPr/>
        </p:nvSpPr>
        <p:spPr>
          <a:xfrm flipH="1" rot="10800000">
            <a:off x="0" y="583928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16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16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16"/>
          <p:cNvSpPr txBox="1"/>
          <p:nvPr>
            <p:ph type="title"/>
          </p:nvPr>
        </p:nvSpPr>
        <p:spPr>
          <a:xfrm>
            <a:off x="683250" y="17222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95" name="Google Shape;1595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6" name="Google Shape;1596;p16"/>
          <p:cNvSpPr txBox="1"/>
          <p:nvPr>
            <p:ph idx="1" type="subTitle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597" name="Google Shape;1597;p16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bg>
      <p:bgPr>
        <a:solidFill>
          <a:schemeClr val="accent1"/>
        </a:solidFill>
      </p:bgPr>
    </p:bg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7"/>
          <p:cNvSpPr txBox="1"/>
          <p:nvPr>
            <p:ph type="title"/>
          </p:nvPr>
        </p:nvSpPr>
        <p:spPr>
          <a:xfrm>
            <a:off x="1850842" y="58115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600" name="Google Shape;1600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1" name="Google Shape;1601;p17"/>
          <p:cNvSpPr/>
          <p:nvPr/>
        </p:nvSpPr>
        <p:spPr>
          <a:xfrm>
            <a:off x="5241264" y="5232810"/>
            <a:ext cx="6985787" cy="1661701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17"/>
          <p:cNvSpPr/>
          <p:nvPr/>
        </p:nvSpPr>
        <p:spPr>
          <a:xfrm>
            <a:off x="0" y="923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17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17"/>
          <p:cNvSpPr/>
          <p:nvPr/>
        </p:nvSpPr>
        <p:spPr>
          <a:xfrm>
            <a:off x="9121196" y="-9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5" name="Google Shape;1605;p17"/>
          <p:cNvGrpSpPr/>
          <p:nvPr/>
        </p:nvGrpSpPr>
        <p:grpSpPr>
          <a:xfrm>
            <a:off x="354570" y="3785522"/>
            <a:ext cx="1210009" cy="1031593"/>
            <a:chOff x="354570" y="3785522"/>
            <a:chExt cx="1210009" cy="1031593"/>
          </a:xfrm>
        </p:grpSpPr>
        <p:sp>
          <p:nvSpPr>
            <p:cNvPr id="1606" name="Google Shape;1606;p17"/>
            <p:cNvSpPr/>
            <p:nvPr/>
          </p:nvSpPr>
          <p:spPr>
            <a:xfrm>
              <a:off x="354570" y="3785522"/>
              <a:ext cx="1210009" cy="1031593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07" name="Google Shape;1607;p17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1608" name="Google Shape;1608;p17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17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10" name="Google Shape;1610;p17"/>
          <p:cNvSpPr/>
          <p:nvPr/>
        </p:nvSpPr>
        <p:spPr>
          <a:xfrm>
            <a:off x="207087" y="30945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17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2" name="Google Shape;1612;p17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17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17"/>
          <p:cNvSpPr/>
          <p:nvPr/>
        </p:nvSpPr>
        <p:spPr>
          <a:xfrm>
            <a:off x="5674985" y="148210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17"/>
          <p:cNvSpPr/>
          <p:nvPr/>
        </p:nvSpPr>
        <p:spPr>
          <a:xfrm>
            <a:off x="11447175" y="250449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17"/>
          <p:cNvSpPr/>
          <p:nvPr/>
        </p:nvSpPr>
        <p:spPr>
          <a:xfrm>
            <a:off x="768445" y="32297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17"/>
          <p:cNvSpPr/>
          <p:nvPr/>
        </p:nvSpPr>
        <p:spPr>
          <a:xfrm>
            <a:off x="650178" y="4823885"/>
            <a:ext cx="634529" cy="1649823"/>
          </a:xfrm>
          <a:custGeom>
            <a:rect b="b" l="l" r="r" t="t"/>
            <a:pathLst>
              <a:path extrusionOk="0" h="1649823" w="634529">
                <a:moveTo>
                  <a:pt x="183056" y="0"/>
                </a:moveTo>
                <a:cubicBezTo>
                  <a:pt x="99140" y="32353"/>
                  <a:pt x="74337" y="150902"/>
                  <a:pt x="47959" y="225317"/>
                </a:cubicBezTo>
                <a:cubicBezTo>
                  <a:pt x="-13782" y="399491"/>
                  <a:pt x="-50269" y="845998"/>
                  <a:pt x="160945" y="939673"/>
                </a:cubicBezTo>
                <a:cubicBezTo>
                  <a:pt x="375765" y="1034948"/>
                  <a:pt x="578711" y="752926"/>
                  <a:pt x="576984" y="565442"/>
                </a:cubicBezTo>
                <a:cubicBezTo>
                  <a:pt x="575663" y="421189"/>
                  <a:pt x="358303" y="435521"/>
                  <a:pt x="297521" y="521602"/>
                </a:cubicBezTo>
                <a:cubicBezTo>
                  <a:pt x="119048" y="774351"/>
                  <a:pt x="475314" y="932809"/>
                  <a:pt x="583023" y="1093654"/>
                </a:cubicBezTo>
                <a:cubicBezTo>
                  <a:pt x="630191" y="1164101"/>
                  <a:pt x="633906" y="1242257"/>
                  <a:pt x="634522" y="1325537"/>
                </a:cubicBezTo>
                <a:cubicBezTo>
                  <a:pt x="635461" y="1452442"/>
                  <a:pt x="557591" y="1664227"/>
                  <a:pt x="399229" y="1649051"/>
                </a:cubicBezTo>
              </a:path>
            </a:pathLst>
          </a:custGeom>
          <a:noFill/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8" name="Google Shape;1618;p17"/>
          <p:cNvGrpSpPr/>
          <p:nvPr/>
        </p:nvGrpSpPr>
        <p:grpSpPr>
          <a:xfrm>
            <a:off x="10464549" y="3919228"/>
            <a:ext cx="1313734" cy="2682866"/>
            <a:chOff x="10464549" y="3919228"/>
            <a:chExt cx="1313734" cy="2682866"/>
          </a:xfrm>
        </p:grpSpPr>
        <p:sp>
          <p:nvSpPr>
            <p:cNvPr id="1619" name="Google Shape;1619;p17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7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21" name="Google Shape;1621;p17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622" name="Google Shape;1622;p17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17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24" name="Google Shape;1624;p17"/>
          <p:cNvGrpSpPr/>
          <p:nvPr/>
        </p:nvGrpSpPr>
        <p:grpSpPr>
          <a:xfrm>
            <a:off x="9177875" y="141297"/>
            <a:ext cx="2599334" cy="2760661"/>
            <a:chOff x="9177875" y="-87303"/>
            <a:chExt cx="2599334" cy="2760661"/>
          </a:xfrm>
        </p:grpSpPr>
        <p:grpSp>
          <p:nvGrpSpPr>
            <p:cNvPr id="1625" name="Google Shape;1625;p17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1626" name="Google Shape;1626;p17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7" name="Google Shape;1627;p17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1628" name="Google Shape;1628;p17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17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0" name="Google Shape;1630;p17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1" name="Google Shape;1631;p17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32" name="Google Shape;1632;p17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1633" name="Google Shape;1633;p17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p17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35" name="Google Shape;1635;p17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1636" name="Google Shape;1636;p17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1637" name="Google Shape;1637;p17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8" name="Google Shape;1638;p17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9" name="Google Shape;1639;p17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0" name="Google Shape;1640;p17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41" name="Google Shape;1641;p17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642" name="Google Shape;1642;p17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1643" name="Google Shape;1643;p17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4" name="Google Shape;1644;p17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5" name="Google Shape;1645;p17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6" name="Google Shape;1646;p17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7" name="Google Shape;1647;p17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8" name="Google Shape;1648;p17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9" name="Google Shape;1649;p17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0" name="Google Shape;1650;p17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1" name="Google Shape;1651;p17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2" name="Google Shape;1652;p17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3" name="Google Shape;1653;p17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4" name="Google Shape;1654;p17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5" name="Google Shape;1655;p17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1656" name="Google Shape;1656;p17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1657" name="Google Shape;1657;p17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8" name="Google Shape;1658;p17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659" name="Google Shape;1659;p17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60" name="Google Shape;1660;p17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1661" name="Google Shape;1661;p17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17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17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17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17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17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17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17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69" name="Google Shape;1669;p17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8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72" name="Google Shape;1672;p1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6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</a:lstStyle>
          <a:p/>
        </p:txBody>
      </p:sp>
      <p:sp>
        <p:nvSpPr>
          <p:cNvPr id="1673" name="Google Shape;1673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5" name="Google Shape;1675;p19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676" name="Google Shape;1676;p19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19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19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19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19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19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19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19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19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9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9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9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9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9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9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9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9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9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9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9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9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9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9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9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9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19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9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9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9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9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9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9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9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9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9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19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19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19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19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19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19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19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19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19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19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19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19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19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19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19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19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19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19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19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19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19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19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19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19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19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19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19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19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19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19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19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19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19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19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19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19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19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19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19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19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19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19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19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19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19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19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19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19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19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19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19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19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19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19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19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19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19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19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19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19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19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19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9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9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9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6" name="Google Shape;1776;p19"/>
          <p:cNvSpPr txBox="1"/>
          <p:nvPr>
            <p:ph hasCustomPrompt="1" type="title"/>
          </p:nvPr>
        </p:nvSpPr>
        <p:spPr>
          <a:xfrm>
            <a:off x="415650" y="495798"/>
            <a:ext cx="11360700" cy="3368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77" name="Google Shape;1777;p19"/>
          <p:cNvSpPr txBox="1"/>
          <p:nvPr>
            <p:ph idx="1" type="body"/>
          </p:nvPr>
        </p:nvSpPr>
        <p:spPr>
          <a:xfrm>
            <a:off x="415650" y="3996067"/>
            <a:ext cx="11360700" cy="100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778" name="Google Shape;1778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79" name="Google Shape;1779;p19"/>
          <p:cNvGrpSpPr/>
          <p:nvPr/>
        </p:nvGrpSpPr>
        <p:grpSpPr>
          <a:xfrm>
            <a:off x="10132608" y="3731625"/>
            <a:ext cx="1185119" cy="2495875"/>
            <a:chOff x="10091937" y="3362128"/>
            <a:chExt cx="1313734" cy="2766739"/>
          </a:xfrm>
        </p:grpSpPr>
        <p:grpSp>
          <p:nvGrpSpPr>
            <p:cNvPr id="1780" name="Google Shape;1780;p19"/>
            <p:cNvGrpSpPr/>
            <p:nvPr/>
          </p:nvGrpSpPr>
          <p:grpSpPr>
            <a:xfrm>
              <a:off x="10091937" y="3362128"/>
              <a:ext cx="1313734" cy="2682866"/>
              <a:chOff x="10464549" y="3919228"/>
              <a:chExt cx="1313734" cy="2682866"/>
            </a:xfrm>
          </p:grpSpPr>
          <p:sp>
            <p:nvSpPr>
              <p:cNvPr id="1781" name="Google Shape;1781;p19"/>
              <p:cNvSpPr/>
              <p:nvPr/>
            </p:nvSpPr>
            <p:spPr>
              <a:xfrm>
                <a:off x="10887479" y="4886649"/>
                <a:ext cx="410318" cy="1715445"/>
              </a:xfrm>
              <a:custGeom>
                <a:rect b="b" l="l" r="r" t="t"/>
                <a:pathLst>
                  <a:path extrusionOk="0" h="1715445" w="410318">
                    <a:moveTo>
                      <a:pt x="72176" y="1715446"/>
                    </a:moveTo>
                    <a:cubicBezTo>
                      <a:pt x="72176" y="1715446"/>
                      <a:pt x="41632" y="1676647"/>
                      <a:pt x="26774" y="1651882"/>
                    </a:cubicBezTo>
                    <a:cubicBezTo>
                      <a:pt x="-71271" y="1488497"/>
                      <a:pt x="127484" y="1514913"/>
                      <a:pt x="181776" y="1418425"/>
                    </a:cubicBezTo>
                    <a:cubicBezTo>
                      <a:pt x="234228" y="1325264"/>
                      <a:pt x="170728" y="1257141"/>
                      <a:pt x="156504" y="1157224"/>
                    </a:cubicBezTo>
                    <a:cubicBezTo>
                      <a:pt x="139994" y="1040924"/>
                      <a:pt x="408853" y="954494"/>
                      <a:pt x="410314" y="1085634"/>
                    </a:cubicBezTo>
                    <a:cubicBezTo>
                      <a:pt x="411329" y="1177404"/>
                      <a:pt x="237466" y="1244022"/>
                      <a:pt x="172506" y="949496"/>
                    </a:cubicBezTo>
                    <a:cubicBezTo>
                      <a:pt x="139740" y="801059"/>
                      <a:pt x="299189" y="462483"/>
                      <a:pt x="169267" y="355600"/>
                    </a:cubicBezTo>
                    <a:cubicBezTo>
                      <a:pt x="26774" y="238461"/>
                      <a:pt x="-21424" y="655968"/>
                      <a:pt x="99417" y="653059"/>
                    </a:cubicBezTo>
                    <a:cubicBezTo>
                      <a:pt x="253722" y="649338"/>
                      <a:pt x="233339" y="0"/>
                      <a:pt x="233339" y="0"/>
                    </a:cubicBezTo>
                  </a:path>
                </a:pathLst>
              </a:custGeom>
              <a:noFill/>
              <a:ln cap="rnd" cmpd="sng" w="197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1782;p19"/>
              <p:cNvSpPr/>
              <p:nvPr/>
            </p:nvSpPr>
            <p:spPr>
              <a:xfrm>
                <a:off x="10464549" y="3919228"/>
                <a:ext cx="1313734" cy="980037"/>
              </a:xfrm>
              <a:custGeom>
                <a:rect b="b" l="l" r="r" t="t"/>
                <a:pathLst>
                  <a:path extrusionOk="0" h="980037" w="1313734">
                    <a:moveTo>
                      <a:pt x="658301" y="980038"/>
                    </a:moveTo>
                    <a:cubicBezTo>
                      <a:pt x="658301" y="980038"/>
                      <a:pt x="360995" y="912670"/>
                      <a:pt x="121282" y="628692"/>
                    </a:cubicBezTo>
                    <a:cubicBezTo>
                      <a:pt x="-113795" y="350264"/>
                      <a:pt x="18666" y="13847"/>
                      <a:pt x="298002" y="1833"/>
                    </a:cubicBezTo>
                    <a:cubicBezTo>
                      <a:pt x="498916" y="-6809"/>
                      <a:pt x="660651" y="318964"/>
                      <a:pt x="660651" y="318964"/>
                    </a:cubicBezTo>
                    <a:cubicBezTo>
                      <a:pt x="660651" y="318964"/>
                      <a:pt x="827846" y="-72094"/>
                      <a:pt x="1123693" y="11796"/>
                    </a:cubicBezTo>
                    <a:cubicBezTo>
                      <a:pt x="1401442" y="90568"/>
                      <a:pt x="1329941" y="442536"/>
                      <a:pt x="1192019" y="628286"/>
                    </a:cubicBezTo>
                    <a:cubicBezTo>
                      <a:pt x="968816" y="928876"/>
                      <a:pt x="658301" y="980038"/>
                      <a:pt x="658301" y="98003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83" name="Google Shape;1783;p19"/>
              <p:cNvGrpSpPr/>
              <p:nvPr/>
            </p:nvGrpSpPr>
            <p:grpSpPr>
              <a:xfrm>
                <a:off x="10601722" y="4029051"/>
                <a:ext cx="118352" cy="383030"/>
                <a:chOff x="10601722" y="4029051"/>
                <a:chExt cx="118352" cy="383030"/>
              </a:xfrm>
            </p:grpSpPr>
            <p:sp>
              <p:nvSpPr>
                <p:cNvPr id="1784" name="Google Shape;1784;p19"/>
                <p:cNvSpPr/>
                <p:nvPr/>
              </p:nvSpPr>
              <p:spPr>
                <a:xfrm>
                  <a:off x="10601722" y="4029051"/>
                  <a:ext cx="118352" cy="287012"/>
                </a:xfrm>
                <a:custGeom>
                  <a:rect b="b" l="l" r="r" t="t"/>
                  <a:pathLst>
                    <a:path extrusionOk="0" h="287012" w="118352">
                      <a:moveTo>
                        <a:pt x="65579" y="284961"/>
                      </a:moveTo>
                      <a:cubicBezTo>
                        <a:pt x="27288" y="302881"/>
                        <a:pt x="-2557" y="199179"/>
                        <a:pt x="173" y="138511"/>
                      </a:cubicBezTo>
                      <a:cubicBezTo>
                        <a:pt x="3095" y="74693"/>
                        <a:pt x="42909" y="-3278"/>
                        <a:pt x="83740" y="106"/>
                      </a:cubicBezTo>
                      <a:cubicBezTo>
                        <a:pt x="123046" y="3364"/>
                        <a:pt x="136191" y="38899"/>
                        <a:pt x="83930" y="115905"/>
                      </a:cubicBezTo>
                      <a:cubicBezTo>
                        <a:pt x="40877" y="179354"/>
                        <a:pt x="103107" y="267429"/>
                        <a:pt x="65579" y="28496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5" name="Google Shape;1785;p19"/>
                <p:cNvSpPr/>
                <p:nvPr/>
              </p:nvSpPr>
              <p:spPr>
                <a:xfrm>
                  <a:off x="10655871" y="4351134"/>
                  <a:ext cx="60959" cy="60947"/>
                </a:xfrm>
                <a:custGeom>
                  <a:rect b="b" l="l" r="r" t="t"/>
                  <a:pathLst>
                    <a:path extrusionOk="0" h="60947" w="60959">
                      <a:moveTo>
                        <a:pt x="0" y="30474"/>
                      </a:moveTo>
                      <a:cubicBezTo>
                        <a:pt x="0" y="13646"/>
                        <a:pt x="13653" y="0"/>
                        <a:pt x="30480" y="0"/>
                      </a:cubicBezTo>
                      <a:cubicBezTo>
                        <a:pt x="47308" y="0"/>
                        <a:pt x="60960" y="13646"/>
                        <a:pt x="60960" y="30474"/>
                      </a:cubicBezTo>
                      <a:cubicBezTo>
                        <a:pt x="60960" y="47301"/>
                        <a:pt x="47308" y="60947"/>
                        <a:pt x="30480" y="60947"/>
                      </a:cubicBezTo>
                      <a:cubicBezTo>
                        <a:pt x="13653" y="60947"/>
                        <a:pt x="0" y="47301"/>
                        <a:pt x="0" y="30474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786" name="Google Shape;1786;p19"/>
            <p:cNvSpPr/>
            <p:nvPr/>
          </p:nvSpPr>
          <p:spPr>
            <a:xfrm>
              <a:off x="10442555" y="5892612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7" name="Google Shape;1787;p19"/>
          <p:cNvSpPr/>
          <p:nvPr/>
        </p:nvSpPr>
        <p:spPr>
          <a:xfrm>
            <a:off x="612523" y="3815305"/>
            <a:ext cx="192734" cy="1871835"/>
          </a:xfrm>
          <a:custGeom>
            <a:rect b="b" l="l" r="r" t="t"/>
            <a:pathLst>
              <a:path extrusionOk="0" h="82999" w="8546">
                <a:moveTo>
                  <a:pt x="5029" y="0"/>
                </a:moveTo>
                <a:cubicBezTo>
                  <a:pt x="7792" y="8306"/>
                  <a:pt x="2951" y="17390"/>
                  <a:pt x="1512" y="26025"/>
                </a:cubicBezTo>
                <a:cubicBezTo>
                  <a:pt x="-1634" y="44900"/>
                  <a:pt x="-21" y="65889"/>
                  <a:pt x="8546" y="82999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788" name="Google Shape;1788;p19"/>
          <p:cNvGrpSpPr/>
          <p:nvPr/>
        </p:nvGrpSpPr>
        <p:grpSpPr>
          <a:xfrm rot="-680464">
            <a:off x="123663" y="2678642"/>
            <a:ext cx="1431220" cy="1399835"/>
            <a:chOff x="107145" y="3436575"/>
            <a:chExt cx="1586517" cy="1551726"/>
          </a:xfrm>
        </p:grpSpPr>
        <p:sp>
          <p:nvSpPr>
            <p:cNvPr id="1789" name="Google Shape;1789;p19"/>
            <p:cNvSpPr/>
            <p:nvPr/>
          </p:nvSpPr>
          <p:spPr>
            <a:xfrm flipH="1" rot="2224232">
              <a:off x="295698" y="3696896"/>
              <a:ext cx="1209411" cy="1031084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90" name="Google Shape;1790;p19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1791" name="Google Shape;1791;p19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93" name="Google Shape;1793;p19"/>
          <p:cNvGrpSpPr/>
          <p:nvPr/>
        </p:nvGrpSpPr>
        <p:grpSpPr>
          <a:xfrm>
            <a:off x="10620534" y="4743135"/>
            <a:ext cx="1571475" cy="2044972"/>
            <a:chOff x="10690913" y="1316309"/>
            <a:chExt cx="1129989" cy="1470357"/>
          </a:xfrm>
        </p:grpSpPr>
        <p:sp>
          <p:nvSpPr>
            <p:cNvPr id="1794" name="Google Shape;1794;p19"/>
            <p:cNvSpPr/>
            <p:nvPr/>
          </p:nvSpPr>
          <p:spPr>
            <a:xfrm>
              <a:off x="10948862" y="2621266"/>
              <a:ext cx="207835" cy="160265"/>
            </a:xfrm>
            <a:custGeom>
              <a:rect b="b" l="l" r="r" t="t"/>
              <a:pathLst>
                <a:path extrusionOk="0" h="305267" w="395876">
                  <a:moveTo>
                    <a:pt x="198611" y="1057"/>
                  </a:moveTo>
                  <a:cubicBezTo>
                    <a:pt x="408640" y="21984"/>
                    <a:pt x="417313" y="201093"/>
                    <a:pt x="376652" y="263436"/>
                  </a:cubicBezTo>
                  <a:cubicBezTo>
                    <a:pt x="335991" y="325778"/>
                    <a:pt x="64248" y="317044"/>
                    <a:pt x="16108" y="246531"/>
                  </a:cubicBezTo>
                  <a:cubicBezTo>
                    <a:pt x="-32031" y="176018"/>
                    <a:pt x="27420" y="-15911"/>
                    <a:pt x="198611" y="1057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9"/>
            <p:cNvSpPr/>
            <p:nvPr/>
          </p:nvSpPr>
          <p:spPr>
            <a:xfrm>
              <a:off x="11291615" y="2627521"/>
              <a:ext cx="207861" cy="159145"/>
            </a:xfrm>
            <a:custGeom>
              <a:rect b="b" l="l" r="r" t="t"/>
              <a:pathLst>
                <a:path extrusionOk="0" h="303133" w="395925">
                  <a:moveTo>
                    <a:pt x="182079" y="11"/>
                  </a:moveTo>
                  <a:cubicBezTo>
                    <a:pt x="393114" y="2085"/>
                    <a:pt x="417749" y="179686"/>
                    <a:pt x="382807" y="245422"/>
                  </a:cubicBezTo>
                  <a:cubicBezTo>
                    <a:pt x="347865" y="311158"/>
                    <a:pt x="76373" y="326681"/>
                    <a:pt x="22201" y="260756"/>
                  </a:cubicBezTo>
                  <a:cubicBezTo>
                    <a:pt x="-32035" y="194832"/>
                    <a:pt x="10072" y="-1686"/>
                    <a:pt x="182079" y="11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19"/>
            <p:cNvSpPr/>
            <p:nvPr/>
          </p:nvSpPr>
          <p:spPr>
            <a:xfrm>
              <a:off x="10887002" y="2075591"/>
              <a:ext cx="715177" cy="636203"/>
            </a:xfrm>
            <a:custGeom>
              <a:rect b="b" l="l" r="r" t="t"/>
              <a:pathLst>
                <a:path extrusionOk="0" h="1211816" w="1362242">
                  <a:moveTo>
                    <a:pt x="143772" y="34062"/>
                  </a:moveTo>
                  <a:cubicBezTo>
                    <a:pt x="143772" y="34062"/>
                    <a:pt x="-39108" y="1027899"/>
                    <a:pt x="7649" y="1101617"/>
                  </a:cubicBezTo>
                  <a:cubicBezTo>
                    <a:pt x="37752" y="1149065"/>
                    <a:pt x="367250" y="1205123"/>
                    <a:pt x="704039" y="1211470"/>
                  </a:cubicBezTo>
                  <a:cubicBezTo>
                    <a:pt x="1045415" y="1217880"/>
                    <a:pt x="1338902" y="1134233"/>
                    <a:pt x="1361590" y="1057687"/>
                  </a:cubicBezTo>
                  <a:cubicBezTo>
                    <a:pt x="1375478" y="1010742"/>
                    <a:pt x="1163124" y="0"/>
                    <a:pt x="1163124" y="0"/>
                  </a:cubicBezTo>
                  <a:lnTo>
                    <a:pt x="143772" y="34062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97" name="Google Shape;1797;p19"/>
            <p:cNvGrpSpPr/>
            <p:nvPr/>
          </p:nvGrpSpPr>
          <p:grpSpPr>
            <a:xfrm>
              <a:off x="10690913" y="1949436"/>
              <a:ext cx="1036607" cy="713047"/>
              <a:chOff x="2631763" y="4985930"/>
              <a:chExt cx="1974865" cy="1358443"/>
            </a:xfrm>
          </p:grpSpPr>
          <p:grpSp>
            <p:nvGrpSpPr>
              <p:cNvPr id="1798" name="Google Shape;1798;p19"/>
              <p:cNvGrpSpPr/>
              <p:nvPr/>
            </p:nvGrpSpPr>
            <p:grpSpPr>
              <a:xfrm>
                <a:off x="2631763" y="4985930"/>
                <a:ext cx="913974" cy="1358443"/>
                <a:chOff x="2631763" y="4985930"/>
                <a:chExt cx="913974" cy="1358443"/>
              </a:xfrm>
            </p:grpSpPr>
            <p:sp>
              <p:nvSpPr>
                <p:cNvPr id="1799" name="Google Shape;1799;p19"/>
                <p:cNvSpPr/>
                <p:nvPr/>
              </p:nvSpPr>
              <p:spPr>
                <a:xfrm>
                  <a:off x="3129170" y="4985930"/>
                  <a:ext cx="416567" cy="657802"/>
                </a:xfrm>
                <a:custGeom>
                  <a:rect b="b" l="l" r="r" t="t"/>
                  <a:pathLst>
                    <a:path extrusionOk="0" h="657802" w="416567">
                      <a:moveTo>
                        <a:pt x="416377" y="0"/>
                      </a:moveTo>
                      <a:cubicBezTo>
                        <a:pt x="416377" y="0"/>
                        <a:pt x="115850" y="68502"/>
                        <a:pt x="31826" y="269795"/>
                      </a:cubicBezTo>
                      <a:cubicBezTo>
                        <a:pt x="-41326" y="445134"/>
                        <a:pt x="34528" y="657802"/>
                        <a:pt x="34528" y="657802"/>
                      </a:cubicBezTo>
                      <a:cubicBezTo>
                        <a:pt x="34528" y="657802"/>
                        <a:pt x="299107" y="600487"/>
                        <a:pt x="363210" y="448967"/>
                      </a:cubicBezTo>
                      <a:cubicBezTo>
                        <a:pt x="422661" y="308633"/>
                        <a:pt x="416377" y="0"/>
                        <a:pt x="4163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0" name="Google Shape;1800;p19"/>
                <p:cNvSpPr/>
                <p:nvPr/>
              </p:nvSpPr>
              <p:spPr>
                <a:xfrm>
                  <a:off x="2840170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0" y="220902"/>
                      </a:moveTo>
                      <a:cubicBezTo>
                        <a:pt x="0" y="220902"/>
                        <a:pt x="54613" y="43678"/>
                        <a:pt x="235167" y="39090"/>
                      </a:cubicBezTo>
                      <a:cubicBezTo>
                        <a:pt x="403719" y="34816"/>
                        <a:pt x="500312" y="0"/>
                        <a:pt x="500312" y="0"/>
                      </a:cubicBezTo>
                      <a:cubicBezTo>
                        <a:pt x="500312" y="0"/>
                        <a:pt x="516526" y="186902"/>
                        <a:pt x="342822" y="258923"/>
                      </a:cubicBezTo>
                      <a:cubicBezTo>
                        <a:pt x="115258" y="353191"/>
                        <a:pt x="0" y="220902"/>
                        <a:pt x="0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1" name="Google Shape;1801;p19"/>
                <p:cNvSpPr/>
                <p:nvPr/>
              </p:nvSpPr>
              <p:spPr>
                <a:xfrm>
                  <a:off x="3010606" y="5513957"/>
                  <a:ext cx="436730" cy="423304"/>
                </a:xfrm>
                <a:custGeom>
                  <a:rect b="b" l="l" r="r" t="t"/>
                  <a:pathLst>
                    <a:path extrusionOk="0" h="423304" w="436730">
                      <a:moveTo>
                        <a:pt x="315" y="423263"/>
                      </a:moveTo>
                      <a:cubicBezTo>
                        <a:pt x="315" y="423263"/>
                        <a:pt x="-13951" y="228883"/>
                        <a:pt x="149447" y="151960"/>
                      </a:cubicBezTo>
                      <a:cubicBezTo>
                        <a:pt x="302036" y="80191"/>
                        <a:pt x="423830" y="0"/>
                        <a:pt x="423830" y="0"/>
                      </a:cubicBezTo>
                      <a:cubicBezTo>
                        <a:pt x="423830" y="0"/>
                        <a:pt x="523880" y="341313"/>
                        <a:pt x="166730" y="406547"/>
                      </a:cubicBezTo>
                      <a:cubicBezTo>
                        <a:pt x="65863" y="424960"/>
                        <a:pt x="315" y="423263"/>
                        <a:pt x="315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2" name="Google Shape;1802;p19"/>
                <p:cNvSpPr/>
                <p:nvPr/>
              </p:nvSpPr>
              <p:spPr>
                <a:xfrm>
                  <a:off x="2881364" y="5226063"/>
                  <a:ext cx="294148" cy="504648"/>
                </a:xfrm>
                <a:custGeom>
                  <a:rect b="b" l="l" r="r" t="t"/>
                  <a:pathLst>
                    <a:path extrusionOk="0" h="504648" w="294148">
                      <a:moveTo>
                        <a:pt x="194287" y="504648"/>
                      </a:moveTo>
                      <a:cubicBezTo>
                        <a:pt x="194287" y="504648"/>
                        <a:pt x="-57723" y="366325"/>
                        <a:pt x="12287" y="178732"/>
                      </a:cubicBezTo>
                      <a:cubicBezTo>
                        <a:pt x="71676" y="19796"/>
                        <a:pt x="294149" y="0"/>
                        <a:pt x="294149" y="0"/>
                      </a:cubicBezTo>
                      <a:cubicBezTo>
                        <a:pt x="294149" y="0"/>
                        <a:pt x="254493" y="86035"/>
                        <a:pt x="247706" y="202802"/>
                      </a:cubicBezTo>
                      <a:cubicBezTo>
                        <a:pt x="240919" y="319569"/>
                        <a:pt x="287298" y="435644"/>
                        <a:pt x="287298" y="435644"/>
                      </a:cubicBezTo>
                      <a:lnTo>
                        <a:pt x="236017" y="465181"/>
                      </a:lnTo>
                      <a:lnTo>
                        <a:pt x="194287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3" name="Google Shape;1803;p19"/>
                <p:cNvSpPr/>
                <p:nvPr/>
              </p:nvSpPr>
              <p:spPr>
                <a:xfrm>
                  <a:off x="2805874" y="5490327"/>
                  <a:ext cx="261167" cy="471968"/>
                </a:xfrm>
                <a:custGeom>
                  <a:rect b="b" l="l" r="r" t="t"/>
                  <a:pathLst>
                    <a:path extrusionOk="0" h="471968" w="261167">
                      <a:moveTo>
                        <a:pt x="76591" y="0"/>
                      </a:moveTo>
                      <a:cubicBezTo>
                        <a:pt x="76591" y="0"/>
                        <a:pt x="-15163" y="169054"/>
                        <a:pt x="2182" y="272120"/>
                      </a:cubicBezTo>
                      <a:cubicBezTo>
                        <a:pt x="25058" y="408432"/>
                        <a:pt x="148800" y="471968"/>
                        <a:pt x="148800" y="471968"/>
                      </a:cubicBezTo>
                      <a:lnTo>
                        <a:pt x="204921" y="446265"/>
                      </a:lnTo>
                      <a:cubicBezTo>
                        <a:pt x="204921" y="446265"/>
                        <a:pt x="202659" y="398879"/>
                        <a:pt x="216736" y="346152"/>
                      </a:cubicBezTo>
                      <a:cubicBezTo>
                        <a:pt x="230814" y="293425"/>
                        <a:pt x="261168" y="235356"/>
                        <a:pt x="261168" y="235356"/>
                      </a:cubicBezTo>
                      <a:cubicBezTo>
                        <a:pt x="261168" y="235356"/>
                        <a:pt x="188456" y="197272"/>
                        <a:pt x="141448" y="135495"/>
                      </a:cubicBezTo>
                      <a:cubicBezTo>
                        <a:pt x="94565" y="73717"/>
                        <a:pt x="76591" y="0"/>
                        <a:pt x="7659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4" name="Google Shape;1804;p19"/>
                <p:cNvSpPr/>
                <p:nvPr/>
              </p:nvSpPr>
              <p:spPr>
                <a:xfrm>
                  <a:off x="2730707" y="5743971"/>
                  <a:ext cx="220636" cy="364691"/>
                </a:xfrm>
                <a:custGeom>
                  <a:rect b="b" l="l" r="r" t="t"/>
                  <a:pathLst>
                    <a:path extrusionOk="0" h="364691" w="220636">
                      <a:moveTo>
                        <a:pt x="75401" y="0"/>
                      </a:moveTo>
                      <a:cubicBezTo>
                        <a:pt x="75401" y="0"/>
                        <a:pt x="-16730" y="109225"/>
                        <a:pt x="2689" y="210092"/>
                      </a:cubicBezTo>
                      <a:cubicBezTo>
                        <a:pt x="24119" y="321705"/>
                        <a:pt x="109589" y="364692"/>
                        <a:pt x="109589" y="364692"/>
                      </a:cubicBezTo>
                      <a:cubicBezTo>
                        <a:pt x="109589" y="364692"/>
                        <a:pt x="128631" y="316929"/>
                        <a:pt x="156409" y="279913"/>
                      </a:cubicBezTo>
                      <a:cubicBezTo>
                        <a:pt x="184186" y="242835"/>
                        <a:pt x="220637" y="216502"/>
                        <a:pt x="220637" y="216502"/>
                      </a:cubicBezTo>
                      <a:cubicBezTo>
                        <a:pt x="220637" y="216502"/>
                        <a:pt x="160682" y="186211"/>
                        <a:pt x="124357" y="129022"/>
                      </a:cubicBezTo>
                      <a:cubicBezTo>
                        <a:pt x="87970" y="71770"/>
                        <a:pt x="75401" y="0"/>
                        <a:pt x="7540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5" name="Google Shape;1805;p19"/>
                <p:cNvSpPr/>
                <p:nvPr/>
              </p:nvSpPr>
              <p:spPr>
                <a:xfrm>
                  <a:off x="2631763" y="6107280"/>
                  <a:ext cx="277624" cy="237093"/>
                </a:xfrm>
                <a:custGeom>
                  <a:rect b="b" l="l" r="r" t="t"/>
                  <a:pathLst>
                    <a:path extrusionOk="0" h="237093" w="277624">
                      <a:moveTo>
                        <a:pt x="1960" y="12192"/>
                      </a:moveTo>
                      <a:lnTo>
                        <a:pt x="206458" y="0"/>
                      </a:lnTo>
                      <a:lnTo>
                        <a:pt x="277599" y="49145"/>
                      </a:lnTo>
                      <a:cubicBezTo>
                        <a:pt x="277599" y="49145"/>
                        <a:pt x="283318" y="252387"/>
                        <a:pt x="122623" y="236173"/>
                      </a:cubicBezTo>
                      <a:cubicBezTo>
                        <a:pt x="-25190" y="221216"/>
                        <a:pt x="1960" y="12192"/>
                        <a:pt x="1960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06" name="Google Shape;1806;p19"/>
              <p:cNvGrpSpPr/>
              <p:nvPr/>
            </p:nvGrpSpPr>
            <p:grpSpPr>
              <a:xfrm>
                <a:off x="3692606" y="4985930"/>
                <a:ext cx="914022" cy="1358443"/>
                <a:chOff x="3692606" y="4985930"/>
                <a:chExt cx="914022" cy="1358443"/>
              </a:xfrm>
            </p:grpSpPr>
            <p:sp>
              <p:nvSpPr>
                <p:cNvPr id="1807" name="Google Shape;1807;p19"/>
                <p:cNvSpPr/>
                <p:nvPr/>
              </p:nvSpPr>
              <p:spPr>
                <a:xfrm>
                  <a:off x="3692606" y="4985930"/>
                  <a:ext cx="416563" cy="657802"/>
                </a:xfrm>
                <a:custGeom>
                  <a:rect b="b" l="l" r="r" t="t"/>
                  <a:pathLst>
                    <a:path extrusionOk="0" h="657802" w="416563">
                      <a:moveTo>
                        <a:pt x="187" y="0"/>
                      </a:moveTo>
                      <a:cubicBezTo>
                        <a:pt x="187" y="0"/>
                        <a:pt x="300713" y="68502"/>
                        <a:pt x="384737" y="269795"/>
                      </a:cubicBezTo>
                      <a:cubicBezTo>
                        <a:pt x="457890" y="445134"/>
                        <a:pt x="382035" y="657802"/>
                        <a:pt x="382035" y="657802"/>
                      </a:cubicBezTo>
                      <a:cubicBezTo>
                        <a:pt x="382035" y="657802"/>
                        <a:pt x="117456" y="600487"/>
                        <a:pt x="53354" y="448967"/>
                      </a:cubicBezTo>
                      <a:cubicBezTo>
                        <a:pt x="-6035" y="308633"/>
                        <a:pt x="187" y="0"/>
                        <a:pt x="18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8" name="Google Shape;1808;p19"/>
                <p:cNvSpPr/>
                <p:nvPr/>
              </p:nvSpPr>
              <p:spPr>
                <a:xfrm>
                  <a:off x="3897456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500713" y="220902"/>
                      </a:moveTo>
                      <a:cubicBezTo>
                        <a:pt x="500713" y="220902"/>
                        <a:pt x="446101" y="43678"/>
                        <a:pt x="265546" y="39090"/>
                      </a:cubicBezTo>
                      <a:cubicBezTo>
                        <a:pt x="96932" y="34816"/>
                        <a:pt x="401" y="0"/>
                        <a:pt x="401" y="0"/>
                      </a:cubicBezTo>
                      <a:cubicBezTo>
                        <a:pt x="401" y="0"/>
                        <a:pt x="-15813" y="186902"/>
                        <a:pt x="157892" y="258923"/>
                      </a:cubicBezTo>
                      <a:cubicBezTo>
                        <a:pt x="385455" y="353191"/>
                        <a:pt x="500713" y="220902"/>
                        <a:pt x="500713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9" name="Google Shape;1809;p19"/>
                <p:cNvSpPr/>
                <p:nvPr/>
              </p:nvSpPr>
              <p:spPr>
                <a:xfrm>
                  <a:off x="3791019" y="5513957"/>
                  <a:ext cx="436714" cy="423304"/>
                </a:xfrm>
                <a:custGeom>
                  <a:rect b="b" l="l" r="r" t="t"/>
                  <a:pathLst>
                    <a:path extrusionOk="0" h="423304" w="436714">
                      <a:moveTo>
                        <a:pt x="436400" y="423263"/>
                      </a:moveTo>
                      <a:cubicBezTo>
                        <a:pt x="436400" y="423263"/>
                        <a:pt x="450666" y="228883"/>
                        <a:pt x="287268" y="151960"/>
                      </a:cubicBezTo>
                      <a:cubicBezTo>
                        <a:pt x="134679" y="80191"/>
                        <a:pt x="12885" y="0"/>
                        <a:pt x="12885" y="0"/>
                      </a:cubicBezTo>
                      <a:cubicBezTo>
                        <a:pt x="12885" y="0"/>
                        <a:pt x="-87102" y="341313"/>
                        <a:pt x="269985" y="406547"/>
                      </a:cubicBezTo>
                      <a:cubicBezTo>
                        <a:pt x="370852" y="424960"/>
                        <a:pt x="436400" y="423263"/>
                        <a:pt x="436400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0" name="Google Shape;1810;p19"/>
                <p:cNvSpPr/>
                <p:nvPr/>
              </p:nvSpPr>
              <p:spPr>
                <a:xfrm>
                  <a:off x="4062763" y="5226063"/>
                  <a:ext cx="294169" cy="504648"/>
                </a:xfrm>
                <a:custGeom>
                  <a:rect b="b" l="l" r="r" t="t"/>
                  <a:pathLst>
                    <a:path extrusionOk="0" h="504648" w="294169">
                      <a:moveTo>
                        <a:pt x="99924" y="504648"/>
                      </a:moveTo>
                      <a:cubicBezTo>
                        <a:pt x="99924" y="504648"/>
                        <a:pt x="351934" y="366325"/>
                        <a:pt x="281862" y="178732"/>
                      </a:cubicBezTo>
                      <a:cubicBezTo>
                        <a:pt x="222473" y="19796"/>
                        <a:pt x="0" y="0"/>
                        <a:pt x="0" y="0"/>
                      </a:cubicBezTo>
                      <a:cubicBezTo>
                        <a:pt x="0" y="0"/>
                        <a:pt x="39656" y="86035"/>
                        <a:pt x="46443" y="202802"/>
                      </a:cubicBezTo>
                      <a:cubicBezTo>
                        <a:pt x="53167" y="319569"/>
                        <a:pt x="6850" y="435644"/>
                        <a:pt x="6850" y="435644"/>
                      </a:cubicBezTo>
                      <a:lnTo>
                        <a:pt x="58132" y="465181"/>
                      </a:lnTo>
                      <a:lnTo>
                        <a:pt x="99924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1" name="Google Shape;1811;p19"/>
                <p:cNvSpPr/>
                <p:nvPr/>
              </p:nvSpPr>
              <p:spPr>
                <a:xfrm>
                  <a:off x="4171297" y="5490327"/>
                  <a:ext cx="261168" cy="471968"/>
                </a:xfrm>
                <a:custGeom>
                  <a:rect b="b" l="l" r="r" t="t"/>
                  <a:pathLst>
                    <a:path extrusionOk="0" h="471968" w="261168">
                      <a:moveTo>
                        <a:pt x="184577" y="0"/>
                      </a:moveTo>
                      <a:cubicBezTo>
                        <a:pt x="184577" y="0"/>
                        <a:pt x="276331" y="169054"/>
                        <a:pt x="258986" y="272120"/>
                      </a:cubicBezTo>
                      <a:cubicBezTo>
                        <a:pt x="236047" y="408432"/>
                        <a:pt x="112368" y="471968"/>
                        <a:pt x="112368" y="471968"/>
                      </a:cubicBezTo>
                      <a:lnTo>
                        <a:pt x="56247" y="446265"/>
                      </a:lnTo>
                      <a:cubicBezTo>
                        <a:pt x="56247" y="446265"/>
                        <a:pt x="58509" y="398879"/>
                        <a:pt x="44432" y="346152"/>
                      </a:cubicBezTo>
                      <a:cubicBezTo>
                        <a:pt x="30354" y="293425"/>
                        <a:pt x="0" y="235356"/>
                        <a:pt x="0" y="235356"/>
                      </a:cubicBezTo>
                      <a:cubicBezTo>
                        <a:pt x="0" y="235356"/>
                        <a:pt x="72712" y="197272"/>
                        <a:pt x="119720" y="135495"/>
                      </a:cubicBezTo>
                      <a:cubicBezTo>
                        <a:pt x="166603" y="73717"/>
                        <a:pt x="184577" y="0"/>
                        <a:pt x="1845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2" name="Google Shape;1812;p19"/>
                <p:cNvSpPr/>
                <p:nvPr/>
              </p:nvSpPr>
              <p:spPr>
                <a:xfrm>
                  <a:off x="4286996" y="5743971"/>
                  <a:ext cx="220683" cy="364691"/>
                </a:xfrm>
                <a:custGeom>
                  <a:rect b="b" l="l" r="r" t="t"/>
                  <a:pathLst>
                    <a:path extrusionOk="0" h="364691" w="220683">
                      <a:moveTo>
                        <a:pt x="145236" y="0"/>
                      </a:moveTo>
                      <a:cubicBezTo>
                        <a:pt x="145236" y="0"/>
                        <a:pt x="237367" y="109225"/>
                        <a:pt x="218011" y="210092"/>
                      </a:cubicBezTo>
                      <a:cubicBezTo>
                        <a:pt x="196580" y="321705"/>
                        <a:pt x="111048" y="364692"/>
                        <a:pt x="111048" y="364692"/>
                      </a:cubicBezTo>
                      <a:cubicBezTo>
                        <a:pt x="111048" y="364692"/>
                        <a:pt x="92005" y="316929"/>
                        <a:pt x="64228" y="279913"/>
                      </a:cubicBezTo>
                      <a:cubicBezTo>
                        <a:pt x="36450" y="242835"/>
                        <a:pt x="0" y="216502"/>
                        <a:pt x="0" y="216502"/>
                      </a:cubicBezTo>
                      <a:cubicBezTo>
                        <a:pt x="0" y="216502"/>
                        <a:pt x="59954" y="186211"/>
                        <a:pt x="96279" y="129022"/>
                      </a:cubicBezTo>
                      <a:cubicBezTo>
                        <a:pt x="132666" y="71770"/>
                        <a:pt x="145236" y="0"/>
                        <a:pt x="145236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3" name="Google Shape;1813;p19"/>
                <p:cNvSpPr/>
                <p:nvPr/>
              </p:nvSpPr>
              <p:spPr>
                <a:xfrm>
                  <a:off x="4329014" y="6107280"/>
                  <a:ext cx="277614" cy="237093"/>
                </a:xfrm>
                <a:custGeom>
                  <a:rect b="b" l="l" r="r" t="t"/>
                  <a:pathLst>
                    <a:path extrusionOk="0" h="237093" w="277614">
                      <a:moveTo>
                        <a:pt x="275665" y="12192"/>
                      </a:moveTo>
                      <a:lnTo>
                        <a:pt x="71166" y="0"/>
                      </a:lnTo>
                      <a:lnTo>
                        <a:pt x="25" y="49145"/>
                      </a:lnTo>
                      <a:cubicBezTo>
                        <a:pt x="25" y="49145"/>
                        <a:pt x="-5694" y="252387"/>
                        <a:pt x="155002" y="236173"/>
                      </a:cubicBezTo>
                      <a:cubicBezTo>
                        <a:pt x="302751" y="221216"/>
                        <a:pt x="275665" y="12192"/>
                        <a:pt x="275665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814" name="Google Shape;1814;p19"/>
            <p:cNvGrpSpPr/>
            <p:nvPr/>
          </p:nvGrpSpPr>
          <p:grpSpPr>
            <a:xfrm>
              <a:off x="10820310" y="1316309"/>
              <a:ext cx="1000591" cy="910958"/>
              <a:chOff x="5704698" y="542559"/>
              <a:chExt cx="1000591" cy="910958"/>
            </a:xfrm>
          </p:grpSpPr>
          <p:grpSp>
            <p:nvGrpSpPr>
              <p:cNvPr id="1815" name="Google Shape;1815;p19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1816" name="Google Shape;1816;p19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7" name="Google Shape;1817;p19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18" name="Google Shape;1818;p19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1819" name="Google Shape;1819;p19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0" name="Google Shape;1820;p19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1" name="Google Shape;1821;p19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2" name="Google Shape;1822;p19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3" name="Google Shape;1823;p19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4" name="Google Shape;1824;p19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5" name="Google Shape;1825;p19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6" name="Google Shape;1826;p19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7" name="Google Shape;1827;p19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8" name="Google Shape;1828;p19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9" name="Google Shape;1829;p19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0" name="Google Shape;1830;p19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1" name="Google Shape;1831;p19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2" name="Google Shape;1832;p19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3" name="Google Shape;1833;p19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4" name="Google Shape;1834;p19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5" name="Google Shape;1835;p19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6" name="Google Shape;1836;p19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37" name="Google Shape;1837;p19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1838" name="Google Shape;1838;p19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9" name="Google Shape;1839;p19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0" name="Google Shape;1840;p19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1" name="Google Shape;1841;p19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2" name="Google Shape;1842;p19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3" name="Google Shape;1843;p19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4" name="Google Shape;1844;p19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5" name="Google Shape;1845;p19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6" name="Google Shape;1846;p19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7" name="Google Shape;1847;p19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8" name="Google Shape;1848;p19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9" name="Google Shape;1849;p19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0" name="Google Shape;1850;p19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1" name="Google Shape;1851;p19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2" name="Google Shape;1852;p19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3" name="Google Shape;1853;p19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4" name="Google Shape;1854;p19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5" name="Google Shape;1855;p19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6" name="Google Shape;1856;p19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7" name="Google Shape;1857;p19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8" name="Google Shape;1858;p19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9" name="Google Shape;1859;p19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0" name="Google Shape;1860;p19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1" name="Google Shape;1861;p19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2" name="Google Shape;1862;p19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3" name="Google Shape;1863;p19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864" name="Google Shape;1864;p19"/>
            <p:cNvSpPr/>
            <p:nvPr/>
          </p:nvSpPr>
          <p:spPr>
            <a:xfrm>
              <a:off x="11105059" y="1996857"/>
              <a:ext cx="227855" cy="143688"/>
            </a:xfrm>
            <a:custGeom>
              <a:rect b="b" l="l" r="r" t="t"/>
              <a:pathLst>
                <a:path extrusionOk="0" h="273691" w="434010">
                  <a:moveTo>
                    <a:pt x="0" y="136877"/>
                  </a:moveTo>
                  <a:cubicBezTo>
                    <a:pt x="0" y="61274"/>
                    <a:pt x="97159" y="0"/>
                    <a:pt x="217005" y="0"/>
                  </a:cubicBezTo>
                  <a:cubicBezTo>
                    <a:pt x="336851" y="0"/>
                    <a:pt x="434010" y="61274"/>
                    <a:pt x="434010" y="136877"/>
                  </a:cubicBezTo>
                  <a:cubicBezTo>
                    <a:pt x="434010" y="212480"/>
                    <a:pt x="336851" y="273691"/>
                    <a:pt x="217005" y="273691"/>
                  </a:cubicBezTo>
                  <a:cubicBezTo>
                    <a:pt x="97159" y="273691"/>
                    <a:pt x="0" y="212417"/>
                    <a:pt x="0" y="136877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5" name="Google Shape;1865;p19"/>
          <p:cNvGrpSpPr/>
          <p:nvPr/>
        </p:nvGrpSpPr>
        <p:grpSpPr>
          <a:xfrm>
            <a:off x="280924" y="4799117"/>
            <a:ext cx="1360576" cy="2058892"/>
            <a:chOff x="228328" y="4518726"/>
            <a:chExt cx="1508232" cy="2282332"/>
          </a:xfrm>
        </p:grpSpPr>
        <p:sp>
          <p:nvSpPr>
            <p:cNvPr id="1866" name="Google Shape;1866;p19"/>
            <p:cNvSpPr/>
            <p:nvPr/>
          </p:nvSpPr>
          <p:spPr>
            <a:xfrm>
              <a:off x="800112" y="654000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19"/>
            <p:cNvSpPr/>
            <p:nvPr/>
          </p:nvSpPr>
          <p:spPr>
            <a:xfrm>
              <a:off x="1258615" y="650784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68" name="Google Shape;1868;p19"/>
            <p:cNvGrpSpPr/>
            <p:nvPr/>
          </p:nvGrpSpPr>
          <p:grpSpPr>
            <a:xfrm>
              <a:off x="549198" y="5623579"/>
              <a:ext cx="1166760" cy="1037731"/>
              <a:chOff x="937015" y="4907495"/>
              <a:chExt cx="1646803" cy="1464894"/>
            </a:xfrm>
          </p:grpSpPr>
          <p:sp>
            <p:nvSpPr>
              <p:cNvPr id="1869" name="Google Shape;1869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72" name="Google Shape;1872;p19"/>
            <p:cNvSpPr/>
            <p:nvPr/>
          </p:nvSpPr>
          <p:spPr>
            <a:xfrm>
              <a:off x="549411" y="5263970"/>
              <a:ext cx="1187149" cy="1273340"/>
            </a:xfrm>
            <a:custGeom>
              <a:rect b="b" l="l" r="r" t="t"/>
              <a:pathLst>
                <a:path extrusionOk="0" h="1273340" w="1187149">
                  <a:moveTo>
                    <a:pt x="584787" y="113"/>
                  </a:moveTo>
                  <a:cubicBezTo>
                    <a:pt x="276997" y="-5868"/>
                    <a:pt x="40837" y="227099"/>
                    <a:pt x="6652" y="526326"/>
                  </a:cubicBezTo>
                  <a:cubicBezTo>
                    <a:pt x="-28075" y="830243"/>
                    <a:pt x="84467" y="924163"/>
                    <a:pt x="84467" y="924163"/>
                  </a:cubicBezTo>
                  <a:cubicBezTo>
                    <a:pt x="84467" y="924163"/>
                    <a:pt x="93301" y="896979"/>
                    <a:pt x="106486" y="880737"/>
                  </a:cubicBezTo>
                  <a:cubicBezTo>
                    <a:pt x="119738" y="864494"/>
                    <a:pt x="137340" y="859126"/>
                    <a:pt x="137340" y="859126"/>
                  </a:cubicBezTo>
                  <a:cubicBezTo>
                    <a:pt x="137340" y="859126"/>
                    <a:pt x="130000" y="918658"/>
                    <a:pt x="148145" y="984444"/>
                  </a:cubicBezTo>
                  <a:cubicBezTo>
                    <a:pt x="166290" y="1050229"/>
                    <a:pt x="209853" y="1122402"/>
                    <a:pt x="209853" y="1122402"/>
                  </a:cubicBezTo>
                  <a:cubicBezTo>
                    <a:pt x="209853" y="1122402"/>
                    <a:pt x="212775" y="1080539"/>
                    <a:pt x="220183" y="1050636"/>
                  </a:cubicBezTo>
                  <a:cubicBezTo>
                    <a:pt x="227658" y="1020734"/>
                    <a:pt x="239687" y="1002725"/>
                    <a:pt x="239687" y="1002725"/>
                  </a:cubicBezTo>
                  <a:cubicBezTo>
                    <a:pt x="239687" y="1002725"/>
                    <a:pt x="253891" y="1075985"/>
                    <a:pt x="299016" y="1119344"/>
                  </a:cubicBezTo>
                  <a:cubicBezTo>
                    <a:pt x="344141" y="1162702"/>
                    <a:pt x="420257" y="1176090"/>
                    <a:pt x="420257" y="1176090"/>
                  </a:cubicBezTo>
                  <a:cubicBezTo>
                    <a:pt x="420257" y="1176090"/>
                    <a:pt x="404014" y="1157333"/>
                    <a:pt x="399597" y="1138644"/>
                  </a:cubicBezTo>
                  <a:cubicBezTo>
                    <a:pt x="395179" y="1119955"/>
                    <a:pt x="400004" y="1105208"/>
                    <a:pt x="400004" y="1105208"/>
                  </a:cubicBezTo>
                  <a:cubicBezTo>
                    <a:pt x="400004" y="1105208"/>
                    <a:pt x="463547" y="1109626"/>
                    <a:pt x="489779" y="1170586"/>
                  </a:cubicBezTo>
                  <a:cubicBezTo>
                    <a:pt x="508468" y="1214080"/>
                    <a:pt x="482847" y="1273341"/>
                    <a:pt x="482847" y="1273341"/>
                  </a:cubicBezTo>
                  <a:cubicBezTo>
                    <a:pt x="482847" y="1273341"/>
                    <a:pt x="642553" y="1266749"/>
                    <a:pt x="735794" y="1222099"/>
                  </a:cubicBezTo>
                  <a:cubicBezTo>
                    <a:pt x="829035" y="1177450"/>
                    <a:pt x="888024" y="1079519"/>
                    <a:pt x="888024" y="1079519"/>
                  </a:cubicBezTo>
                  <a:cubicBezTo>
                    <a:pt x="888024" y="1079519"/>
                    <a:pt x="893529" y="1098480"/>
                    <a:pt x="896179" y="1126751"/>
                  </a:cubicBezTo>
                  <a:cubicBezTo>
                    <a:pt x="898830" y="1155023"/>
                    <a:pt x="893937" y="1182547"/>
                    <a:pt x="893937" y="1182547"/>
                  </a:cubicBezTo>
                  <a:cubicBezTo>
                    <a:pt x="893937" y="1182547"/>
                    <a:pt x="960605" y="1155770"/>
                    <a:pt x="994993" y="1066335"/>
                  </a:cubicBezTo>
                  <a:cubicBezTo>
                    <a:pt x="1029449" y="976900"/>
                    <a:pt x="1035429" y="825825"/>
                    <a:pt x="1035429" y="825825"/>
                  </a:cubicBezTo>
                  <a:cubicBezTo>
                    <a:pt x="1035429" y="825825"/>
                    <a:pt x="1055477" y="832213"/>
                    <a:pt x="1066691" y="860892"/>
                  </a:cubicBezTo>
                  <a:cubicBezTo>
                    <a:pt x="1077904" y="889571"/>
                    <a:pt x="1076545" y="939522"/>
                    <a:pt x="1076545" y="939522"/>
                  </a:cubicBezTo>
                  <a:cubicBezTo>
                    <a:pt x="1076545" y="939522"/>
                    <a:pt x="1266085" y="746176"/>
                    <a:pt x="1148922" y="415008"/>
                  </a:cubicBezTo>
                  <a:cubicBezTo>
                    <a:pt x="1073759" y="202497"/>
                    <a:pt x="859821" y="5481"/>
                    <a:pt x="584787" y="113"/>
                  </a:cubicBez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73" name="Google Shape;1873;p19"/>
            <p:cNvGrpSpPr/>
            <p:nvPr/>
          </p:nvGrpSpPr>
          <p:grpSpPr>
            <a:xfrm flipH="1">
              <a:off x="228328" y="4518726"/>
              <a:ext cx="1507991" cy="1332277"/>
              <a:chOff x="5704698" y="542559"/>
              <a:chExt cx="1000591" cy="910958"/>
            </a:xfrm>
          </p:grpSpPr>
          <p:grpSp>
            <p:nvGrpSpPr>
              <p:cNvPr id="1874" name="Google Shape;1874;p19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1875" name="Google Shape;1875;p19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6" name="Google Shape;1876;p19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77" name="Google Shape;1877;p19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1878" name="Google Shape;1878;p19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9" name="Google Shape;1879;p19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0" name="Google Shape;1880;p19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1" name="Google Shape;1881;p19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2" name="Google Shape;1882;p19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3" name="Google Shape;1883;p19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4" name="Google Shape;1884;p19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5" name="Google Shape;1885;p19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6" name="Google Shape;1886;p19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7" name="Google Shape;1887;p19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8" name="Google Shape;1888;p19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9" name="Google Shape;1889;p19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0" name="Google Shape;1890;p19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1" name="Google Shape;1891;p19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2" name="Google Shape;1892;p19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3" name="Google Shape;1893;p19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4" name="Google Shape;1894;p19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5" name="Google Shape;1895;p19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96" name="Google Shape;1896;p19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1897" name="Google Shape;1897;p19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8" name="Google Shape;1898;p19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9" name="Google Shape;1899;p19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0" name="Google Shape;1900;p19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1" name="Google Shape;1901;p19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2" name="Google Shape;1902;p19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3" name="Google Shape;1903;p19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4" name="Google Shape;1904;p19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5" name="Google Shape;1905;p19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6" name="Google Shape;1906;p19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7" name="Google Shape;1907;p19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8" name="Google Shape;1908;p19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9" name="Google Shape;1909;p19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0" name="Google Shape;1910;p19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1" name="Google Shape;1911;p19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2" name="Google Shape;1912;p19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3" name="Google Shape;1913;p19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4" name="Google Shape;1914;p19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5" name="Google Shape;1915;p19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6" name="Google Shape;1916;p19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7" name="Google Shape;1917;p19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8" name="Google Shape;1918;p19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9" name="Google Shape;1919;p19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0" name="Google Shape;1920;p19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1" name="Google Shape;1921;p19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2" name="Google Shape;1922;p19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23" name="Google Shape;1923;p19"/>
            <p:cNvSpPr/>
            <p:nvPr/>
          </p:nvSpPr>
          <p:spPr>
            <a:xfrm>
              <a:off x="915511" y="555091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4" name="Google Shape;1924;p19"/>
          <p:cNvGrpSpPr/>
          <p:nvPr/>
        </p:nvGrpSpPr>
        <p:grpSpPr>
          <a:xfrm>
            <a:off x="1700787" y="4869675"/>
            <a:ext cx="1396564" cy="1978016"/>
            <a:chOff x="1928607" y="4558904"/>
            <a:chExt cx="1548125" cy="2192680"/>
          </a:xfrm>
        </p:grpSpPr>
        <p:sp>
          <p:nvSpPr>
            <p:cNvPr id="1925" name="Google Shape;1925;p19"/>
            <p:cNvSpPr/>
            <p:nvPr/>
          </p:nvSpPr>
          <p:spPr>
            <a:xfrm>
              <a:off x="2379187" y="6490531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19"/>
            <p:cNvSpPr/>
            <p:nvPr/>
          </p:nvSpPr>
          <p:spPr>
            <a:xfrm>
              <a:off x="2837690" y="6458374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27" name="Google Shape;1927;p19"/>
            <p:cNvGrpSpPr/>
            <p:nvPr/>
          </p:nvGrpSpPr>
          <p:grpSpPr>
            <a:xfrm>
              <a:off x="2128273" y="5574104"/>
              <a:ext cx="1166760" cy="1037731"/>
              <a:chOff x="937015" y="4907495"/>
              <a:chExt cx="1646803" cy="1464894"/>
            </a:xfrm>
          </p:grpSpPr>
          <p:sp>
            <p:nvSpPr>
              <p:cNvPr id="1928" name="Google Shape;1928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31" name="Google Shape;1931;p19"/>
            <p:cNvGrpSpPr/>
            <p:nvPr/>
          </p:nvGrpSpPr>
          <p:grpSpPr>
            <a:xfrm>
              <a:off x="1928607" y="5255717"/>
              <a:ext cx="1548125" cy="1365072"/>
              <a:chOff x="8846132" y="636392"/>
              <a:chExt cx="1548125" cy="1365072"/>
            </a:xfrm>
          </p:grpSpPr>
          <p:sp>
            <p:nvSpPr>
              <p:cNvPr id="1932" name="Google Shape;1932;p19"/>
              <p:cNvSpPr/>
              <p:nvPr/>
            </p:nvSpPr>
            <p:spPr>
              <a:xfrm>
                <a:off x="8846132" y="636392"/>
                <a:ext cx="629051" cy="1365072"/>
              </a:xfrm>
              <a:custGeom>
                <a:rect b="b" l="l" r="r" t="t"/>
                <a:pathLst>
                  <a:path extrusionOk="0" h="1365072" w="629051">
                    <a:moveTo>
                      <a:pt x="575212" y="0"/>
                    </a:moveTo>
                    <a:cubicBezTo>
                      <a:pt x="575212" y="0"/>
                      <a:pt x="243568" y="284752"/>
                      <a:pt x="181248" y="435011"/>
                    </a:cubicBezTo>
                    <a:cubicBezTo>
                      <a:pt x="75027" y="691288"/>
                      <a:pt x="218762" y="1126979"/>
                      <a:pt x="131094" y="1226472"/>
                    </a:cubicBezTo>
                    <a:cubicBezTo>
                      <a:pt x="86037" y="1277645"/>
                      <a:pt x="0" y="1257122"/>
                      <a:pt x="0" y="1257122"/>
                    </a:cubicBezTo>
                    <a:cubicBezTo>
                      <a:pt x="0" y="1257122"/>
                      <a:pt x="52669" y="1371702"/>
                      <a:pt x="206937" y="1364770"/>
                    </a:cubicBezTo>
                    <a:cubicBezTo>
                      <a:pt x="330692" y="1359197"/>
                      <a:pt x="650172" y="1337382"/>
                      <a:pt x="627949" y="622784"/>
                    </a:cubicBezTo>
                    <a:cubicBezTo>
                      <a:pt x="621765" y="422371"/>
                      <a:pt x="575212" y="0"/>
                      <a:pt x="575212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19"/>
              <p:cNvSpPr/>
              <p:nvPr/>
            </p:nvSpPr>
            <p:spPr>
              <a:xfrm>
                <a:off x="9765205" y="636392"/>
                <a:ext cx="629052" cy="1365072"/>
              </a:xfrm>
              <a:custGeom>
                <a:rect b="b" l="l" r="r" t="t"/>
                <a:pathLst>
                  <a:path extrusionOk="0" h="1365072" w="629052">
                    <a:moveTo>
                      <a:pt x="53840" y="0"/>
                    </a:moveTo>
                    <a:cubicBezTo>
                      <a:pt x="53840" y="0"/>
                      <a:pt x="385485" y="284752"/>
                      <a:pt x="447804" y="435011"/>
                    </a:cubicBezTo>
                    <a:cubicBezTo>
                      <a:pt x="554025" y="691288"/>
                      <a:pt x="410290" y="1126979"/>
                      <a:pt x="497958" y="1226472"/>
                    </a:cubicBezTo>
                    <a:cubicBezTo>
                      <a:pt x="543016" y="1277645"/>
                      <a:pt x="629052" y="1257122"/>
                      <a:pt x="629052" y="1257122"/>
                    </a:cubicBezTo>
                    <a:cubicBezTo>
                      <a:pt x="629052" y="1257122"/>
                      <a:pt x="576384" y="1371702"/>
                      <a:pt x="422115" y="1364770"/>
                    </a:cubicBezTo>
                    <a:cubicBezTo>
                      <a:pt x="298360" y="1359197"/>
                      <a:pt x="-21119" y="1337382"/>
                      <a:pt x="1103" y="622784"/>
                    </a:cubicBezTo>
                    <a:cubicBezTo>
                      <a:pt x="7288" y="422371"/>
                      <a:pt x="53840" y="0"/>
                      <a:pt x="53840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34" name="Google Shape;1934;p19"/>
            <p:cNvGrpSpPr/>
            <p:nvPr/>
          </p:nvGrpSpPr>
          <p:grpSpPr>
            <a:xfrm>
              <a:off x="2063569" y="4558904"/>
              <a:ext cx="1391925" cy="1251957"/>
              <a:chOff x="845690" y="3474406"/>
              <a:chExt cx="1964609" cy="1767302"/>
            </a:xfrm>
          </p:grpSpPr>
          <p:sp>
            <p:nvSpPr>
              <p:cNvPr id="1935" name="Google Shape;1935;p19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19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19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19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19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19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19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2" name="Google Shape;1942;p19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3" name="Google Shape;1943;p19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19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19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19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19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48" name="Google Shape;1948;p19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1949" name="Google Shape;1949;p19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0" name="Google Shape;1950;p19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51" name="Google Shape;1951;p19"/>
            <p:cNvSpPr/>
            <p:nvPr/>
          </p:nvSpPr>
          <p:spPr>
            <a:xfrm>
              <a:off x="2494586" y="5501438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2" name="Google Shape;1952;p19"/>
          <p:cNvGrpSpPr/>
          <p:nvPr/>
        </p:nvGrpSpPr>
        <p:grpSpPr>
          <a:xfrm>
            <a:off x="3087898" y="4838039"/>
            <a:ext cx="1459323" cy="1981056"/>
            <a:chOff x="3621505" y="4641760"/>
            <a:chExt cx="1617696" cy="2196049"/>
          </a:xfrm>
        </p:grpSpPr>
        <p:sp>
          <p:nvSpPr>
            <p:cNvPr id="1953" name="Google Shape;1953;p19"/>
            <p:cNvSpPr/>
            <p:nvPr/>
          </p:nvSpPr>
          <p:spPr>
            <a:xfrm>
              <a:off x="4277462" y="657675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19"/>
            <p:cNvSpPr/>
            <p:nvPr/>
          </p:nvSpPr>
          <p:spPr>
            <a:xfrm>
              <a:off x="4735965" y="654459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55" name="Google Shape;1955;p19"/>
            <p:cNvGrpSpPr/>
            <p:nvPr/>
          </p:nvGrpSpPr>
          <p:grpSpPr>
            <a:xfrm>
              <a:off x="4026548" y="5660329"/>
              <a:ext cx="1166760" cy="1037731"/>
              <a:chOff x="937015" y="4907495"/>
              <a:chExt cx="1646803" cy="1464894"/>
            </a:xfrm>
          </p:grpSpPr>
          <p:sp>
            <p:nvSpPr>
              <p:cNvPr id="1956" name="Google Shape;1956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59" name="Google Shape;1959;p19"/>
            <p:cNvSpPr/>
            <p:nvPr/>
          </p:nvSpPr>
          <p:spPr>
            <a:xfrm>
              <a:off x="3937544" y="5661319"/>
              <a:ext cx="1301637" cy="1013542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60" name="Google Shape;1960;p19"/>
            <p:cNvGrpSpPr/>
            <p:nvPr/>
          </p:nvGrpSpPr>
          <p:grpSpPr>
            <a:xfrm>
              <a:off x="3621505" y="4641760"/>
              <a:ext cx="1617696" cy="1332266"/>
              <a:chOff x="486065" y="3539616"/>
              <a:chExt cx="1900935" cy="1611157"/>
            </a:xfrm>
          </p:grpSpPr>
          <p:sp>
            <p:nvSpPr>
              <p:cNvPr id="1961" name="Google Shape;1961;p19"/>
              <p:cNvSpPr/>
              <p:nvPr/>
            </p:nvSpPr>
            <p:spPr>
              <a:xfrm>
                <a:off x="495115" y="3541877"/>
                <a:ext cx="1891885" cy="1608896"/>
              </a:xfrm>
              <a:custGeom>
                <a:rect b="b" l="l" r="r" t="t"/>
                <a:pathLst>
                  <a:path extrusionOk="0" h="1608896" w="1891885">
                    <a:moveTo>
                      <a:pt x="403950" y="1608897"/>
                    </a:moveTo>
                    <a:cubicBezTo>
                      <a:pt x="403950" y="1608897"/>
                      <a:pt x="355057" y="1472648"/>
                      <a:pt x="354303" y="1326847"/>
                    </a:cubicBezTo>
                    <a:cubicBezTo>
                      <a:pt x="353234" y="1117572"/>
                      <a:pt x="462459" y="931172"/>
                      <a:pt x="407973" y="611101"/>
                    </a:cubicBezTo>
                    <a:cubicBezTo>
                      <a:pt x="375607" y="420994"/>
                      <a:pt x="92615" y="451977"/>
                      <a:pt x="22039" y="245592"/>
                    </a:cubicBezTo>
                    <a:cubicBezTo>
                      <a:pt x="-65379" y="-10126"/>
                      <a:pt x="135475" y="55"/>
                      <a:pt x="135475" y="55"/>
                    </a:cubicBezTo>
                    <a:cubicBezTo>
                      <a:pt x="135475" y="55"/>
                      <a:pt x="99905" y="114560"/>
                      <a:pt x="197818" y="145668"/>
                    </a:cubicBezTo>
                    <a:cubicBezTo>
                      <a:pt x="295731" y="176777"/>
                      <a:pt x="693291" y="114811"/>
                      <a:pt x="997085" y="229755"/>
                    </a:cubicBezTo>
                    <a:cubicBezTo>
                      <a:pt x="2007324" y="611981"/>
                      <a:pt x="1887478" y="1535682"/>
                      <a:pt x="1887478" y="1535682"/>
                    </a:cubicBezTo>
                    <a:cubicBezTo>
                      <a:pt x="1887478" y="1535682"/>
                      <a:pt x="1617117" y="1216679"/>
                      <a:pt x="1143703" y="1250616"/>
                    </a:cubicBezTo>
                    <a:cubicBezTo>
                      <a:pt x="474463" y="1298504"/>
                      <a:pt x="403950" y="1608897"/>
                      <a:pt x="403950" y="16088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19"/>
              <p:cNvSpPr/>
              <p:nvPr/>
            </p:nvSpPr>
            <p:spPr>
              <a:xfrm>
                <a:off x="849983" y="4365291"/>
                <a:ext cx="1491508" cy="473141"/>
              </a:xfrm>
              <a:custGeom>
                <a:rect b="b" l="l" r="r" t="t"/>
                <a:pathLst>
                  <a:path extrusionOk="0" h="473141" w="1491508">
                    <a:moveTo>
                      <a:pt x="42986" y="204540"/>
                    </a:moveTo>
                    <a:cubicBezTo>
                      <a:pt x="42986" y="204540"/>
                      <a:pt x="371039" y="45039"/>
                      <a:pt x="709021" y="9154"/>
                    </a:cubicBezTo>
                    <a:cubicBezTo>
                      <a:pt x="1047004" y="-26731"/>
                      <a:pt x="1403965" y="54466"/>
                      <a:pt x="1403965" y="54466"/>
                    </a:cubicBezTo>
                    <a:lnTo>
                      <a:pt x="1491509" y="284731"/>
                    </a:lnTo>
                    <a:cubicBezTo>
                      <a:pt x="1491509" y="284731"/>
                      <a:pt x="1086785" y="178837"/>
                      <a:pt x="717254" y="224651"/>
                    </a:cubicBezTo>
                    <a:cubicBezTo>
                      <a:pt x="347723" y="270465"/>
                      <a:pt x="0" y="473141"/>
                      <a:pt x="0" y="473141"/>
                    </a:cubicBezTo>
                    <a:lnTo>
                      <a:pt x="42986" y="204540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19"/>
              <p:cNvSpPr/>
              <p:nvPr/>
            </p:nvSpPr>
            <p:spPr>
              <a:xfrm>
                <a:off x="906858" y="3913511"/>
                <a:ext cx="1118270" cy="437052"/>
              </a:xfrm>
              <a:custGeom>
                <a:rect b="b" l="l" r="r" t="t"/>
                <a:pathLst>
                  <a:path extrusionOk="0" h="437052" w="1118270">
                    <a:moveTo>
                      <a:pt x="0" y="263662"/>
                    </a:moveTo>
                    <a:cubicBezTo>
                      <a:pt x="0" y="263662"/>
                      <a:pt x="145487" y="127477"/>
                      <a:pt x="412580" y="54450"/>
                    </a:cubicBezTo>
                    <a:cubicBezTo>
                      <a:pt x="635304" y="-6447"/>
                      <a:pt x="876504" y="215"/>
                      <a:pt x="876504" y="215"/>
                    </a:cubicBezTo>
                    <a:lnTo>
                      <a:pt x="1118270" y="190008"/>
                    </a:lnTo>
                    <a:cubicBezTo>
                      <a:pt x="1118270" y="190008"/>
                      <a:pt x="877950" y="124523"/>
                      <a:pt x="518663" y="209238"/>
                    </a:cubicBezTo>
                    <a:cubicBezTo>
                      <a:pt x="193564" y="285910"/>
                      <a:pt x="11186" y="437053"/>
                      <a:pt x="11186" y="437053"/>
                    </a:cubicBezTo>
                    <a:lnTo>
                      <a:pt x="0" y="263662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19"/>
              <p:cNvSpPr/>
              <p:nvPr/>
            </p:nvSpPr>
            <p:spPr>
              <a:xfrm>
                <a:off x="748299" y="3697475"/>
                <a:ext cx="388007" cy="362994"/>
              </a:xfrm>
              <a:custGeom>
                <a:rect b="b" l="l" r="r" t="t"/>
                <a:pathLst>
                  <a:path extrusionOk="0" h="362994" w="388007">
                    <a:moveTo>
                      <a:pt x="0" y="290911"/>
                    </a:moveTo>
                    <a:cubicBezTo>
                      <a:pt x="0" y="290911"/>
                      <a:pt x="31863" y="202676"/>
                      <a:pt x="81322" y="129965"/>
                    </a:cubicBezTo>
                    <a:cubicBezTo>
                      <a:pt x="130781" y="57252"/>
                      <a:pt x="197900" y="0"/>
                      <a:pt x="197900" y="0"/>
                    </a:cubicBezTo>
                    <a:lnTo>
                      <a:pt x="388007" y="5530"/>
                    </a:lnTo>
                    <a:cubicBezTo>
                      <a:pt x="388007" y="5530"/>
                      <a:pt x="302223" y="88361"/>
                      <a:pt x="232151" y="177727"/>
                    </a:cubicBezTo>
                    <a:cubicBezTo>
                      <a:pt x="162078" y="267093"/>
                      <a:pt x="107717" y="362995"/>
                      <a:pt x="107717" y="362995"/>
                    </a:cubicBezTo>
                    <a:lnTo>
                      <a:pt x="0" y="290911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65" name="Google Shape;1965;p19"/>
              <p:cNvGrpSpPr/>
              <p:nvPr/>
            </p:nvGrpSpPr>
            <p:grpSpPr>
              <a:xfrm>
                <a:off x="791398" y="3698480"/>
                <a:ext cx="1422121" cy="984472"/>
                <a:chOff x="791398" y="3698480"/>
                <a:chExt cx="1422121" cy="984472"/>
              </a:xfrm>
            </p:grpSpPr>
            <p:sp>
              <p:nvSpPr>
                <p:cNvPr id="1966" name="Google Shape;1966;p19"/>
                <p:cNvSpPr/>
                <p:nvPr/>
              </p:nvSpPr>
              <p:spPr>
                <a:xfrm>
                  <a:off x="925931" y="4552434"/>
                  <a:ext cx="167488" cy="130518"/>
                </a:xfrm>
                <a:custGeom>
                  <a:rect b="b" l="l" r="r" t="t"/>
                  <a:pathLst>
                    <a:path extrusionOk="0" h="130518" w="167488">
                      <a:moveTo>
                        <a:pt x="117050" y="129765"/>
                      </a:moveTo>
                      <a:cubicBezTo>
                        <a:pt x="85188" y="137243"/>
                        <a:pt x="-33402" y="87721"/>
                        <a:pt x="9082" y="42975"/>
                      </a:cubicBezTo>
                      <a:cubicBezTo>
                        <a:pt x="35854" y="14758"/>
                        <a:pt x="102344" y="66731"/>
                        <a:pt x="102344" y="66731"/>
                      </a:cubicBezTo>
                      <a:cubicBezTo>
                        <a:pt x="102344" y="66731"/>
                        <a:pt x="86507" y="-9815"/>
                        <a:pt x="144325" y="1057"/>
                      </a:cubicBezTo>
                      <a:cubicBezTo>
                        <a:pt x="196361" y="10798"/>
                        <a:pt x="148913" y="122286"/>
                        <a:pt x="117050" y="12976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7" name="Google Shape;1967;p19"/>
                <p:cNvSpPr/>
                <p:nvPr/>
              </p:nvSpPr>
              <p:spPr>
                <a:xfrm>
                  <a:off x="1274359" y="4447806"/>
                  <a:ext cx="170431" cy="126983"/>
                </a:xfrm>
                <a:custGeom>
                  <a:rect b="b" l="l" r="r" t="t"/>
                  <a:pathLst>
                    <a:path extrusionOk="0" h="126983" w="170431">
                      <a:moveTo>
                        <a:pt x="107736" y="126864"/>
                      </a:moveTo>
                      <a:cubicBezTo>
                        <a:pt x="75182" y="130132"/>
                        <a:pt x="-36055" y="65841"/>
                        <a:pt x="11771" y="26940"/>
                      </a:cubicBezTo>
                      <a:cubicBezTo>
                        <a:pt x="41999" y="2367"/>
                        <a:pt x="101200" y="62510"/>
                        <a:pt x="101200" y="62510"/>
                      </a:cubicBezTo>
                      <a:cubicBezTo>
                        <a:pt x="101200" y="62510"/>
                        <a:pt x="95292" y="-15418"/>
                        <a:pt x="151287" y="2744"/>
                      </a:cubicBezTo>
                      <a:cubicBezTo>
                        <a:pt x="201689" y="19085"/>
                        <a:pt x="140290" y="123596"/>
                        <a:pt x="107736" y="126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8" name="Google Shape;1968;p19"/>
                <p:cNvSpPr/>
                <p:nvPr/>
              </p:nvSpPr>
              <p:spPr>
                <a:xfrm>
                  <a:off x="1656739" y="4406016"/>
                  <a:ext cx="171892" cy="120870"/>
                </a:xfrm>
                <a:custGeom>
                  <a:rect b="b" l="l" r="r" t="t"/>
                  <a:pathLst>
                    <a:path extrusionOk="0" h="120870" w="171892">
                      <a:moveTo>
                        <a:pt x="93378" y="120830"/>
                      </a:moveTo>
                      <a:cubicBezTo>
                        <a:pt x="60761" y="118567"/>
                        <a:pt x="-38032" y="36365"/>
                        <a:pt x="15701" y="6137"/>
                      </a:cubicBezTo>
                      <a:cubicBezTo>
                        <a:pt x="49638" y="-12968"/>
                        <a:pt x="97840" y="56287"/>
                        <a:pt x="97840" y="56287"/>
                      </a:cubicBezTo>
                      <a:cubicBezTo>
                        <a:pt x="97840" y="56287"/>
                        <a:pt x="105193" y="-21515"/>
                        <a:pt x="157292" y="5823"/>
                      </a:cubicBezTo>
                      <a:cubicBezTo>
                        <a:pt x="204174" y="30521"/>
                        <a:pt x="125995" y="123092"/>
                        <a:pt x="93378" y="1208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9" name="Google Shape;1969;p19"/>
                <p:cNvSpPr/>
                <p:nvPr/>
              </p:nvSpPr>
              <p:spPr>
                <a:xfrm>
                  <a:off x="2055306" y="4427793"/>
                  <a:ext cx="158213" cy="125369"/>
                </a:xfrm>
                <a:custGeom>
                  <a:rect b="b" l="l" r="r" t="t"/>
                  <a:pathLst>
                    <a:path extrusionOk="0" h="125369" w="158213">
                      <a:moveTo>
                        <a:pt x="67170" y="124693"/>
                      </a:moveTo>
                      <a:cubicBezTo>
                        <a:pt x="37884" y="116208"/>
                        <a:pt x="-35142" y="19364"/>
                        <a:pt x="20099" y="1202"/>
                      </a:cubicBezTo>
                      <a:cubicBezTo>
                        <a:pt x="54915" y="-10299"/>
                        <a:pt x="84578" y="64550"/>
                        <a:pt x="84578" y="64550"/>
                      </a:cubicBezTo>
                      <a:cubicBezTo>
                        <a:pt x="84578" y="64550"/>
                        <a:pt x="107328" y="-7597"/>
                        <a:pt x="149183" y="28414"/>
                      </a:cubicBezTo>
                      <a:cubicBezTo>
                        <a:pt x="186828" y="60779"/>
                        <a:pt x="96456" y="133114"/>
                        <a:pt x="67170" y="12469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0" name="Google Shape;1970;p19"/>
                <p:cNvSpPr/>
                <p:nvPr/>
              </p:nvSpPr>
              <p:spPr>
                <a:xfrm>
                  <a:off x="1653364" y="3939867"/>
                  <a:ext cx="140457" cy="106632"/>
                </a:xfrm>
                <a:custGeom>
                  <a:rect b="b" l="l" r="r" t="t"/>
                  <a:pathLst>
                    <a:path extrusionOk="0" h="106632" w="140457">
                      <a:moveTo>
                        <a:pt x="71238" y="106525"/>
                      </a:moveTo>
                      <a:cubicBezTo>
                        <a:pt x="44718" y="103131"/>
                        <a:pt x="-31325" y="26586"/>
                        <a:pt x="14238" y="2390"/>
                      </a:cubicBezTo>
                      <a:cubicBezTo>
                        <a:pt x="43021" y="-12881"/>
                        <a:pt x="78466" y="50027"/>
                        <a:pt x="78466" y="50027"/>
                      </a:cubicBezTo>
                      <a:cubicBezTo>
                        <a:pt x="78466" y="50027"/>
                        <a:pt x="88835" y="-18035"/>
                        <a:pt x="129810" y="8297"/>
                      </a:cubicBezTo>
                      <a:cubicBezTo>
                        <a:pt x="166763" y="31990"/>
                        <a:pt x="97759" y="109919"/>
                        <a:pt x="71238" y="10652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1" name="Google Shape;1971;p19"/>
                <p:cNvSpPr/>
                <p:nvPr/>
              </p:nvSpPr>
              <p:spPr>
                <a:xfrm>
                  <a:off x="1285851" y="3978920"/>
                  <a:ext cx="141761" cy="111207"/>
                </a:xfrm>
                <a:custGeom>
                  <a:rect b="b" l="l" r="r" t="t"/>
                  <a:pathLst>
                    <a:path extrusionOk="0" h="111207" w="141761">
                      <a:moveTo>
                        <a:pt x="99197" y="110584"/>
                      </a:moveTo>
                      <a:cubicBezTo>
                        <a:pt x="72237" y="116868"/>
                        <a:pt x="-28190" y="74511"/>
                        <a:pt x="7632" y="36426"/>
                      </a:cubicBezTo>
                      <a:cubicBezTo>
                        <a:pt x="30256" y="12419"/>
                        <a:pt x="86628" y="56851"/>
                        <a:pt x="86628" y="56851"/>
                      </a:cubicBezTo>
                      <a:cubicBezTo>
                        <a:pt x="86628" y="56851"/>
                        <a:pt x="73117" y="-8445"/>
                        <a:pt x="122073" y="919"/>
                      </a:cubicBezTo>
                      <a:cubicBezTo>
                        <a:pt x="166190" y="9340"/>
                        <a:pt x="126158" y="104299"/>
                        <a:pt x="99197" y="1105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2" name="Google Shape;1972;p19"/>
                <p:cNvSpPr/>
                <p:nvPr/>
              </p:nvSpPr>
              <p:spPr>
                <a:xfrm>
                  <a:off x="957119" y="4123232"/>
                  <a:ext cx="119537" cy="104626"/>
                </a:xfrm>
                <a:custGeom>
                  <a:rect b="b" l="l" r="r" t="t"/>
                  <a:pathLst>
                    <a:path extrusionOk="0" h="104626" w="119537">
                      <a:moveTo>
                        <a:pt x="86742" y="99630"/>
                      </a:moveTo>
                      <a:cubicBezTo>
                        <a:pt x="107418" y="84547"/>
                        <a:pt x="143177" y="-4881"/>
                        <a:pt x="96985" y="209"/>
                      </a:cubicBezTo>
                      <a:cubicBezTo>
                        <a:pt x="67825" y="3477"/>
                        <a:pt x="60787" y="63997"/>
                        <a:pt x="60787" y="63997"/>
                      </a:cubicBezTo>
                      <a:cubicBezTo>
                        <a:pt x="60787" y="63997"/>
                        <a:pt x="28170" y="21954"/>
                        <a:pt x="3660" y="59849"/>
                      </a:cubicBezTo>
                      <a:cubicBezTo>
                        <a:pt x="-18461" y="93974"/>
                        <a:pt x="66066" y="114713"/>
                        <a:pt x="86742" y="996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3" name="Google Shape;1973;p19"/>
                <p:cNvSpPr/>
                <p:nvPr/>
              </p:nvSpPr>
              <p:spPr>
                <a:xfrm>
                  <a:off x="791398" y="3872581"/>
                  <a:ext cx="95234" cy="104730"/>
                </a:xfrm>
                <a:custGeom>
                  <a:rect b="b" l="l" r="r" t="t"/>
                  <a:pathLst>
                    <a:path extrusionOk="0" h="104730" w="95234">
                      <a:moveTo>
                        <a:pt x="92019" y="78664"/>
                      </a:moveTo>
                      <a:cubicBezTo>
                        <a:pt x="79513" y="96512"/>
                        <a:pt x="-1181" y="124541"/>
                        <a:pt x="13" y="83566"/>
                      </a:cubicBezTo>
                      <a:cubicBezTo>
                        <a:pt x="767" y="57674"/>
                        <a:pt x="56763" y="53966"/>
                        <a:pt x="56763" y="53966"/>
                      </a:cubicBezTo>
                      <a:cubicBezTo>
                        <a:pt x="56763" y="53966"/>
                        <a:pt x="14970" y="23109"/>
                        <a:pt x="48404" y="2810"/>
                      </a:cubicBezTo>
                      <a:cubicBezTo>
                        <a:pt x="78570" y="-15478"/>
                        <a:pt x="104525" y="60816"/>
                        <a:pt x="92019" y="786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4" name="Google Shape;1974;p19"/>
                <p:cNvSpPr/>
                <p:nvPr/>
              </p:nvSpPr>
              <p:spPr>
                <a:xfrm>
                  <a:off x="932661" y="3698480"/>
                  <a:ext cx="113463" cy="76686"/>
                </a:xfrm>
                <a:custGeom>
                  <a:rect b="b" l="l" r="r" t="t"/>
                  <a:pathLst>
                    <a:path extrusionOk="0" h="76686" w="113463">
                      <a:moveTo>
                        <a:pt x="55016" y="0"/>
                      </a:moveTo>
                      <a:cubicBezTo>
                        <a:pt x="61426" y="9490"/>
                        <a:pt x="70664" y="18791"/>
                        <a:pt x="70664" y="18791"/>
                      </a:cubicBezTo>
                      <a:cubicBezTo>
                        <a:pt x="70664" y="18791"/>
                        <a:pt x="3608" y="17597"/>
                        <a:pt x="215" y="48516"/>
                      </a:cubicBezTo>
                      <a:cubicBezTo>
                        <a:pt x="-5190" y="97536"/>
                        <a:pt x="93100" y="71832"/>
                        <a:pt x="109817" y="51659"/>
                      </a:cubicBezTo>
                      <a:cubicBezTo>
                        <a:pt x="116479" y="43615"/>
                        <a:pt x="112834" y="21305"/>
                        <a:pt x="108246" y="1571"/>
                      </a:cubicBezTo>
                      <a:lnTo>
                        <a:pt x="5501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75" name="Google Shape;1975;p19"/>
              <p:cNvSpPr/>
              <p:nvPr/>
            </p:nvSpPr>
            <p:spPr>
              <a:xfrm>
                <a:off x="486065" y="3539616"/>
                <a:ext cx="1891885" cy="1608895"/>
              </a:xfrm>
              <a:custGeom>
                <a:rect b="b" l="l" r="r" t="t"/>
                <a:pathLst>
                  <a:path extrusionOk="0" h="1608895" w="1891885">
                    <a:moveTo>
                      <a:pt x="403950" y="1608896"/>
                    </a:moveTo>
                    <a:cubicBezTo>
                      <a:pt x="403950" y="1608896"/>
                      <a:pt x="355057" y="1472647"/>
                      <a:pt x="354303" y="1326846"/>
                    </a:cubicBezTo>
                    <a:cubicBezTo>
                      <a:pt x="353234" y="1117571"/>
                      <a:pt x="462459" y="931172"/>
                      <a:pt x="407973" y="611100"/>
                    </a:cubicBezTo>
                    <a:cubicBezTo>
                      <a:pt x="375607" y="420993"/>
                      <a:pt x="92615" y="451976"/>
                      <a:pt x="22039" y="245591"/>
                    </a:cubicBezTo>
                    <a:cubicBezTo>
                      <a:pt x="-65379" y="-10064"/>
                      <a:pt x="135475" y="54"/>
                      <a:pt x="135475" y="54"/>
                    </a:cubicBezTo>
                    <a:cubicBezTo>
                      <a:pt x="135475" y="54"/>
                      <a:pt x="99905" y="114559"/>
                      <a:pt x="197818" y="145667"/>
                    </a:cubicBezTo>
                    <a:cubicBezTo>
                      <a:pt x="295731" y="176776"/>
                      <a:pt x="693291" y="114810"/>
                      <a:pt x="997085" y="229754"/>
                    </a:cubicBezTo>
                    <a:cubicBezTo>
                      <a:pt x="2007324" y="611980"/>
                      <a:pt x="1887478" y="1535681"/>
                      <a:pt x="1887478" y="1535681"/>
                    </a:cubicBezTo>
                    <a:cubicBezTo>
                      <a:pt x="1887478" y="1535681"/>
                      <a:pt x="1617117" y="1216678"/>
                      <a:pt x="1143703" y="1250614"/>
                    </a:cubicBezTo>
                    <a:cubicBezTo>
                      <a:pt x="474526" y="1298502"/>
                      <a:pt x="403950" y="1608896"/>
                      <a:pt x="403950" y="1608896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76" name="Google Shape;1976;p19"/>
            <p:cNvSpPr/>
            <p:nvPr/>
          </p:nvSpPr>
          <p:spPr>
            <a:xfrm>
              <a:off x="4392861" y="558766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7" name="Google Shape;1977;p19"/>
          <p:cNvGrpSpPr/>
          <p:nvPr/>
        </p:nvGrpSpPr>
        <p:grpSpPr>
          <a:xfrm>
            <a:off x="9452995" y="4550296"/>
            <a:ext cx="1070985" cy="2285256"/>
            <a:chOff x="3250347" y="3552965"/>
            <a:chExt cx="1344783" cy="2869483"/>
          </a:xfrm>
        </p:grpSpPr>
        <p:sp>
          <p:nvSpPr>
            <p:cNvPr id="1978" name="Google Shape;1978;p19"/>
            <p:cNvSpPr/>
            <p:nvPr/>
          </p:nvSpPr>
          <p:spPr>
            <a:xfrm>
              <a:off x="3606944" y="6142618"/>
              <a:ext cx="362919" cy="279830"/>
            </a:xfrm>
            <a:custGeom>
              <a:rect b="b" l="l" r="r" t="t"/>
              <a:pathLst>
                <a:path extrusionOk="0" h="279830" w="362919">
                  <a:moveTo>
                    <a:pt x="182062" y="975"/>
                  </a:moveTo>
                  <a:cubicBezTo>
                    <a:pt x="374626" y="20133"/>
                    <a:pt x="382564" y="184337"/>
                    <a:pt x="345302" y="241481"/>
                  </a:cubicBezTo>
                  <a:cubicBezTo>
                    <a:pt x="308040" y="298631"/>
                    <a:pt x="58854" y="290630"/>
                    <a:pt x="14753" y="225987"/>
                  </a:cubicBezTo>
                  <a:cubicBezTo>
                    <a:pt x="-29354" y="161389"/>
                    <a:pt x="25160" y="-14633"/>
                    <a:pt x="182062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19"/>
            <p:cNvSpPr/>
            <p:nvPr/>
          </p:nvSpPr>
          <p:spPr>
            <a:xfrm>
              <a:off x="4097744" y="6108188"/>
              <a:ext cx="362971" cy="277921"/>
            </a:xfrm>
            <a:custGeom>
              <a:rect b="b" l="l" r="r" t="t"/>
              <a:pathLst>
                <a:path extrusionOk="0" h="277921" w="362971">
                  <a:moveTo>
                    <a:pt x="166909" y="10"/>
                  </a:moveTo>
                  <a:cubicBezTo>
                    <a:pt x="360413" y="1915"/>
                    <a:pt x="382968" y="164754"/>
                    <a:pt x="350951" y="225009"/>
                  </a:cubicBezTo>
                  <a:cubicBezTo>
                    <a:pt x="318934" y="285246"/>
                    <a:pt x="70027" y="299533"/>
                    <a:pt x="20339" y="239074"/>
                  </a:cubicBezTo>
                  <a:cubicBezTo>
                    <a:pt x="-29357" y="178642"/>
                    <a:pt x="9238" y="-1540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80" name="Google Shape;1980;p19"/>
            <p:cNvGrpSpPr/>
            <p:nvPr/>
          </p:nvGrpSpPr>
          <p:grpSpPr>
            <a:xfrm>
              <a:off x="3338355" y="5161495"/>
              <a:ext cx="1248949" cy="1110995"/>
              <a:chOff x="3338355" y="5161495"/>
              <a:chExt cx="1248949" cy="1110995"/>
            </a:xfrm>
          </p:grpSpPr>
          <p:sp>
            <p:nvSpPr>
              <p:cNvPr id="1981" name="Google Shape;1981;p19"/>
              <p:cNvSpPr/>
              <p:nvPr/>
            </p:nvSpPr>
            <p:spPr>
              <a:xfrm>
                <a:off x="3338355" y="5161495"/>
                <a:ext cx="1248949" cy="1110995"/>
              </a:xfrm>
              <a:custGeom>
                <a:rect b="b" l="l" r="r" t="t"/>
                <a:pathLst>
                  <a:path extrusionOk="0" h="1110995" w="1248949">
                    <a:moveTo>
                      <a:pt x="131799" y="31198"/>
                    </a:moveTo>
                    <a:cubicBezTo>
                      <a:pt x="131799" y="31198"/>
                      <a:pt x="-35873" y="942372"/>
                      <a:pt x="7021" y="1009961"/>
                    </a:cubicBezTo>
                    <a:cubicBezTo>
                      <a:pt x="34644" y="1053490"/>
                      <a:pt x="336707" y="1104887"/>
                      <a:pt x="645475" y="1110679"/>
                    </a:cubicBezTo>
                    <a:cubicBezTo>
                      <a:pt x="958486" y="1116546"/>
                      <a:pt x="1227548" y="1039857"/>
                      <a:pt x="1248351" y="969664"/>
                    </a:cubicBezTo>
                    <a:cubicBezTo>
                      <a:pt x="1261095" y="926636"/>
                      <a:pt x="1066373" y="0"/>
                      <a:pt x="1066373" y="0"/>
                    </a:cubicBezTo>
                    <a:lnTo>
                      <a:pt x="131799" y="31198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19"/>
              <p:cNvSpPr/>
              <p:nvPr/>
            </p:nvSpPr>
            <p:spPr>
              <a:xfrm>
                <a:off x="3351345" y="6094488"/>
                <a:ext cx="1217936" cy="86995"/>
              </a:xfrm>
              <a:custGeom>
                <a:rect b="b" l="l" r="r" t="t"/>
                <a:pathLst>
                  <a:path extrusionOk="0" h="86995" w="1217936">
                    <a:moveTo>
                      <a:pt x="0" y="13138"/>
                    </a:moveTo>
                    <a:cubicBezTo>
                      <a:pt x="0" y="13138"/>
                      <a:pt x="295192" y="90176"/>
                      <a:pt x="599675" y="86893"/>
                    </a:cubicBezTo>
                    <a:cubicBezTo>
                      <a:pt x="904158" y="83610"/>
                      <a:pt x="1217937" y="0"/>
                      <a:pt x="121793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3" name="Google Shape;1983;p19"/>
              <p:cNvSpPr/>
              <p:nvPr/>
            </p:nvSpPr>
            <p:spPr>
              <a:xfrm>
                <a:off x="3353625" y="5991453"/>
                <a:ext cx="1206462" cy="97308"/>
              </a:xfrm>
              <a:custGeom>
                <a:rect b="b" l="l" r="r" t="t"/>
                <a:pathLst>
                  <a:path extrusionOk="0" h="97308" w="1206462">
                    <a:moveTo>
                      <a:pt x="0" y="42831"/>
                    </a:moveTo>
                    <a:cubicBezTo>
                      <a:pt x="0" y="42831"/>
                      <a:pt x="307035" y="104038"/>
                      <a:pt x="599878" y="96698"/>
                    </a:cubicBezTo>
                    <a:cubicBezTo>
                      <a:pt x="892727" y="89357"/>
                      <a:pt x="1206462" y="0"/>
                      <a:pt x="1206462" y="0"/>
                    </a:cubicBez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4" name="Google Shape;1984;p19"/>
              <p:cNvSpPr/>
              <p:nvPr/>
            </p:nvSpPr>
            <p:spPr>
              <a:xfrm>
                <a:off x="3361258" y="5901956"/>
                <a:ext cx="1182662" cy="100789"/>
              </a:xfrm>
              <a:custGeom>
                <a:rect b="b" l="l" r="r" t="t"/>
                <a:pathLst>
                  <a:path extrusionOk="0" h="100789" w="1182662">
                    <a:moveTo>
                      <a:pt x="0" y="36824"/>
                    </a:moveTo>
                    <a:cubicBezTo>
                      <a:pt x="0" y="36824"/>
                      <a:pt x="297733" y="106102"/>
                      <a:pt x="579825" y="100463"/>
                    </a:cubicBezTo>
                    <a:cubicBezTo>
                      <a:pt x="861918" y="94831"/>
                      <a:pt x="1182662" y="0"/>
                      <a:pt x="118266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85" name="Google Shape;1985;p19"/>
            <p:cNvGrpSpPr/>
            <p:nvPr/>
          </p:nvGrpSpPr>
          <p:grpSpPr>
            <a:xfrm>
              <a:off x="3250347" y="4905095"/>
              <a:ext cx="1335249" cy="1092865"/>
              <a:chOff x="3250347" y="4905095"/>
              <a:chExt cx="1335249" cy="1092865"/>
            </a:xfrm>
          </p:grpSpPr>
          <p:sp>
            <p:nvSpPr>
              <p:cNvPr id="1986" name="Google Shape;1986;p19"/>
              <p:cNvSpPr/>
              <p:nvPr/>
            </p:nvSpPr>
            <p:spPr>
              <a:xfrm>
                <a:off x="3250347" y="4905095"/>
                <a:ext cx="1335249" cy="1092865"/>
              </a:xfrm>
              <a:custGeom>
                <a:rect b="b" l="l" r="r" t="t"/>
                <a:pathLst>
                  <a:path extrusionOk="0" h="1092865" w="1335249">
                    <a:moveTo>
                      <a:pt x="598673" y="2159"/>
                    </a:moveTo>
                    <a:cubicBezTo>
                      <a:pt x="354852" y="15653"/>
                      <a:pt x="-34555" y="89878"/>
                      <a:pt x="2459" y="474174"/>
                    </a:cubicBezTo>
                    <a:cubicBezTo>
                      <a:pt x="63069" y="1103446"/>
                      <a:pt x="788576" y="1092855"/>
                      <a:pt x="788576" y="1092855"/>
                    </a:cubicBezTo>
                    <a:cubicBezTo>
                      <a:pt x="788576" y="1092855"/>
                      <a:pt x="735782" y="972293"/>
                      <a:pt x="864522" y="902037"/>
                    </a:cubicBezTo>
                    <a:cubicBezTo>
                      <a:pt x="993256" y="831781"/>
                      <a:pt x="1341706" y="828688"/>
                      <a:pt x="1335159" y="496189"/>
                    </a:cubicBezTo>
                    <a:cubicBezTo>
                      <a:pt x="1328675" y="166377"/>
                      <a:pt x="1045281" y="-22561"/>
                      <a:pt x="598673" y="2159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" name="Google Shape;1987;p19"/>
              <p:cNvSpPr/>
              <p:nvPr/>
            </p:nvSpPr>
            <p:spPr>
              <a:xfrm>
                <a:off x="3475348" y="5596553"/>
                <a:ext cx="184518" cy="240112"/>
              </a:xfrm>
              <a:custGeom>
                <a:rect b="b" l="l" r="r" t="t"/>
                <a:pathLst>
                  <a:path extrusionOk="0" h="240112" w="184518">
                    <a:moveTo>
                      <a:pt x="184518" y="240112"/>
                    </a:moveTo>
                    <a:cubicBezTo>
                      <a:pt x="184518" y="240112"/>
                      <a:pt x="106007" y="197091"/>
                      <a:pt x="59880" y="137065"/>
                    </a:cubicBezTo>
                    <a:cubicBezTo>
                      <a:pt x="13754" y="77038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8" name="Google Shape;1988;p19"/>
              <p:cNvSpPr/>
              <p:nvPr/>
            </p:nvSpPr>
            <p:spPr>
              <a:xfrm>
                <a:off x="3703358" y="5778785"/>
                <a:ext cx="102857" cy="97186"/>
              </a:xfrm>
              <a:custGeom>
                <a:rect b="b" l="l" r="r" t="t"/>
                <a:pathLst>
                  <a:path extrusionOk="0" h="97186" w="102857">
                    <a:moveTo>
                      <a:pt x="102857" y="97187"/>
                    </a:moveTo>
                    <a:cubicBezTo>
                      <a:pt x="102857" y="97187"/>
                      <a:pt x="60325" y="85287"/>
                      <a:pt x="34608" y="60992"/>
                    </a:cubicBezTo>
                    <a:cubicBezTo>
                      <a:pt x="8896" y="36697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19"/>
              <p:cNvSpPr/>
              <p:nvPr/>
            </p:nvSpPr>
            <p:spPr>
              <a:xfrm>
                <a:off x="3897420" y="5537809"/>
                <a:ext cx="162124" cy="370116"/>
              </a:xfrm>
              <a:custGeom>
                <a:rect b="b" l="l" r="r" t="t"/>
                <a:pathLst>
                  <a:path extrusionOk="0" h="370116" w="162124">
                    <a:moveTo>
                      <a:pt x="26511" y="370116"/>
                    </a:moveTo>
                    <a:cubicBezTo>
                      <a:pt x="26511" y="370116"/>
                      <a:pt x="-14402" y="347428"/>
                      <a:pt x="5422" y="251263"/>
                    </a:cubicBezTo>
                    <a:cubicBezTo>
                      <a:pt x="31127" y="126562"/>
                      <a:pt x="193561" y="105543"/>
                      <a:pt x="15671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19"/>
              <p:cNvSpPr/>
              <p:nvPr/>
            </p:nvSpPr>
            <p:spPr>
              <a:xfrm>
                <a:off x="4214736" y="5430278"/>
                <a:ext cx="183167" cy="283908"/>
              </a:xfrm>
              <a:custGeom>
                <a:rect b="b" l="l" r="r" t="t"/>
                <a:pathLst>
                  <a:path extrusionOk="0" h="283908" w="183167">
                    <a:moveTo>
                      <a:pt x="0" y="283909"/>
                    </a:moveTo>
                    <a:cubicBezTo>
                      <a:pt x="0" y="283909"/>
                      <a:pt x="101873" y="222301"/>
                      <a:pt x="147377" y="151327"/>
                    </a:cubicBezTo>
                    <a:cubicBezTo>
                      <a:pt x="192888" y="80347"/>
                      <a:pt x="182036" y="0"/>
                      <a:pt x="182036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91" name="Google Shape;1991;p19"/>
            <p:cNvGrpSpPr/>
            <p:nvPr/>
          </p:nvGrpSpPr>
          <p:grpSpPr>
            <a:xfrm>
              <a:off x="3270681" y="3552965"/>
              <a:ext cx="1324449" cy="1663306"/>
              <a:chOff x="3270681" y="3552965"/>
              <a:chExt cx="1324449" cy="1663306"/>
            </a:xfrm>
          </p:grpSpPr>
          <p:sp>
            <p:nvSpPr>
              <p:cNvPr id="1992" name="Google Shape;1992;p19"/>
              <p:cNvSpPr/>
              <p:nvPr/>
            </p:nvSpPr>
            <p:spPr>
              <a:xfrm>
                <a:off x="3270681" y="3564510"/>
                <a:ext cx="1324449" cy="1651761"/>
              </a:xfrm>
              <a:custGeom>
                <a:rect b="b" l="l" r="r" t="t"/>
                <a:pathLst>
                  <a:path extrusionOk="0" h="1651761" w="1324449">
                    <a:moveTo>
                      <a:pt x="134" y="1651761"/>
                    </a:moveTo>
                    <a:cubicBezTo>
                      <a:pt x="134" y="1651761"/>
                      <a:pt x="-12750" y="1149019"/>
                      <a:pt x="214307" y="817860"/>
                    </a:cubicBezTo>
                    <a:cubicBezTo>
                      <a:pt x="463036" y="455104"/>
                      <a:pt x="672192" y="529335"/>
                      <a:pt x="746507" y="417873"/>
                    </a:cubicBezTo>
                    <a:cubicBezTo>
                      <a:pt x="820814" y="306412"/>
                      <a:pt x="796741" y="132225"/>
                      <a:pt x="854158" y="61295"/>
                    </a:cubicBezTo>
                    <a:cubicBezTo>
                      <a:pt x="911575" y="-9634"/>
                      <a:pt x="1023043" y="501"/>
                      <a:pt x="1023043" y="501"/>
                    </a:cubicBezTo>
                    <a:cubicBezTo>
                      <a:pt x="1023043" y="501"/>
                      <a:pt x="940334" y="73678"/>
                      <a:pt x="1014642" y="147986"/>
                    </a:cubicBezTo>
                    <a:cubicBezTo>
                      <a:pt x="1088950" y="222293"/>
                      <a:pt x="1199947" y="419607"/>
                      <a:pt x="1208812" y="537539"/>
                    </a:cubicBezTo>
                    <a:cubicBezTo>
                      <a:pt x="1230402" y="824908"/>
                      <a:pt x="1078383" y="815339"/>
                      <a:pt x="1152691" y="987602"/>
                    </a:cubicBezTo>
                    <a:cubicBezTo>
                      <a:pt x="1226999" y="1159858"/>
                      <a:pt x="1287895" y="1251724"/>
                      <a:pt x="1316895" y="1435994"/>
                    </a:cubicBezTo>
                    <a:cubicBezTo>
                      <a:pt x="1342232" y="1597018"/>
                      <a:pt x="1295712" y="1644833"/>
                      <a:pt x="1295712" y="1644833"/>
                    </a:cubicBezTo>
                    <a:cubicBezTo>
                      <a:pt x="1295712" y="1644833"/>
                      <a:pt x="1182339" y="1439525"/>
                      <a:pt x="712299" y="1408969"/>
                    </a:cubicBezTo>
                    <a:cubicBezTo>
                      <a:pt x="205436" y="1376025"/>
                      <a:pt x="134" y="1651761"/>
                      <a:pt x="134" y="16517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93" name="Google Shape;1993;p19"/>
              <p:cNvGrpSpPr/>
              <p:nvPr/>
            </p:nvGrpSpPr>
            <p:grpSpPr>
              <a:xfrm>
                <a:off x="3276130" y="3727294"/>
                <a:ext cx="1316124" cy="1480829"/>
                <a:chOff x="3276130" y="3727294"/>
                <a:chExt cx="1316124" cy="1480829"/>
              </a:xfrm>
            </p:grpSpPr>
            <p:sp>
              <p:nvSpPr>
                <p:cNvPr id="1994" name="Google Shape;1994;p19"/>
                <p:cNvSpPr/>
                <p:nvPr/>
              </p:nvSpPr>
              <p:spPr>
                <a:xfrm>
                  <a:off x="3808139" y="4184496"/>
                  <a:ext cx="306954" cy="301988"/>
                </a:xfrm>
                <a:custGeom>
                  <a:rect b="b" l="l" r="r" t="t"/>
                  <a:pathLst>
                    <a:path extrusionOk="0" h="301988" w="306954">
                      <a:moveTo>
                        <a:pt x="177844" y="301989"/>
                      </a:moveTo>
                      <a:cubicBezTo>
                        <a:pt x="119329" y="301989"/>
                        <a:pt x="-66967" y="118226"/>
                        <a:pt x="25139" y="35441"/>
                      </a:cubicBezTo>
                      <a:cubicBezTo>
                        <a:pt x="83280" y="-16819"/>
                        <a:pt x="177844" y="143918"/>
                        <a:pt x="177844" y="143918"/>
                      </a:cubicBezTo>
                      <a:cubicBezTo>
                        <a:pt x="177844" y="143918"/>
                        <a:pt x="181375" y="-46995"/>
                        <a:pt x="277710" y="10949"/>
                      </a:cubicBezTo>
                      <a:cubicBezTo>
                        <a:pt x="364407" y="63095"/>
                        <a:pt x="236359" y="301989"/>
                        <a:pt x="177844" y="30198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5" name="Google Shape;1995;p19"/>
                <p:cNvSpPr/>
                <p:nvPr/>
              </p:nvSpPr>
              <p:spPr>
                <a:xfrm>
                  <a:off x="3743144" y="4732726"/>
                  <a:ext cx="375753" cy="251292"/>
                </a:xfrm>
                <a:custGeom>
                  <a:rect b="b" l="l" r="r" t="t"/>
                  <a:pathLst>
                    <a:path extrusionOk="0" h="251292" w="375753">
                      <a:moveTo>
                        <a:pt x="44230" y="7574"/>
                      </a:moveTo>
                      <a:cubicBezTo>
                        <a:pt x="-30840" y="53630"/>
                        <a:pt x="1431" y="158056"/>
                        <a:pt x="54035" y="242885"/>
                      </a:cubicBezTo>
                      <a:cubicBezTo>
                        <a:pt x="111089" y="237698"/>
                        <a:pt x="172792" y="235697"/>
                        <a:pt x="240324" y="240085"/>
                      </a:cubicBezTo>
                      <a:cubicBezTo>
                        <a:pt x="267115" y="241825"/>
                        <a:pt x="281637" y="248486"/>
                        <a:pt x="306155" y="251293"/>
                      </a:cubicBezTo>
                      <a:cubicBezTo>
                        <a:pt x="363521" y="173931"/>
                        <a:pt x="403202" y="79074"/>
                        <a:pt x="352377" y="34186"/>
                      </a:cubicBezTo>
                      <a:cubicBezTo>
                        <a:pt x="249329" y="-56815"/>
                        <a:pt x="203907" y="171454"/>
                        <a:pt x="203907" y="171454"/>
                      </a:cubicBezTo>
                      <a:cubicBezTo>
                        <a:pt x="203907" y="171454"/>
                        <a:pt x="125726" y="-42420"/>
                        <a:pt x="44230" y="757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6" name="Google Shape;1996;p19"/>
                <p:cNvSpPr/>
                <p:nvPr/>
              </p:nvSpPr>
              <p:spPr>
                <a:xfrm>
                  <a:off x="4381064" y="4940533"/>
                  <a:ext cx="211190" cy="267590"/>
                </a:xfrm>
                <a:custGeom>
                  <a:rect b="b" l="l" r="r" t="t"/>
                  <a:pathLst>
                    <a:path extrusionOk="0" h="267590" w="211190">
                      <a:moveTo>
                        <a:pt x="47813" y="2865"/>
                      </a:moveTo>
                      <a:cubicBezTo>
                        <a:pt x="-1254" y="21509"/>
                        <a:pt x="-5680" y="75934"/>
                        <a:pt x="4398" y="133129"/>
                      </a:cubicBezTo>
                      <a:cubicBezTo>
                        <a:pt x="131626" y="196845"/>
                        <a:pt x="182084" y="264764"/>
                        <a:pt x="183677" y="267590"/>
                      </a:cubicBezTo>
                      <a:cubicBezTo>
                        <a:pt x="184490" y="267006"/>
                        <a:pt x="185677" y="266784"/>
                        <a:pt x="186484" y="266193"/>
                      </a:cubicBezTo>
                      <a:cubicBezTo>
                        <a:pt x="186516" y="266149"/>
                        <a:pt x="186427" y="264847"/>
                        <a:pt x="186484" y="264790"/>
                      </a:cubicBezTo>
                      <a:cubicBezTo>
                        <a:pt x="189907" y="260745"/>
                        <a:pt x="223815" y="212625"/>
                        <a:pt x="206093" y="74296"/>
                      </a:cubicBezTo>
                      <a:cubicBezTo>
                        <a:pt x="174711" y="107615"/>
                        <a:pt x="151464" y="158345"/>
                        <a:pt x="151464" y="158338"/>
                      </a:cubicBezTo>
                      <a:cubicBezTo>
                        <a:pt x="151457" y="158338"/>
                        <a:pt x="120876" y="-24904"/>
                        <a:pt x="47813" y="2865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7" name="Google Shape;1997;p19"/>
                <p:cNvSpPr/>
                <p:nvPr/>
              </p:nvSpPr>
              <p:spPr>
                <a:xfrm>
                  <a:off x="4199239" y="4517593"/>
                  <a:ext cx="281466" cy="289940"/>
                </a:xfrm>
                <a:custGeom>
                  <a:rect b="b" l="l" r="r" t="t"/>
                  <a:pathLst>
                    <a:path extrusionOk="0" h="289940" w="281466">
                      <a:moveTo>
                        <a:pt x="217033" y="0"/>
                      </a:moveTo>
                      <a:cubicBezTo>
                        <a:pt x="180121" y="33858"/>
                        <a:pt x="177809" y="131667"/>
                        <a:pt x="177815" y="131667"/>
                      </a:cubicBezTo>
                      <a:cubicBezTo>
                        <a:pt x="177815" y="131667"/>
                        <a:pt x="83296" y="-29845"/>
                        <a:pt x="25142" y="22415"/>
                      </a:cubicBezTo>
                      <a:cubicBezTo>
                        <a:pt x="-66964" y="105201"/>
                        <a:pt x="119300" y="289941"/>
                        <a:pt x="177815" y="289941"/>
                      </a:cubicBezTo>
                      <a:cubicBezTo>
                        <a:pt x="207267" y="289941"/>
                        <a:pt x="253037" y="229254"/>
                        <a:pt x="281466" y="162477"/>
                      </a:cubicBezTo>
                      <a:cubicBezTo>
                        <a:pt x="262562" y="121691"/>
                        <a:pt x="245665" y="85172"/>
                        <a:pt x="224037" y="35020"/>
                      </a:cubicBezTo>
                      <a:cubicBezTo>
                        <a:pt x="217750" y="20441"/>
                        <a:pt x="220322" y="12268"/>
                        <a:pt x="21703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8" name="Google Shape;1998;p19"/>
                <p:cNvSpPr/>
                <p:nvPr/>
              </p:nvSpPr>
              <p:spPr>
                <a:xfrm>
                  <a:off x="4238363" y="4004897"/>
                  <a:ext cx="244195" cy="220010"/>
                </a:xfrm>
                <a:custGeom>
                  <a:rect b="b" l="l" r="r" t="t"/>
                  <a:pathLst>
                    <a:path extrusionOk="0" h="220010" w="244195">
                      <a:moveTo>
                        <a:pt x="96648" y="219104"/>
                      </a:moveTo>
                      <a:cubicBezTo>
                        <a:pt x="51868" y="205908"/>
                        <a:pt x="-53701" y="38383"/>
                        <a:pt x="33447" y="2613"/>
                      </a:cubicBezTo>
                      <a:cubicBezTo>
                        <a:pt x="88457" y="-19961"/>
                        <a:pt x="128468" y="111147"/>
                        <a:pt x="128468" y="111147"/>
                      </a:cubicBezTo>
                      <a:cubicBezTo>
                        <a:pt x="128468" y="111147"/>
                        <a:pt x="169597" y="-18450"/>
                        <a:pt x="231650" y="42853"/>
                      </a:cubicBezTo>
                      <a:cubicBezTo>
                        <a:pt x="287498" y="98022"/>
                        <a:pt x="141422" y="232299"/>
                        <a:pt x="96648" y="21910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9" name="Google Shape;1999;p19"/>
                <p:cNvSpPr/>
                <p:nvPr/>
              </p:nvSpPr>
              <p:spPr>
                <a:xfrm>
                  <a:off x="4061904" y="3727294"/>
                  <a:ext cx="146891" cy="173167"/>
                </a:xfrm>
                <a:custGeom>
                  <a:rect b="b" l="l" r="r" t="t"/>
                  <a:pathLst>
                    <a:path extrusionOk="0" h="173167" w="146891">
                      <a:moveTo>
                        <a:pt x="117659" y="1724"/>
                      </a:moveTo>
                      <a:cubicBezTo>
                        <a:pt x="45022" y="-14456"/>
                        <a:pt x="65830" y="88567"/>
                        <a:pt x="65830" y="88567"/>
                      </a:cubicBezTo>
                      <a:cubicBezTo>
                        <a:pt x="65830" y="88567"/>
                        <a:pt x="43142" y="69675"/>
                        <a:pt x="16809" y="56353"/>
                      </a:cubicBezTo>
                      <a:cubicBezTo>
                        <a:pt x="12268" y="85354"/>
                        <a:pt x="7004" y="115148"/>
                        <a:pt x="0" y="144593"/>
                      </a:cubicBezTo>
                      <a:cubicBezTo>
                        <a:pt x="31699" y="161230"/>
                        <a:pt x="67621" y="176286"/>
                        <a:pt x="84043" y="172609"/>
                      </a:cubicBezTo>
                      <a:cubicBezTo>
                        <a:pt x="123958" y="163668"/>
                        <a:pt x="183026" y="16285"/>
                        <a:pt x="117659" y="172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0" name="Google Shape;2000;p19"/>
                <p:cNvSpPr/>
                <p:nvPr/>
              </p:nvSpPr>
              <p:spPr>
                <a:xfrm>
                  <a:off x="3344760" y="4397104"/>
                  <a:ext cx="390089" cy="414634"/>
                </a:xfrm>
                <a:custGeom>
                  <a:rect b="b" l="l" r="r" t="t"/>
                  <a:pathLst>
                    <a:path extrusionOk="0" h="414634" w="390089">
                      <a:moveTo>
                        <a:pt x="291338" y="36"/>
                      </a:moveTo>
                      <a:cubicBezTo>
                        <a:pt x="186531" y="-3088"/>
                        <a:pt x="182092" y="197528"/>
                        <a:pt x="182086" y="197528"/>
                      </a:cubicBezTo>
                      <a:cubicBezTo>
                        <a:pt x="182086" y="197528"/>
                        <a:pt x="137579" y="134650"/>
                        <a:pt x="82639" y="86872"/>
                      </a:cubicBezTo>
                      <a:cubicBezTo>
                        <a:pt x="46856" y="156932"/>
                        <a:pt x="21177" y="228039"/>
                        <a:pt x="0" y="301179"/>
                      </a:cubicBezTo>
                      <a:cubicBezTo>
                        <a:pt x="64573" y="363593"/>
                        <a:pt x="141567" y="414634"/>
                        <a:pt x="182086" y="414634"/>
                      </a:cubicBezTo>
                      <a:cubicBezTo>
                        <a:pt x="276136" y="414627"/>
                        <a:pt x="482517" y="85609"/>
                        <a:pt x="343167" y="14038"/>
                      </a:cubicBezTo>
                      <a:cubicBezTo>
                        <a:pt x="323812" y="4100"/>
                        <a:pt x="306311" y="481"/>
                        <a:pt x="291338" y="36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1" name="Google Shape;2001;p19"/>
                <p:cNvSpPr/>
                <p:nvPr/>
              </p:nvSpPr>
              <p:spPr>
                <a:xfrm>
                  <a:off x="3276130" y="4885969"/>
                  <a:ext cx="240546" cy="284334"/>
                </a:xfrm>
                <a:custGeom>
                  <a:rect b="b" l="l" r="r" t="t"/>
                  <a:pathLst>
                    <a:path extrusionOk="0" h="284334" w="240546">
                      <a:moveTo>
                        <a:pt x="25209" y="0"/>
                      </a:moveTo>
                      <a:cubicBezTo>
                        <a:pt x="24955" y="1518"/>
                        <a:pt x="25463" y="1302"/>
                        <a:pt x="25209" y="2801"/>
                      </a:cubicBezTo>
                      <a:cubicBezTo>
                        <a:pt x="5581" y="119507"/>
                        <a:pt x="3759" y="171457"/>
                        <a:pt x="2800" y="218504"/>
                      </a:cubicBezTo>
                      <a:cubicBezTo>
                        <a:pt x="2673" y="224917"/>
                        <a:pt x="70" y="241929"/>
                        <a:pt x="0" y="247917"/>
                      </a:cubicBezTo>
                      <a:cubicBezTo>
                        <a:pt x="14046" y="266579"/>
                        <a:pt x="27260" y="277851"/>
                        <a:pt x="39217" y="284334"/>
                      </a:cubicBezTo>
                      <a:cubicBezTo>
                        <a:pt x="70510" y="255550"/>
                        <a:pt x="124244" y="219031"/>
                        <a:pt x="193294" y="183490"/>
                      </a:cubicBezTo>
                      <a:cubicBezTo>
                        <a:pt x="232029" y="131877"/>
                        <a:pt x="257670" y="74448"/>
                        <a:pt x="226911" y="40621"/>
                      </a:cubicBezTo>
                      <a:cubicBezTo>
                        <a:pt x="151257" y="-42532"/>
                        <a:pt x="92443" y="140069"/>
                        <a:pt x="92443" y="140069"/>
                      </a:cubicBezTo>
                      <a:cubicBezTo>
                        <a:pt x="92443" y="140069"/>
                        <a:pt x="67558" y="36862"/>
                        <a:pt x="252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02" name="Google Shape;2002;p19"/>
              <p:cNvSpPr/>
              <p:nvPr/>
            </p:nvSpPr>
            <p:spPr>
              <a:xfrm>
                <a:off x="3270681" y="3552965"/>
                <a:ext cx="1324449" cy="1651761"/>
              </a:xfrm>
              <a:custGeom>
                <a:rect b="b" l="l" r="r" t="t"/>
                <a:pathLst>
                  <a:path extrusionOk="0" h="1651761" w="1324449">
                    <a:moveTo>
                      <a:pt x="134" y="1651761"/>
                    </a:moveTo>
                    <a:cubicBezTo>
                      <a:pt x="134" y="1651761"/>
                      <a:pt x="-12750" y="1149025"/>
                      <a:pt x="214307" y="817866"/>
                    </a:cubicBezTo>
                    <a:cubicBezTo>
                      <a:pt x="463036" y="455104"/>
                      <a:pt x="672192" y="529335"/>
                      <a:pt x="746507" y="417873"/>
                    </a:cubicBezTo>
                    <a:cubicBezTo>
                      <a:pt x="820814" y="306412"/>
                      <a:pt x="796741" y="132225"/>
                      <a:pt x="854158" y="61295"/>
                    </a:cubicBezTo>
                    <a:cubicBezTo>
                      <a:pt x="911575" y="-9634"/>
                      <a:pt x="1023043" y="501"/>
                      <a:pt x="1023043" y="501"/>
                    </a:cubicBezTo>
                    <a:cubicBezTo>
                      <a:pt x="1023043" y="501"/>
                      <a:pt x="940334" y="73678"/>
                      <a:pt x="1014642" y="147986"/>
                    </a:cubicBezTo>
                    <a:cubicBezTo>
                      <a:pt x="1088950" y="222293"/>
                      <a:pt x="1199947" y="419607"/>
                      <a:pt x="1208812" y="537539"/>
                    </a:cubicBezTo>
                    <a:cubicBezTo>
                      <a:pt x="1230402" y="824908"/>
                      <a:pt x="1078383" y="815339"/>
                      <a:pt x="1152691" y="987602"/>
                    </a:cubicBezTo>
                    <a:cubicBezTo>
                      <a:pt x="1226999" y="1159858"/>
                      <a:pt x="1287895" y="1251724"/>
                      <a:pt x="1316895" y="1435994"/>
                    </a:cubicBezTo>
                    <a:cubicBezTo>
                      <a:pt x="1342232" y="1597018"/>
                      <a:pt x="1295712" y="1644833"/>
                      <a:pt x="1295712" y="1644833"/>
                    </a:cubicBezTo>
                    <a:cubicBezTo>
                      <a:pt x="1295712" y="1644833"/>
                      <a:pt x="1182339" y="1439525"/>
                      <a:pt x="712299" y="1408975"/>
                    </a:cubicBezTo>
                    <a:cubicBezTo>
                      <a:pt x="205436" y="1376025"/>
                      <a:pt x="134" y="1651761"/>
                      <a:pt x="134" y="1651761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03" name="Google Shape;2003;p19"/>
            <p:cNvSpPr/>
            <p:nvPr/>
          </p:nvSpPr>
          <p:spPr>
            <a:xfrm>
              <a:off x="3726154" y="4911204"/>
              <a:ext cx="397897" cy="250926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8" y="0"/>
                    <a:pt x="198952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52" y="250927"/>
                  </a:cubicBezTo>
                  <a:cubicBezTo>
                    <a:pt x="89078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4" name="Google Shape;2004;p19"/>
          <p:cNvGrpSpPr/>
          <p:nvPr/>
        </p:nvGrpSpPr>
        <p:grpSpPr>
          <a:xfrm>
            <a:off x="8091103" y="4923699"/>
            <a:ext cx="1296932" cy="1902487"/>
            <a:chOff x="7947556" y="4587442"/>
            <a:chExt cx="1254529" cy="1840286"/>
          </a:xfrm>
        </p:grpSpPr>
        <p:sp>
          <p:nvSpPr>
            <p:cNvPr id="2005" name="Google Shape;2005;p19"/>
            <p:cNvSpPr/>
            <p:nvPr/>
          </p:nvSpPr>
          <p:spPr>
            <a:xfrm>
              <a:off x="8216326" y="6206780"/>
              <a:ext cx="277633" cy="214082"/>
            </a:xfrm>
            <a:custGeom>
              <a:rect b="b" l="l" r="r" t="t"/>
              <a:pathLst>
                <a:path extrusionOk="0" h="279846" w="362919">
                  <a:moveTo>
                    <a:pt x="182063" y="975"/>
                  </a:moveTo>
                  <a:cubicBezTo>
                    <a:pt x="374626" y="20133"/>
                    <a:pt x="382564" y="184337"/>
                    <a:pt x="345302" y="241494"/>
                  </a:cubicBezTo>
                  <a:cubicBezTo>
                    <a:pt x="308040" y="298675"/>
                    <a:pt x="58854" y="290611"/>
                    <a:pt x="14753" y="226012"/>
                  </a:cubicBezTo>
                  <a:cubicBezTo>
                    <a:pt x="-29354" y="161388"/>
                    <a:pt x="25160" y="-14633"/>
                    <a:pt x="182063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19"/>
            <p:cNvSpPr/>
            <p:nvPr/>
          </p:nvSpPr>
          <p:spPr>
            <a:xfrm>
              <a:off x="8673687" y="6215118"/>
              <a:ext cx="277673" cy="212610"/>
            </a:xfrm>
            <a:custGeom>
              <a:rect b="b" l="l" r="r" t="t"/>
              <a:pathLst>
                <a:path extrusionOk="0" h="277922" w="362971">
                  <a:moveTo>
                    <a:pt x="166909" y="10"/>
                  </a:moveTo>
                  <a:cubicBezTo>
                    <a:pt x="360413" y="1915"/>
                    <a:pt x="382968" y="164755"/>
                    <a:pt x="350951" y="225003"/>
                  </a:cubicBezTo>
                  <a:cubicBezTo>
                    <a:pt x="318934" y="285284"/>
                    <a:pt x="70027" y="299508"/>
                    <a:pt x="20338" y="239075"/>
                  </a:cubicBezTo>
                  <a:cubicBezTo>
                    <a:pt x="-29357" y="178642"/>
                    <a:pt x="9239" y="-1539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19"/>
            <p:cNvSpPr/>
            <p:nvPr/>
          </p:nvSpPr>
          <p:spPr>
            <a:xfrm>
              <a:off x="8133794" y="5478687"/>
              <a:ext cx="955447" cy="849911"/>
            </a:xfrm>
            <a:custGeom>
              <a:rect b="b" l="l" r="r" t="t"/>
              <a:pathLst>
                <a:path extrusionOk="0" h="1110995" w="1248950">
                  <a:moveTo>
                    <a:pt x="131804" y="31198"/>
                  </a:moveTo>
                  <a:cubicBezTo>
                    <a:pt x="131804" y="31198"/>
                    <a:pt x="-35874" y="942372"/>
                    <a:pt x="7021" y="1009961"/>
                  </a:cubicBezTo>
                  <a:cubicBezTo>
                    <a:pt x="34643" y="1053484"/>
                    <a:pt x="336706" y="1104887"/>
                    <a:pt x="645481" y="1110678"/>
                  </a:cubicBezTo>
                  <a:cubicBezTo>
                    <a:pt x="958492" y="1116546"/>
                    <a:pt x="1227554" y="1039857"/>
                    <a:pt x="1248350" y="969664"/>
                  </a:cubicBezTo>
                  <a:cubicBezTo>
                    <a:pt x="1261101" y="926636"/>
                    <a:pt x="1066372" y="0"/>
                    <a:pt x="1066372" y="0"/>
                  </a:cubicBezTo>
                  <a:lnTo>
                    <a:pt x="131804" y="31198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19"/>
            <p:cNvSpPr/>
            <p:nvPr/>
          </p:nvSpPr>
          <p:spPr>
            <a:xfrm>
              <a:off x="8158550" y="6059227"/>
              <a:ext cx="905615" cy="209086"/>
            </a:xfrm>
            <a:custGeom>
              <a:rect b="b" l="l" r="r" t="t"/>
              <a:pathLst>
                <a:path extrusionOk="0" h="273315" w="1183811">
                  <a:moveTo>
                    <a:pt x="0" y="189160"/>
                  </a:moveTo>
                  <a:cubicBezTo>
                    <a:pt x="60427" y="230733"/>
                    <a:pt x="84830" y="25755"/>
                    <a:pt x="42412" y="46259"/>
                  </a:cubicBezTo>
                  <a:cubicBezTo>
                    <a:pt x="-30531" y="81534"/>
                    <a:pt x="67932" y="263740"/>
                    <a:pt x="140094" y="228853"/>
                  </a:cubicBezTo>
                  <a:cubicBezTo>
                    <a:pt x="251543" y="174968"/>
                    <a:pt x="149682" y="13633"/>
                    <a:pt x="150241" y="100196"/>
                  </a:cubicBezTo>
                  <a:cubicBezTo>
                    <a:pt x="152438" y="440290"/>
                    <a:pt x="437680" y="167786"/>
                    <a:pt x="359874" y="80435"/>
                  </a:cubicBezTo>
                  <a:cubicBezTo>
                    <a:pt x="288385" y="177"/>
                    <a:pt x="282181" y="227018"/>
                    <a:pt x="392214" y="256540"/>
                  </a:cubicBezTo>
                  <a:cubicBezTo>
                    <a:pt x="505466" y="286918"/>
                    <a:pt x="489052" y="20904"/>
                    <a:pt x="447243" y="98025"/>
                  </a:cubicBezTo>
                  <a:cubicBezTo>
                    <a:pt x="392982" y="198088"/>
                    <a:pt x="541274" y="326955"/>
                    <a:pt x="603085" y="249770"/>
                  </a:cubicBezTo>
                  <a:cubicBezTo>
                    <a:pt x="622345" y="225723"/>
                    <a:pt x="669004" y="94373"/>
                    <a:pt x="610749" y="95116"/>
                  </a:cubicBezTo>
                  <a:cubicBezTo>
                    <a:pt x="525875" y="96202"/>
                    <a:pt x="596576" y="345001"/>
                    <a:pt x="712241" y="241865"/>
                  </a:cubicBezTo>
                  <a:cubicBezTo>
                    <a:pt x="739229" y="217811"/>
                    <a:pt x="778199" y="85852"/>
                    <a:pt x="721023" y="79876"/>
                  </a:cubicBezTo>
                  <a:cubicBezTo>
                    <a:pt x="670636" y="74618"/>
                    <a:pt x="705136" y="307860"/>
                    <a:pt x="808844" y="257714"/>
                  </a:cubicBezTo>
                  <a:cubicBezTo>
                    <a:pt x="826884" y="248996"/>
                    <a:pt x="844213" y="230975"/>
                    <a:pt x="857669" y="212350"/>
                  </a:cubicBezTo>
                  <a:cubicBezTo>
                    <a:pt x="988111" y="31800"/>
                    <a:pt x="709803" y="56121"/>
                    <a:pt x="850062" y="196989"/>
                  </a:cubicBezTo>
                  <a:cubicBezTo>
                    <a:pt x="970286" y="317741"/>
                    <a:pt x="1067454" y="6077"/>
                    <a:pt x="981691" y="76"/>
                  </a:cubicBezTo>
                  <a:cubicBezTo>
                    <a:pt x="919963" y="-4242"/>
                    <a:pt x="976313" y="177133"/>
                    <a:pt x="1030853" y="185731"/>
                  </a:cubicBezTo>
                  <a:cubicBezTo>
                    <a:pt x="1100798" y="196754"/>
                    <a:pt x="1154214" y="83699"/>
                    <a:pt x="1101922" y="5861"/>
                  </a:cubicBezTo>
                  <a:cubicBezTo>
                    <a:pt x="1101909" y="5841"/>
                    <a:pt x="1098004" y="-407"/>
                    <a:pt x="1096683" y="234"/>
                  </a:cubicBezTo>
                  <a:cubicBezTo>
                    <a:pt x="1020534" y="37052"/>
                    <a:pt x="1119207" y="160198"/>
                    <a:pt x="1183812" y="159365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19"/>
            <p:cNvSpPr/>
            <p:nvPr/>
          </p:nvSpPr>
          <p:spPr>
            <a:xfrm>
              <a:off x="8194971" y="5792695"/>
              <a:ext cx="804261" cy="182081"/>
            </a:xfrm>
            <a:custGeom>
              <a:rect b="b" l="l" r="r" t="t"/>
              <a:pathLst>
                <a:path extrusionOk="0" h="238014" w="1051322">
                  <a:moveTo>
                    <a:pt x="29" y="231390"/>
                  </a:moveTo>
                  <a:cubicBezTo>
                    <a:pt x="-1139" y="233200"/>
                    <a:pt x="33138" y="210562"/>
                    <a:pt x="41939" y="195386"/>
                  </a:cubicBezTo>
                  <a:cubicBezTo>
                    <a:pt x="56563" y="170157"/>
                    <a:pt x="74153" y="82254"/>
                    <a:pt x="45178" y="60346"/>
                  </a:cubicBezTo>
                  <a:cubicBezTo>
                    <a:pt x="3604" y="28914"/>
                    <a:pt x="-14633" y="206606"/>
                    <a:pt x="77048" y="224977"/>
                  </a:cubicBezTo>
                  <a:cubicBezTo>
                    <a:pt x="137037" y="236997"/>
                    <a:pt x="200505" y="113845"/>
                    <a:pt x="150677" y="45259"/>
                  </a:cubicBezTo>
                  <a:cubicBezTo>
                    <a:pt x="147984" y="41544"/>
                    <a:pt x="144085" y="37512"/>
                    <a:pt x="140320" y="41405"/>
                  </a:cubicBezTo>
                  <a:cubicBezTo>
                    <a:pt x="83957" y="99608"/>
                    <a:pt x="171473" y="325954"/>
                    <a:pt x="284116" y="181041"/>
                  </a:cubicBezTo>
                  <a:cubicBezTo>
                    <a:pt x="304131" y="155285"/>
                    <a:pt x="314183" y="124310"/>
                    <a:pt x="307947" y="84762"/>
                  </a:cubicBezTo>
                  <a:cubicBezTo>
                    <a:pt x="290789" y="-24020"/>
                    <a:pt x="215688" y="224189"/>
                    <a:pt x="340116" y="226901"/>
                  </a:cubicBezTo>
                  <a:cubicBezTo>
                    <a:pt x="389506" y="227974"/>
                    <a:pt x="480000" y="68887"/>
                    <a:pt x="408118" y="60258"/>
                  </a:cubicBezTo>
                  <a:cubicBezTo>
                    <a:pt x="357141" y="54143"/>
                    <a:pt x="414805" y="227040"/>
                    <a:pt x="459331" y="236934"/>
                  </a:cubicBezTo>
                  <a:cubicBezTo>
                    <a:pt x="534445" y="253634"/>
                    <a:pt x="593386" y="71529"/>
                    <a:pt x="538039" y="53793"/>
                  </a:cubicBezTo>
                  <a:cubicBezTo>
                    <a:pt x="506251" y="43601"/>
                    <a:pt x="503553" y="246306"/>
                    <a:pt x="603216" y="230958"/>
                  </a:cubicBezTo>
                  <a:cubicBezTo>
                    <a:pt x="685366" y="218309"/>
                    <a:pt x="693786" y="47322"/>
                    <a:pt x="649622" y="49158"/>
                  </a:cubicBezTo>
                  <a:cubicBezTo>
                    <a:pt x="584578" y="51857"/>
                    <a:pt x="651520" y="298776"/>
                    <a:pt x="755330" y="194662"/>
                  </a:cubicBezTo>
                  <a:cubicBezTo>
                    <a:pt x="779720" y="170195"/>
                    <a:pt x="798211" y="31308"/>
                    <a:pt x="754790" y="54422"/>
                  </a:cubicBezTo>
                  <a:cubicBezTo>
                    <a:pt x="688845" y="89531"/>
                    <a:pt x="762105" y="251907"/>
                    <a:pt x="833117" y="213318"/>
                  </a:cubicBezTo>
                  <a:cubicBezTo>
                    <a:pt x="912296" y="170297"/>
                    <a:pt x="913731" y="28946"/>
                    <a:pt x="872291" y="40947"/>
                  </a:cubicBezTo>
                  <a:cubicBezTo>
                    <a:pt x="804219" y="60664"/>
                    <a:pt x="926475" y="228425"/>
                    <a:pt x="963369" y="208003"/>
                  </a:cubicBezTo>
                  <a:cubicBezTo>
                    <a:pt x="1007343" y="183651"/>
                    <a:pt x="1036870" y="-28935"/>
                    <a:pt x="977224" y="3324"/>
                  </a:cubicBezTo>
                  <a:cubicBezTo>
                    <a:pt x="907057" y="41271"/>
                    <a:pt x="1051323" y="189861"/>
                    <a:pt x="1051323" y="189861"/>
                  </a:cubicBezTo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0" name="Google Shape;2010;p19"/>
            <p:cNvGrpSpPr/>
            <p:nvPr/>
          </p:nvGrpSpPr>
          <p:grpSpPr>
            <a:xfrm>
              <a:off x="7947556" y="5279276"/>
              <a:ext cx="1254529" cy="999729"/>
              <a:chOff x="1195730" y="4873096"/>
              <a:chExt cx="1642268" cy="1308717"/>
            </a:xfrm>
          </p:grpSpPr>
          <p:grpSp>
            <p:nvGrpSpPr>
              <p:cNvPr id="2011" name="Google Shape;2011;p19"/>
              <p:cNvGrpSpPr/>
              <p:nvPr/>
            </p:nvGrpSpPr>
            <p:grpSpPr>
              <a:xfrm>
                <a:off x="1195730" y="4873096"/>
                <a:ext cx="688678" cy="1290171"/>
                <a:chOff x="1195730" y="4873096"/>
                <a:chExt cx="688678" cy="1290171"/>
              </a:xfrm>
            </p:grpSpPr>
            <p:sp>
              <p:nvSpPr>
                <p:cNvPr id="2012" name="Google Shape;2012;p19"/>
                <p:cNvSpPr/>
                <p:nvPr/>
              </p:nvSpPr>
              <p:spPr>
                <a:xfrm>
                  <a:off x="1195730" y="5905481"/>
                  <a:ext cx="246777" cy="257786"/>
                </a:xfrm>
                <a:custGeom>
                  <a:rect b="b" l="l" r="r" t="t"/>
                  <a:pathLst>
                    <a:path extrusionOk="0" h="257786" w="246777">
                      <a:moveTo>
                        <a:pt x="191662" y="0"/>
                      </a:moveTo>
                      <a:cubicBezTo>
                        <a:pt x="191662" y="0"/>
                        <a:pt x="154470" y="46901"/>
                        <a:pt x="102413" y="70428"/>
                      </a:cubicBezTo>
                      <a:cubicBezTo>
                        <a:pt x="64237" y="87674"/>
                        <a:pt x="0" y="82950"/>
                        <a:pt x="0" y="82950"/>
                      </a:cubicBezTo>
                      <a:cubicBezTo>
                        <a:pt x="0" y="82950"/>
                        <a:pt x="64789" y="306546"/>
                        <a:pt x="186531" y="248018"/>
                      </a:cubicBezTo>
                      <a:cubicBezTo>
                        <a:pt x="319024" y="184321"/>
                        <a:pt x="191662" y="0"/>
                        <a:pt x="191662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3" name="Google Shape;2013;p19"/>
                <p:cNvSpPr/>
                <p:nvPr/>
              </p:nvSpPr>
              <p:spPr>
                <a:xfrm>
                  <a:off x="1280183" y="4873096"/>
                  <a:ext cx="604225" cy="1098807"/>
                </a:xfrm>
                <a:custGeom>
                  <a:rect b="b" l="l" r="r" t="t"/>
                  <a:pathLst>
                    <a:path extrusionOk="0" h="1098807" w="604225">
                      <a:moveTo>
                        <a:pt x="425744" y="928"/>
                      </a:moveTo>
                      <a:cubicBezTo>
                        <a:pt x="263165" y="-19550"/>
                        <a:pt x="77409" y="302547"/>
                        <a:pt x="21535" y="597466"/>
                      </a:cubicBezTo>
                      <a:cubicBezTo>
                        <a:pt x="-21569" y="825006"/>
                        <a:pt x="-11053" y="1027368"/>
                        <a:pt x="156911" y="1087350"/>
                      </a:cubicBezTo>
                      <a:cubicBezTo>
                        <a:pt x="323287" y="1146773"/>
                        <a:pt x="539765" y="967303"/>
                        <a:pt x="588977" y="728137"/>
                      </a:cubicBezTo>
                      <a:cubicBezTo>
                        <a:pt x="651074" y="426378"/>
                        <a:pt x="508840" y="11399"/>
                        <a:pt x="425744" y="928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14" name="Google Shape;2014;p19"/>
              <p:cNvGrpSpPr/>
              <p:nvPr/>
            </p:nvGrpSpPr>
            <p:grpSpPr>
              <a:xfrm>
                <a:off x="2149314" y="4891644"/>
                <a:ext cx="688684" cy="1290169"/>
                <a:chOff x="2149314" y="4891644"/>
                <a:chExt cx="688684" cy="1290169"/>
              </a:xfrm>
            </p:grpSpPr>
            <p:sp>
              <p:nvSpPr>
                <p:cNvPr id="2015" name="Google Shape;2015;p19"/>
                <p:cNvSpPr/>
                <p:nvPr/>
              </p:nvSpPr>
              <p:spPr>
                <a:xfrm>
                  <a:off x="2591220" y="5924022"/>
                  <a:ext cx="246778" cy="257791"/>
                </a:xfrm>
                <a:custGeom>
                  <a:rect b="b" l="l" r="r" t="t"/>
                  <a:pathLst>
                    <a:path extrusionOk="0" h="257791" w="246778">
                      <a:moveTo>
                        <a:pt x="55111" y="0"/>
                      </a:moveTo>
                      <a:cubicBezTo>
                        <a:pt x="55111" y="0"/>
                        <a:pt x="92309" y="46908"/>
                        <a:pt x="144360" y="70428"/>
                      </a:cubicBezTo>
                      <a:cubicBezTo>
                        <a:pt x="182542" y="87681"/>
                        <a:pt x="246779" y="82950"/>
                        <a:pt x="246779" y="82950"/>
                      </a:cubicBezTo>
                      <a:cubicBezTo>
                        <a:pt x="246779" y="82950"/>
                        <a:pt x="181990" y="306546"/>
                        <a:pt x="60248" y="248025"/>
                      </a:cubicBezTo>
                      <a:cubicBezTo>
                        <a:pt x="-72245" y="184321"/>
                        <a:pt x="55111" y="0"/>
                        <a:pt x="5511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6" name="Google Shape;2016;p19"/>
                <p:cNvSpPr/>
                <p:nvPr/>
              </p:nvSpPr>
              <p:spPr>
                <a:xfrm>
                  <a:off x="2149314" y="4891644"/>
                  <a:ext cx="604228" cy="1098805"/>
                </a:xfrm>
                <a:custGeom>
                  <a:rect b="b" l="l" r="r" t="t"/>
                  <a:pathLst>
                    <a:path extrusionOk="0" h="1098805" w="604228">
                      <a:moveTo>
                        <a:pt x="178488" y="929"/>
                      </a:moveTo>
                      <a:cubicBezTo>
                        <a:pt x="341060" y="-19556"/>
                        <a:pt x="526817" y="302547"/>
                        <a:pt x="582690" y="597467"/>
                      </a:cubicBezTo>
                      <a:cubicBezTo>
                        <a:pt x="625801" y="825000"/>
                        <a:pt x="615279" y="1027362"/>
                        <a:pt x="447321" y="1087350"/>
                      </a:cubicBezTo>
                      <a:cubicBezTo>
                        <a:pt x="280938" y="1146767"/>
                        <a:pt x="64461" y="967297"/>
                        <a:pt x="15248" y="728137"/>
                      </a:cubicBezTo>
                      <a:cubicBezTo>
                        <a:pt x="-46849" y="426372"/>
                        <a:pt x="95391" y="11394"/>
                        <a:pt x="178488" y="92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017" name="Google Shape;2017;p19"/>
            <p:cNvGrpSpPr/>
            <p:nvPr/>
          </p:nvGrpSpPr>
          <p:grpSpPr>
            <a:xfrm>
              <a:off x="7956538" y="4587442"/>
              <a:ext cx="1135264" cy="1020983"/>
              <a:chOff x="1207488" y="3967436"/>
              <a:chExt cx="1486142" cy="1336540"/>
            </a:xfrm>
          </p:grpSpPr>
          <p:sp>
            <p:nvSpPr>
              <p:cNvPr id="2018" name="Google Shape;2018;p19"/>
              <p:cNvSpPr/>
              <p:nvPr/>
            </p:nvSpPr>
            <p:spPr>
              <a:xfrm>
                <a:off x="1207488" y="3967436"/>
                <a:ext cx="1486142" cy="1336540"/>
              </a:xfrm>
              <a:custGeom>
                <a:rect b="b" l="l" r="r" t="t"/>
                <a:pathLst>
                  <a:path extrusionOk="0" h="1336540" w="1486142">
                    <a:moveTo>
                      <a:pt x="1476656" y="1336540"/>
                    </a:moveTo>
                    <a:cubicBezTo>
                      <a:pt x="1476656" y="1336540"/>
                      <a:pt x="1550341" y="665104"/>
                      <a:pt x="1286982" y="427233"/>
                    </a:cubicBezTo>
                    <a:cubicBezTo>
                      <a:pt x="1165792" y="317772"/>
                      <a:pt x="1002241" y="189870"/>
                      <a:pt x="831483" y="172573"/>
                    </a:cubicBezTo>
                    <a:cubicBezTo>
                      <a:pt x="631179" y="152278"/>
                      <a:pt x="510383" y="208381"/>
                      <a:pt x="333751" y="216661"/>
                    </a:cubicBezTo>
                    <a:cubicBezTo>
                      <a:pt x="117381" y="226808"/>
                      <a:pt x="140718" y="92639"/>
                      <a:pt x="140718" y="92639"/>
                    </a:cubicBezTo>
                    <a:cubicBezTo>
                      <a:pt x="140718" y="92639"/>
                      <a:pt x="190184" y="67944"/>
                      <a:pt x="180837" y="32086"/>
                    </a:cubicBezTo>
                    <a:cubicBezTo>
                      <a:pt x="170334" y="-8174"/>
                      <a:pt x="72373" y="-49213"/>
                      <a:pt x="11228" y="168388"/>
                    </a:cubicBezTo>
                    <a:cubicBezTo>
                      <a:pt x="-10990" y="247452"/>
                      <a:pt x="2440" y="411326"/>
                      <a:pt x="28208" y="464616"/>
                    </a:cubicBezTo>
                    <a:cubicBezTo>
                      <a:pt x="109793" y="633354"/>
                      <a:pt x="327452" y="698194"/>
                      <a:pt x="327452" y="698194"/>
                    </a:cubicBezTo>
                    <a:cubicBezTo>
                      <a:pt x="327452" y="698194"/>
                      <a:pt x="224011" y="813612"/>
                      <a:pt x="174189" y="995971"/>
                    </a:cubicBezTo>
                    <a:cubicBezTo>
                      <a:pt x="139848" y="1121663"/>
                      <a:pt x="150560" y="1310055"/>
                      <a:pt x="150560" y="1310055"/>
                    </a:cubicBezTo>
                    <a:cubicBezTo>
                      <a:pt x="150560" y="1310055"/>
                      <a:pt x="300261" y="1083677"/>
                      <a:pt x="907766" y="1093551"/>
                    </a:cubicBezTo>
                    <a:cubicBezTo>
                      <a:pt x="1221704" y="1098657"/>
                      <a:pt x="1476656" y="1336540"/>
                      <a:pt x="1476656" y="13365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19" name="Google Shape;2019;p19"/>
              <p:cNvGrpSpPr/>
              <p:nvPr/>
            </p:nvGrpSpPr>
            <p:grpSpPr>
              <a:xfrm>
                <a:off x="1207488" y="3967436"/>
                <a:ext cx="1486142" cy="1336540"/>
                <a:chOff x="1207488" y="3967436"/>
                <a:chExt cx="1486142" cy="1336540"/>
              </a:xfrm>
            </p:grpSpPr>
            <p:sp>
              <p:nvSpPr>
                <p:cNvPr id="2020" name="Google Shape;2020;p19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21" name="Google Shape;2021;p19"/>
                <p:cNvSpPr/>
                <p:nvPr/>
              </p:nvSpPr>
              <p:spPr>
                <a:xfrm>
                  <a:off x="1529892" y="4479581"/>
                  <a:ext cx="181413" cy="192551"/>
                </a:xfrm>
                <a:custGeom>
                  <a:rect b="b" l="l" r="r" t="t"/>
                  <a:pathLst>
                    <a:path extrusionOk="0" h="192551" w="181413">
                      <a:moveTo>
                        <a:pt x="0" y="192551"/>
                      </a:moveTo>
                      <a:cubicBezTo>
                        <a:pt x="0" y="192551"/>
                        <a:pt x="42399" y="144259"/>
                        <a:pt x="89395" y="91116"/>
                      </a:cubicBezTo>
                      <a:cubicBezTo>
                        <a:pt x="136392" y="37973"/>
                        <a:pt x="181413" y="0"/>
                        <a:pt x="181413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22" name="Google Shape;2022;p19"/>
              <p:cNvSpPr/>
              <p:nvPr/>
            </p:nvSpPr>
            <p:spPr>
              <a:xfrm>
                <a:off x="1246609" y="4115043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9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93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35" y="73550"/>
                      <a:pt x="74515" y="56589"/>
                      <a:pt x="74032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19"/>
              <p:cNvSpPr/>
              <p:nvPr/>
            </p:nvSpPr>
            <p:spPr>
              <a:xfrm>
                <a:off x="1759060" y="4276752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9"/>
                    </a:moveTo>
                    <a:cubicBezTo>
                      <a:pt x="73543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19"/>
              <p:cNvSpPr/>
              <p:nvPr/>
            </p:nvSpPr>
            <p:spPr>
              <a:xfrm>
                <a:off x="2395501" y="4447485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7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3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19"/>
              <p:cNvSpPr/>
              <p:nvPr/>
            </p:nvSpPr>
            <p:spPr>
              <a:xfrm>
                <a:off x="2190866" y="4293008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44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87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19"/>
              <p:cNvSpPr/>
              <p:nvPr/>
            </p:nvSpPr>
            <p:spPr>
              <a:xfrm>
                <a:off x="2367745" y="4861212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87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29" y="73544"/>
                      <a:pt x="74508" y="56589"/>
                      <a:pt x="74032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19"/>
              <p:cNvSpPr/>
              <p:nvPr/>
            </p:nvSpPr>
            <p:spPr>
              <a:xfrm>
                <a:off x="2585036" y="507398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93"/>
                      <a:pt x="-472" y="17454"/>
                      <a:pt x="11" y="37895"/>
                    </a:cubicBezTo>
                    <a:cubicBezTo>
                      <a:pt x="493" y="58329"/>
                      <a:pt x="17448" y="74509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19"/>
              <p:cNvSpPr/>
              <p:nvPr/>
            </p:nvSpPr>
            <p:spPr>
              <a:xfrm>
                <a:off x="1731570" y="4876179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43" y="15708"/>
                      <a:pt x="56583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19"/>
              <p:cNvSpPr/>
              <p:nvPr/>
            </p:nvSpPr>
            <p:spPr>
              <a:xfrm>
                <a:off x="1456709" y="4528629"/>
                <a:ext cx="74046" cy="74046"/>
              </a:xfrm>
              <a:custGeom>
                <a:rect b="b" l="l" r="r" t="t"/>
                <a:pathLst>
                  <a:path extrusionOk="0" h="74046" w="74046">
                    <a:moveTo>
                      <a:pt x="68065" y="16853"/>
                    </a:moveTo>
                    <a:cubicBezTo>
                      <a:pt x="56921" y="-292"/>
                      <a:pt x="33991" y="-5157"/>
                      <a:pt x="16853" y="5982"/>
                    </a:cubicBezTo>
                    <a:cubicBezTo>
                      <a:pt x="-292" y="17126"/>
                      <a:pt x="-5156" y="40056"/>
                      <a:pt x="5981" y="57194"/>
                    </a:cubicBezTo>
                    <a:cubicBezTo>
                      <a:pt x="17126" y="74339"/>
                      <a:pt x="40056" y="79203"/>
                      <a:pt x="57194" y="68065"/>
                    </a:cubicBezTo>
                    <a:cubicBezTo>
                      <a:pt x="74339" y="56921"/>
                      <a:pt x="79203" y="33991"/>
                      <a:pt x="68065" y="168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19"/>
              <p:cNvSpPr/>
              <p:nvPr/>
            </p:nvSpPr>
            <p:spPr>
              <a:xfrm>
                <a:off x="1435521" y="5064000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19"/>
              <p:cNvSpPr/>
              <p:nvPr/>
            </p:nvSpPr>
            <p:spPr>
              <a:xfrm>
                <a:off x="1339966" y="436351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93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19"/>
              <p:cNvSpPr/>
              <p:nvPr/>
            </p:nvSpPr>
            <p:spPr>
              <a:xfrm>
                <a:off x="2021568" y="4280701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0"/>
                      <a:pt x="8730" y="37260"/>
                      <a:pt x="18947" y="37019"/>
                    </a:cubicBezTo>
                    <a:cubicBezTo>
                      <a:pt x="29170" y="36778"/>
                      <a:pt x="37260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19"/>
              <p:cNvSpPr/>
              <p:nvPr/>
            </p:nvSpPr>
            <p:spPr>
              <a:xfrm>
                <a:off x="2331219" y="434767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6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19"/>
              <p:cNvSpPr/>
              <p:nvPr/>
            </p:nvSpPr>
            <p:spPr>
              <a:xfrm>
                <a:off x="1339991" y="4238080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1"/>
                      <a:pt x="8730" y="37260"/>
                      <a:pt x="18947" y="37019"/>
                    </a:cubicBezTo>
                    <a:cubicBezTo>
                      <a:pt x="29164" y="36778"/>
                      <a:pt x="37254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19"/>
              <p:cNvSpPr/>
              <p:nvPr/>
            </p:nvSpPr>
            <p:spPr>
              <a:xfrm>
                <a:off x="1955705" y="417501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24" y="37254"/>
                      <a:pt x="18941" y="37019"/>
                    </a:cubicBezTo>
                    <a:cubicBezTo>
                      <a:pt x="29165" y="36778"/>
                      <a:pt x="37254" y="28295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19"/>
              <p:cNvSpPr/>
              <p:nvPr/>
            </p:nvSpPr>
            <p:spPr>
              <a:xfrm>
                <a:off x="1519270" y="4208260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88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7" name="Google Shape;2037;p19"/>
              <p:cNvSpPr/>
              <p:nvPr/>
            </p:nvSpPr>
            <p:spPr>
              <a:xfrm>
                <a:off x="1578071" y="434668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19"/>
              <p:cNvSpPr/>
              <p:nvPr/>
            </p:nvSpPr>
            <p:spPr>
              <a:xfrm>
                <a:off x="2501894" y="487699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94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19"/>
              <p:cNvSpPr/>
              <p:nvPr/>
            </p:nvSpPr>
            <p:spPr>
              <a:xfrm>
                <a:off x="2469160" y="5095653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60" y="247"/>
                      <a:pt x="-230" y="8724"/>
                      <a:pt x="5" y="18947"/>
                    </a:cubicBezTo>
                    <a:cubicBezTo>
                      <a:pt x="246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19"/>
              <p:cNvSpPr/>
              <p:nvPr/>
            </p:nvSpPr>
            <p:spPr>
              <a:xfrm>
                <a:off x="2258403" y="4901242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7"/>
                      <a:pt x="-236" y="8724"/>
                      <a:pt x="5" y="18948"/>
                    </a:cubicBezTo>
                    <a:cubicBezTo>
                      <a:pt x="247" y="29165"/>
                      <a:pt x="8730" y="37255"/>
                      <a:pt x="18947" y="37013"/>
                    </a:cubicBezTo>
                    <a:cubicBezTo>
                      <a:pt x="29165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19"/>
              <p:cNvSpPr/>
              <p:nvPr/>
            </p:nvSpPr>
            <p:spPr>
              <a:xfrm>
                <a:off x="1552734" y="4843787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7" y="29164"/>
                      <a:pt x="8724" y="37255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19"/>
              <p:cNvSpPr/>
              <p:nvPr/>
            </p:nvSpPr>
            <p:spPr>
              <a:xfrm>
                <a:off x="2562556" y="4671607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19"/>
              <p:cNvSpPr/>
              <p:nvPr/>
            </p:nvSpPr>
            <p:spPr>
              <a:xfrm>
                <a:off x="1646397" y="5011516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4" y="-236"/>
                      <a:pt x="18071" y="5"/>
                    </a:cubicBezTo>
                    <a:cubicBezTo>
                      <a:pt x="7854" y="247"/>
                      <a:pt x="-236" y="8724"/>
                      <a:pt x="5" y="18947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5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4" name="Google Shape;2044;p19"/>
              <p:cNvSpPr/>
              <p:nvPr/>
            </p:nvSpPr>
            <p:spPr>
              <a:xfrm>
                <a:off x="1668341" y="4692329"/>
                <a:ext cx="70751" cy="27257"/>
              </a:xfrm>
              <a:custGeom>
                <a:rect b="b" l="l" r="r" t="t"/>
                <a:pathLst>
                  <a:path extrusionOk="0" h="27257" w="70751">
                    <a:moveTo>
                      <a:pt x="13094" y="22"/>
                    </a:moveTo>
                    <a:lnTo>
                      <a:pt x="58655" y="2086"/>
                    </a:lnTo>
                    <a:cubicBezTo>
                      <a:pt x="65577" y="2473"/>
                      <a:pt x="71120" y="8220"/>
                      <a:pt x="70733" y="15141"/>
                    </a:cubicBezTo>
                    <a:cubicBezTo>
                      <a:pt x="70345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19"/>
              <p:cNvSpPr/>
              <p:nvPr/>
            </p:nvSpPr>
            <p:spPr>
              <a:xfrm>
                <a:off x="1764226" y="4478913"/>
                <a:ext cx="55306" cy="59172"/>
              </a:xfrm>
              <a:custGeom>
                <a:rect b="b" l="l" r="r" t="t"/>
                <a:pathLst>
                  <a:path extrusionOk="0" h="59172" w="55306">
                    <a:moveTo>
                      <a:pt x="21635" y="4428"/>
                    </a:moveTo>
                    <a:lnTo>
                      <a:pt x="52057" y="38401"/>
                    </a:lnTo>
                    <a:cubicBezTo>
                      <a:pt x="56629" y="43614"/>
                      <a:pt x="56407" y="51596"/>
                      <a:pt x="51194" y="56168"/>
                    </a:cubicBezTo>
                    <a:cubicBezTo>
                      <a:pt x="45987" y="60734"/>
                      <a:pt x="37440" y="59965"/>
                      <a:pt x="32868" y="54752"/>
                    </a:cubicBezTo>
                    <a:lnTo>
                      <a:pt x="3010" y="21325"/>
                    </a:lnTo>
                    <a:cubicBezTo>
                      <a:pt x="-1562" y="16119"/>
                      <a:pt x="-794" y="7572"/>
                      <a:pt x="4420" y="2999"/>
                    </a:cubicBezTo>
                    <a:cubicBezTo>
                      <a:pt x="9633" y="-1566"/>
                      <a:pt x="17063" y="-785"/>
                      <a:pt x="21635" y="4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19"/>
              <p:cNvSpPr/>
              <p:nvPr/>
            </p:nvSpPr>
            <p:spPr>
              <a:xfrm>
                <a:off x="2030067" y="4452363"/>
                <a:ext cx="25588" cy="70806"/>
              </a:xfrm>
              <a:custGeom>
                <a:rect b="b" l="l" r="r" t="t"/>
                <a:pathLst>
                  <a:path extrusionOk="0" h="70806" w="25588">
                    <a:moveTo>
                      <a:pt x="3" y="58162"/>
                    </a:moveTo>
                    <a:lnTo>
                      <a:pt x="390" y="12556"/>
                    </a:lnTo>
                    <a:cubicBezTo>
                      <a:pt x="517" y="5622"/>
                      <a:pt x="6060" y="-125"/>
                      <a:pt x="12988" y="2"/>
                    </a:cubicBezTo>
                    <a:cubicBezTo>
                      <a:pt x="19923" y="136"/>
                      <a:pt x="25720" y="6460"/>
                      <a:pt x="25587" y="13388"/>
                    </a:cubicBezTo>
                    <a:lnTo>
                      <a:pt x="25155" y="58213"/>
                    </a:lnTo>
                    <a:cubicBezTo>
                      <a:pt x="25021" y="65141"/>
                      <a:pt x="18703" y="70938"/>
                      <a:pt x="11769" y="70805"/>
                    </a:cubicBezTo>
                    <a:cubicBezTo>
                      <a:pt x="4841" y="70678"/>
                      <a:pt x="-131" y="65090"/>
                      <a:pt x="3" y="58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7" name="Google Shape;2047;p19"/>
              <p:cNvSpPr/>
              <p:nvPr/>
            </p:nvSpPr>
            <p:spPr>
              <a:xfrm>
                <a:off x="2249351" y="4486329"/>
                <a:ext cx="53619" cy="60540"/>
              </a:xfrm>
              <a:custGeom>
                <a:rect b="b" l="l" r="r" t="t"/>
                <a:pathLst>
                  <a:path extrusionOk="0" h="60540" w="53619">
                    <a:moveTo>
                      <a:pt x="2969" y="40439"/>
                    </a:moveTo>
                    <a:lnTo>
                      <a:pt x="31423" y="4803"/>
                    </a:lnTo>
                    <a:cubicBezTo>
                      <a:pt x="35811" y="-569"/>
                      <a:pt x="43717" y="-1674"/>
                      <a:pt x="49089" y="2708"/>
                    </a:cubicBezTo>
                    <a:cubicBezTo>
                      <a:pt x="54461" y="7095"/>
                      <a:pt x="55115" y="15642"/>
                      <a:pt x="50733" y="21015"/>
                    </a:cubicBezTo>
                    <a:lnTo>
                      <a:pt x="22723" y="56009"/>
                    </a:lnTo>
                    <a:cubicBezTo>
                      <a:pt x="18336" y="61382"/>
                      <a:pt x="9782" y="62036"/>
                      <a:pt x="4416" y="57654"/>
                    </a:cubicBezTo>
                    <a:cubicBezTo>
                      <a:pt x="-956" y="53273"/>
                      <a:pt x="-1413" y="45812"/>
                      <a:pt x="2969" y="404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8" name="Google Shape;2048;p19"/>
              <p:cNvSpPr/>
              <p:nvPr/>
            </p:nvSpPr>
            <p:spPr>
              <a:xfrm>
                <a:off x="2426100" y="4702832"/>
                <a:ext cx="70745" cy="27257"/>
              </a:xfrm>
              <a:custGeom>
                <a:rect b="b" l="l" r="r" t="t"/>
                <a:pathLst>
                  <a:path extrusionOk="0" h="27257" w="70745">
                    <a:moveTo>
                      <a:pt x="13094" y="22"/>
                    </a:moveTo>
                    <a:lnTo>
                      <a:pt x="58649" y="2086"/>
                    </a:lnTo>
                    <a:cubicBezTo>
                      <a:pt x="65570" y="2473"/>
                      <a:pt x="71114" y="8220"/>
                      <a:pt x="70726" y="15141"/>
                    </a:cubicBezTo>
                    <a:cubicBezTo>
                      <a:pt x="70339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9" name="Google Shape;2049;p19"/>
              <p:cNvSpPr/>
              <p:nvPr/>
            </p:nvSpPr>
            <p:spPr>
              <a:xfrm>
                <a:off x="1792885" y="4589819"/>
                <a:ext cx="521360" cy="404258"/>
              </a:xfrm>
              <a:custGeom>
                <a:rect b="b" l="l" r="r" t="t"/>
                <a:pathLst>
                  <a:path extrusionOk="0" h="404258" w="521360">
                    <a:moveTo>
                      <a:pt x="240398" y="401312"/>
                    </a:moveTo>
                    <a:cubicBezTo>
                      <a:pt x="240398" y="401312"/>
                      <a:pt x="623506" y="150506"/>
                      <a:pt x="495001" y="32790"/>
                    </a:cubicBezTo>
                    <a:cubicBezTo>
                      <a:pt x="389610" y="-63749"/>
                      <a:pt x="263410" y="140943"/>
                      <a:pt x="263410" y="140943"/>
                    </a:cubicBezTo>
                    <a:cubicBezTo>
                      <a:pt x="263410" y="140943"/>
                      <a:pt x="115988" y="-60485"/>
                      <a:pt x="28809" y="18261"/>
                    </a:cubicBezTo>
                    <a:cubicBezTo>
                      <a:pt x="-97607" y="132447"/>
                      <a:pt x="232962" y="404258"/>
                      <a:pt x="232962" y="40425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50" name="Google Shape;2050;p19"/>
            <p:cNvSpPr/>
            <p:nvPr/>
          </p:nvSpPr>
          <p:spPr>
            <a:xfrm>
              <a:off x="8424760" y="5373576"/>
              <a:ext cx="304391" cy="191958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2" y="0"/>
                    <a:pt x="198945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45" y="250927"/>
                  </a:cubicBezTo>
                  <a:cubicBezTo>
                    <a:pt x="89072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1" name="Google Shape;2051;p19"/>
          <p:cNvGrpSpPr/>
          <p:nvPr/>
        </p:nvGrpSpPr>
        <p:grpSpPr>
          <a:xfrm>
            <a:off x="1955324" y="5922879"/>
            <a:ext cx="887412" cy="745226"/>
            <a:chOff x="7844197" y="68742"/>
            <a:chExt cx="983718" cy="826101"/>
          </a:xfrm>
        </p:grpSpPr>
        <p:sp>
          <p:nvSpPr>
            <p:cNvPr id="2052" name="Google Shape;2052;p19"/>
            <p:cNvSpPr/>
            <p:nvPr/>
          </p:nvSpPr>
          <p:spPr>
            <a:xfrm>
              <a:off x="7844197" y="536333"/>
              <a:ext cx="170247" cy="233351"/>
            </a:xfrm>
            <a:custGeom>
              <a:rect b="b" l="l" r="r" t="t"/>
              <a:pathLst>
                <a:path extrusionOk="0" h="233351" w="170247">
                  <a:moveTo>
                    <a:pt x="63612" y="634"/>
                  </a:moveTo>
                  <a:cubicBezTo>
                    <a:pt x="109078" y="-6026"/>
                    <a:pt x="155562" y="40527"/>
                    <a:pt x="167455" y="104613"/>
                  </a:cubicBezTo>
                  <a:cubicBezTo>
                    <a:pt x="179348" y="168699"/>
                    <a:pt x="152164" y="226057"/>
                    <a:pt x="106698" y="232717"/>
                  </a:cubicBezTo>
                  <a:cubicBezTo>
                    <a:pt x="61166" y="239377"/>
                    <a:pt x="14681" y="192825"/>
                    <a:pt x="2788" y="128739"/>
                  </a:cubicBezTo>
                  <a:cubicBezTo>
                    <a:pt x="-9105" y="64652"/>
                    <a:pt x="18147" y="7294"/>
                    <a:pt x="63612" y="63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53" name="Google Shape;2053;p19"/>
            <p:cNvGrpSpPr/>
            <p:nvPr/>
          </p:nvGrpSpPr>
          <p:grpSpPr>
            <a:xfrm>
              <a:off x="7899791" y="68742"/>
              <a:ext cx="847527" cy="826101"/>
              <a:chOff x="7899791" y="68742"/>
              <a:chExt cx="847527" cy="826101"/>
            </a:xfrm>
          </p:grpSpPr>
          <p:sp>
            <p:nvSpPr>
              <p:cNvPr id="2054" name="Google Shape;2054;p19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5" name="Google Shape;2055;p19"/>
              <p:cNvSpPr/>
              <p:nvPr/>
            </p:nvSpPr>
            <p:spPr>
              <a:xfrm>
                <a:off x="7911809" y="68742"/>
                <a:ext cx="460821" cy="411818"/>
              </a:xfrm>
              <a:custGeom>
                <a:rect b="b" l="l" r="r" t="t"/>
                <a:pathLst>
                  <a:path extrusionOk="0" h="411818" w="460821">
                    <a:moveTo>
                      <a:pt x="283402" y="9224"/>
                    </a:moveTo>
                    <a:cubicBezTo>
                      <a:pt x="241403" y="25942"/>
                      <a:pt x="212928" y="62233"/>
                      <a:pt x="204229" y="103417"/>
                    </a:cubicBezTo>
                    <a:cubicBezTo>
                      <a:pt x="169638" y="79427"/>
                      <a:pt x="124036" y="72631"/>
                      <a:pt x="82037" y="89349"/>
                    </a:cubicBezTo>
                    <a:cubicBezTo>
                      <a:pt x="15300" y="115921"/>
                      <a:pt x="-17320" y="191561"/>
                      <a:pt x="9253" y="258297"/>
                    </a:cubicBezTo>
                    <a:cubicBezTo>
                      <a:pt x="57096" y="378586"/>
                      <a:pt x="326965" y="411819"/>
                      <a:pt x="326965" y="411819"/>
                    </a:cubicBezTo>
                    <a:cubicBezTo>
                      <a:pt x="326965" y="411819"/>
                      <a:pt x="500602" y="203250"/>
                      <a:pt x="452351" y="82009"/>
                    </a:cubicBezTo>
                    <a:cubicBezTo>
                      <a:pt x="425778" y="15273"/>
                      <a:pt x="350139" y="-17280"/>
                      <a:pt x="283402" y="9224"/>
                    </a:cubicBezTo>
                  </a:path>
                </a:pathLst>
              </a:custGeom>
              <a:solidFill>
                <a:schemeClr val="accent5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6" name="Google Shape;2056;p19"/>
              <p:cNvSpPr/>
              <p:nvPr/>
            </p:nvSpPr>
            <p:spPr>
              <a:xfrm>
                <a:off x="8229834" y="135367"/>
                <a:ext cx="475604" cy="400036"/>
              </a:xfrm>
              <a:custGeom>
                <a:rect b="b" l="l" r="r" t="t"/>
                <a:pathLst>
                  <a:path extrusionOk="0" h="400036" w="475604">
                    <a:moveTo>
                      <a:pt x="332157" y="704"/>
                    </a:moveTo>
                    <a:cubicBezTo>
                      <a:pt x="287168" y="5394"/>
                      <a:pt x="249926" y="32578"/>
                      <a:pt x="230421" y="69888"/>
                    </a:cubicBezTo>
                    <a:cubicBezTo>
                      <a:pt x="203577" y="37403"/>
                      <a:pt x="161578" y="18510"/>
                      <a:pt x="116589" y="23267"/>
                    </a:cubicBezTo>
                    <a:cubicBezTo>
                      <a:pt x="45095" y="30743"/>
                      <a:pt x="-6759" y="94693"/>
                      <a:pt x="717" y="166119"/>
                    </a:cubicBezTo>
                    <a:cubicBezTo>
                      <a:pt x="14173" y="294835"/>
                      <a:pt x="264877" y="400037"/>
                      <a:pt x="264877" y="400037"/>
                    </a:cubicBezTo>
                    <a:cubicBezTo>
                      <a:pt x="264877" y="400037"/>
                      <a:pt x="488601" y="246379"/>
                      <a:pt x="475009" y="116576"/>
                    </a:cubicBezTo>
                    <a:cubicBezTo>
                      <a:pt x="467533" y="45150"/>
                      <a:pt x="403583" y="-6703"/>
                      <a:pt x="332157" y="704"/>
                    </a:cubicBezTo>
                  </a:path>
                </a:pathLst>
              </a:custGeom>
              <a:solidFill>
                <a:schemeClr val="accent4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7" name="Google Shape;2057;p19"/>
              <p:cNvSpPr/>
              <p:nvPr/>
            </p:nvSpPr>
            <p:spPr>
              <a:xfrm>
                <a:off x="8048839" y="234490"/>
                <a:ext cx="464650" cy="411280"/>
              </a:xfrm>
              <a:custGeom>
                <a:rect b="b" l="l" r="r" t="t"/>
                <a:pathLst>
                  <a:path extrusionOk="0" h="411280" w="464650">
                    <a:moveTo>
                      <a:pt x="293302" y="6987"/>
                    </a:moveTo>
                    <a:cubicBezTo>
                      <a:pt x="250487" y="21599"/>
                      <a:pt x="220246" y="56326"/>
                      <a:pt x="209508" y="97034"/>
                    </a:cubicBezTo>
                    <a:cubicBezTo>
                      <a:pt x="176140" y="71345"/>
                      <a:pt x="131014" y="62307"/>
                      <a:pt x="88131" y="76850"/>
                    </a:cubicBezTo>
                    <a:cubicBezTo>
                      <a:pt x="20171" y="100024"/>
                      <a:pt x="-16187" y="173897"/>
                      <a:pt x="6987" y="241925"/>
                    </a:cubicBezTo>
                    <a:cubicBezTo>
                      <a:pt x="48715" y="364456"/>
                      <a:pt x="316612" y="411281"/>
                      <a:pt x="316612" y="411281"/>
                    </a:cubicBezTo>
                    <a:cubicBezTo>
                      <a:pt x="316612" y="411281"/>
                      <a:pt x="500512" y="211750"/>
                      <a:pt x="458377" y="88131"/>
                    </a:cubicBezTo>
                    <a:cubicBezTo>
                      <a:pt x="435203" y="20172"/>
                      <a:pt x="361330" y="-16187"/>
                      <a:pt x="293302" y="6987"/>
                    </a:cubicBezTo>
                  </a:path>
                </a:pathLst>
              </a:custGeom>
              <a:solidFill>
                <a:schemeClr val="accent2"/>
              </a:solidFill>
              <a:ln cap="flat" cmpd="sng" w="211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8" name="Google Shape;2058;p19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422574" y="290393"/>
                    </a:ln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9" name="Google Shape;2059;p19"/>
              <p:cNvSpPr/>
              <p:nvPr/>
            </p:nvSpPr>
            <p:spPr>
              <a:xfrm>
                <a:off x="7952391" y="565442"/>
                <a:ext cx="288217" cy="329401"/>
              </a:xfrm>
              <a:custGeom>
                <a:rect b="b" l="l" r="r" t="t"/>
                <a:pathLst>
                  <a:path extrusionOk="0" h="329401" w="288217">
                    <a:moveTo>
                      <a:pt x="0" y="329402"/>
                    </a:moveTo>
                    <a:lnTo>
                      <a:pt x="288217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0" name="Google Shape;2060;p19"/>
              <p:cNvSpPr/>
              <p:nvPr/>
            </p:nvSpPr>
            <p:spPr>
              <a:xfrm>
                <a:off x="8402897" y="543899"/>
                <a:ext cx="344420" cy="266742"/>
              </a:xfrm>
              <a:custGeom>
                <a:rect b="b" l="l" r="r" t="t"/>
                <a:pathLst>
                  <a:path extrusionOk="0" h="266742" w="344420">
                    <a:moveTo>
                      <a:pt x="0" y="0"/>
                    </a:moveTo>
                    <a:lnTo>
                      <a:pt x="344421" y="266743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1" name="Google Shape;2061;p19"/>
            <p:cNvSpPr/>
            <p:nvPr/>
          </p:nvSpPr>
          <p:spPr>
            <a:xfrm>
              <a:off x="8657317" y="456957"/>
              <a:ext cx="170598" cy="233213"/>
            </a:xfrm>
            <a:custGeom>
              <a:rect b="b" l="l" r="r" t="t"/>
              <a:pathLst>
                <a:path extrusionOk="0" h="233213" w="170598">
                  <a:moveTo>
                    <a:pt x="62680" y="701"/>
                  </a:moveTo>
                  <a:cubicBezTo>
                    <a:pt x="108078" y="-6299"/>
                    <a:pt x="155038" y="39914"/>
                    <a:pt x="167543" y="103932"/>
                  </a:cubicBezTo>
                  <a:cubicBezTo>
                    <a:pt x="179979" y="167950"/>
                    <a:pt x="153339" y="225512"/>
                    <a:pt x="107942" y="232512"/>
                  </a:cubicBezTo>
                  <a:cubicBezTo>
                    <a:pt x="62476" y="239512"/>
                    <a:pt x="15585" y="193299"/>
                    <a:pt x="3079" y="129281"/>
                  </a:cubicBezTo>
                  <a:cubicBezTo>
                    <a:pt x="-9425" y="65263"/>
                    <a:pt x="17284" y="7701"/>
                    <a:pt x="62680" y="701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2" name="Google Shape;2062;p19"/>
          <p:cNvGrpSpPr/>
          <p:nvPr/>
        </p:nvGrpSpPr>
        <p:grpSpPr>
          <a:xfrm>
            <a:off x="8315097" y="5939183"/>
            <a:ext cx="849095" cy="613127"/>
            <a:chOff x="3709113" y="161421"/>
            <a:chExt cx="941243" cy="679666"/>
          </a:xfrm>
        </p:grpSpPr>
        <p:grpSp>
          <p:nvGrpSpPr>
            <p:cNvPr id="2063" name="Google Shape;2063;p19"/>
            <p:cNvGrpSpPr/>
            <p:nvPr/>
          </p:nvGrpSpPr>
          <p:grpSpPr>
            <a:xfrm>
              <a:off x="3837897" y="161421"/>
              <a:ext cx="680549" cy="679666"/>
              <a:chOff x="3837897" y="161421"/>
              <a:chExt cx="680549" cy="679666"/>
            </a:xfrm>
          </p:grpSpPr>
          <p:sp>
            <p:nvSpPr>
              <p:cNvPr id="2064" name="Google Shape;2064;p19"/>
              <p:cNvSpPr/>
              <p:nvPr/>
            </p:nvSpPr>
            <p:spPr>
              <a:xfrm>
                <a:off x="3837897" y="161421"/>
                <a:ext cx="680482" cy="679598"/>
              </a:xfrm>
              <a:custGeom>
                <a:rect b="b" l="l" r="r" t="t"/>
                <a:pathLst>
                  <a:path extrusionOk="0" h="679598" w="680482">
                    <a:moveTo>
                      <a:pt x="0" y="225967"/>
                    </a:moveTo>
                    <a:lnTo>
                      <a:pt x="341159" y="0"/>
                    </a:lnTo>
                    <a:lnTo>
                      <a:pt x="680482" y="225967"/>
                    </a:lnTo>
                    <a:lnTo>
                      <a:pt x="680482" y="679599"/>
                    </a:lnTo>
                    <a:lnTo>
                      <a:pt x="0" y="679599"/>
                    </a:lnTo>
                    <a:lnTo>
                      <a:pt x="0" y="225967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5" name="Google Shape;2065;p19"/>
              <p:cNvSpPr/>
              <p:nvPr/>
            </p:nvSpPr>
            <p:spPr>
              <a:xfrm>
                <a:off x="3924728" y="221203"/>
                <a:ext cx="483004" cy="400373"/>
              </a:xfrm>
              <a:custGeom>
                <a:rect b="b" l="l" r="r" t="t"/>
                <a:pathLst>
                  <a:path extrusionOk="0" h="400373" w="483004">
                    <a:moveTo>
                      <a:pt x="344783" y="158"/>
                    </a:moveTo>
                    <a:cubicBezTo>
                      <a:pt x="298978" y="2401"/>
                      <a:pt x="259765" y="27750"/>
                      <a:pt x="237950" y="64380"/>
                    </a:cubicBezTo>
                    <a:cubicBezTo>
                      <a:pt x="212669" y="30061"/>
                      <a:pt x="171213" y="8517"/>
                      <a:pt x="125408" y="10760"/>
                    </a:cubicBezTo>
                    <a:cubicBezTo>
                      <a:pt x="52691" y="14294"/>
                      <a:pt x="-3376" y="76069"/>
                      <a:pt x="158" y="148787"/>
                    </a:cubicBezTo>
                    <a:cubicBezTo>
                      <a:pt x="6479" y="279813"/>
                      <a:pt x="254260" y="400374"/>
                      <a:pt x="254260" y="400374"/>
                    </a:cubicBezTo>
                    <a:cubicBezTo>
                      <a:pt x="254260" y="400374"/>
                      <a:pt x="489265" y="257522"/>
                      <a:pt x="482877" y="125408"/>
                    </a:cubicBezTo>
                    <a:cubicBezTo>
                      <a:pt x="479275" y="52691"/>
                      <a:pt x="417500" y="-3376"/>
                      <a:pt x="344783" y="158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6" name="Google Shape;2066;p19"/>
              <p:cNvSpPr/>
              <p:nvPr/>
            </p:nvSpPr>
            <p:spPr>
              <a:xfrm>
                <a:off x="3837897" y="387387"/>
                <a:ext cx="680482" cy="453632"/>
              </a:xfrm>
              <a:custGeom>
                <a:rect b="b" l="l" r="r" t="t"/>
                <a:pathLst>
                  <a:path extrusionOk="0" h="453632" w="680482">
                    <a:moveTo>
                      <a:pt x="0" y="0"/>
                    </a:moveTo>
                    <a:lnTo>
                      <a:pt x="339188" y="226782"/>
                    </a:lnTo>
                    <a:lnTo>
                      <a:pt x="680482" y="0"/>
                    </a:lnTo>
                    <a:lnTo>
                      <a:pt x="680482" y="453632"/>
                    </a:lnTo>
                    <a:lnTo>
                      <a:pt x="0" y="453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7" name="Google Shape;2067;p19"/>
              <p:cNvSpPr/>
              <p:nvPr/>
            </p:nvSpPr>
            <p:spPr>
              <a:xfrm>
                <a:off x="3837897" y="570947"/>
                <a:ext cx="273538" cy="270140"/>
              </a:xfrm>
              <a:custGeom>
                <a:rect b="b" l="l" r="r" t="t"/>
                <a:pathLst>
                  <a:path extrusionOk="0" h="270140" w="273538">
                    <a:moveTo>
                      <a:pt x="0" y="270140"/>
                    </a:moveTo>
                    <a:lnTo>
                      <a:pt x="273538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8" name="Google Shape;2068;p19"/>
              <p:cNvSpPr/>
              <p:nvPr/>
            </p:nvSpPr>
            <p:spPr>
              <a:xfrm>
                <a:off x="4250821" y="567073"/>
                <a:ext cx="267625" cy="274014"/>
              </a:xfrm>
              <a:custGeom>
                <a:rect b="b" l="l" r="r" t="t"/>
                <a:pathLst>
                  <a:path extrusionOk="0" h="274014" w="267625">
                    <a:moveTo>
                      <a:pt x="0" y="0"/>
                    </a:moveTo>
                    <a:lnTo>
                      <a:pt x="267626" y="274014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9" name="Google Shape;2069;p19"/>
            <p:cNvSpPr/>
            <p:nvPr/>
          </p:nvSpPr>
          <p:spPr>
            <a:xfrm>
              <a:off x="3709113" y="508515"/>
              <a:ext cx="166365" cy="236177"/>
            </a:xfrm>
            <a:custGeom>
              <a:rect b="b" l="l" r="r" t="t"/>
              <a:pathLst>
                <a:path extrusionOk="0" h="236177" w="166365">
                  <a:moveTo>
                    <a:pt x="83183" y="44"/>
                  </a:moveTo>
                  <a:cubicBezTo>
                    <a:pt x="129124" y="1811"/>
                    <a:pt x="166366" y="56043"/>
                    <a:pt x="166366" y="121217"/>
                  </a:cubicBezTo>
                  <a:cubicBezTo>
                    <a:pt x="166366" y="186390"/>
                    <a:pt x="129124" y="237836"/>
                    <a:pt x="83183" y="236137"/>
                  </a:cubicBezTo>
                  <a:cubicBezTo>
                    <a:pt x="37242" y="234438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19"/>
            <p:cNvSpPr/>
            <p:nvPr/>
          </p:nvSpPr>
          <p:spPr>
            <a:xfrm>
              <a:off x="4484127" y="499681"/>
              <a:ext cx="166229" cy="236320"/>
            </a:xfrm>
            <a:custGeom>
              <a:rect b="b" l="l" r="r" t="t"/>
              <a:pathLst>
                <a:path extrusionOk="0" h="236320" w="166229">
                  <a:moveTo>
                    <a:pt x="83115" y="44"/>
                  </a:moveTo>
                  <a:cubicBezTo>
                    <a:pt x="129056" y="1879"/>
                    <a:pt x="166230" y="56247"/>
                    <a:pt x="166230" y="121421"/>
                  </a:cubicBezTo>
                  <a:cubicBezTo>
                    <a:pt x="166230" y="186594"/>
                    <a:pt x="128988" y="238108"/>
                    <a:pt x="83115" y="236273"/>
                  </a:cubicBezTo>
                  <a:cubicBezTo>
                    <a:pt x="37242" y="234438"/>
                    <a:pt x="0" y="180138"/>
                    <a:pt x="0" y="114896"/>
                  </a:cubicBezTo>
                  <a:cubicBezTo>
                    <a:pt x="0" y="49655"/>
                    <a:pt x="37174" y="-1723"/>
                    <a:pt x="83115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1" name="Google Shape;2071;p19"/>
          <p:cNvGrpSpPr/>
          <p:nvPr/>
        </p:nvGrpSpPr>
        <p:grpSpPr>
          <a:xfrm>
            <a:off x="10905517" y="5964936"/>
            <a:ext cx="849095" cy="409221"/>
            <a:chOff x="6760783" y="1142285"/>
            <a:chExt cx="941243" cy="453632"/>
          </a:xfrm>
        </p:grpSpPr>
        <p:sp>
          <p:nvSpPr>
            <p:cNvPr id="2072" name="Google Shape;2072;p19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19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19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19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19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19"/>
            <p:cNvSpPr/>
            <p:nvPr/>
          </p:nvSpPr>
          <p:spPr>
            <a:xfrm>
              <a:off x="6760783" y="1265792"/>
              <a:ext cx="166297" cy="236177"/>
            </a:xfrm>
            <a:custGeom>
              <a:rect b="b" l="l" r="r" t="t"/>
              <a:pathLst>
                <a:path extrusionOk="0" h="236177" w="166297">
                  <a:moveTo>
                    <a:pt x="83183" y="44"/>
                  </a:moveTo>
                  <a:cubicBezTo>
                    <a:pt x="129124" y="1811"/>
                    <a:pt x="166298" y="56043"/>
                    <a:pt x="166298" y="121217"/>
                  </a:cubicBezTo>
                  <a:cubicBezTo>
                    <a:pt x="166298" y="186390"/>
                    <a:pt x="129124" y="237836"/>
                    <a:pt x="83183" y="236137"/>
                  </a:cubicBezTo>
                  <a:cubicBezTo>
                    <a:pt x="37242" y="234370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19"/>
            <p:cNvSpPr/>
            <p:nvPr/>
          </p:nvSpPr>
          <p:spPr>
            <a:xfrm>
              <a:off x="7535797" y="1256954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8988" y="1883"/>
                    <a:pt x="166230" y="56250"/>
                    <a:pt x="166230" y="121424"/>
                  </a:cubicBezTo>
                  <a:cubicBezTo>
                    <a:pt x="166230" y="186598"/>
                    <a:pt x="128988" y="238043"/>
                    <a:pt x="83115" y="236208"/>
                  </a:cubicBezTo>
                  <a:cubicBezTo>
                    <a:pt x="37174" y="234373"/>
                    <a:pt x="0" y="180005"/>
                    <a:pt x="0" y="114832"/>
                  </a:cubicBezTo>
                  <a:cubicBezTo>
                    <a:pt x="0" y="49658"/>
                    <a:pt x="37174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9" name="Google Shape;2079;p19"/>
          <p:cNvGrpSpPr/>
          <p:nvPr/>
        </p:nvGrpSpPr>
        <p:grpSpPr>
          <a:xfrm>
            <a:off x="74660" y="4092517"/>
            <a:ext cx="1268352" cy="2590249"/>
            <a:chOff x="8016171" y="3279029"/>
            <a:chExt cx="1405999" cy="2871355"/>
          </a:xfrm>
        </p:grpSpPr>
        <p:grpSp>
          <p:nvGrpSpPr>
            <p:cNvPr id="2080" name="Google Shape;2080;p19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2081" name="Google Shape;2081;p19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19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83" name="Google Shape;2083;p19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2084" name="Google Shape;2084;p19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5" name="Google Shape;2085;p19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086" name="Google Shape;2086;p19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7" name="Google Shape;2087;p19"/>
          <p:cNvGrpSpPr/>
          <p:nvPr/>
        </p:nvGrpSpPr>
        <p:grpSpPr>
          <a:xfrm>
            <a:off x="3416011" y="5905129"/>
            <a:ext cx="690352" cy="781035"/>
            <a:chOff x="1149979" y="5109353"/>
            <a:chExt cx="984248" cy="1113379"/>
          </a:xfrm>
        </p:grpSpPr>
        <p:sp>
          <p:nvSpPr>
            <p:cNvPr id="2088" name="Google Shape;2088;p19"/>
            <p:cNvSpPr/>
            <p:nvPr/>
          </p:nvSpPr>
          <p:spPr>
            <a:xfrm>
              <a:off x="1149979" y="5696402"/>
              <a:ext cx="224654" cy="292786"/>
            </a:xfrm>
            <a:custGeom>
              <a:rect b="b" l="l" r="r" t="t"/>
              <a:pathLst>
                <a:path extrusionOk="0" h="292786" w="224654">
                  <a:moveTo>
                    <a:pt x="66078" y="2886"/>
                  </a:moveTo>
                  <a:cubicBezTo>
                    <a:pt x="122576" y="-13014"/>
                    <a:pt x="189066" y="38393"/>
                    <a:pt x="214644" y="117641"/>
                  </a:cubicBezTo>
                  <a:cubicBezTo>
                    <a:pt x="240223" y="196889"/>
                    <a:pt x="215084" y="274001"/>
                    <a:pt x="158586" y="289900"/>
                  </a:cubicBezTo>
                  <a:cubicBezTo>
                    <a:pt x="102088" y="305800"/>
                    <a:pt x="35598" y="254393"/>
                    <a:pt x="10020" y="175145"/>
                  </a:cubicBezTo>
                  <a:cubicBezTo>
                    <a:pt x="-15558" y="95897"/>
                    <a:pt x="9517" y="18786"/>
                    <a:pt x="66078" y="2886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19"/>
            <p:cNvSpPr/>
            <p:nvPr/>
          </p:nvSpPr>
          <p:spPr>
            <a:xfrm>
              <a:off x="1386233" y="5984039"/>
              <a:ext cx="683704" cy="214994"/>
            </a:xfrm>
            <a:custGeom>
              <a:rect b="b" l="l" r="r" t="t"/>
              <a:pathLst>
                <a:path extrusionOk="0" h="214994" w="683704">
                  <a:moveTo>
                    <a:pt x="638" y="214995"/>
                  </a:moveTo>
                  <a:cubicBezTo>
                    <a:pt x="-10800" y="173706"/>
                    <a:pt x="132865" y="97851"/>
                    <a:pt x="321464" y="45690"/>
                  </a:cubicBezTo>
                  <a:cubicBezTo>
                    <a:pt x="510063" y="-6472"/>
                    <a:pt x="672267" y="-15270"/>
                    <a:pt x="683705" y="26019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19"/>
            <p:cNvSpPr/>
            <p:nvPr/>
          </p:nvSpPr>
          <p:spPr>
            <a:xfrm>
              <a:off x="1472615" y="5628147"/>
              <a:ext cx="451226" cy="524612"/>
            </a:xfrm>
            <a:custGeom>
              <a:rect b="b" l="l" r="r" t="t"/>
              <a:pathLst>
                <a:path extrusionOk="0" h="524612" w="451226">
                  <a:moveTo>
                    <a:pt x="425817" y="439038"/>
                  </a:moveTo>
                  <a:cubicBezTo>
                    <a:pt x="481749" y="344079"/>
                    <a:pt x="451898" y="-80756"/>
                    <a:pt x="270212" y="13575"/>
                  </a:cubicBezTo>
                  <a:cubicBezTo>
                    <a:pt x="155519" y="73090"/>
                    <a:pt x="246959" y="333709"/>
                    <a:pt x="246959" y="333709"/>
                  </a:cubicBezTo>
                  <a:cubicBezTo>
                    <a:pt x="246959" y="333709"/>
                    <a:pt x="27566" y="212229"/>
                    <a:pt x="1045" y="407175"/>
                  </a:cubicBezTo>
                  <a:cubicBezTo>
                    <a:pt x="-22836" y="582640"/>
                    <a:pt x="369885" y="533998"/>
                    <a:pt x="425817" y="4390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19"/>
            <p:cNvSpPr/>
            <p:nvPr/>
          </p:nvSpPr>
          <p:spPr>
            <a:xfrm>
              <a:off x="1350561" y="5353722"/>
              <a:ext cx="366446" cy="393319"/>
            </a:xfrm>
            <a:custGeom>
              <a:rect b="b" l="l" r="r" t="t"/>
              <a:pathLst>
                <a:path extrusionOk="0" h="393319" w="366446">
                  <a:moveTo>
                    <a:pt x="174004" y="393266"/>
                  </a:moveTo>
                  <a:cubicBezTo>
                    <a:pt x="243385" y="388553"/>
                    <a:pt x="447884" y="130949"/>
                    <a:pt x="331180" y="29140"/>
                  </a:cubicBezTo>
                  <a:cubicBezTo>
                    <a:pt x="257525" y="-35151"/>
                    <a:pt x="159801" y="184682"/>
                    <a:pt x="159801" y="184682"/>
                  </a:cubicBezTo>
                  <a:cubicBezTo>
                    <a:pt x="159801" y="184682"/>
                    <a:pt x="138433" y="-67014"/>
                    <a:pt x="29397" y="17262"/>
                  </a:cubicBezTo>
                  <a:cubicBezTo>
                    <a:pt x="-68768" y="92991"/>
                    <a:pt x="104623" y="397979"/>
                    <a:pt x="174004" y="393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19"/>
            <p:cNvSpPr/>
            <p:nvPr/>
          </p:nvSpPr>
          <p:spPr>
            <a:xfrm>
              <a:off x="1185256" y="5109353"/>
              <a:ext cx="888974" cy="1113379"/>
            </a:xfrm>
            <a:custGeom>
              <a:rect b="b" l="l" r="r" t="t"/>
              <a:pathLst>
                <a:path extrusionOk="0" h="1113379" w="888974">
                  <a:moveTo>
                    <a:pt x="54180" y="138579"/>
                  </a:moveTo>
                  <a:lnTo>
                    <a:pt x="81895" y="231779"/>
                  </a:lnTo>
                  <a:cubicBezTo>
                    <a:pt x="81895" y="231779"/>
                    <a:pt x="54809" y="262825"/>
                    <a:pt x="28036" y="304240"/>
                  </a:cubicBezTo>
                  <a:cubicBezTo>
                    <a:pt x="-6591" y="357721"/>
                    <a:pt x="-7597" y="411580"/>
                    <a:pt x="16536" y="495856"/>
                  </a:cubicBezTo>
                  <a:cubicBezTo>
                    <a:pt x="67378" y="673456"/>
                    <a:pt x="164159" y="1031361"/>
                    <a:pt x="164159" y="1031361"/>
                  </a:cubicBezTo>
                  <a:cubicBezTo>
                    <a:pt x="184144" y="1103696"/>
                    <a:pt x="218709" y="1133673"/>
                    <a:pt x="374440" y="1098919"/>
                  </a:cubicBezTo>
                  <a:lnTo>
                    <a:pt x="539535" y="1061652"/>
                  </a:lnTo>
                  <a:lnTo>
                    <a:pt x="557697" y="1057567"/>
                  </a:lnTo>
                  <a:lnTo>
                    <a:pt x="575357" y="1051722"/>
                  </a:lnTo>
                  <a:lnTo>
                    <a:pt x="736178" y="998870"/>
                  </a:lnTo>
                  <a:cubicBezTo>
                    <a:pt x="887572" y="948593"/>
                    <a:pt x="901838" y="905167"/>
                    <a:pt x="881854" y="832832"/>
                  </a:cubicBezTo>
                  <a:cubicBezTo>
                    <a:pt x="881854" y="832832"/>
                    <a:pt x="780987" y="476059"/>
                    <a:pt x="733350" y="297578"/>
                  </a:cubicBezTo>
                  <a:cubicBezTo>
                    <a:pt x="710726" y="212863"/>
                    <a:pt x="682194" y="167174"/>
                    <a:pt x="625004" y="139082"/>
                  </a:cubicBezTo>
                  <a:cubicBezTo>
                    <a:pt x="580761" y="117338"/>
                    <a:pt x="541546" y="104643"/>
                    <a:pt x="541546" y="104643"/>
                  </a:cubicBezTo>
                  <a:lnTo>
                    <a:pt x="514208" y="11318"/>
                  </a:lnTo>
                  <a:cubicBezTo>
                    <a:pt x="514208" y="11318"/>
                    <a:pt x="488316" y="-25007"/>
                    <a:pt x="277784" y="32496"/>
                  </a:cubicBezTo>
                  <a:cubicBezTo>
                    <a:pt x="50095" y="94651"/>
                    <a:pt x="54180" y="138579"/>
                    <a:pt x="54180" y="138579"/>
                  </a:cubicBezTo>
                  <a:close/>
                </a:path>
              </a:pathLst>
            </a:custGeom>
            <a:solidFill>
              <a:srgbClr val="E6E6E6">
                <a:alpha val="27840"/>
              </a:srgbClr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19"/>
            <p:cNvSpPr/>
            <p:nvPr/>
          </p:nvSpPr>
          <p:spPr>
            <a:xfrm>
              <a:off x="1239193" y="5110225"/>
              <a:ext cx="460513" cy="148182"/>
            </a:xfrm>
            <a:custGeom>
              <a:rect b="b" l="l" r="r" t="t"/>
              <a:pathLst>
                <a:path extrusionOk="0" h="148182" w="460513">
                  <a:moveTo>
                    <a:pt x="243" y="137708"/>
                  </a:moveTo>
                  <a:cubicBezTo>
                    <a:pt x="-5539" y="116780"/>
                    <a:pt x="92751" y="71280"/>
                    <a:pt x="219761" y="36150"/>
                  </a:cubicBezTo>
                  <a:cubicBezTo>
                    <a:pt x="346772" y="1019"/>
                    <a:pt x="454489" y="-10482"/>
                    <a:pt x="460271" y="10446"/>
                  </a:cubicBezTo>
                  <a:cubicBezTo>
                    <a:pt x="466052" y="31374"/>
                    <a:pt x="367762" y="76874"/>
                    <a:pt x="240752" y="112004"/>
                  </a:cubicBezTo>
                  <a:cubicBezTo>
                    <a:pt x="113741" y="147135"/>
                    <a:pt x="6024" y="158698"/>
                    <a:pt x="243" y="137708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19"/>
            <p:cNvSpPr/>
            <p:nvPr/>
          </p:nvSpPr>
          <p:spPr>
            <a:xfrm>
              <a:off x="1269287" y="5214813"/>
              <a:ext cx="457255" cy="136888"/>
            </a:xfrm>
            <a:custGeom>
              <a:rect b="b" l="l" r="r" t="t"/>
              <a:pathLst>
                <a:path extrusionOk="0" h="136888" w="457255">
                  <a:moveTo>
                    <a:pt x="457011" y="0"/>
                  </a:moveTo>
                  <a:cubicBezTo>
                    <a:pt x="462793" y="20928"/>
                    <a:pt x="365194" y="66239"/>
                    <a:pt x="239001" y="101118"/>
                  </a:cubicBezTo>
                  <a:cubicBezTo>
                    <a:pt x="112807" y="135997"/>
                    <a:pt x="5782" y="147310"/>
                    <a:pt x="0" y="126382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19"/>
            <p:cNvSpPr/>
            <p:nvPr/>
          </p:nvSpPr>
          <p:spPr>
            <a:xfrm>
              <a:off x="1921936" y="5501579"/>
              <a:ext cx="212291" cy="301777"/>
            </a:xfrm>
            <a:custGeom>
              <a:rect b="b" l="l" r="r" t="t"/>
              <a:pathLst>
                <a:path extrusionOk="0" h="301777" w="212291">
                  <a:moveTo>
                    <a:pt x="106146" y="60"/>
                  </a:moveTo>
                  <a:cubicBezTo>
                    <a:pt x="164781" y="2385"/>
                    <a:pt x="212292" y="71829"/>
                    <a:pt x="212292" y="155099"/>
                  </a:cubicBezTo>
                  <a:cubicBezTo>
                    <a:pt x="212292" y="238369"/>
                    <a:pt x="164781" y="304043"/>
                    <a:pt x="106146" y="301718"/>
                  </a:cubicBezTo>
                  <a:cubicBezTo>
                    <a:pt x="47511" y="299392"/>
                    <a:pt x="0" y="229948"/>
                    <a:pt x="0" y="146678"/>
                  </a:cubicBezTo>
                  <a:cubicBezTo>
                    <a:pt x="0" y="63408"/>
                    <a:pt x="47511" y="-2265"/>
                    <a:pt x="106146" y="60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19"/>
            <p:cNvSpPr/>
            <p:nvPr/>
          </p:nvSpPr>
          <p:spPr>
            <a:xfrm>
              <a:off x="1253702" y="5170507"/>
              <a:ext cx="460583" cy="131865"/>
            </a:xfrm>
            <a:custGeom>
              <a:rect b="b" l="l" r="r" t="t"/>
              <a:pathLst>
                <a:path extrusionOk="0" h="131865" w="460583">
                  <a:moveTo>
                    <a:pt x="460342" y="0"/>
                  </a:moveTo>
                  <a:cubicBezTo>
                    <a:pt x="466124" y="20928"/>
                    <a:pt x="367268" y="60709"/>
                    <a:pt x="240321" y="95776"/>
                  </a:cubicBezTo>
                  <a:cubicBezTo>
                    <a:pt x="113373" y="130844"/>
                    <a:pt x="5782" y="142345"/>
                    <a:pt x="0" y="121417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19"/>
            <p:cNvSpPr/>
            <p:nvPr/>
          </p:nvSpPr>
          <p:spPr>
            <a:xfrm>
              <a:off x="1219672" y="5386091"/>
              <a:ext cx="194661" cy="624720"/>
            </a:xfrm>
            <a:custGeom>
              <a:rect b="b" l="l" r="r" t="t"/>
              <a:pathLst>
                <a:path extrusionOk="0" h="624720" w="194661">
                  <a:moveTo>
                    <a:pt x="84934" y="290"/>
                  </a:moveTo>
                  <a:cubicBezTo>
                    <a:pt x="76199" y="-779"/>
                    <a:pt x="67149" y="1044"/>
                    <a:pt x="59671" y="6826"/>
                  </a:cubicBezTo>
                  <a:cubicBezTo>
                    <a:pt x="58351" y="7831"/>
                    <a:pt x="56277" y="9402"/>
                    <a:pt x="55900" y="9654"/>
                  </a:cubicBezTo>
                  <a:cubicBezTo>
                    <a:pt x="-8705" y="59553"/>
                    <a:pt x="-18823" y="118313"/>
                    <a:pt x="33464" y="281963"/>
                  </a:cubicBezTo>
                  <a:cubicBezTo>
                    <a:pt x="36795" y="292332"/>
                    <a:pt x="40377" y="302953"/>
                    <a:pt x="43771" y="313763"/>
                  </a:cubicBezTo>
                  <a:cubicBezTo>
                    <a:pt x="63316" y="376231"/>
                    <a:pt x="83552" y="443287"/>
                    <a:pt x="102720" y="510280"/>
                  </a:cubicBezTo>
                  <a:cubicBezTo>
                    <a:pt x="109444" y="533721"/>
                    <a:pt x="125847" y="594744"/>
                    <a:pt x="127041" y="599206"/>
                  </a:cubicBezTo>
                  <a:cubicBezTo>
                    <a:pt x="132006" y="617494"/>
                    <a:pt x="150859" y="628492"/>
                    <a:pt x="169147" y="623527"/>
                  </a:cubicBezTo>
                  <a:cubicBezTo>
                    <a:pt x="187435" y="618563"/>
                    <a:pt x="198433" y="599709"/>
                    <a:pt x="193468" y="581421"/>
                  </a:cubicBezTo>
                  <a:cubicBezTo>
                    <a:pt x="192211" y="576896"/>
                    <a:pt x="174929" y="515182"/>
                    <a:pt x="168204" y="491615"/>
                  </a:cubicBezTo>
                  <a:cubicBezTo>
                    <a:pt x="148911" y="424119"/>
                    <a:pt x="128989" y="356309"/>
                    <a:pt x="109256" y="293212"/>
                  </a:cubicBezTo>
                  <a:cubicBezTo>
                    <a:pt x="105862" y="282277"/>
                    <a:pt x="102343" y="271907"/>
                    <a:pt x="98949" y="261412"/>
                  </a:cubicBezTo>
                  <a:cubicBezTo>
                    <a:pt x="54643" y="122587"/>
                    <a:pt x="59608" y="93615"/>
                    <a:pt x="98006" y="63952"/>
                  </a:cubicBezTo>
                  <a:cubicBezTo>
                    <a:pt x="98320" y="63701"/>
                    <a:pt x="100269" y="62255"/>
                    <a:pt x="101777" y="61124"/>
                  </a:cubicBezTo>
                  <a:cubicBezTo>
                    <a:pt x="116734" y="49497"/>
                    <a:pt x="119059" y="28382"/>
                    <a:pt x="107370" y="13424"/>
                  </a:cubicBezTo>
                  <a:cubicBezTo>
                    <a:pt x="101526" y="5946"/>
                    <a:pt x="93607" y="1358"/>
                    <a:pt x="84934" y="290"/>
                  </a:cubicBezTo>
                  <a:close/>
                </a:path>
              </a:pathLst>
            </a:custGeom>
            <a:solidFill>
              <a:srgbClr val="FFFFFF">
                <a:alpha val="6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02" name="Google Shape;2102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03" name="Google Shape;2103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1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105" name="Google Shape;2105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2106" name="Google Shape;2106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7" name="Google Shape;2107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8" name="Google Shape;2108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9" name="Google Shape;2109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0" name="Google Shape;2110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2111" name="Google Shape;2111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wy"/>
              <a:buNone/>
              <a:defRPr sz="45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indent="-355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indent="-355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indent="-355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indent="-355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indent="-355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indent="-355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indent="-355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indent="-355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P_hnwrPpbms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p22"/>
          <p:cNvSpPr txBox="1"/>
          <p:nvPr>
            <p:ph type="ctrTitle"/>
          </p:nvPr>
        </p:nvSpPr>
        <p:spPr>
          <a:xfrm>
            <a:off x="3201600" y="1047500"/>
            <a:ext cx="5788800" cy="1600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00"/>
              <a:t>Lealtad</a:t>
            </a:r>
            <a:endParaRPr sz="12700"/>
          </a:p>
        </p:txBody>
      </p:sp>
      <p:sp>
        <p:nvSpPr>
          <p:cNvPr id="2117" name="Google Shape;2117;p22"/>
          <p:cNvSpPr txBox="1"/>
          <p:nvPr>
            <p:ph idx="1" type="subTitle"/>
          </p:nvPr>
        </p:nvSpPr>
        <p:spPr>
          <a:xfrm>
            <a:off x="415650" y="2859627"/>
            <a:ext cx="11360700" cy="79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Just Another Hand"/>
                <a:ea typeface="Just Another Hand"/>
                <a:cs typeface="Just Another Hand"/>
                <a:sym typeface="Just Another Hand"/>
              </a:rPr>
              <a:t>Febrero - Prekínder a 2.° grado</a:t>
            </a:r>
            <a:endParaRPr sz="72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2118" name="Google Shape;2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188" y="4779763"/>
            <a:ext cx="8886825" cy="1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2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p23"/>
          <p:cNvSpPr txBox="1"/>
          <p:nvPr>
            <p:ph type="title"/>
          </p:nvPr>
        </p:nvSpPr>
        <p:spPr>
          <a:xfrm>
            <a:off x="1025425" y="599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9600"/>
              <a:t>Lealtad </a:t>
            </a:r>
            <a:endParaRPr sz="9600"/>
          </a:p>
        </p:txBody>
      </p:sp>
      <p:sp>
        <p:nvSpPr>
          <p:cNvPr id="2124" name="Google Shape;2124;p23"/>
          <p:cNvSpPr txBox="1"/>
          <p:nvPr/>
        </p:nvSpPr>
        <p:spPr>
          <a:xfrm>
            <a:off x="1534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Definir</a:t>
            </a:r>
            <a:endParaRPr sz="68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Definiremos la lealtad.</a:t>
            </a:r>
            <a:endParaRPr sz="5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125" name="Google Shape;2125;p23"/>
          <p:cNvSpPr txBox="1"/>
          <p:nvPr/>
        </p:nvSpPr>
        <p:spPr>
          <a:xfrm>
            <a:off x="41689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Identificar</a:t>
            </a:r>
            <a:endParaRPr sz="68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</a:t>
            </a: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dentificaremos formas de ser leales</a:t>
            </a: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.</a:t>
            </a:r>
            <a:endParaRPr sz="5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126" name="Google Shape;2126;p23"/>
          <p:cNvSpPr txBox="1"/>
          <p:nvPr/>
        </p:nvSpPr>
        <p:spPr>
          <a:xfrm>
            <a:off x="81844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Aplicar</a:t>
            </a:r>
            <a:endParaRPr sz="67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Determinaremos formas de mostrar lealtad en diferentes situaciones.</a:t>
            </a:r>
            <a:endParaRPr sz="4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4"/>
          <p:cNvSpPr/>
          <p:nvPr/>
        </p:nvSpPr>
        <p:spPr>
          <a:xfrm rot="1243758">
            <a:off x="6720456" y="1078607"/>
            <a:ext cx="5037691" cy="4238560"/>
          </a:xfrm>
          <a:custGeom>
            <a:rect b="b" l="l" r="r" t="t"/>
            <a:pathLst>
              <a:path extrusionOk="0" h="4380297" w="5206151">
                <a:moveTo>
                  <a:pt x="3232128" y="4380298"/>
                </a:moveTo>
                <a:cubicBezTo>
                  <a:pt x="3232128" y="4380298"/>
                  <a:pt x="2002438" y="4369141"/>
                  <a:pt x="797964" y="3420178"/>
                </a:cubicBezTo>
                <a:cubicBezTo>
                  <a:pt x="-382968" y="2489763"/>
                  <a:pt x="-175185" y="995049"/>
                  <a:pt x="910213" y="697348"/>
                </a:cubicBezTo>
                <a:cubicBezTo>
                  <a:pt x="1691104" y="483163"/>
                  <a:pt x="2583635" y="1293124"/>
                  <a:pt x="2583635" y="1293124"/>
                </a:cubicBezTo>
                <a:cubicBezTo>
                  <a:pt x="2583635" y="1293124"/>
                  <a:pt x="2921848" y="-76736"/>
                  <a:pt x="4161032" y="3382"/>
                </a:cubicBezTo>
                <a:cubicBezTo>
                  <a:pt x="5324536" y="78611"/>
                  <a:pt x="5370205" y="1582786"/>
                  <a:pt x="5001112" y="2465734"/>
                </a:cubicBezTo>
                <a:cubicBezTo>
                  <a:pt x="4403837" y="3894554"/>
                  <a:pt x="3232128" y="4380298"/>
                  <a:pt x="3232128" y="4380298"/>
                </a:cubicBezTo>
                <a:close/>
              </a:path>
            </a:pathLst>
          </a:custGeom>
          <a:solidFill>
            <a:schemeClr val="accen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2" name="Google Shape;2132;p24"/>
          <p:cNvSpPr txBox="1"/>
          <p:nvPr>
            <p:ph type="title"/>
          </p:nvPr>
        </p:nvSpPr>
        <p:spPr>
          <a:xfrm>
            <a:off x="1477099" y="1609175"/>
            <a:ext cx="54138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Definición</a:t>
            </a:r>
            <a:endParaRPr sz="9600"/>
          </a:p>
        </p:txBody>
      </p:sp>
      <p:sp>
        <p:nvSpPr>
          <p:cNvPr id="2133" name="Google Shape;2133;p24"/>
          <p:cNvSpPr txBox="1"/>
          <p:nvPr>
            <p:ph idx="1" type="body"/>
          </p:nvPr>
        </p:nvSpPr>
        <p:spPr>
          <a:xfrm>
            <a:off x="1477099" y="2895325"/>
            <a:ext cx="54138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7200">
                <a:latin typeface="Just Another Hand"/>
                <a:ea typeface="Just Another Hand"/>
                <a:cs typeface="Just Another Hand"/>
                <a:sym typeface="Just Another Hand"/>
              </a:rPr>
              <a:t>Fidelidad a una persona, causa, ideal o institución</a:t>
            </a:r>
            <a:endParaRPr sz="72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pSp>
        <p:nvGrpSpPr>
          <p:cNvPr id="2134" name="Google Shape;2134;p24"/>
          <p:cNvGrpSpPr/>
          <p:nvPr/>
        </p:nvGrpSpPr>
        <p:grpSpPr>
          <a:xfrm>
            <a:off x="7490760" y="1871933"/>
            <a:ext cx="3791824" cy="2891825"/>
            <a:chOff x="7603815" y="4270828"/>
            <a:chExt cx="3310481" cy="2524729"/>
          </a:xfrm>
        </p:grpSpPr>
        <p:grpSp>
          <p:nvGrpSpPr>
            <p:cNvPr id="2135" name="Google Shape;2135;p24"/>
            <p:cNvGrpSpPr/>
            <p:nvPr/>
          </p:nvGrpSpPr>
          <p:grpSpPr>
            <a:xfrm>
              <a:off x="7911562" y="5792591"/>
              <a:ext cx="2678260" cy="215978"/>
              <a:chOff x="1148611" y="5545062"/>
              <a:chExt cx="3506035" cy="282731"/>
            </a:xfrm>
          </p:grpSpPr>
          <p:sp>
            <p:nvSpPr>
              <p:cNvPr id="2136" name="Google Shape;2136;p24"/>
              <p:cNvSpPr/>
              <p:nvPr/>
            </p:nvSpPr>
            <p:spPr>
              <a:xfrm>
                <a:off x="4476494" y="5545062"/>
                <a:ext cx="178152" cy="262645"/>
              </a:xfrm>
              <a:custGeom>
                <a:rect b="b" l="l" r="r" t="t"/>
                <a:pathLst>
                  <a:path extrusionOk="0" h="262645" w="178152">
                    <a:moveTo>
                      <a:pt x="94775" y="221"/>
                    </a:moveTo>
                    <a:cubicBezTo>
                      <a:pt x="143874" y="4380"/>
                      <a:pt x="181116" y="66451"/>
                      <a:pt x="177967" y="138860"/>
                    </a:cubicBezTo>
                    <a:cubicBezTo>
                      <a:pt x="174817" y="211269"/>
                      <a:pt x="132469" y="266590"/>
                      <a:pt x="83377" y="262425"/>
                    </a:cubicBezTo>
                    <a:cubicBezTo>
                      <a:pt x="34285" y="258265"/>
                      <a:pt x="-2964" y="196188"/>
                      <a:pt x="186" y="123785"/>
                    </a:cubicBezTo>
                    <a:cubicBezTo>
                      <a:pt x="3335" y="51376"/>
                      <a:pt x="45684" y="-3945"/>
                      <a:pt x="94775" y="221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24"/>
              <p:cNvSpPr/>
              <p:nvPr/>
            </p:nvSpPr>
            <p:spPr>
              <a:xfrm>
                <a:off x="1148611" y="5565142"/>
                <a:ext cx="178159" cy="262651"/>
              </a:xfrm>
              <a:custGeom>
                <a:rect b="b" l="l" r="r" t="t"/>
                <a:pathLst>
                  <a:path extrusionOk="0" h="262651" w="178159">
                    <a:moveTo>
                      <a:pt x="94782" y="220"/>
                    </a:moveTo>
                    <a:cubicBezTo>
                      <a:pt x="143874" y="4386"/>
                      <a:pt x="181123" y="66457"/>
                      <a:pt x="177973" y="138866"/>
                    </a:cubicBezTo>
                    <a:cubicBezTo>
                      <a:pt x="174824" y="211275"/>
                      <a:pt x="132469" y="266596"/>
                      <a:pt x="83377" y="262431"/>
                    </a:cubicBezTo>
                    <a:cubicBezTo>
                      <a:pt x="34285" y="258271"/>
                      <a:pt x="-2964" y="196194"/>
                      <a:pt x="186" y="123791"/>
                    </a:cubicBezTo>
                    <a:cubicBezTo>
                      <a:pt x="3335" y="51382"/>
                      <a:pt x="45690" y="-3939"/>
                      <a:pt x="94782" y="220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38" name="Google Shape;2138;p24"/>
            <p:cNvGrpSpPr/>
            <p:nvPr/>
          </p:nvGrpSpPr>
          <p:grpSpPr>
            <a:xfrm>
              <a:off x="9517078" y="4270828"/>
              <a:ext cx="1027280" cy="2191998"/>
              <a:chOff x="3250347" y="3552965"/>
              <a:chExt cx="1344783" cy="2869483"/>
            </a:xfrm>
          </p:grpSpPr>
          <p:sp>
            <p:nvSpPr>
              <p:cNvPr id="2139" name="Google Shape;2139;p24"/>
              <p:cNvSpPr/>
              <p:nvPr/>
            </p:nvSpPr>
            <p:spPr>
              <a:xfrm>
                <a:off x="3606944" y="6142618"/>
                <a:ext cx="362919" cy="279830"/>
              </a:xfrm>
              <a:custGeom>
                <a:rect b="b" l="l" r="r" t="t"/>
                <a:pathLst>
                  <a:path extrusionOk="0" h="279830" w="362919">
                    <a:moveTo>
                      <a:pt x="182062" y="975"/>
                    </a:moveTo>
                    <a:cubicBezTo>
                      <a:pt x="374626" y="20133"/>
                      <a:pt x="382564" y="184337"/>
                      <a:pt x="345302" y="241481"/>
                    </a:cubicBezTo>
                    <a:cubicBezTo>
                      <a:pt x="308040" y="298631"/>
                      <a:pt x="58854" y="290630"/>
                      <a:pt x="14753" y="225987"/>
                    </a:cubicBezTo>
                    <a:cubicBezTo>
                      <a:pt x="-29354" y="161389"/>
                      <a:pt x="25160" y="-14633"/>
                      <a:pt x="182062" y="975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24"/>
              <p:cNvSpPr/>
              <p:nvPr/>
            </p:nvSpPr>
            <p:spPr>
              <a:xfrm>
                <a:off x="4097744" y="6108188"/>
                <a:ext cx="362971" cy="277921"/>
              </a:xfrm>
              <a:custGeom>
                <a:rect b="b" l="l" r="r" t="t"/>
                <a:pathLst>
                  <a:path extrusionOk="0" h="277921" w="362971">
                    <a:moveTo>
                      <a:pt x="166909" y="10"/>
                    </a:moveTo>
                    <a:cubicBezTo>
                      <a:pt x="360413" y="1915"/>
                      <a:pt x="382968" y="164754"/>
                      <a:pt x="350951" y="225009"/>
                    </a:cubicBezTo>
                    <a:cubicBezTo>
                      <a:pt x="318934" y="285246"/>
                      <a:pt x="70027" y="299533"/>
                      <a:pt x="20339" y="239074"/>
                    </a:cubicBezTo>
                    <a:cubicBezTo>
                      <a:pt x="-29357" y="178642"/>
                      <a:pt x="9238" y="-1540"/>
                      <a:pt x="166909" y="10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41" name="Google Shape;2141;p24"/>
              <p:cNvGrpSpPr/>
              <p:nvPr/>
            </p:nvGrpSpPr>
            <p:grpSpPr>
              <a:xfrm>
                <a:off x="3338355" y="5161495"/>
                <a:ext cx="1248949" cy="1110995"/>
                <a:chOff x="3338355" y="5161495"/>
                <a:chExt cx="1248949" cy="1110995"/>
              </a:xfrm>
            </p:grpSpPr>
            <p:sp>
              <p:nvSpPr>
                <p:cNvPr id="2142" name="Google Shape;2142;p24"/>
                <p:cNvSpPr/>
                <p:nvPr/>
              </p:nvSpPr>
              <p:spPr>
                <a:xfrm>
                  <a:off x="3338355" y="5161495"/>
                  <a:ext cx="1248949" cy="1110995"/>
                </a:xfrm>
                <a:custGeom>
                  <a:rect b="b" l="l" r="r" t="t"/>
                  <a:pathLst>
                    <a:path extrusionOk="0" h="1110995" w="1248949">
                      <a:moveTo>
                        <a:pt x="131799" y="31198"/>
                      </a:moveTo>
                      <a:cubicBezTo>
                        <a:pt x="131799" y="31198"/>
                        <a:pt x="-35873" y="942372"/>
                        <a:pt x="7021" y="1009961"/>
                      </a:cubicBezTo>
                      <a:cubicBezTo>
                        <a:pt x="34644" y="1053490"/>
                        <a:pt x="336707" y="1104887"/>
                        <a:pt x="645475" y="1110679"/>
                      </a:cubicBezTo>
                      <a:cubicBezTo>
                        <a:pt x="958486" y="1116546"/>
                        <a:pt x="1227548" y="1039857"/>
                        <a:pt x="1248351" y="969664"/>
                      </a:cubicBezTo>
                      <a:cubicBezTo>
                        <a:pt x="1261095" y="926636"/>
                        <a:pt x="1066373" y="0"/>
                        <a:pt x="1066373" y="0"/>
                      </a:cubicBezTo>
                      <a:lnTo>
                        <a:pt x="131799" y="3119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3" name="Google Shape;2143;p24"/>
                <p:cNvSpPr/>
                <p:nvPr/>
              </p:nvSpPr>
              <p:spPr>
                <a:xfrm>
                  <a:off x="3351345" y="6094488"/>
                  <a:ext cx="1217936" cy="86995"/>
                </a:xfrm>
                <a:custGeom>
                  <a:rect b="b" l="l" r="r" t="t"/>
                  <a:pathLst>
                    <a:path extrusionOk="0" h="86995" w="1217936">
                      <a:moveTo>
                        <a:pt x="0" y="13138"/>
                      </a:moveTo>
                      <a:cubicBezTo>
                        <a:pt x="0" y="13138"/>
                        <a:pt x="295192" y="90176"/>
                        <a:pt x="599675" y="86893"/>
                      </a:cubicBezTo>
                      <a:cubicBezTo>
                        <a:pt x="904158" y="83610"/>
                        <a:pt x="1217937" y="0"/>
                        <a:pt x="1217937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4" name="Google Shape;2144;p24"/>
                <p:cNvSpPr/>
                <p:nvPr/>
              </p:nvSpPr>
              <p:spPr>
                <a:xfrm>
                  <a:off x="3353625" y="5991453"/>
                  <a:ext cx="1206462" cy="97308"/>
                </a:xfrm>
                <a:custGeom>
                  <a:rect b="b" l="l" r="r" t="t"/>
                  <a:pathLst>
                    <a:path extrusionOk="0" h="97308" w="1206462">
                      <a:moveTo>
                        <a:pt x="0" y="42831"/>
                      </a:moveTo>
                      <a:cubicBezTo>
                        <a:pt x="0" y="42831"/>
                        <a:pt x="307035" y="104038"/>
                        <a:pt x="599878" y="96698"/>
                      </a:cubicBezTo>
                      <a:cubicBezTo>
                        <a:pt x="892727" y="89357"/>
                        <a:pt x="1206462" y="0"/>
                        <a:pt x="1206462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5" name="Google Shape;2145;p24"/>
                <p:cNvSpPr/>
                <p:nvPr/>
              </p:nvSpPr>
              <p:spPr>
                <a:xfrm>
                  <a:off x="3361258" y="5901956"/>
                  <a:ext cx="1182662" cy="100789"/>
                </a:xfrm>
                <a:custGeom>
                  <a:rect b="b" l="l" r="r" t="t"/>
                  <a:pathLst>
                    <a:path extrusionOk="0" h="100789" w="1182662">
                      <a:moveTo>
                        <a:pt x="0" y="36824"/>
                      </a:moveTo>
                      <a:cubicBezTo>
                        <a:pt x="0" y="36824"/>
                        <a:pt x="297733" y="106102"/>
                        <a:pt x="579825" y="100463"/>
                      </a:cubicBezTo>
                      <a:cubicBezTo>
                        <a:pt x="861918" y="94831"/>
                        <a:pt x="1182662" y="0"/>
                        <a:pt x="1182662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46" name="Google Shape;2146;p24"/>
              <p:cNvGrpSpPr/>
              <p:nvPr/>
            </p:nvGrpSpPr>
            <p:grpSpPr>
              <a:xfrm>
                <a:off x="3250347" y="4905095"/>
                <a:ext cx="1335249" cy="1092865"/>
                <a:chOff x="3250347" y="4905095"/>
                <a:chExt cx="1335249" cy="1092865"/>
              </a:xfrm>
            </p:grpSpPr>
            <p:sp>
              <p:nvSpPr>
                <p:cNvPr id="2147" name="Google Shape;2147;p24"/>
                <p:cNvSpPr/>
                <p:nvPr/>
              </p:nvSpPr>
              <p:spPr>
                <a:xfrm>
                  <a:off x="3250347" y="4905095"/>
                  <a:ext cx="1335249" cy="1092865"/>
                </a:xfrm>
                <a:custGeom>
                  <a:rect b="b" l="l" r="r" t="t"/>
                  <a:pathLst>
                    <a:path extrusionOk="0" h="1092865" w="1335249">
                      <a:moveTo>
                        <a:pt x="598673" y="2159"/>
                      </a:moveTo>
                      <a:cubicBezTo>
                        <a:pt x="354852" y="15653"/>
                        <a:pt x="-34555" y="89878"/>
                        <a:pt x="2459" y="474174"/>
                      </a:cubicBezTo>
                      <a:cubicBezTo>
                        <a:pt x="63069" y="1103446"/>
                        <a:pt x="788576" y="1092855"/>
                        <a:pt x="788576" y="1092855"/>
                      </a:cubicBezTo>
                      <a:cubicBezTo>
                        <a:pt x="788576" y="1092855"/>
                        <a:pt x="735782" y="972293"/>
                        <a:pt x="864522" y="902037"/>
                      </a:cubicBezTo>
                      <a:cubicBezTo>
                        <a:pt x="993256" y="831781"/>
                        <a:pt x="1341706" y="828688"/>
                        <a:pt x="1335159" y="496189"/>
                      </a:cubicBezTo>
                      <a:cubicBezTo>
                        <a:pt x="1328675" y="166377"/>
                        <a:pt x="1045281" y="-22561"/>
                        <a:pt x="598673" y="215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8" name="Google Shape;2148;p24"/>
                <p:cNvSpPr/>
                <p:nvPr/>
              </p:nvSpPr>
              <p:spPr>
                <a:xfrm>
                  <a:off x="3475348" y="5596553"/>
                  <a:ext cx="184518" cy="240112"/>
                </a:xfrm>
                <a:custGeom>
                  <a:rect b="b" l="l" r="r" t="t"/>
                  <a:pathLst>
                    <a:path extrusionOk="0" h="240112" w="184518">
                      <a:moveTo>
                        <a:pt x="184518" y="240112"/>
                      </a:moveTo>
                      <a:cubicBezTo>
                        <a:pt x="184518" y="240112"/>
                        <a:pt x="106007" y="197091"/>
                        <a:pt x="59880" y="137065"/>
                      </a:cubicBezTo>
                      <a:cubicBezTo>
                        <a:pt x="13754" y="77038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9" name="Google Shape;2149;p24"/>
                <p:cNvSpPr/>
                <p:nvPr/>
              </p:nvSpPr>
              <p:spPr>
                <a:xfrm>
                  <a:off x="3703358" y="5778785"/>
                  <a:ext cx="102857" cy="97186"/>
                </a:xfrm>
                <a:custGeom>
                  <a:rect b="b" l="l" r="r" t="t"/>
                  <a:pathLst>
                    <a:path extrusionOk="0" h="97186" w="102857">
                      <a:moveTo>
                        <a:pt x="102857" y="97187"/>
                      </a:moveTo>
                      <a:cubicBezTo>
                        <a:pt x="102857" y="97187"/>
                        <a:pt x="60325" y="85287"/>
                        <a:pt x="34608" y="60992"/>
                      </a:cubicBezTo>
                      <a:cubicBezTo>
                        <a:pt x="8896" y="36697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50" name="Google Shape;2150;p24"/>
                <p:cNvSpPr/>
                <p:nvPr/>
              </p:nvSpPr>
              <p:spPr>
                <a:xfrm>
                  <a:off x="3897420" y="5537809"/>
                  <a:ext cx="162124" cy="370116"/>
                </a:xfrm>
                <a:custGeom>
                  <a:rect b="b" l="l" r="r" t="t"/>
                  <a:pathLst>
                    <a:path extrusionOk="0" h="370116" w="162124">
                      <a:moveTo>
                        <a:pt x="26511" y="370116"/>
                      </a:moveTo>
                      <a:cubicBezTo>
                        <a:pt x="26511" y="370116"/>
                        <a:pt x="-14402" y="347428"/>
                        <a:pt x="5422" y="251263"/>
                      </a:cubicBezTo>
                      <a:cubicBezTo>
                        <a:pt x="31127" y="126562"/>
                        <a:pt x="193561" y="105543"/>
                        <a:pt x="156711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51" name="Google Shape;2151;p24"/>
                <p:cNvSpPr/>
                <p:nvPr/>
              </p:nvSpPr>
              <p:spPr>
                <a:xfrm>
                  <a:off x="4214736" y="5430278"/>
                  <a:ext cx="183167" cy="283908"/>
                </a:xfrm>
                <a:custGeom>
                  <a:rect b="b" l="l" r="r" t="t"/>
                  <a:pathLst>
                    <a:path extrusionOk="0" h="283908" w="183167">
                      <a:moveTo>
                        <a:pt x="0" y="283909"/>
                      </a:moveTo>
                      <a:cubicBezTo>
                        <a:pt x="0" y="283909"/>
                        <a:pt x="101873" y="222301"/>
                        <a:pt x="147377" y="151327"/>
                      </a:cubicBezTo>
                      <a:cubicBezTo>
                        <a:pt x="192888" y="80347"/>
                        <a:pt x="182036" y="0"/>
                        <a:pt x="182036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52" name="Google Shape;2152;p24"/>
              <p:cNvGrpSpPr/>
              <p:nvPr/>
            </p:nvGrpSpPr>
            <p:grpSpPr>
              <a:xfrm>
                <a:off x="3270681" y="3552965"/>
                <a:ext cx="1324449" cy="1663306"/>
                <a:chOff x="3270681" y="3552965"/>
                <a:chExt cx="1324449" cy="1663306"/>
              </a:xfrm>
            </p:grpSpPr>
            <p:sp>
              <p:nvSpPr>
                <p:cNvPr id="2153" name="Google Shape;2153;p24"/>
                <p:cNvSpPr/>
                <p:nvPr/>
              </p:nvSpPr>
              <p:spPr>
                <a:xfrm>
                  <a:off x="3270681" y="3564510"/>
                  <a:ext cx="1324449" cy="1651761"/>
                </a:xfrm>
                <a:custGeom>
                  <a:rect b="b" l="l" r="r" t="t"/>
                  <a:pathLst>
                    <a:path extrusionOk="0" h="1651761" w="1324449">
                      <a:moveTo>
                        <a:pt x="134" y="1651761"/>
                      </a:moveTo>
                      <a:cubicBezTo>
                        <a:pt x="134" y="1651761"/>
                        <a:pt x="-12750" y="1149019"/>
                        <a:pt x="214307" y="817860"/>
                      </a:cubicBezTo>
                      <a:cubicBezTo>
                        <a:pt x="463036" y="455104"/>
                        <a:pt x="672192" y="529335"/>
                        <a:pt x="746507" y="417873"/>
                      </a:cubicBezTo>
                      <a:cubicBezTo>
                        <a:pt x="820814" y="306412"/>
                        <a:pt x="796741" y="132225"/>
                        <a:pt x="854158" y="61295"/>
                      </a:cubicBezTo>
                      <a:cubicBezTo>
                        <a:pt x="911575" y="-9634"/>
                        <a:pt x="1023043" y="501"/>
                        <a:pt x="1023043" y="501"/>
                      </a:cubicBezTo>
                      <a:cubicBezTo>
                        <a:pt x="1023043" y="501"/>
                        <a:pt x="940334" y="73678"/>
                        <a:pt x="1014642" y="147986"/>
                      </a:cubicBezTo>
                      <a:cubicBezTo>
                        <a:pt x="1088950" y="222293"/>
                        <a:pt x="1199947" y="419607"/>
                        <a:pt x="1208812" y="537539"/>
                      </a:cubicBezTo>
                      <a:cubicBezTo>
                        <a:pt x="1230402" y="824908"/>
                        <a:pt x="1078383" y="815339"/>
                        <a:pt x="1152691" y="987602"/>
                      </a:cubicBezTo>
                      <a:cubicBezTo>
                        <a:pt x="1226999" y="1159858"/>
                        <a:pt x="1287895" y="1251724"/>
                        <a:pt x="1316895" y="1435994"/>
                      </a:cubicBezTo>
                      <a:cubicBezTo>
                        <a:pt x="1342232" y="1597018"/>
                        <a:pt x="1295712" y="1644833"/>
                        <a:pt x="1295712" y="1644833"/>
                      </a:cubicBezTo>
                      <a:cubicBezTo>
                        <a:pt x="1295712" y="1644833"/>
                        <a:pt x="1182339" y="1439525"/>
                        <a:pt x="712299" y="1408969"/>
                      </a:cubicBezTo>
                      <a:cubicBezTo>
                        <a:pt x="205436" y="1376025"/>
                        <a:pt x="134" y="1651761"/>
                        <a:pt x="134" y="165176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2154" name="Google Shape;2154;p24"/>
                <p:cNvGrpSpPr/>
                <p:nvPr/>
              </p:nvGrpSpPr>
              <p:grpSpPr>
                <a:xfrm>
                  <a:off x="3276130" y="3727294"/>
                  <a:ext cx="1316124" cy="1480829"/>
                  <a:chOff x="3276130" y="3727294"/>
                  <a:chExt cx="1316124" cy="1480829"/>
                </a:xfrm>
              </p:grpSpPr>
              <p:sp>
                <p:nvSpPr>
                  <p:cNvPr id="2155" name="Google Shape;2155;p24"/>
                  <p:cNvSpPr/>
                  <p:nvPr/>
                </p:nvSpPr>
                <p:spPr>
                  <a:xfrm>
                    <a:off x="3808139" y="4184496"/>
                    <a:ext cx="306954" cy="301988"/>
                  </a:xfrm>
                  <a:custGeom>
                    <a:rect b="b" l="l" r="r" t="t"/>
                    <a:pathLst>
                      <a:path extrusionOk="0" h="301988" w="306954">
                        <a:moveTo>
                          <a:pt x="177844" y="301989"/>
                        </a:moveTo>
                        <a:cubicBezTo>
                          <a:pt x="119329" y="301989"/>
                          <a:pt x="-66967" y="118226"/>
                          <a:pt x="25139" y="35441"/>
                        </a:cubicBezTo>
                        <a:cubicBezTo>
                          <a:pt x="83280" y="-16819"/>
                          <a:pt x="177844" y="143918"/>
                          <a:pt x="177844" y="143918"/>
                        </a:cubicBezTo>
                        <a:cubicBezTo>
                          <a:pt x="177844" y="143918"/>
                          <a:pt x="181375" y="-46995"/>
                          <a:pt x="277710" y="10949"/>
                        </a:cubicBezTo>
                        <a:cubicBezTo>
                          <a:pt x="364407" y="63095"/>
                          <a:pt x="236359" y="301989"/>
                          <a:pt x="177844" y="3019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6" name="Google Shape;2156;p24"/>
                  <p:cNvSpPr/>
                  <p:nvPr/>
                </p:nvSpPr>
                <p:spPr>
                  <a:xfrm>
                    <a:off x="3743144" y="4732726"/>
                    <a:ext cx="375753" cy="251292"/>
                  </a:xfrm>
                  <a:custGeom>
                    <a:rect b="b" l="l" r="r" t="t"/>
                    <a:pathLst>
                      <a:path extrusionOk="0" h="251292" w="375753">
                        <a:moveTo>
                          <a:pt x="44230" y="7574"/>
                        </a:moveTo>
                        <a:cubicBezTo>
                          <a:pt x="-30840" y="53630"/>
                          <a:pt x="1431" y="158056"/>
                          <a:pt x="54035" y="242885"/>
                        </a:cubicBezTo>
                        <a:cubicBezTo>
                          <a:pt x="111089" y="237698"/>
                          <a:pt x="172792" y="235697"/>
                          <a:pt x="240324" y="240085"/>
                        </a:cubicBezTo>
                        <a:cubicBezTo>
                          <a:pt x="267115" y="241825"/>
                          <a:pt x="281637" y="248486"/>
                          <a:pt x="306155" y="251293"/>
                        </a:cubicBezTo>
                        <a:cubicBezTo>
                          <a:pt x="363521" y="173931"/>
                          <a:pt x="403202" y="79074"/>
                          <a:pt x="352377" y="34186"/>
                        </a:cubicBezTo>
                        <a:cubicBezTo>
                          <a:pt x="249329" y="-56815"/>
                          <a:pt x="203907" y="171454"/>
                          <a:pt x="203907" y="171454"/>
                        </a:cubicBezTo>
                        <a:cubicBezTo>
                          <a:pt x="203907" y="171454"/>
                          <a:pt x="125726" y="-42420"/>
                          <a:pt x="44230" y="757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7" name="Google Shape;2157;p24"/>
                  <p:cNvSpPr/>
                  <p:nvPr/>
                </p:nvSpPr>
                <p:spPr>
                  <a:xfrm>
                    <a:off x="4381064" y="4940533"/>
                    <a:ext cx="211190" cy="267590"/>
                  </a:xfrm>
                  <a:custGeom>
                    <a:rect b="b" l="l" r="r" t="t"/>
                    <a:pathLst>
                      <a:path extrusionOk="0" h="267590" w="211190">
                        <a:moveTo>
                          <a:pt x="47813" y="2865"/>
                        </a:moveTo>
                        <a:cubicBezTo>
                          <a:pt x="-1254" y="21509"/>
                          <a:pt x="-5680" y="75934"/>
                          <a:pt x="4398" y="133129"/>
                        </a:cubicBezTo>
                        <a:cubicBezTo>
                          <a:pt x="131626" y="196845"/>
                          <a:pt x="182084" y="264764"/>
                          <a:pt x="183677" y="267590"/>
                        </a:cubicBezTo>
                        <a:cubicBezTo>
                          <a:pt x="184490" y="267006"/>
                          <a:pt x="185677" y="266784"/>
                          <a:pt x="186484" y="266193"/>
                        </a:cubicBezTo>
                        <a:cubicBezTo>
                          <a:pt x="186516" y="266149"/>
                          <a:pt x="186427" y="264847"/>
                          <a:pt x="186484" y="264790"/>
                        </a:cubicBezTo>
                        <a:cubicBezTo>
                          <a:pt x="189907" y="260745"/>
                          <a:pt x="223815" y="212625"/>
                          <a:pt x="206093" y="74296"/>
                        </a:cubicBezTo>
                        <a:cubicBezTo>
                          <a:pt x="174711" y="107615"/>
                          <a:pt x="151464" y="158345"/>
                          <a:pt x="151464" y="158338"/>
                        </a:cubicBezTo>
                        <a:cubicBezTo>
                          <a:pt x="151457" y="158338"/>
                          <a:pt x="120876" y="-24904"/>
                          <a:pt x="47813" y="2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8" name="Google Shape;2158;p24"/>
                  <p:cNvSpPr/>
                  <p:nvPr/>
                </p:nvSpPr>
                <p:spPr>
                  <a:xfrm>
                    <a:off x="4199239" y="4517593"/>
                    <a:ext cx="281466" cy="289940"/>
                  </a:xfrm>
                  <a:custGeom>
                    <a:rect b="b" l="l" r="r" t="t"/>
                    <a:pathLst>
                      <a:path extrusionOk="0" h="289940" w="281466">
                        <a:moveTo>
                          <a:pt x="217033" y="0"/>
                        </a:moveTo>
                        <a:cubicBezTo>
                          <a:pt x="180121" y="33858"/>
                          <a:pt x="177809" y="131667"/>
                          <a:pt x="177815" y="131667"/>
                        </a:cubicBezTo>
                        <a:cubicBezTo>
                          <a:pt x="177815" y="131667"/>
                          <a:pt x="83296" y="-29845"/>
                          <a:pt x="25142" y="22415"/>
                        </a:cubicBezTo>
                        <a:cubicBezTo>
                          <a:pt x="-66964" y="105201"/>
                          <a:pt x="119300" y="289941"/>
                          <a:pt x="177815" y="289941"/>
                        </a:cubicBezTo>
                        <a:cubicBezTo>
                          <a:pt x="207267" y="289941"/>
                          <a:pt x="253037" y="229254"/>
                          <a:pt x="281466" y="162477"/>
                        </a:cubicBezTo>
                        <a:cubicBezTo>
                          <a:pt x="262562" y="121691"/>
                          <a:pt x="245665" y="85172"/>
                          <a:pt x="224037" y="35020"/>
                        </a:cubicBezTo>
                        <a:cubicBezTo>
                          <a:pt x="217750" y="20441"/>
                          <a:pt x="220322" y="12268"/>
                          <a:pt x="21703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9" name="Google Shape;2159;p24"/>
                  <p:cNvSpPr/>
                  <p:nvPr/>
                </p:nvSpPr>
                <p:spPr>
                  <a:xfrm>
                    <a:off x="4238363" y="4004897"/>
                    <a:ext cx="244195" cy="220010"/>
                  </a:xfrm>
                  <a:custGeom>
                    <a:rect b="b" l="l" r="r" t="t"/>
                    <a:pathLst>
                      <a:path extrusionOk="0" h="220010" w="244195">
                        <a:moveTo>
                          <a:pt x="96648" y="219104"/>
                        </a:moveTo>
                        <a:cubicBezTo>
                          <a:pt x="51868" y="205908"/>
                          <a:pt x="-53701" y="38383"/>
                          <a:pt x="33447" y="2613"/>
                        </a:cubicBezTo>
                        <a:cubicBezTo>
                          <a:pt x="88457" y="-19961"/>
                          <a:pt x="128468" y="111147"/>
                          <a:pt x="128468" y="111147"/>
                        </a:cubicBezTo>
                        <a:cubicBezTo>
                          <a:pt x="128468" y="111147"/>
                          <a:pt x="169597" y="-18450"/>
                          <a:pt x="231650" y="42853"/>
                        </a:cubicBezTo>
                        <a:cubicBezTo>
                          <a:pt x="287498" y="98022"/>
                          <a:pt x="141422" y="232299"/>
                          <a:pt x="96648" y="21910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0" name="Google Shape;2160;p24"/>
                  <p:cNvSpPr/>
                  <p:nvPr/>
                </p:nvSpPr>
                <p:spPr>
                  <a:xfrm>
                    <a:off x="4061904" y="3727294"/>
                    <a:ext cx="146891" cy="173167"/>
                  </a:xfrm>
                  <a:custGeom>
                    <a:rect b="b" l="l" r="r" t="t"/>
                    <a:pathLst>
                      <a:path extrusionOk="0" h="173167" w="146891">
                        <a:moveTo>
                          <a:pt x="117659" y="1724"/>
                        </a:moveTo>
                        <a:cubicBezTo>
                          <a:pt x="45022" y="-14456"/>
                          <a:pt x="65830" y="88567"/>
                          <a:pt x="65830" y="88567"/>
                        </a:cubicBezTo>
                        <a:cubicBezTo>
                          <a:pt x="65830" y="88567"/>
                          <a:pt x="43142" y="69675"/>
                          <a:pt x="16809" y="56353"/>
                        </a:cubicBezTo>
                        <a:cubicBezTo>
                          <a:pt x="12268" y="85354"/>
                          <a:pt x="7004" y="115148"/>
                          <a:pt x="0" y="144593"/>
                        </a:cubicBezTo>
                        <a:cubicBezTo>
                          <a:pt x="31699" y="161230"/>
                          <a:pt x="67621" y="176286"/>
                          <a:pt x="84043" y="172609"/>
                        </a:cubicBezTo>
                        <a:cubicBezTo>
                          <a:pt x="123958" y="163668"/>
                          <a:pt x="183026" y="16285"/>
                          <a:pt x="117659" y="172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1" name="Google Shape;2161;p24"/>
                  <p:cNvSpPr/>
                  <p:nvPr/>
                </p:nvSpPr>
                <p:spPr>
                  <a:xfrm>
                    <a:off x="3344760" y="4397104"/>
                    <a:ext cx="390089" cy="414634"/>
                  </a:xfrm>
                  <a:custGeom>
                    <a:rect b="b" l="l" r="r" t="t"/>
                    <a:pathLst>
                      <a:path extrusionOk="0" h="414634" w="390089">
                        <a:moveTo>
                          <a:pt x="291338" y="36"/>
                        </a:moveTo>
                        <a:cubicBezTo>
                          <a:pt x="186531" y="-3088"/>
                          <a:pt x="182092" y="197528"/>
                          <a:pt x="182086" y="197528"/>
                        </a:cubicBezTo>
                        <a:cubicBezTo>
                          <a:pt x="182086" y="197528"/>
                          <a:pt x="137579" y="134650"/>
                          <a:pt x="82639" y="86872"/>
                        </a:cubicBezTo>
                        <a:cubicBezTo>
                          <a:pt x="46856" y="156932"/>
                          <a:pt x="21177" y="228039"/>
                          <a:pt x="0" y="301179"/>
                        </a:cubicBezTo>
                        <a:cubicBezTo>
                          <a:pt x="64573" y="363593"/>
                          <a:pt x="141567" y="414634"/>
                          <a:pt x="182086" y="414634"/>
                        </a:cubicBezTo>
                        <a:cubicBezTo>
                          <a:pt x="276136" y="414627"/>
                          <a:pt x="482517" y="85609"/>
                          <a:pt x="343167" y="14038"/>
                        </a:cubicBezTo>
                        <a:cubicBezTo>
                          <a:pt x="323812" y="4100"/>
                          <a:pt x="306311" y="481"/>
                          <a:pt x="291338" y="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2" name="Google Shape;2162;p24"/>
                  <p:cNvSpPr/>
                  <p:nvPr/>
                </p:nvSpPr>
                <p:spPr>
                  <a:xfrm>
                    <a:off x="3276130" y="4885969"/>
                    <a:ext cx="240546" cy="284334"/>
                  </a:xfrm>
                  <a:custGeom>
                    <a:rect b="b" l="l" r="r" t="t"/>
                    <a:pathLst>
                      <a:path extrusionOk="0" h="284334" w="240546">
                        <a:moveTo>
                          <a:pt x="25209" y="0"/>
                        </a:moveTo>
                        <a:cubicBezTo>
                          <a:pt x="24955" y="1518"/>
                          <a:pt x="25463" y="1302"/>
                          <a:pt x="25209" y="2801"/>
                        </a:cubicBezTo>
                        <a:cubicBezTo>
                          <a:pt x="5581" y="119507"/>
                          <a:pt x="3759" y="171457"/>
                          <a:pt x="2800" y="218504"/>
                        </a:cubicBezTo>
                        <a:cubicBezTo>
                          <a:pt x="2673" y="224917"/>
                          <a:pt x="70" y="241929"/>
                          <a:pt x="0" y="247917"/>
                        </a:cubicBezTo>
                        <a:cubicBezTo>
                          <a:pt x="14046" y="266579"/>
                          <a:pt x="27260" y="277851"/>
                          <a:pt x="39217" y="284334"/>
                        </a:cubicBezTo>
                        <a:cubicBezTo>
                          <a:pt x="70510" y="255550"/>
                          <a:pt x="124244" y="219031"/>
                          <a:pt x="193294" y="183490"/>
                        </a:cubicBezTo>
                        <a:cubicBezTo>
                          <a:pt x="232029" y="131877"/>
                          <a:pt x="257670" y="74448"/>
                          <a:pt x="226911" y="40621"/>
                        </a:cubicBezTo>
                        <a:cubicBezTo>
                          <a:pt x="151257" y="-42532"/>
                          <a:pt x="92443" y="140069"/>
                          <a:pt x="92443" y="140069"/>
                        </a:cubicBezTo>
                        <a:cubicBezTo>
                          <a:pt x="92443" y="140069"/>
                          <a:pt x="67558" y="36862"/>
                          <a:pt x="2520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163" name="Google Shape;2163;p24"/>
                <p:cNvSpPr/>
                <p:nvPr/>
              </p:nvSpPr>
              <p:spPr>
                <a:xfrm>
                  <a:off x="3270681" y="3552965"/>
                  <a:ext cx="1324449" cy="1651761"/>
                </a:xfrm>
                <a:custGeom>
                  <a:rect b="b" l="l" r="r" t="t"/>
                  <a:pathLst>
                    <a:path extrusionOk="0" h="1651761" w="1324449">
                      <a:moveTo>
                        <a:pt x="134" y="1651761"/>
                      </a:moveTo>
                      <a:cubicBezTo>
                        <a:pt x="134" y="1651761"/>
                        <a:pt x="-12750" y="1149025"/>
                        <a:pt x="214307" y="817866"/>
                      </a:cubicBezTo>
                      <a:cubicBezTo>
                        <a:pt x="463036" y="455104"/>
                        <a:pt x="672192" y="529335"/>
                        <a:pt x="746507" y="417873"/>
                      </a:cubicBezTo>
                      <a:cubicBezTo>
                        <a:pt x="820814" y="306412"/>
                        <a:pt x="796741" y="132225"/>
                        <a:pt x="854158" y="61295"/>
                      </a:cubicBezTo>
                      <a:cubicBezTo>
                        <a:pt x="911575" y="-9634"/>
                        <a:pt x="1023043" y="501"/>
                        <a:pt x="1023043" y="501"/>
                      </a:cubicBezTo>
                      <a:cubicBezTo>
                        <a:pt x="1023043" y="501"/>
                        <a:pt x="940334" y="73678"/>
                        <a:pt x="1014642" y="147986"/>
                      </a:cubicBezTo>
                      <a:cubicBezTo>
                        <a:pt x="1088950" y="222293"/>
                        <a:pt x="1199947" y="419607"/>
                        <a:pt x="1208812" y="537539"/>
                      </a:cubicBezTo>
                      <a:cubicBezTo>
                        <a:pt x="1230402" y="824908"/>
                        <a:pt x="1078383" y="815339"/>
                        <a:pt x="1152691" y="987602"/>
                      </a:cubicBezTo>
                      <a:cubicBezTo>
                        <a:pt x="1226999" y="1159858"/>
                        <a:pt x="1287895" y="1251724"/>
                        <a:pt x="1316895" y="1435994"/>
                      </a:cubicBezTo>
                      <a:cubicBezTo>
                        <a:pt x="1342232" y="1597018"/>
                        <a:pt x="1295712" y="1644833"/>
                        <a:pt x="1295712" y="1644833"/>
                      </a:cubicBezTo>
                      <a:cubicBezTo>
                        <a:pt x="1295712" y="1644833"/>
                        <a:pt x="1182339" y="1439525"/>
                        <a:pt x="712299" y="1408975"/>
                      </a:cubicBezTo>
                      <a:cubicBezTo>
                        <a:pt x="205436" y="1376025"/>
                        <a:pt x="134" y="1651761"/>
                        <a:pt x="134" y="1651761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64" name="Google Shape;2164;p24"/>
              <p:cNvSpPr/>
              <p:nvPr/>
            </p:nvSpPr>
            <p:spPr>
              <a:xfrm>
                <a:off x="3726154" y="4911204"/>
                <a:ext cx="397897" cy="250926"/>
              </a:xfrm>
              <a:custGeom>
                <a:rect b="b" l="l" r="r" t="t"/>
                <a:pathLst>
                  <a:path extrusionOk="0" h="250926" w="397897">
                    <a:moveTo>
                      <a:pt x="0" y="125463"/>
                    </a:moveTo>
                    <a:cubicBezTo>
                      <a:pt x="0" y="56172"/>
                      <a:pt x="89078" y="0"/>
                      <a:pt x="198952" y="0"/>
                    </a:cubicBezTo>
                    <a:cubicBezTo>
                      <a:pt x="308826" y="0"/>
                      <a:pt x="397897" y="56172"/>
                      <a:pt x="397897" y="125463"/>
                    </a:cubicBezTo>
                    <a:cubicBezTo>
                      <a:pt x="397897" y="194754"/>
                      <a:pt x="308826" y="250927"/>
                      <a:pt x="198952" y="250927"/>
                    </a:cubicBezTo>
                    <a:cubicBezTo>
                      <a:pt x="89078" y="250927"/>
                      <a:pt x="0" y="194754"/>
                      <a:pt x="0" y="125463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5" name="Google Shape;2165;p24"/>
            <p:cNvGrpSpPr/>
            <p:nvPr/>
          </p:nvGrpSpPr>
          <p:grpSpPr>
            <a:xfrm>
              <a:off x="7947556" y="4587442"/>
              <a:ext cx="1254529" cy="1840286"/>
              <a:chOff x="7947556" y="4587442"/>
              <a:chExt cx="1254529" cy="1840286"/>
            </a:xfrm>
          </p:grpSpPr>
          <p:sp>
            <p:nvSpPr>
              <p:cNvPr id="2166" name="Google Shape;2166;p24"/>
              <p:cNvSpPr/>
              <p:nvPr/>
            </p:nvSpPr>
            <p:spPr>
              <a:xfrm>
                <a:off x="8216326" y="6206780"/>
                <a:ext cx="277633" cy="214082"/>
              </a:xfrm>
              <a:custGeom>
                <a:rect b="b" l="l" r="r" t="t"/>
                <a:pathLst>
                  <a:path extrusionOk="0" h="279846" w="362919">
                    <a:moveTo>
                      <a:pt x="182063" y="975"/>
                    </a:moveTo>
                    <a:cubicBezTo>
                      <a:pt x="374626" y="20133"/>
                      <a:pt x="382564" y="184337"/>
                      <a:pt x="345302" y="241494"/>
                    </a:cubicBezTo>
                    <a:cubicBezTo>
                      <a:pt x="308040" y="298675"/>
                      <a:pt x="58854" y="290611"/>
                      <a:pt x="14753" y="226012"/>
                    </a:cubicBezTo>
                    <a:cubicBezTo>
                      <a:pt x="-29354" y="161388"/>
                      <a:pt x="25160" y="-14633"/>
                      <a:pt x="182063" y="975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7" name="Google Shape;2167;p24"/>
              <p:cNvSpPr/>
              <p:nvPr/>
            </p:nvSpPr>
            <p:spPr>
              <a:xfrm>
                <a:off x="8673687" y="6215118"/>
                <a:ext cx="277673" cy="212610"/>
              </a:xfrm>
              <a:custGeom>
                <a:rect b="b" l="l" r="r" t="t"/>
                <a:pathLst>
                  <a:path extrusionOk="0" h="277922" w="362971">
                    <a:moveTo>
                      <a:pt x="166909" y="10"/>
                    </a:moveTo>
                    <a:cubicBezTo>
                      <a:pt x="360413" y="1915"/>
                      <a:pt x="382968" y="164755"/>
                      <a:pt x="350951" y="225003"/>
                    </a:cubicBezTo>
                    <a:cubicBezTo>
                      <a:pt x="318934" y="285284"/>
                      <a:pt x="70027" y="299508"/>
                      <a:pt x="20338" y="239075"/>
                    </a:cubicBezTo>
                    <a:cubicBezTo>
                      <a:pt x="-29357" y="178642"/>
                      <a:pt x="9239" y="-1539"/>
                      <a:pt x="166909" y="10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8" name="Google Shape;2168;p24"/>
              <p:cNvSpPr/>
              <p:nvPr/>
            </p:nvSpPr>
            <p:spPr>
              <a:xfrm>
                <a:off x="8133794" y="5478687"/>
                <a:ext cx="955447" cy="849911"/>
              </a:xfrm>
              <a:custGeom>
                <a:rect b="b" l="l" r="r" t="t"/>
                <a:pathLst>
                  <a:path extrusionOk="0" h="1110995" w="1248950">
                    <a:moveTo>
                      <a:pt x="131804" y="31198"/>
                    </a:moveTo>
                    <a:cubicBezTo>
                      <a:pt x="131804" y="31198"/>
                      <a:pt x="-35874" y="942372"/>
                      <a:pt x="7021" y="1009961"/>
                    </a:cubicBezTo>
                    <a:cubicBezTo>
                      <a:pt x="34643" y="1053484"/>
                      <a:pt x="336706" y="1104887"/>
                      <a:pt x="645481" y="1110678"/>
                    </a:cubicBezTo>
                    <a:cubicBezTo>
                      <a:pt x="958492" y="1116546"/>
                      <a:pt x="1227554" y="1039857"/>
                      <a:pt x="1248350" y="969664"/>
                    </a:cubicBezTo>
                    <a:cubicBezTo>
                      <a:pt x="1261101" y="926636"/>
                      <a:pt x="1066372" y="0"/>
                      <a:pt x="1066372" y="0"/>
                    </a:cubicBezTo>
                    <a:lnTo>
                      <a:pt x="131804" y="31198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24"/>
              <p:cNvSpPr/>
              <p:nvPr/>
            </p:nvSpPr>
            <p:spPr>
              <a:xfrm>
                <a:off x="8158550" y="6059227"/>
                <a:ext cx="905615" cy="209086"/>
              </a:xfrm>
              <a:custGeom>
                <a:rect b="b" l="l" r="r" t="t"/>
                <a:pathLst>
                  <a:path extrusionOk="0" h="273315" w="1183811">
                    <a:moveTo>
                      <a:pt x="0" y="189160"/>
                    </a:moveTo>
                    <a:cubicBezTo>
                      <a:pt x="60427" y="230733"/>
                      <a:pt x="84830" y="25755"/>
                      <a:pt x="42412" y="46259"/>
                    </a:cubicBezTo>
                    <a:cubicBezTo>
                      <a:pt x="-30531" y="81534"/>
                      <a:pt x="67932" y="263740"/>
                      <a:pt x="140094" y="228853"/>
                    </a:cubicBezTo>
                    <a:cubicBezTo>
                      <a:pt x="251543" y="174968"/>
                      <a:pt x="149682" y="13633"/>
                      <a:pt x="150241" y="100196"/>
                    </a:cubicBezTo>
                    <a:cubicBezTo>
                      <a:pt x="152438" y="440290"/>
                      <a:pt x="437680" y="167786"/>
                      <a:pt x="359874" y="80435"/>
                    </a:cubicBezTo>
                    <a:cubicBezTo>
                      <a:pt x="288385" y="177"/>
                      <a:pt x="282181" y="227018"/>
                      <a:pt x="392214" y="256540"/>
                    </a:cubicBezTo>
                    <a:cubicBezTo>
                      <a:pt x="505466" y="286918"/>
                      <a:pt x="489052" y="20904"/>
                      <a:pt x="447243" y="98025"/>
                    </a:cubicBezTo>
                    <a:cubicBezTo>
                      <a:pt x="392982" y="198088"/>
                      <a:pt x="541274" y="326955"/>
                      <a:pt x="603085" y="249770"/>
                    </a:cubicBezTo>
                    <a:cubicBezTo>
                      <a:pt x="622345" y="225723"/>
                      <a:pt x="669004" y="94373"/>
                      <a:pt x="610749" y="95116"/>
                    </a:cubicBezTo>
                    <a:cubicBezTo>
                      <a:pt x="525875" y="96202"/>
                      <a:pt x="596576" y="345001"/>
                      <a:pt x="712241" y="241865"/>
                    </a:cubicBezTo>
                    <a:cubicBezTo>
                      <a:pt x="739229" y="217811"/>
                      <a:pt x="778199" y="85852"/>
                      <a:pt x="721023" y="79876"/>
                    </a:cubicBezTo>
                    <a:cubicBezTo>
                      <a:pt x="670636" y="74618"/>
                      <a:pt x="705136" y="307860"/>
                      <a:pt x="808844" y="257714"/>
                    </a:cubicBezTo>
                    <a:cubicBezTo>
                      <a:pt x="826884" y="248996"/>
                      <a:pt x="844213" y="230975"/>
                      <a:pt x="857669" y="212350"/>
                    </a:cubicBezTo>
                    <a:cubicBezTo>
                      <a:pt x="988111" y="31800"/>
                      <a:pt x="709803" y="56121"/>
                      <a:pt x="850062" y="196989"/>
                    </a:cubicBezTo>
                    <a:cubicBezTo>
                      <a:pt x="970286" y="317741"/>
                      <a:pt x="1067454" y="6077"/>
                      <a:pt x="981691" y="76"/>
                    </a:cubicBezTo>
                    <a:cubicBezTo>
                      <a:pt x="919963" y="-4242"/>
                      <a:pt x="976313" y="177133"/>
                      <a:pt x="1030853" y="185731"/>
                    </a:cubicBezTo>
                    <a:cubicBezTo>
                      <a:pt x="1100798" y="196754"/>
                      <a:pt x="1154214" y="83699"/>
                      <a:pt x="1101922" y="5861"/>
                    </a:cubicBezTo>
                    <a:cubicBezTo>
                      <a:pt x="1101909" y="5841"/>
                      <a:pt x="1098004" y="-407"/>
                      <a:pt x="1096683" y="234"/>
                    </a:cubicBezTo>
                    <a:cubicBezTo>
                      <a:pt x="1020534" y="37052"/>
                      <a:pt x="1119207" y="160198"/>
                      <a:pt x="1183812" y="159365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24"/>
              <p:cNvSpPr/>
              <p:nvPr/>
            </p:nvSpPr>
            <p:spPr>
              <a:xfrm>
                <a:off x="8194971" y="5792695"/>
                <a:ext cx="804261" cy="182081"/>
              </a:xfrm>
              <a:custGeom>
                <a:rect b="b" l="l" r="r" t="t"/>
                <a:pathLst>
                  <a:path extrusionOk="0" h="238014" w="1051322">
                    <a:moveTo>
                      <a:pt x="29" y="231390"/>
                    </a:moveTo>
                    <a:cubicBezTo>
                      <a:pt x="-1139" y="233200"/>
                      <a:pt x="33138" y="210562"/>
                      <a:pt x="41939" y="195386"/>
                    </a:cubicBezTo>
                    <a:cubicBezTo>
                      <a:pt x="56563" y="170157"/>
                      <a:pt x="74153" y="82254"/>
                      <a:pt x="45178" y="60346"/>
                    </a:cubicBezTo>
                    <a:cubicBezTo>
                      <a:pt x="3604" y="28914"/>
                      <a:pt x="-14633" y="206606"/>
                      <a:pt x="77048" y="224977"/>
                    </a:cubicBezTo>
                    <a:cubicBezTo>
                      <a:pt x="137037" y="236997"/>
                      <a:pt x="200505" y="113845"/>
                      <a:pt x="150677" y="45259"/>
                    </a:cubicBezTo>
                    <a:cubicBezTo>
                      <a:pt x="147984" y="41544"/>
                      <a:pt x="144085" y="37512"/>
                      <a:pt x="140320" y="41405"/>
                    </a:cubicBezTo>
                    <a:cubicBezTo>
                      <a:pt x="83957" y="99608"/>
                      <a:pt x="171473" y="325954"/>
                      <a:pt x="284116" y="181041"/>
                    </a:cubicBezTo>
                    <a:cubicBezTo>
                      <a:pt x="304131" y="155285"/>
                      <a:pt x="314183" y="124310"/>
                      <a:pt x="307947" y="84762"/>
                    </a:cubicBezTo>
                    <a:cubicBezTo>
                      <a:pt x="290789" y="-24020"/>
                      <a:pt x="215688" y="224189"/>
                      <a:pt x="340116" y="226901"/>
                    </a:cubicBezTo>
                    <a:cubicBezTo>
                      <a:pt x="389506" y="227974"/>
                      <a:pt x="480000" y="68887"/>
                      <a:pt x="408118" y="60258"/>
                    </a:cubicBezTo>
                    <a:cubicBezTo>
                      <a:pt x="357141" y="54143"/>
                      <a:pt x="414805" y="227040"/>
                      <a:pt x="459331" y="236934"/>
                    </a:cubicBezTo>
                    <a:cubicBezTo>
                      <a:pt x="534445" y="253634"/>
                      <a:pt x="593386" y="71529"/>
                      <a:pt x="538039" y="53793"/>
                    </a:cubicBezTo>
                    <a:cubicBezTo>
                      <a:pt x="506251" y="43601"/>
                      <a:pt x="503553" y="246306"/>
                      <a:pt x="603216" y="230958"/>
                    </a:cubicBezTo>
                    <a:cubicBezTo>
                      <a:pt x="685366" y="218309"/>
                      <a:pt x="693786" y="47322"/>
                      <a:pt x="649622" y="49158"/>
                    </a:cubicBezTo>
                    <a:cubicBezTo>
                      <a:pt x="584578" y="51857"/>
                      <a:pt x="651520" y="298776"/>
                      <a:pt x="755330" y="194662"/>
                    </a:cubicBezTo>
                    <a:cubicBezTo>
                      <a:pt x="779720" y="170195"/>
                      <a:pt x="798211" y="31308"/>
                      <a:pt x="754790" y="54422"/>
                    </a:cubicBezTo>
                    <a:cubicBezTo>
                      <a:pt x="688845" y="89531"/>
                      <a:pt x="762105" y="251907"/>
                      <a:pt x="833117" y="213318"/>
                    </a:cubicBezTo>
                    <a:cubicBezTo>
                      <a:pt x="912296" y="170297"/>
                      <a:pt x="913731" y="28946"/>
                      <a:pt x="872291" y="40947"/>
                    </a:cubicBezTo>
                    <a:cubicBezTo>
                      <a:pt x="804219" y="60664"/>
                      <a:pt x="926475" y="228425"/>
                      <a:pt x="963369" y="208003"/>
                    </a:cubicBezTo>
                    <a:cubicBezTo>
                      <a:pt x="1007343" y="183651"/>
                      <a:pt x="1036870" y="-28935"/>
                      <a:pt x="977224" y="3324"/>
                    </a:cubicBezTo>
                    <a:cubicBezTo>
                      <a:pt x="907057" y="41271"/>
                      <a:pt x="1051323" y="189861"/>
                      <a:pt x="1051323" y="189861"/>
                    </a:cubicBezTo>
                  </a:path>
                </a:pathLst>
              </a:custGeom>
              <a:noFill/>
              <a:ln cap="rnd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71" name="Google Shape;2171;p24"/>
              <p:cNvGrpSpPr/>
              <p:nvPr/>
            </p:nvGrpSpPr>
            <p:grpSpPr>
              <a:xfrm>
                <a:off x="7947556" y="5279276"/>
                <a:ext cx="1254529" cy="999729"/>
                <a:chOff x="1195730" y="4873096"/>
                <a:chExt cx="1642268" cy="1308717"/>
              </a:xfrm>
            </p:grpSpPr>
            <p:grpSp>
              <p:nvGrpSpPr>
                <p:cNvPr id="2172" name="Google Shape;2172;p24"/>
                <p:cNvGrpSpPr/>
                <p:nvPr/>
              </p:nvGrpSpPr>
              <p:grpSpPr>
                <a:xfrm>
                  <a:off x="1195730" y="4873096"/>
                  <a:ext cx="688678" cy="1290171"/>
                  <a:chOff x="1195730" y="4873096"/>
                  <a:chExt cx="688678" cy="1290171"/>
                </a:xfrm>
              </p:grpSpPr>
              <p:sp>
                <p:nvSpPr>
                  <p:cNvPr id="2173" name="Google Shape;2173;p24"/>
                  <p:cNvSpPr/>
                  <p:nvPr/>
                </p:nvSpPr>
                <p:spPr>
                  <a:xfrm>
                    <a:off x="1195730" y="5905481"/>
                    <a:ext cx="246777" cy="257786"/>
                  </a:xfrm>
                  <a:custGeom>
                    <a:rect b="b" l="l" r="r" t="t"/>
                    <a:pathLst>
                      <a:path extrusionOk="0" h="257786" w="246777">
                        <a:moveTo>
                          <a:pt x="191662" y="0"/>
                        </a:moveTo>
                        <a:cubicBezTo>
                          <a:pt x="191662" y="0"/>
                          <a:pt x="154470" y="46901"/>
                          <a:pt x="102413" y="70428"/>
                        </a:cubicBezTo>
                        <a:cubicBezTo>
                          <a:pt x="64237" y="87674"/>
                          <a:pt x="0" y="82950"/>
                          <a:pt x="0" y="82950"/>
                        </a:cubicBezTo>
                        <a:cubicBezTo>
                          <a:pt x="0" y="82950"/>
                          <a:pt x="64789" y="306546"/>
                          <a:pt x="186531" y="248018"/>
                        </a:cubicBezTo>
                        <a:cubicBezTo>
                          <a:pt x="319024" y="184321"/>
                          <a:pt x="191662" y="0"/>
                          <a:pt x="191662" y="0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74" name="Google Shape;2174;p24"/>
                  <p:cNvSpPr/>
                  <p:nvPr/>
                </p:nvSpPr>
                <p:spPr>
                  <a:xfrm>
                    <a:off x="1280183" y="4873096"/>
                    <a:ext cx="604225" cy="1098807"/>
                  </a:xfrm>
                  <a:custGeom>
                    <a:rect b="b" l="l" r="r" t="t"/>
                    <a:pathLst>
                      <a:path extrusionOk="0" h="1098807" w="604225">
                        <a:moveTo>
                          <a:pt x="425744" y="928"/>
                        </a:moveTo>
                        <a:cubicBezTo>
                          <a:pt x="263165" y="-19550"/>
                          <a:pt x="77409" y="302547"/>
                          <a:pt x="21535" y="597466"/>
                        </a:cubicBezTo>
                        <a:cubicBezTo>
                          <a:pt x="-21569" y="825006"/>
                          <a:pt x="-11053" y="1027368"/>
                          <a:pt x="156911" y="1087350"/>
                        </a:cubicBezTo>
                        <a:cubicBezTo>
                          <a:pt x="323287" y="1146773"/>
                          <a:pt x="539765" y="967303"/>
                          <a:pt x="588977" y="728137"/>
                        </a:cubicBezTo>
                        <a:cubicBezTo>
                          <a:pt x="651074" y="426378"/>
                          <a:pt x="508840" y="11399"/>
                          <a:pt x="425744" y="928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2175" name="Google Shape;2175;p24"/>
                <p:cNvGrpSpPr/>
                <p:nvPr/>
              </p:nvGrpSpPr>
              <p:grpSpPr>
                <a:xfrm>
                  <a:off x="2149314" y="4891644"/>
                  <a:ext cx="688684" cy="1290169"/>
                  <a:chOff x="2149314" y="4891644"/>
                  <a:chExt cx="688684" cy="1290169"/>
                </a:xfrm>
              </p:grpSpPr>
              <p:sp>
                <p:nvSpPr>
                  <p:cNvPr id="2176" name="Google Shape;2176;p24"/>
                  <p:cNvSpPr/>
                  <p:nvPr/>
                </p:nvSpPr>
                <p:spPr>
                  <a:xfrm>
                    <a:off x="2591220" y="5924022"/>
                    <a:ext cx="246778" cy="257791"/>
                  </a:xfrm>
                  <a:custGeom>
                    <a:rect b="b" l="l" r="r" t="t"/>
                    <a:pathLst>
                      <a:path extrusionOk="0" h="257791" w="246778">
                        <a:moveTo>
                          <a:pt x="55111" y="0"/>
                        </a:moveTo>
                        <a:cubicBezTo>
                          <a:pt x="55111" y="0"/>
                          <a:pt x="92309" y="46908"/>
                          <a:pt x="144360" y="70428"/>
                        </a:cubicBezTo>
                        <a:cubicBezTo>
                          <a:pt x="182542" y="87681"/>
                          <a:pt x="246779" y="82950"/>
                          <a:pt x="246779" y="82950"/>
                        </a:cubicBezTo>
                        <a:cubicBezTo>
                          <a:pt x="246779" y="82950"/>
                          <a:pt x="181990" y="306546"/>
                          <a:pt x="60248" y="248025"/>
                        </a:cubicBezTo>
                        <a:cubicBezTo>
                          <a:pt x="-72245" y="184321"/>
                          <a:pt x="55111" y="0"/>
                          <a:pt x="55111" y="0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77" name="Google Shape;2177;p24"/>
                  <p:cNvSpPr/>
                  <p:nvPr/>
                </p:nvSpPr>
                <p:spPr>
                  <a:xfrm>
                    <a:off x="2149314" y="4891644"/>
                    <a:ext cx="604228" cy="1098805"/>
                  </a:xfrm>
                  <a:custGeom>
                    <a:rect b="b" l="l" r="r" t="t"/>
                    <a:pathLst>
                      <a:path extrusionOk="0" h="1098805" w="604228">
                        <a:moveTo>
                          <a:pt x="178488" y="929"/>
                        </a:moveTo>
                        <a:cubicBezTo>
                          <a:pt x="341060" y="-19556"/>
                          <a:pt x="526817" y="302547"/>
                          <a:pt x="582690" y="597467"/>
                        </a:cubicBezTo>
                        <a:cubicBezTo>
                          <a:pt x="625801" y="825000"/>
                          <a:pt x="615279" y="1027362"/>
                          <a:pt x="447321" y="1087350"/>
                        </a:cubicBezTo>
                        <a:cubicBezTo>
                          <a:pt x="280938" y="1146767"/>
                          <a:pt x="64461" y="967297"/>
                          <a:pt x="15248" y="728137"/>
                        </a:cubicBezTo>
                        <a:cubicBezTo>
                          <a:pt x="-46849" y="426372"/>
                          <a:pt x="95391" y="11394"/>
                          <a:pt x="178488" y="929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2178" name="Google Shape;2178;p24"/>
              <p:cNvGrpSpPr/>
              <p:nvPr/>
            </p:nvGrpSpPr>
            <p:grpSpPr>
              <a:xfrm>
                <a:off x="7956538" y="4587442"/>
                <a:ext cx="1135264" cy="1020983"/>
                <a:chOff x="1207488" y="3967436"/>
                <a:chExt cx="1486142" cy="1336540"/>
              </a:xfrm>
            </p:grpSpPr>
            <p:sp>
              <p:nvSpPr>
                <p:cNvPr id="2179" name="Google Shape;2179;p24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2180" name="Google Shape;2180;p24"/>
                <p:cNvGrpSpPr/>
                <p:nvPr/>
              </p:nvGrpSpPr>
              <p:grpSpPr>
                <a:xfrm>
                  <a:off x="1207488" y="3967436"/>
                  <a:ext cx="1486142" cy="1336540"/>
                  <a:chOff x="1207488" y="3967436"/>
                  <a:chExt cx="1486142" cy="1336540"/>
                </a:xfrm>
              </p:grpSpPr>
              <p:sp>
                <p:nvSpPr>
                  <p:cNvPr id="2181" name="Google Shape;2181;p24"/>
                  <p:cNvSpPr/>
                  <p:nvPr/>
                </p:nvSpPr>
                <p:spPr>
                  <a:xfrm>
                    <a:off x="1207488" y="3967436"/>
                    <a:ext cx="1486142" cy="1336540"/>
                  </a:xfrm>
                  <a:custGeom>
                    <a:rect b="b" l="l" r="r" t="t"/>
                    <a:pathLst>
                      <a:path extrusionOk="0" h="1336540" w="1486142">
                        <a:moveTo>
                          <a:pt x="1476656" y="1336540"/>
                        </a:moveTo>
                        <a:cubicBezTo>
                          <a:pt x="1476656" y="1336540"/>
                          <a:pt x="1550341" y="665104"/>
                          <a:pt x="1286982" y="427233"/>
                        </a:cubicBezTo>
                        <a:cubicBezTo>
                          <a:pt x="1165792" y="317772"/>
                          <a:pt x="1002241" y="189870"/>
                          <a:pt x="831483" y="172573"/>
                        </a:cubicBezTo>
                        <a:cubicBezTo>
                          <a:pt x="631179" y="152278"/>
                          <a:pt x="510383" y="208381"/>
                          <a:pt x="333751" y="216661"/>
                        </a:cubicBezTo>
                        <a:cubicBezTo>
                          <a:pt x="117381" y="226808"/>
                          <a:pt x="140718" y="92639"/>
                          <a:pt x="140718" y="92639"/>
                        </a:cubicBezTo>
                        <a:cubicBezTo>
                          <a:pt x="140718" y="92639"/>
                          <a:pt x="190184" y="67944"/>
                          <a:pt x="180837" y="32086"/>
                        </a:cubicBezTo>
                        <a:cubicBezTo>
                          <a:pt x="170334" y="-8174"/>
                          <a:pt x="72373" y="-49213"/>
                          <a:pt x="11228" y="168388"/>
                        </a:cubicBezTo>
                        <a:cubicBezTo>
                          <a:pt x="-10990" y="247452"/>
                          <a:pt x="2440" y="411326"/>
                          <a:pt x="28208" y="464616"/>
                        </a:cubicBezTo>
                        <a:cubicBezTo>
                          <a:pt x="109793" y="633354"/>
                          <a:pt x="327452" y="698194"/>
                          <a:pt x="327452" y="698194"/>
                        </a:cubicBezTo>
                        <a:cubicBezTo>
                          <a:pt x="327452" y="698194"/>
                          <a:pt x="224011" y="813612"/>
                          <a:pt x="174189" y="995971"/>
                        </a:cubicBezTo>
                        <a:cubicBezTo>
                          <a:pt x="139848" y="1121663"/>
                          <a:pt x="150560" y="1310055"/>
                          <a:pt x="150560" y="1310055"/>
                        </a:cubicBezTo>
                        <a:cubicBezTo>
                          <a:pt x="150560" y="1310055"/>
                          <a:pt x="300261" y="1083677"/>
                          <a:pt x="907766" y="1093551"/>
                        </a:cubicBezTo>
                        <a:cubicBezTo>
                          <a:pt x="1221704" y="1098657"/>
                          <a:pt x="1476656" y="1336540"/>
                          <a:pt x="1476656" y="1336540"/>
                        </a:cubicBezTo>
                        <a:close/>
                      </a:path>
                    </a:pathLst>
                  </a:custGeom>
                  <a:noFill/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82" name="Google Shape;2182;p24"/>
                  <p:cNvSpPr/>
                  <p:nvPr/>
                </p:nvSpPr>
                <p:spPr>
                  <a:xfrm>
                    <a:off x="1529892" y="4479581"/>
                    <a:ext cx="181413" cy="192551"/>
                  </a:xfrm>
                  <a:custGeom>
                    <a:rect b="b" l="l" r="r" t="t"/>
                    <a:pathLst>
                      <a:path extrusionOk="0" h="192551" w="181413">
                        <a:moveTo>
                          <a:pt x="0" y="192551"/>
                        </a:moveTo>
                        <a:cubicBezTo>
                          <a:pt x="0" y="192551"/>
                          <a:pt x="42399" y="144259"/>
                          <a:pt x="89395" y="91116"/>
                        </a:cubicBezTo>
                        <a:cubicBezTo>
                          <a:pt x="136392" y="37973"/>
                          <a:pt x="181413" y="0"/>
                          <a:pt x="181413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183" name="Google Shape;2183;p24"/>
                <p:cNvSpPr/>
                <p:nvPr/>
              </p:nvSpPr>
              <p:spPr>
                <a:xfrm>
                  <a:off x="1246609" y="4115043"/>
                  <a:ext cx="74042" cy="74036"/>
                </a:xfrm>
                <a:custGeom>
                  <a:rect b="b" l="l" r="r" t="t"/>
                  <a:pathLst>
                    <a:path extrusionOk="0" h="74036" w="74042">
                      <a:moveTo>
                        <a:pt x="74032" y="36149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14" y="493"/>
                        <a:pt x="-466" y="17448"/>
                        <a:pt x="10" y="37888"/>
                      </a:cubicBezTo>
                      <a:cubicBezTo>
                        <a:pt x="493" y="58329"/>
                        <a:pt x="17454" y="74509"/>
                        <a:pt x="37894" y="74026"/>
                      </a:cubicBezTo>
                      <a:cubicBezTo>
                        <a:pt x="58335" y="73550"/>
                        <a:pt x="74515" y="56589"/>
                        <a:pt x="74032" y="3614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4" name="Google Shape;2184;p24"/>
                <p:cNvSpPr/>
                <p:nvPr/>
              </p:nvSpPr>
              <p:spPr>
                <a:xfrm>
                  <a:off x="1759060" y="4276752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9"/>
                      </a:moveTo>
                      <a:cubicBezTo>
                        <a:pt x="73543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87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5" name="Google Shape;2185;p24"/>
                <p:cNvSpPr/>
                <p:nvPr/>
              </p:nvSpPr>
              <p:spPr>
                <a:xfrm>
                  <a:off x="2395501" y="4447485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7"/>
                        <a:pt x="11" y="37888"/>
                      </a:cubicBezTo>
                      <a:cubicBezTo>
                        <a:pt x="493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3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6" name="Google Shape;2186;p24"/>
                <p:cNvSpPr/>
                <p:nvPr/>
              </p:nvSpPr>
              <p:spPr>
                <a:xfrm>
                  <a:off x="2190866" y="4293008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44" y="15714"/>
                        <a:pt x="56589" y="-466"/>
                        <a:pt x="36148" y="10"/>
                      </a:cubicBezTo>
                      <a:cubicBezTo>
                        <a:pt x="15708" y="493"/>
                        <a:pt x="-472" y="17454"/>
                        <a:pt x="11" y="37894"/>
                      </a:cubicBezTo>
                      <a:cubicBezTo>
                        <a:pt x="487" y="58329"/>
                        <a:pt x="17448" y="74508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7" name="Google Shape;2187;p24"/>
                <p:cNvSpPr/>
                <p:nvPr/>
              </p:nvSpPr>
              <p:spPr>
                <a:xfrm>
                  <a:off x="2367745" y="4861212"/>
                  <a:ext cx="74042" cy="74036"/>
                </a:xfrm>
                <a:custGeom>
                  <a:rect b="b" l="l" r="r" t="t"/>
                  <a:pathLst>
                    <a:path extrusionOk="0" h="74036" w="74042">
                      <a:moveTo>
                        <a:pt x="74032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14" y="487"/>
                        <a:pt x="-466" y="17448"/>
                        <a:pt x="10" y="37888"/>
                      </a:cubicBezTo>
                      <a:cubicBezTo>
                        <a:pt x="493" y="58329"/>
                        <a:pt x="17454" y="74509"/>
                        <a:pt x="37894" y="74026"/>
                      </a:cubicBezTo>
                      <a:cubicBezTo>
                        <a:pt x="58329" y="73544"/>
                        <a:pt x="74508" y="56589"/>
                        <a:pt x="74032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8" name="Google Shape;2188;p24"/>
                <p:cNvSpPr/>
                <p:nvPr/>
              </p:nvSpPr>
              <p:spPr>
                <a:xfrm>
                  <a:off x="2585036" y="5073982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93"/>
                        <a:pt x="-472" y="17454"/>
                        <a:pt x="11" y="37895"/>
                      </a:cubicBezTo>
                      <a:cubicBezTo>
                        <a:pt x="493" y="58329"/>
                        <a:pt x="17448" y="74509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9" name="Google Shape;2189;p24"/>
                <p:cNvSpPr/>
                <p:nvPr/>
              </p:nvSpPr>
              <p:spPr>
                <a:xfrm>
                  <a:off x="1731570" y="4876179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43" y="15708"/>
                        <a:pt x="56583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87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0" name="Google Shape;2190;p24"/>
                <p:cNvSpPr/>
                <p:nvPr/>
              </p:nvSpPr>
              <p:spPr>
                <a:xfrm>
                  <a:off x="1456709" y="4528629"/>
                  <a:ext cx="74046" cy="74046"/>
                </a:xfrm>
                <a:custGeom>
                  <a:rect b="b" l="l" r="r" t="t"/>
                  <a:pathLst>
                    <a:path extrusionOk="0" h="74046" w="74046">
                      <a:moveTo>
                        <a:pt x="68065" y="16853"/>
                      </a:moveTo>
                      <a:cubicBezTo>
                        <a:pt x="56921" y="-292"/>
                        <a:pt x="33991" y="-5157"/>
                        <a:pt x="16853" y="5982"/>
                      </a:cubicBezTo>
                      <a:cubicBezTo>
                        <a:pt x="-292" y="17126"/>
                        <a:pt x="-5156" y="40056"/>
                        <a:pt x="5981" y="57194"/>
                      </a:cubicBezTo>
                      <a:cubicBezTo>
                        <a:pt x="17126" y="74339"/>
                        <a:pt x="40056" y="79203"/>
                        <a:pt x="57194" y="68065"/>
                      </a:cubicBezTo>
                      <a:cubicBezTo>
                        <a:pt x="74339" y="56921"/>
                        <a:pt x="79203" y="33991"/>
                        <a:pt x="68065" y="168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1" name="Google Shape;2191;p24"/>
                <p:cNvSpPr/>
                <p:nvPr/>
              </p:nvSpPr>
              <p:spPr>
                <a:xfrm>
                  <a:off x="1435521" y="5064000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93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2" name="Google Shape;2192;p24"/>
                <p:cNvSpPr/>
                <p:nvPr/>
              </p:nvSpPr>
              <p:spPr>
                <a:xfrm>
                  <a:off x="1339966" y="4363512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50" y="15714"/>
                        <a:pt x="56589" y="-466"/>
                        <a:pt x="36148" y="10"/>
                      </a:cubicBezTo>
                      <a:cubicBezTo>
                        <a:pt x="15708" y="493"/>
                        <a:pt x="-472" y="17454"/>
                        <a:pt x="11" y="37894"/>
                      </a:cubicBezTo>
                      <a:cubicBezTo>
                        <a:pt x="493" y="58329"/>
                        <a:pt x="17448" y="74508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3" name="Google Shape;2193;p24"/>
                <p:cNvSpPr/>
                <p:nvPr/>
              </p:nvSpPr>
              <p:spPr>
                <a:xfrm>
                  <a:off x="2021568" y="4280701"/>
                  <a:ext cx="37024" cy="37024"/>
                </a:xfrm>
                <a:custGeom>
                  <a:rect b="b" l="l" r="r" t="t"/>
                  <a:pathLst>
                    <a:path extrusionOk="0" h="37024" w="37024">
                      <a:moveTo>
                        <a:pt x="37019" y="18077"/>
                      </a:moveTo>
                      <a:cubicBezTo>
                        <a:pt x="36778" y="7860"/>
                        <a:pt x="28294" y="-230"/>
                        <a:pt x="18077" y="5"/>
                      </a:cubicBezTo>
                      <a:cubicBezTo>
                        <a:pt x="7860" y="246"/>
                        <a:pt x="-230" y="8730"/>
                        <a:pt x="5" y="18947"/>
                      </a:cubicBezTo>
                      <a:cubicBezTo>
                        <a:pt x="246" y="29170"/>
                        <a:pt x="8730" y="37260"/>
                        <a:pt x="18947" y="37019"/>
                      </a:cubicBezTo>
                      <a:cubicBezTo>
                        <a:pt x="29170" y="36778"/>
                        <a:pt x="37260" y="28294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4" name="Google Shape;2194;p24"/>
                <p:cNvSpPr/>
                <p:nvPr/>
              </p:nvSpPr>
              <p:spPr>
                <a:xfrm>
                  <a:off x="2331219" y="4347674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88" y="-236"/>
                        <a:pt x="18071" y="5"/>
                      </a:cubicBezTo>
                      <a:cubicBezTo>
                        <a:pt x="7854" y="246"/>
                        <a:pt x="-236" y="8724"/>
                        <a:pt x="5" y="18941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5" name="Google Shape;2195;p24"/>
                <p:cNvSpPr/>
                <p:nvPr/>
              </p:nvSpPr>
              <p:spPr>
                <a:xfrm>
                  <a:off x="1339991" y="4238080"/>
                  <a:ext cx="37024" cy="37024"/>
                </a:xfrm>
                <a:custGeom>
                  <a:rect b="b" l="l" r="r" t="t"/>
                  <a:pathLst>
                    <a:path extrusionOk="0" h="37024" w="37024">
                      <a:moveTo>
                        <a:pt x="37019" y="18077"/>
                      </a:moveTo>
                      <a:cubicBezTo>
                        <a:pt x="36778" y="7860"/>
                        <a:pt x="28294" y="-230"/>
                        <a:pt x="18077" y="5"/>
                      </a:cubicBezTo>
                      <a:cubicBezTo>
                        <a:pt x="7860" y="246"/>
                        <a:pt x="-230" y="8730"/>
                        <a:pt x="5" y="18947"/>
                      </a:cubicBezTo>
                      <a:cubicBezTo>
                        <a:pt x="246" y="29171"/>
                        <a:pt x="8730" y="37260"/>
                        <a:pt x="18947" y="37019"/>
                      </a:cubicBezTo>
                      <a:cubicBezTo>
                        <a:pt x="29164" y="36778"/>
                        <a:pt x="37254" y="28294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6" name="Google Shape;2196;p24"/>
                <p:cNvSpPr/>
                <p:nvPr/>
              </p:nvSpPr>
              <p:spPr>
                <a:xfrm>
                  <a:off x="1955705" y="4175018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54"/>
                        <a:pt x="28295" y="-236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7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5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7" name="Google Shape;2197;p24"/>
                <p:cNvSpPr/>
                <p:nvPr/>
              </p:nvSpPr>
              <p:spPr>
                <a:xfrm>
                  <a:off x="1519270" y="4208260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60"/>
                        <a:pt x="28288" y="-230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0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4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8" name="Google Shape;2198;p24"/>
                <p:cNvSpPr/>
                <p:nvPr/>
              </p:nvSpPr>
              <p:spPr>
                <a:xfrm>
                  <a:off x="1578071" y="4346684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88" y="-236"/>
                        <a:pt x="18071" y="5"/>
                      </a:cubicBezTo>
                      <a:cubicBezTo>
                        <a:pt x="7854" y="247"/>
                        <a:pt x="-236" y="8724"/>
                        <a:pt x="5" y="18941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9" name="Google Shape;2199;p24"/>
                <p:cNvSpPr/>
                <p:nvPr/>
              </p:nvSpPr>
              <p:spPr>
                <a:xfrm>
                  <a:off x="2501894" y="4876998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60"/>
                        <a:pt x="28294" y="-230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0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4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0" name="Google Shape;2200;p24"/>
                <p:cNvSpPr/>
                <p:nvPr/>
              </p:nvSpPr>
              <p:spPr>
                <a:xfrm>
                  <a:off x="2469160" y="5095653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60" y="247"/>
                        <a:pt x="-230" y="8724"/>
                        <a:pt x="5" y="18947"/>
                      </a:cubicBezTo>
                      <a:cubicBezTo>
                        <a:pt x="246" y="29164"/>
                        <a:pt x="8730" y="37254"/>
                        <a:pt x="18947" y="37013"/>
                      </a:cubicBezTo>
                      <a:cubicBezTo>
                        <a:pt x="29164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1" name="Google Shape;2201;p24"/>
                <p:cNvSpPr/>
                <p:nvPr/>
              </p:nvSpPr>
              <p:spPr>
                <a:xfrm>
                  <a:off x="2258403" y="4901242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54" y="247"/>
                        <a:pt x="-236" y="8724"/>
                        <a:pt x="5" y="18948"/>
                      </a:cubicBezTo>
                      <a:cubicBezTo>
                        <a:pt x="247" y="29165"/>
                        <a:pt x="8730" y="37255"/>
                        <a:pt x="18947" y="37013"/>
                      </a:cubicBezTo>
                      <a:cubicBezTo>
                        <a:pt x="29165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2" name="Google Shape;2202;p24"/>
                <p:cNvSpPr/>
                <p:nvPr/>
              </p:nvSpPr>
              <p:spPr>
                <a:xfrm>
                  <a:off x="1552734" y="4843787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95" y="-236"/>
                        <a:pt x="18071" y="5"/>
                      </a:cubicBezTo>
                      <a:cubicBezTo>
                        <a:pt x="7854" y="247"/>
                        <a:pt x="-236" y="8724"/>
                        <a:pt x="5" y="18941"/>
                      </a:cubicBezTo>
                      <a:cubicBezTo>
                        <a:pt x="247" y="29164"/>
                        <a:pt x="8724" y="37255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3" name="Google Shape;2203;p24"/>
                <p:cNvSpPr/>
                <p:nvPr/>
              </p:nvSpPr>
              <p:spPr>
                <a:xfrm>
                  <a:off x="2562556" y="4671607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7" y="29164"/>
                        <a:pt x="8730" y="37254"/>
                        <a:pt x="18947" y="37013"/>
                      </a:cubicBezTo>
                      <a:cubicBezTo>
                        <a:pt x="29164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4" name="Google Shape;2204;p24"/>
                <p:cNvSpPr/>
                <p:nvPr/>
              </p:nvSpPr>
              <p:spPr>
                <a:xfrm>
                  <a:off x="1646397" y="5011516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94" y="-236"/>
                        <a:pt x="18071" y="5"/>
                      </a:cubicBezTo>
                      <a:cubicBezTo>
                        <a:pt x="7854" y="247"/>
                        <a:pt x="-236" y="8724"/>
                        <a:pt x="5" y="18947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5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5" name="Google Shape;2205;p24"/>
                <p:cNvSpPr/>
                <p:nvPr/>
              </p:nvSpPr>
              <p:spPr>
                <a:xfrm>
                  <a:off x="1668341" y="4692329"/>
                  <a:ext cx="70751" cy="27257"/>
                </a:xfrm>
                <a:custGeom>
                  <a:rect b="b" l="l" r="r" t="t"/>
                  <a:pathLst>
                    <a:path extrusionOk="0" h="27257" w="70751">
                      <a:moveTo>
                        <a:pt x="13094" y="22"/>
                      </a:moveTo>
                      <a:lnTo>
                        <a:pt x="58655" y="2086"/>
                      </a:lnTo>
                      <a:cubicBezTo>
                        <a:pt x="65577" y="2473"/>
                        <a:pt x="71120" y="8220"/>
                        <a:pt x="70733" y="15141"/>
                      </a:cubicBezTo>
                      <a:cubicBezTo>
                        <a:pt x="70345" y="22063"/>
                        <a:pt x="63811" y="27625"/>
                        <a:pt x="56890" y="27238"/>
                      </a:cubicBezTo>
                      <a:lnTo>
                        <a:pt x="12116" y="25149"/>
                      </a:lnTo>
                      <a:cubicBezTo>
                        <a:pt x="5194" y="24768"/>
                        <a:pt x="-368" y="18234"/>
                        <a:pt x="19" y="11312"/>
                      </a:cubicBezTo>
                      <a:cubicBezTo>
                        <a:pt x="406" y="4391"/>
                        <a:pt x="6172" y="-365"/>
                        <a:pt x="13094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6" name="Google Shape;2206;p24"/>
                <p:cNvSpPr/>
                <p:nvPr/>
              </p:nvSpPr>
              <p:spPr>
                <a:xfrm>
                  <a:off x="1764226" y="4478913"/>
                  <a:ext cx="55306" cy="59172"/>
                </a:xfrm>
                <a:custGeom>
                  <a:rect b="b" l="l" r="r" t="t"/>
                  <a:pathLst>
                    <a:path extrusionOk="0" h="59172" w="55306">
                      <a:moveTo>
                        <a:pt x="21635" y="4428"/>
                      </a:moveTo>
                      <a:lnTo>
                        <a:pt x="52057" y="38401"/>
                      </a:lnTo>
                      <a:cubicBezTo>
                        <a:pt x="56629" y="43614"/>
                        <a:pt x="56407" y="51596"/>
                        <a:pt x="51194" y="56168"/>
                      </a:cubicBezTo>
                      <a:cubicBezTo>
                        <a:pt x="45987" y="60734"/>
                        <a:pt x="37440" y="59965"/>
                        <a:pt x="32868" y="54752"/>
                      </a:cubicBezTo>
                      <a:lnTo>
                        <a:pt x="3010" y="21325"/>
                      </a:lnTo>
                      <a:cubicBezTo>
                        <a:pt x="-1562" y="16119"/>
                        <a:pt x="-794" y="7572"/>
                        <a:pt x="4420" y="2999"/>
                      </a:cubicBezTo>
                      <a:cubicBezTo>
                        <a:pt x="9633" y="-1566"/>
                        <a:pt x="17063" y="-785"/>
                        <a:pt x="21635" y="44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7" name="Google Shape;2207;p24"/>
                <p:cNvSpPr/>
                <p:nvPr/>
              </p:nvSpPr>
              <p:spPr>
                <a:xfrm>
                  <a:off x="2030067" y="4452363"/>
                  <a:ext cx="25588" cy="70806"/>
                </a:xfrm>
                <a:custGeom>
                  <a:rect b="b" l="l" r="r" t="t"/>
                  <a:pathLst>
                    <a:path extrusionOk="0" h="70806" w="25588">
                      <a:moveTo>
                        <a:pt x="3" y="58162"/>
                      </a:moveTo>
                      <a:lnTo>
                        <a:pt x="390" y="12556"/>
                      </a:lnTo>
                      <a:cubicBezTo>
                        <a:pt x="517" y="5622"/>
                        <a:pt x="6060" y="-125"/>
                        <a:pt x="12988" y="2"/>
                      </a:cubicBezTo>
                      <a:cubicBezTo>
                        <a:pt x="19923" y="136"/>
                        <a:pt x="25720" y="6460"/>
                        <a:pt x="25587" y="13388"/>
                      </a:cubicBezTo>
                      <a:lnTo>
                        <a:pt x="25155" y="58213"/>
                      </a:lnTo>
                      <a:cubicBezTo>
                        <a:pt x="25021" y="65141"/>
                        <a:pt x="18703" y="70938"/>
                        <a:pt x="11769" y="70805"/>
                      </a:cubicBezTo>
                      <a:cubicBezTo>
                        <a:pt x="4841" y="70678"/>
                        <a:pt x="-131" y="65090"/>
                        <a:pt x="3" y="581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8" name="Google Shape;2208;p24"/>
                <p:cNvSpPr/>
                <p:nvPr/>
              </p:nvSpPr>
              <p:spPr>
                <a:xfrm>
                  <a:off x="2249351" y="4486329"/>
                  <a:ext cx="53619" cy="60540"/>
                </a:xfrm>
                <a:custGeom>
                  <a:rect b="b" l="l" r="r" t="t"/>
                  <a:pathLst>
                    <a:path extrusionOk="0" h="60540" w="53619">
                      <a:moveTo>
                        <a:pt x="2969" y="40439"/>
                      </a:moveTo>
                      <a:lnTo>
                        <a:pt x="31423" y="4803"/>
                      </a:lnTo>
                      <a:cubicBezTo>
                        <a:pt x="35811" y="-569"/>
                        <a:pt x="43717" y="-1674"/>
                        <a:pt x="49089" y="2708"/>
                      </a:cubicBezTo>
                      <a:cubicBezTo>
                        <a:pt x="54461" y="7095"/>
                        <a:pt x="55115" y="15642"/>
                        <a:pt x="50733" y="21015"/>
                      </a:cubicBezTo>
                      <a:lnTo>
                        <a:pt x="22723" y="56009"/>
                      </a:lnTo>
                      <a:cubicBezTo>
                        <a:pt x="18336" y="61382"/>
                        <a:pt x="9782" y="62036"/>
                        <a:pt x="4416" y="57654"/>
                      </a:cubicBezTo>
                      <a:cubicBezTo>
                        <a:pt x="-956" y="53273"/>
                        <a:pt x="-1413" y="45812"/>
                        <a:pt x="2969" y="40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9" name="Google Shape;2209;p24"/>
                <p:cNvSpPr/>
                <p:nvPr/>
              </p:nvSpPr>
              <p:spPr>
                <a:xfrm>
                  <a:off x="2426100" y="4702832"/>
                  <a:ext cx="70745" cy="27257"/>
                </a:xfrm>
                <a:custGeom>
                  <a:rect b="b" l="l" r="r" t="t"/>
                  <a:pathLst>
                    <a:path extrusionOk="0" h="27257" w="70745">
                      <a:moveTo>
                        <a:pt x="13094" y="22"/>
                      </a:moveTo>
                      <a:lnTo>
                        <a:pt x="58649" y="2086"/>
                      </a:lnTo>
                      <a:cubicBezTo>
                        <a:pt x="65570" y="2473"/>
                        <a:pt x="71114" y="8220"/>
                        <a:pt x="70726" y="15141"/>
                      </a:cubicBezTo>
                      <a:cubicBezTo>
                        <a:pt x="70339" y="22063"/>
                        <a:pt x="63811" y="27625"/>
                        <a:pt x="56890" y="27238"/>
                      </a:cubicBezTo>
                      <a:lnTo>
                        <a:pt x="12116" y="25149"/>
                      </a:lnTo>
                      <a:cubicBezTo>
                        <a:pt x="5194" y="24768"/>
                        <a:pt x="-368" y="18234"/>
                        <a:pt x="19" y="11312"/>
                      </a:cubicBezTo>
                      <a:cubicBezTo>
                        <a:pt x="406" y="4391"/>
                        <a:pt x="6172" y="-365"/>
                        <a:pt x="13094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0" name="Google Shape;2210;p24"/>
                <p:cNvSpPr/>
                <p:nvPr/>
              </p:nvSpPr>
              <p:spPr>
                <a:xfrm>
                  <a:off x="1792885" y="4589819"/>
                  <a:ext cx="521360" cy="404258"/>
                </a:xfrm>
                <a:custGeom>
                  <a:rect b="b" l="l" r="r" t="t"/>
                  <a:pathLst>
                    <a:path extrusionOk="0" h="404258" w="521360">
                      <a:moveTo>
                        <a:pt x="240398" y="401312"/>
                      </a:moveTo>
                      <a:cubicBezTo>
                        <a:pt x="240398" y="401312"/>
                        <a:pt x="623506" y="150506"/>
                        <a:pt x="495001" y="32790"/>
                      </a:cubicBezTo>
                      <a:cubicBezTo>
                        <a:pt x="389610" y="-63749"/>
                        <a:pt x="263410" y="140943"/>
                        <a:pt x="263410" y="140943"/>
                      </a:cubicBezTo>
                      <a:cubicBezTo>
                        <a:pt x="263410" y="140943"/>
                        <a:pt x="115988" y="-60485"/>
                        <a:pt x="28809" y="18261"/>
                      </a:cubicBezTo>
                      <a:cubicBezTo>
                        <a:pt x="-97607" y="132447"/>
                        <a:pt x="232962" y="404258"/>
                        <a:pt x="232962" y="404258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211" name="Google Shape;2211;p24"/>
              <p:cNvSpPr/>
              <p:nvPr/>
            </p:nvSpPr>
            <p:spPr>
              <a:xfrm>
                <a:off x="8424760" y="5373576"/>
                <a:ext cx="304391" cy="191958"/>
              </a:xfrm>
              <a:custGeom>
                <a:rect b="b" l="l" r="r" t="t"/>
                <a:pathLst>
                  <a:path extrusionOk="0" h="250926" w="397897">
                    <a:moveTo>
                      <a:pt x="0" y="125463"/>
                    </a:moveTo>
                    <a:cubicBezTo>
                      <a:pt x="0" y="56172"/>
                      <a:pt x="89072" y="0"/>
                      <a:pt x="198945" y="0"/>
                    </a:cubicBezTo>
                    <a:cubicBezTo>
                      <a:pt x="308826" y="0"/>
                      <a:pt x="397897" y="56172"/>
                      <a:pt x="397897" y="125463"/>
                    </a:cubicBezTo>
                    <a:cubicBezTo>
                      <a:pt x="397897" y="194754"/>
                      <a:pt x="308826" y="250927"/>
                      <a:pt x="198945" y="250927"/>
                    </a:cubicBezTo>
                    <a:cubicBezTo>
                      <a:pt x="89072" y="250927"/>
                      <a:pt x="0" y="194754"/>
                      <a:pt x="0" y="125463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12" name="Google Shape;2212;p24"/>
            <p:cNvSpPr/>
            <p:nvPr/>
          </p:nvSpPr>
          <p:spPr>
            <a:xfrm>
              <a:off x="7603815" y="5868736"/>
              <a:ext cx="3310481" cy="839436"/>
            </a:xfrm>
            <a:custGeom>
              <a:rect b="b" l="l" r="r" t="t"/>
              <a:pathLst>
                <a:path extrusionOk="0" h="1098882" w="4333657">
                  <a:moveTo>
                    <a:pt x="90267" y="143848"/>
                  </a:moveTo>
                  <a:cubicBezTo>
                    <a:pt x="10956" y="92851"/>
                    <a:pt x="-56837" y="243696"/>
                    <a:pt x="72367" y="264454"/>
                  </a:cubicBezTo>
                  <a:cubicBezTo>
                    <a:pt x="194826" y="284133"/>
                    <a:pt x="276843" y="33517"/>
                    <a:pt x="402560" y="7406"/>
                  </a:cubicBezTo>
                  <a:cubicBezTo>
                    <a:pt x="663806" y="-46855"/>
                    <a:pt x="632043" y="374995"/>
                    <a:pt x="705982" y="505201"/>
                  </a:cubicBezTo>
                  <a:cubicBezTo>
                    <a:pt x="844323" y="748819"/>
                    <a:pt x="1204711" y="973228"/>
                    <a:pt x="1557530" y="1037998"/>
                  </a:cubicBezTo>
                  <a:cubicBezTo>
                    <a:pt x="1910349" y="1102832"/>
                    <a:pt x="2668844" y="1159727"/>
                    <a:pt x="3040801" y="964592"/>
                  </a:cubicBezTo>
                  <a:cubicBezTo>
                    <a:pt x="3566118" y="688983"/>
                    <a:pt x="3740019" y="57348"/>
                    <a:pt x="3906954" y="11800"/>
                  </a:cubicBezTo>
                  <a:cubicBezTo>
                    <a:pt x="4344145" y="-107497"/>
                    <a:pt x="4089936" y="713577"/>
                    <a:pt x="4184201" y="862294"/>
                  </a:cubicBezTo>
                  <a:cubicBezTo>
                    <a:pt x="4245187" y="958496"/>
                    <a:pt x="4406242" y="821209"/>
                    <a:pt x="4296050" y="77301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24"/>
            <p:cNvSpPr/>
            <p:nvPr/>
          </p:nvSpPr>
          <p:spPr>
            <a:xfrm>
              <a:off x="7749156" y="5832373"/>
              <a:ext cx="133207" cy="129585"/>
            </a:xfrm>
            <a:custGeom>
              <a:rect b="b" l="l" r="r" t="t"/>
              <a:pathLst>
                <a:path extrusionOk="0" h="169636" w="174378">
                  <a:moveTo>
                    <a:pt x="136949" y="168316"/>
                  </a:moveTo>
                  <a:cubicBezTo>
                    <a:pt x="104488" y="179264"/>
                    <a:pt x="-30519" y="120235"/>
                    <a:pt x="6311" y="60709"/>
                  </a:cubicBezTo>
                  <a:cubicBezTo>
                    <a:pt x="29564" y="23137"/>
                    <a:pt x="109714" y="87564"/>
                    <a:pt x="109714" y="87564"/>
                  </a:cubicBezTo>
                  <a:cubicBezTo>
                    <a:pt x="109714" y="87564"/>
                    <a:pt x="78783" y="-10633"/>
                    <a:pt x="142207" y="950"/>
                  </a:cubicBezTo>
                  <a:cubicBezTo>
                    <a:pt x="199287" y="11370"/>
                    <a:pt x="169410" y="157369"/>
                    <a:pt x="136949" y="1683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24"/>
            <p:cNvSpPr/>
            <p:nvPr/>
          </p:nvSpPr>
          <p:spPr>
            <a:xfrm>
              <a:off x="8027640" y="6022444"/>
              <a:ext cx="163797" cy="178843"/>
            </a:xfrm>
            <a:custGeom>
              <a:rect b="b" l="l" r="r" t="t"/>
              <a:pathLst>
                <a:path extrusionOk="0" h="234118" w="214422">
                  <a:moveTo>
                    <a:pt x="214405" y="141522"/>
                  </a:moveTo>
                  <a:cubicBezTo>
                    <a:pt x="216113" y="96824"/>
                    <a:pt x="92269" y="-50419"/>
                    <a:pt x="31340" y="17716"/>
                  </a:cubicBezTo>
                  <a:cubicBezTo>
                    <a:pt x="-7115" y="60725"/>
                    <a:pt x="103203" y="137280"/>
                    <a:pt x="103203" y="137280"/>
                  </a:cubicBezTo>
                  <a:cubicBezTo>
                    <a:pt x="103203" y="137280"/>
                    <a:pt x="-31201" y="134848"/>
                    <a:pt x="6753" y="209994"/>
                  </a:cubicBezTo>
                  <a:cubicBezTo>
                    <a:pt x="40910" y="277622"/>
                    <a:pt x="212703" y="186220"/>
                    <a:pt x="214405" y="1415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24"/>
            <p:cNvSpPr/>
            <p:nvPr/>
          </p:nvSpPr>
          <p:spPr>
            <a:xfrm>
              <a:off x="8324709" y="6408328"/>
              <a:ext cx="137385" cy="138183"/>
            </a:xfrm>
            <a:custGeom>
              <a:rect b="b" l="l" r="r" t="t"/>
              <a:pathLst>
                <a:path extrusionOk="0" h="180892" w="179847">
                  <a:moveTo>
                    <a:pt x="23380" y="174660"/>
                  </a:moveTo>
                  <a:cubicBezTo>
                    <a:pt x="-3640" y="150784"/>
                    <a:pt x="-21217" y="-2657"/>
                    <a:pt x="52139" y="35"/>
                  </a:cubicBezTo>
                  <a:cubicBezTo>
                    <a:pt x="98456" y="1686"/>
                    <a:pt x="82250" y="108049"/>
                    <a:pt x="82250" y="108049"/>
                  </a:cubicBezTo>
                  <a:cubicBezTo>
                    <a:pt x="82250" y="108049"/>
                    <a:pt x="154983" y="28991"/>
                    <a:pt x="177888" y="92682"/>
                  </a:cubicBezTo>
                  <a:cubicBezTo>
                    <a:pt x="198493" y="150086"/>
                    <a:pt x="50399" y="198536"/>
                    <a:pt x="23380" y="174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24"/>
            <p:cNvSpPr/>
            <p:nvPr/>
          </p:nvSpPr>
          <p:spPr>
            <a:xfrm>
              <a:off x="8736521" y="6572261"/>
              <a:ext cx="120025" cy="110077"/>
            </a:xfrm>
            <a:custGeom>
              <a:rect b="b" l="l" r="r" t="t"/>
              <a:pathLst>
                <a:path extrusionOk="0" h="144099" w="157122">
                  <a:moveTo>
                    <a:pt x="61598" y="144085"/>
                  </a:moveTo>
                  <a:cubicBezTo>
                    <a:pt x="91595" y="145354"/>
                    <a:pt x="190890" y="62741"/>
                    <a:pt x="145367" y="21593"/>
                  </a:cubicBezTo>
                  <a:cubicBezTo>
                    <a:pt x="116627" y="-4378"/>
                    <a:pt x="64842" y="69409"/>
                    <a:pt x="64842" y="69409"/>
                  </a:cubicBezTo>
                  <a:cubicBezTo>
                    <a:pt x="64842" y="69409"/>
                    <a:pt x="66951" y="-20762"/>
                    <a:pt x="16366" y="4448"/>
                  </a:cubicBezTo>
                  <a:cubicBezTo>
                    <a:pt x="-29157" y="27117"/>
                    <a:pt x="31594" y="142751"/>
                    <a:pt x="61598" y="144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24"/>
            <p:cNvSpPr/>
            <p:nvPr/>
          </p:nvSpPr>
          <p:spPr>
            <a:xfrm>
              <a:off x="9259703" y="6574653"/>
              <a:ext cx="219208" cy="220904"/>
            </a:xfrm>
            <a:custGeom>
              <a:rect b="b" l="l" r="r" t="t"/>
              <a:pathLst>
                <a:path extrusionOk="0" h="289179" w="286959">
                  <a:moveTo>
                    <a:pt x="35071" y="278620"/>
                  </a:moveTo>
                  <a:cubicBezTo>
                    <a:pt x="-7487" y="239822"/>
                    <a:pt x="-31610" y="-5923"/>
                    <a:pt x="85554" y="109"/>
                  </a:cubicBezTo>
                  <a:cubicBezTo>
                    <a:pt x="159519" y="3919"/>
                    <a:pt x="130880" y="173528"/>
                    <a:pt x="130880" y="173528"/>
                  </a:cubicBezTo>
                  <a:cubicBezTo>
                    <a:pt x="130880" y="173528"/>
                    <a:pt x="249155" y="48941"/>
                    <a:pt x="284106" y="151367"/>
                  </a:cubicBezTo>
                  <a:cubicBezTo>
                    <a:pt x="315557" y="243505"/>
                    <a:pt x="77635" y="317419"/>
                    <a:pt x="35071" y="2786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24"/>
            <p:cNvSpPr/>
            <p:nvPr/>
          </p:nvSpPr>
          <p:spPr>
            <a:xfrm>
              <a:off x="9782343" y="6537010"/>
              <a:ext cx="170557" cy="150164"/>
            </a:xfrm>
            <a:custGeom>
              <a:rect b="b" l="l" r="r" t="t"/>
              <a:pathLst>
                <a:path extrusionOk="0" h="196576" w="223271">
                  <a:moveTo>
                    <a:pt x="115088" y="196390"/>
                  </a:moveTo>
                  <a:cubicBezTo>
                    <a:pt x="157061" y="190358"/>
                    <a:pt x="273146" y="49641"/>
                    <a:pt x="199181" y="4493"/>
                  </a:cubicBezTo>
                  <a:cubicBezTo>
                    <a:pt x="152490" y="-23955"/>
                    <a:pt x="100001" y="91995"/>
                    <a:pt x="100001" y="91995"/>
                  </a:cubicBezTo>
                  <a:cubicBezTo>
                    <a:pt x="100001" y="91995"/>
                    <a:pt x="79243" y="-33734"/>
                    <a:pt x="15679" y="14526"/>
                  </a:cubicBezTo>
                  <a:cubicBezTo>
                    <a:pt x="-41535" y="57959"/>
                    <a:pt x="73121" y="202486"/>
                    <a:pt x="115088" y="196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24"/>
            <p:cNvSpPr/>
            <p:nvPr/>
          </p:nvSpPr>
          <p:spPr>
            <a:xfrm>
              <a:off x="10179923" y="6243604"/>
              <a:ext cx="132494" cy="129732"/>
            </a:xfrm>
            <a:custGeom>
              <a:rect b="b" l="l" r="r" t="t"/>
              <a:pathLst>
                <a:path extrusionOk="0" h="169829" w="173444">
                  <a:moveTo>
                    <a:pt x="141470" y="167900"/>
                  </a:moveTo>
                  <a:cubicBezTo>
                    <a:pt x="109644" y="180581"/>
                    <a:pt x="-28348" y="128911"/>
                    <a:pt x="5224" y="67487"/>
                  </a:cubicBezTo>
                  <a:cubicBezTo>
                    <a:pt x="26421" y="28714"/>
                    <a:pt x="109923" y="88735"/>
                    <a:pt x="109923" y="88735"/>
                  </a:cubicBezTo>
                  <a:cubicBezTo>
                    <a:pt x="109923" y="88735"/>
                    <a:pt x="73747" y="-7658"/>
                    <a:pt x="137704" y="489"/>
                  </a:cubicBezTo>
                  <a:cubicBezTo>
                    <a:pt x="195261" y="7823"/>
                    <a:pt x="173296" y="155226"/>
                    <a:pt x="141470" y="1679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24"/>
            <p:cNvSpPr/>
            <p:nvPr/>
          </p:nvSpPr>
          <p:spPr>
            <a:xfrm>
              <a:off x="10317538" y="5949383"/>
              <a:ext cx="165232" cy="159356"/>
            </a:xfrm>
            <a:custGeom>
              <a:rect b="b" l="l" r="r" t="t"/>
              <a:pathLst>
                <a:path extrusionOk="0" h="208608" w="216301">
                  <a:moveTo>
                    <a:pt x="154431" y="206480"/>
                  </a:moveTo>
                  <a:cubicBezTo>
                    <a:pt x="192144" y="188345"/>
                    <a:pt x="259759" y="21537"/>
                    <a:pt x="176771" y="950"/>
                  </a:cubicBezTo>
                  <a:cubicBezTo>
                    <a:pt x="124383" y="-12049"/>
                    <a:pt x="109315" y="112665"/>
                    <a:pt x="109315" y="112665"/>
                  </a:cubicBezTo>
                  <a:cubicBezTo>
                    <a:pt x="109315" y="112665"/>
                    <a:pt x="52552" y="448"/>
                    <a:pt x="7003" y="64691"/>
                  </a:cubicBezTo>
                  <a:cubicBezTo>
                    <a:pt x="-33986" y="122514"/>
                    <a:pt x="116718" y="224616"/>
                    <a:pt x="154431" y="2064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24"/>
            <p:cNvSpPr/>
            <p:nvPr/>
          </p:nvSpPr>
          <p:spPr>
            <a:xfrm>
              <a:off x="10732137" y="6187712"/>
              <a:ext cx="168297" cy="171793"/>
            </a:xfrm>
            <a:custGeom>
              <a:rect b="b" l="l" r="r" t="t"/>
              <a:pathLst>
                <a:path extrusionOk="0" h="224889" w="220313">
                  <a:moveTo>
                    <a:pt x="2586" y="184018"/>
                  </a:moveTo>
                  <a:cubicBezTo>
                    <a:pt x="-14064" y="142820"/>
                    <a:pt x="52097" y="-36511"/>
                    <a:pt x="131986" y="6657"/>
                  </a:cubicBezTo>
                  <a:cubicBezTo>
                    <a:pt x="182418" y="33905"/>
                    <a:pt x="105088" y="142604"/>
                    <a:pt x="105088" y="142604"/>
                  </a:cubicBezTo>
                  <a:cubicBezTo>
                    <a:pt x="105088" y="142604"/>
                    <a:pt x="229890" y="95068"/>
                    <a:pt x="219724" y="178081"/>
                  </a:cubicBezTo>
                  <a:cubicBezTo>
                    <a:pt x="210574" y="252796"/>
                    <a:pt x="19235" y="225224"/>
                    <a:pt x="2586" y="1840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22" name="Google Shape;2222;p24"/>
            <p:cNvGrpSpPr/>
            <p:nvPr/>
          </p:nvGrpSpPr>
          <p:grpSpPr>
            <a:xfrm>
              <a:off x="8818402" y="5634298"/>
              <a:ext cx="982272" cy="732763"/>
              <a:chOff x="2335730" y="5337846"/>
              <a:chExt cx="1285864" cy="959239"/>
            </a:xfrm>
          </p:grpSpPr>
          <p:sp>
            <p:nvSpPr>
              <p:cNvPr id="2223" name="Google Shape;2223;p24"/>
              <p:cNvSpPr/>
              <p:nvPr/>
            </p:nvSpPr>
            <p:spPr>
              <a:xfrm>
                <a:off x="2335730" y="5337846"/>
                <a:ext cx="1285864" cy="959239"/>
              </a:xfrm>
              <a:custGeom>
                <a:rect b="b" l="l" r="r" t="t"/>
                <a:pathLst>
                  <a:path extrusionOk="0" h="959239" w="1285864">
                    <a:moveTo>
                      <a:pt x="644312" y="959239"/>
                    </a:moveTo>
                    <a:cubicBezTo>
                      <a:pt x="644312" y="959239"/>
                      <a:pt x="353304" y="893301"/>
                      <a:pt x="118684" y="615349"/>
                    </a:cubicBezTo>
                    <a:cubicBezTo>
                      <a:pt x="-111357" y="342826"/>
                      <a:pt x="18259" y="13547"/>
                      <a:pt x="291652" y="1793"/>
                    </a:cubicBezTo>
                    <a:cubicBezTo>
                      <a:pt x="488350" y="-6665"/>
                      <a:pt x="646611" y="312193"/>
                      <a:pt x="646611" y="312193"/>
                    </a:cubicBezTo>
                    <a:cubicBezTo>
                      <a:pt x="646611" y="312193"/>
                      <a:pt x="810301" y="-70566"/>
                      <a:pt x="1099861" y="11546"/>
                    </a:cubicBezTo>
                    <a:cubicBezTo>
                      <a:pt x="1371730" y="88642"/>
                      <a:pt x="1301708" y="433142"/>
                      <a:pt x="1166720" y="614949"/>
                    </a:cubicBezTo>
                    <a:cubicBezTo>
                      <a:pt x="948280" y="909157"/>
                      <a:pt x="644312" y="959239"/>
                      <a:pt x="644312" y="95923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24" name="Google Shape;2224;p24"/>
              <p:cNvGrpSpPr/>
              <p:nvPr/>
            </p:nvGrpSpPr>
            <p:grpSpPr>
              <a:xfrm>
                <a:off x="2469989" y="5445338"/>
                <a:ext cx="115852" cy="374894"/>
                <a:chOff x="2469989" y="5445338"/>
                <a:chExt cx="115852" cy="374894"/>
              </a:xfrm>
            </p:grpSpPr>
            <p:sp>
              <p:nvSpPr>
                <p:cNvPr id="2225" name="Google Shape;2225;p24"/>
                <p:cNvSpPr/>
                <p:nvPr/>
              </p:nvSpPr>
              <p:spPr>
                <a:xfrm>
                  <a:off x="2469989" y="5445338"/>
                  <a:ext cx="115852" cy="280915"/>
                </a:xfrm>
                <a:custGeom>
                  <a:rect b="b" l="l" r="r" t="t"/>
                  <a:pathLst>
                    <a:path extrusionOk="0" h="280915" w="115852">
                      <a:moveTo>
                        <a:pt x="64200" y="278907"/>
                      </a:moveTo>
                      <a:cubicBezTo>
                        <a:pt x="26697" y="296446"/>
                        <a:pt x="-2526" y="194954"/>
                        <a:pt x="173" y="135569"/>
                      </a:cubicBezTo>
                      <a:cubicBezTo>
                        <a:pt x="3018" y="73104"/>
                        <a:pt x="41988" y="-3210"/>
                        <a:pt x="81980" y="104"/>
                      </a:cubicBezTo>
                      <a:cubicBezTo>
                        <a:pt x="120467" y="3292"/>
                        <a:pt x="133294" y="38071"/>
                        <a:pt x="82158" y="113439"/>
                      </a:cubicBezTo>
                      <a:cubicBezTo>
                        <a:pt x="40019" y="175542"/>
                        <a:pt x="100903" y="261750"/>
                        <a:pt x="64200" y="278907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6" name="Google Shape;2226;p24"/>
                <p:cNvSpPr/>
                <p:nvPr/>
              </p:nvSpPr>
              <p:spPr>
                <a:xfrm>
                  <a:off x="2523007" y="5760580"/>
                  <a:ext cx="59645" cy="59652"/>
                </a:xfrm>
                <a:custGeom>
                  <a:rect b="b" l="l" r="r" t="t"/>
                  <a:pathLst>
                    <a:path extrusionOk="0" h="59652" w="59645">
                      <a:moveTo>
                        <a:pt x="0" y="29826"/>
                      </a:moveTo>
                      <a:cubicBezTo>
                        <a:pt x="0" y="13354"/>
                        <a:pt x="13348" y="0"/>
                        <a:pt x="29819" y="0"/>
                      </a:cubicBezTo>
                      <a:cubicBezTo>
                        <a:pt x="46298" y="0"/>
                        <a:pt x="59646" y="13354"/>
                        <a:pt x="59646" y="29826"/>
                      </a:cubicBezTo>
                      <a:cubicBezTo>
                        <a:pt x="59646" y="46298"/>
                        <a:pt x="46298" y="59652"/>
                        <a:pt x="29819" y="59652"/>
                      </a:cubicBezTo>
                      <a:cubicBezTo>
                        <a:pt x="13348" y="59652"/>
                        <a:pt x="0" y="46298"/>
                        <a:pt x="0" y="29826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227" name="Google Shape;2227;p24"/>
          <p:cNvSpPr/>
          <p:nvPr/>
        </p:nvSpPr>
        <p:spPr>
          <a:xfrm>
            <a:off x="8976952" y="215722"/>
            <a:ext cx="1124240" cy="1053183"/>
          </a:xfrm>
          <a:custGeom>
            <a:rect b="b" l="l" r="r" t="t"/>
            <a:pathLst>
              <a:path extrusionOk="0" h="4212733" w="4496962">
                <a:moveTo>
                  <a:pt x="3600488" y="4056049"/>
                </a:moveTo>
                <a:cubicBezTo>
                  <a:pt x="3600488" y="4056049"/>
                  <a:pt x="2553157" y="4436160"/>
                  <a:pt x="1230090" y="4012297"/>
                </a:cubicBezTo>
                <a:cubicBezTo>
                  <a:pt x="-67125" y="3596754"/>
                  <a:pt x="-364353" y="2262136"/>
                  <a:pt x="462635" y="1665534"/>
                </a:cubicBezTo>
                <a:cubicBezTo>
                  <a:pt x="1057617" y="1236300"/>
                  <a:pt x="2071858" y="1641023"/>
                  <a:pt x="2071858" y="1641023"/>
                </a:cubicBezTo>
                <a:cubicBezTo>
                  <a:pt x="2071858" y="1641023"/>
                  <a:pt x="1924900" y="371087"/>
                  <a:pt x="3002146" y="46456"/>
                </a:cubicBezTo>
                <a:cubicBezTo>
                  <a:pt x="4013593" y="-258344"/>
                  <a:pt x="4528959" y="1003972"/>
                  <a:pt x="4495425" y="1870392"/>
                </a:cubicBezTo>
                <a:cubicBezTo>
                  <a:pt x="4441158" y="3272460"/>
                  <a:pt x="3600488" y="4056049"/>
                  <a:pt x="3600488" y="405604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8" name="Google Shape;2228;p24"/>
          <p:cNvSpPr/>
          <p:nvPr/>
        </p:nvSpPr>
        <p:spPr>
          <a:xfrm>
            <a:off x="10791338" y="-1"/>
            <a:ext cx="1315395" cy="1122362"/>
          </a:xfrm>
          <a:custGeom>
            <a:rect b="b" l="l" r="r" t="t"/>
            <a:pathLst>
              <a:path extrusionOk="0" h="5101647" w="5979067">
                <a:moveTo>
                  <a:pt x="1816605" y="5060069"/>
                </a:moveTo>
                <a:cubicBezTo>
                  <a:pt x="1816605" y="5060069"/>
                  <a:pt x="658937" y="4259143"/>
                  <a:pt x="127962" y="2586039"/>
                </a:cubicBezTo>
                <a:cubicBezTo>
                  <a:pt x="-392655" y="945643"/>
                  <a:pt x="764918" y="-336682"/>
                  <a:pt x="1984436" y="78963"/>
                </a:cubicBezTo>
                <a:cubicBezTo>
                  <a:pt x="2861752" y="377998"/>
                  <a:pt x="3186617" y="1718921"/>
                  <a:pt x="3186617" y="1718921"/>
                </a:cubicBezTo>
                <a:cubicBezTo>
                  <a:pt x="3186617" y="1718921"/>
                  <a:pt x="4387466" y="638697"/>
                  <a:pt x="5509828" y="1511085"/>
                </a:cubicBezTo>
                <a:cubicBezTo>
                  <a:pt x="6563611" y="2330191"/>
                  <a:pt x="5640067" y="3784417"/>
                  <a:pt x="4722873" y="4383540"/>
                </a:cubicBezTo>
                <a:cubicBezTo>
                  <a:pt x="3238751" y="5353058"/>
                  <a:pt x="1816605" y="5060069"/>
                  <a:pt x="1816605" y="506006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25"/>
          <p:cNvSpPr txBox="1"/>
          <p:nvPr>
            <p:ph type="title"/>
          </p:nvPr>
        </p:nvSpPr>
        <p:spPr>
          <a:xfrm>
            <a:off x="1025425" y="5933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Video sobre la Lealtad</a:t>
            </a:r>
            <a:endParaRPr/>
          </a:p>
        </p:txBody>
      </p:sp>
      <p:sp>
        <p:nvSpPr>
          <p:cNvPr id="2234" name="Google Shape;2234;p25"/>
          <p:cNvSpPr txBox="1"/>
          <p:nvPr>
            <p:ph idx="2" type="body"/>
          </p:nvPr>
        </p:nvSpPr>
        <p:spPr>
          <a:xfrm>
            <a:off x="4485471" y="26530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Insert CFISD Loyalty Video</a:t>
            </a:r>
            <a:endParaRPr/>
          </a:p>
        </p:txBody>
      </p:sp>
      <p:pic>
        <p:nvPicPr>
          <p:cNvPr id="2235" name="Google Shape;2235;p25" title="February - Loyalty, Elementary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8375" y="1665400"/>
            <a:ext cx="8071075" cy="453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9" name="Shape 2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0" name="Google Shape;2240;p26"/>
          <p:cNvGrpSpPr/>
          <p:nvPr/>
        </p:nvGrpSpPr>
        <p:grpSpPr>
          <a:xfrm rot="762657">
            <a:off x="10844762" y="239378"/>
            <a:ext cx="933359" cy="622297"/>
            <a:chOff x="6888479" y="1142285"/>
            <a:chExt cx="680482" cy="453632"/>
          </a:xfrm>
        </p:grpSpPr>
        <p:sp>
          <p:nvSpPr>
            <p:cNvPr id="2241" name="Google Shape;2241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6" name="Google Shape;2246;p26"/>
          <p:cNvGrpSpPr/>
          <p:nvPr/>
        </p:nvGrpSpPr>
        <p:grpSpPr>
          <a:xfrm flipH="1" rot="-762657">
            <a:off x="9963663" y="1213008"/>
            <a:ext cx="933359" cy="622297"/>
            <a:chOff x="6888479" y="1142285"/>
            <a:chExt cx="680482" cy="453632"/>
          </a:xfrm>
        </p:grpSpPr>
        <p:sp>
          <p:nvSpPr>
            <p:cNvPr id="2247" name="Google Shape;2247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2" name="Google Shape;2252;p26"/>
          <p:cNvGrpSpPr/>
          <p:nvPr/>
        </p:nvGrpSpPr>
        <p:grpSpPr>
          <a:xfrm rot="1417289">
            <a:off x="10985897" y="2107032"/>
            <a:ext cx="933366" cy="622273"/>
            <a:chOff x="6888479" y="1142285"/>
            <a:chExt cx="680482" cy="453632"/>
          </a:xfrm>
        </p:grpSpPr>
        <p:sp>
          <p:nvSpPr>
            <p:cNvPr id="2253" name="Google Shape;2253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8" name="Google Shape;2258;p26"/>
          <p:cNvGrpSpPr/>
          <p:nvPr/>
        </p:nvGrpSpPr>
        <p:grpSpPr>
          <a:xfrm flipH="1" rot="-2193096">
            <a:off x="9963332" y="2888827"/>
            <a:ext cx="933404" cy="622265"/>
            <a:chOff x="6888479" y="1142285"/>
            <a:chExt cx="680482" cy="453632"/>
          </a:xfrm>
        </p:grpSpPr>
        <p:sp>
          <p:nvSpPr>
            <p:cNvPr id="2259" name="Google Shape;2259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4" name="Google Shape;2264;p26"/>
          <p:cNvGrpSpPr/>
          <p:nvPr/>
        </p:nvGrpSpPr>
        <p:grpSpPr>
          <a:xfrm rot="762657">
            <a:off x="10759787" y="3974653"/>
            <a:ext cx="933359" cy="622297"/>
            <a:chOff x="6888479" y="1142285"/>
            <a:chExt cx="680482" cy="453632"/>
          </a:xfrm>
        </p:grpSpPr>
        <p:sp>
          <p:nvSpPr>
            <p:cNvPr id="2265" name="Google Shape;2265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0" name="Google Shape;2270;p26"/>
          <p:cNvGrpSpPr/>
          <p:nvPr/>
        </p:nvGrpSpPr>
        <p:grpSpPr>
          <a:xfrm flipH="1" rot="-762657">
            <a:off x="9878688" y="4948283"/>
            <a:ext cx="933359" cy="622297"/>
            <a:chOff x="6888479" y="1142285"/>
            <a:chExt cx="680482" cy="453632"/>
          </a:xfrm>
        </p:grpSpPr>
        <p:sp>
          <p:nvSpPr>
            <p:cNvPr id="2271" name="Google Shape;2271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6" name="Google Shape;2276;p26"/>
          <p:cNvGrpSpPr/>
          <p:nvPr/>
        </p:nvGrpSpPr>
        <p:grpSpPr>
          <a:xfrm rot="1417289">
            <a:off x="10900922" y="5842307"/>
            <a:ext cx="933366" cy="622273"/>
            <a:chOff x="6888479" y="1142285"/>
            <a:chExt cx="680482" cy="453632"/>
          </a:xfrm>
        </p:grpSpPr>
        <p:sp>
          <p:nvSpPr>
            <p:cNvPr id="2277" name="Google Shape;2277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82" name="Google Shape;22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3213" y="319088"/>
            <a:ext cx="6505575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6" name="Shape 2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7" name="Google Shape;2287;p27"/>
          <p:cNvSpPr txBox="1"/>
          <p:nvPr>
            <p:ph type="title"/>
          </p:nvPr>
        </p:nvSpPr>
        <p:spPr>
          <a:xfrm>
            <a:off x="1025600" y="528725"/>
            <a:ext cx="98415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Situaciones hipotéticas sobre la lealtad</a:t>
            </a:r>
            <a:endParaRPr sz="7200"/>
          </a:p>
        </p:txBody>
      </p:sp>
      <p:sp>
        <p:nvSpPr>
          <p:cNvPr id="2288" name="Google Shape;2288;p27"/>
          <p:cNvSpPr txBox="1"/>
          <p:nvPr>
            <p:ph idx="1" type="body"/>
          </p:nvPr>
        </p:nvSpPr>
        <p:spPr>
          <a:xfrm>
            <a:off x="1232025" y="2402400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Le contaste un secreto a tu amigo y te prometió que no lo contaría, pero luego se lo contó a todo el mundo.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289" name="Google Shape;2289;p27"/>
          <p:cNvGraphicFramePr/>
          <p:nvPr/>
        </p:nvGraphicFramePr>
        <p:xfrm>
          <a:off x="2644600" y="417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{AC61629C-4183-486E-AEB1-C7325D797718}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Desleal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90" name="Google Shape;229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9250" y="4990199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28"/>
          <p:cNvSpPr txBox="1"/>
          <p:nvPr>
            <p:ph type="title"/>
          </p:nvPr>
        </p:nvSpPr>
        <p:spPr>
          <a:xfrm>
            <a:off x="1169850" y="528725"/>
            <a:ext cx="94695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Situaciones hipotéticas sobre la lealtad</a:t>
            </a:r>
            <a:endParaRPr sz="7200"/>
          </a:p>
        </p:txBody>
      </p:sp>
      <p:sp>
        <p:nvSpPr>
          <p:cNvPr id="2296" name="Google Shape;2296;p28"/>
          <p:cNvSpPr txBox="1"/>
          <p:nvPr>
            <p:ph idx="1" type="body"/>
          </p:nvPr>
        </p:nvSpPr>
        <p:spPr>
          <a:xfrm>
            <a:off x="1064400" y="2619925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Esperas a tu vecinito todos los días en la parada del autobús.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297" name="Google Shape;2297;p28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{AC61629C-4183-486E-AEB1-C7325D797718}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Desleal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98" name="Google Shape;2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85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29"/>
          <p:cNvSpPr txBox="1"/>
          <p:nvPr>
            <p:ph type="title"/>
          </p:nvPr>
        </p:nvSpPr>
        <p:spPr>
          <a:xfrm>
            <a:off x="1388175" y="528725"/>
            <a:ext cx="84618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Situaciones hipotéticas sobre la lealtad</a:t>
            </a:r>
            <a:endParaRPr sz="7200"/>
          </a:p>
        </p:txBody>
      </p:sp>
      <p:sp>
        <p:nvSpPr>
          <p:cNvPr id="2304" name="Google Shape;2304;p29"/>
          <p:cNvSpPr txBox="1"/>
          <p:nvPr>
            <p:ph idx="1" type="body"/>
          </p:nvPr>
        </p:nvSpPr>
        <p:spPr>
          <a:xfrm>
            <a:off x="1138750" y="2443800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Un compañero de clase te dice que ignores a tu mejor amigo y tú no le escuchas cuando él te hace una pregunta.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305" name="Google Shape;2305;p29"/>
          <p:cNvGraphicFramePr/>
          <p:nvPr/>
        </p:nvGraphicFramePr>
        <p:xfrm>
          <a:off x="2718950" y="426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{AC61629C-4183-486E-AEB1-C7325D797718}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Desleal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06" name="Google Shape;230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750" y="5166299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0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30"/>
          <p:cNvSpPr txBox="1"/>
          <p:nvPr>
            <p:ph type="title"/>
          </p:nvPr>
        </p:nvSpPr>
        <p:spPr>
          <a:xfrm>
            <a:off x="1118825" y="528725"/>
            <a:ext cx="87312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Situaciones hipotéticas sobre la lealtad</a:t>
            </a:r>
            <a:endParaRPr sz="7200"/>
          </a:p>
        </p:txBody>
      </p:sp>
      <p:sp>
        <p:nvSpPr>
          <p:cNvPr id="2312" name="Google Shape;2312;p30"/>
          <p:cNvSpPr txBox="1"/>
          <p:nvPr>
            <p:ph idx="1" type="body"/>
          </p:nvPr>
        </p:nvSpPr>
        <p:spPr>
          <a:xfrm>
            <a:off x="745875" y="2630350"/>
            <a:ext cx="102387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Tu amiga quiere aprender a atarse los zapatos y tú la ayudas a aprender.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313" name="Google Shape;2313;p30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{AC61629C-4183-486E-AEB1-C7325D797718}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Desleal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14" name="Google Shape;231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85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31"/>
          <p:cNvSpPr txBox="1"/>
          <p:nvPr>
            <p:ph type="title"/>
          </p:nvPr>
        </p:nvSpPr>
        <p:spPr>
          <a:xfrm>
            <a:off x="1995450" y="0"/>
            <a:ext cx="8201100" cy="1222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¡Haz un amigo leal!</a:t>
            </a:r>
            <a:endParaRPr/>
          </a:p>
        </p:txBody>
      </p:sp>
      <p:sp>
        <p:nvSpPr>
          <p:cNvPr id="2320" name="Google Shape;2320;p31"/>
          <p:cNvSpPr txBox="1"/>
          <p:nvPr>
            <p:ph idx="1" type="body"/>
          </p:nvPr>
        </p:nvSpPr>
        <p:spPr>
          <a:xfrm>
            <a:off x="2575050" y="1149725"/>
            <a:ext cx="7059300" cy="137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Just Another Hand"/>
                <a:ea typeface="Just Another Hand"/>
                <a:cs typeface="Just Another Hand"/>
                <a:sym typeface="Just Another Hand"/>
              </a:rPr>
              <a:t>¿Cómo podrías ser leal a tu amigo</a:t>
            </a:r>
            <a:r>
              <a:rPr lang="en" sz="6000">
                <a:latin typeface="Just Another Hand"/>
                <a:ea typeface="Just Another Hand"/>
                <a:cs typeface="Just Another Hand"/>
                <a:sym typeface="Just Another Hand"/>
              </a:rPr>
              <a:t>?</a:t>
            </a:r>
            <a:endParaRPr sz="60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lnSpc>
                <a:spcPct val="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>
                <a:latin typeface="Just Another Hand"/>
                <a:ea typeface="Just Another Hand"/>
                <a:cs typeface="Just Another Hand"/>
                <a:sym typeface="Just Another Hand"/>
              </a:rPr>
              <a:t>Escribe en la ilustración formas en que puedes ser leal a tus amigos y familiares. </a:t>
            </a:r>
            <a:endParaRPr sz="36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2321" name="Google Shape;232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5975" y="2528825"/>
            <a:ext cx="3346087" cy="43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32"/>
          <p:cNvSpPr txBox="1"/>
          <p:nvPr>
            <p:ph type="title"/>
          </p:nvPr>
        </p:nvSpPr>
        <p:spPr>
          <a:xfrm>
            <a:off x="176100" y="881500"/>
            <a:ext cx="11323200" cy="265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¿De qué forma puedes mostrar lealtad  en tu clase y escuela</a:t>
            </a:r>
            <a:r>
              <a:rPr lang="en" sz="7200"/>
              <a:t>?</a:t>
            </a:r>
            <a:endParaRPr sz="7200"/>
          </a:p>
        </p:txBody>
      </p:sp>
      <p:sp>
        <p:nvSpPr>
          <p:cNvPr id="2327" name="Google Shape;2327;p32"/>
          <p:cNvSpPr txBox="1"/>
          <p:nvPr>
            <p:ph idx="1" type="body"/>
          </p:nvPr>
        </p:nvSpPr>
        <p:spPr>
          <a:xfrm>
            <a:off x="2421525" y="3118225"/>
            <a:ext cx="86115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5600">
                <a:latin typeface="Just Another Hand"/>
                <a:ea typeface="Just Another Hand"/>
                <a:cs typeface="Just Another Hand"/>
                <a:sym typeface="Just Another Hand"/>
              </a:rPr>
              <a:t>Podemos ser leales a nuestros amigos y familiares y también a nuestra escuela. ¿Cuáles serían algunas de las formas en que podrías ser leal a tu clase y escuela?</a:t>
            </a:r>
            <a:endParaRPr sz="56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" name="Google Shape;2332;p33"/>
          <p:cNvSpPr txBox="1"/>
          <p:nvPr>
            <p:ph type="title"/>
          </p:nvPr>
        </p:nvSpPr>
        <p:spPr>
          <a:xfrm>
            <a:off x="683250" y="837375"/>
            <a:ext cx="10825500" cy="538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5016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Establecen amistades más fuertes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Sus acciones coinciden con sus palabras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Hacen lo que dicen que harán: Honestidad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Piensan primero en la otra persona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Celebran el éxito de la otra persona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Detienen la propagación de rumores</a:t>
            </a:r>
            <a:endParaRPr sz="43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333" name="Google Shape;2333;p33"/>
          <p:cNvSpPr txBox="1"/>
          <p:nvPr>
            <p:ph idx="1" type="subTitle"/>
          </p:nvPr>
        </p:nvSpPr>
        <p:spPr>
          <a:xfrm>
            <a:off x="251125" y="10566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Chewy"/>
                <a:ea typeface="Chewy"/>
                <a:cs typeface="Chewy"/>
                <a:sym typeface="Chewy"/>
              </a:rPr>
              <a:t>Los amigos con lealtad:</a:t>
            </a:r>
            <a:endParaRPr b="1" sz="48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2334" name="Google Shape;2334;p33" title="Friendship | Public domain vector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4671" y="1899650"/>
            <a:ext cx="2905750" cy="30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34"/>
          <p:cNvSpPr txBox="1"/>
          <p:nvPr>
            <p:ph type="title"/>
          </p:nvPr>
        </p:nvSpPr>
        <p:spPr>
          <a:xfrm>
            <a:off x="1761125" y="605150"/>
            <a:ext cx="9747600" cy="1339200"/>
          </a:xfrm>
          <a:prstGeom prst="rect">
            <a:avLst/>
          </a:prstGeom>
          <a:solidFill>
            <a:schemeClr val="accent5"/>
          </a:solidFill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Actividad para la casa</a:t>
            </a:r>
            <a:endParaRPr/>
          </a:p>
        </p:txBody>
      </p:sp>
      <p:grpSp>
        <p:nvGrpSpPr>
          <p:cNvPr id="2340" name="Google Shape;2340;p34"/>
          <p:cNvGrpSpPr/>
          <p:nvPr/>
        </p:nvGrpSpPr>
        <p:grpSpPr>
          <a:xfrm rot="1097588">
            <a:off x="10444640" y="430653"/>
            <a:ext cx="1339074" cy="1337337"/>
            <a:chOff x="3837897" y="161421"/>
            <a:chExt cx="680549" cy="679666"/>
          </a:xfrm>
        </p:grpSpPr>
        <p:sp>
          <p:nvSpPr>
            <p:cNvPr id="2341" name="Google Shape;2341;p34"/>
            <p:cNvSpPr/>
            <p:nvPr/>
          </p:nvSpPr>
          <p:spPr>
            <a:xfrm>
              <a:off x="3837897" y="161421"/>
              <a:ext cx="680482" cy="679598"/>
            </a:xfrm>
            <a:custGeom>
              <a:rect b="b" l="l" r="r" t="t"/>
              <a:pathLst>
                <a:path extrusionOk="0" h="679598" w="680482">
                  <a:moveTo>
                    <a:pt x="0" y="225967"/>
                  </a:moveTo>
                  <a:lnTo>
                    <a:pt x="341159" y="0"/>
                  </a:lnTo>
                  <a:lnTo>
                    <a:pt x="680482" y="225967"/>
                  </a:lnTo>
                  <a:lnTo>
                    <a:pt x="680482" y="679599"/>
                  </a:lnTo>
                  <a:lnTo>
                    <a:pt x="0" y="679599"/>
                  </a:lnTo>
                  <a:lnTo>
                    <a:pt x="0" y="225967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34"/>
            <p:cNvSpPr/>
            <p:nvPr/>
          </p:nvSpPr>
          <p:spPr>
            <a:xfrm>
              <a:off x="3924728" y="221203"/>
              <a:ext cx="483004" cy="400373"/>
            </a:xfrm>
            <a:custGeom>
              <a:rect b="b" l="l" r="r" t="t"/>
              <a:pathLst>
                <a:path extrusionOk="0" h="400373" w="483004">
                  <a:moveTo>
                    <a:pt x="344783" y="158"/>
                  </a:moveTo>
                  <a:cubicBezTo>
                    <a:pt x="298978" y="2401"/>
                    <a:pt x="259765" y="27750"/>
                    <a:pt x="237950" y="64380"/>
                  </a:cubicBezTo>
                  <a:cubicBezTo>
                    <a:pt x="212669" y="30061"/>
                    <a:pt x="171213" y="8517"/>
                    <a:pt x="125408" y="10760"/>
                  </a:cubicBezTo>
                  <a:cubicBezTo>
                    <a:pt x="52691" y="14294"/>
                    <a:pt x="-3376" y="76069"/>
                    <a:pt x="158" y="148787"/>
                  </a:cubicBezTo>
                  <a:cubicBezTo>
                    <a:pt x="6479" y="279813"/>
                    <a:pt x="254260" y="400374"/>
                    <a:pt x="254260" y="400374"/>
                  </a:cubicBezTo>
                  <a:cubicBezTo>
                    <a:pt x="254260" y="400374"/>
                    <a:pt x="489265" y="257522"/>
                    <a:pt x="482877" y="125408"/>
                  </a:cubicBezTo>
                  <a:cubicBezTo>
                    <a:pt x="479275" y="52691"/>
                    <a:pt x="417500" y="-3376"/>
                    <a:pt x="344783" y="158"/>
                  </a:cubicBezTo>
                </a:path>
              </a:pathLst>
            </a:custGeom>
            <a:solidFill>
              <a:srgbClr val="F66A6A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34"/>
            <p:cNvSpPr/>
            <p:nvPr/>
          </p:nvSpPr>
          <p:spPr>
            <a:xfrm>
              <a:off x="3837897" y="387387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188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34"/>
            <p:cNvSpPr/>
            <p:nvPr/>
          </p:nvSpPr>
          <p:spPr>
            <a:xfrm>
              <a:off x="3837897" y="570947"/>
              <a:ext cx="273538" cy="270140"/>
            </a:xfrm>
            <a:custGeom>
              <a:rect b="b" l="l" r="r" t="t"/>
              <a:pathLst>
                <a:path extrusionOk="0" h="270140" w="273538">
                  <a:moveTo>
                    <a:pt x="0" y="270140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34"/>
            <p:cNvSpPr/>
            <p:nvPr/>
          </p:nvSpPr>
          <p:spPr>
            <a:xfrm>
              <a:off x="4250821" y="56707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6" name="Google Shape;2346;p34"/>
          <p:cNvSpPr/>
          <p:nvPr/>
        </p:nvSpPr>
        <p:spPr>
          <a:xfrm>
            <a:off x="2684850" y="2223500"/>
            <a:ext cx="6822300" cy="4458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La lealtad a mi familia se parece a…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La lealtad a mi familia						        </a:t>
            </a: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La lealtad a mi familia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suena a…             							       se siente como…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cxnSp>
        <p:nvCxnSpPr>
          <p:cNvPr id="2347" name="Google Shape;2347;p34"/>
          <p:cNvCxnSpPr/>
          <p:nvPr/>
        </p:nvCxnSpPr>
        <p:spPr>
          <a:xfrm>
            <a:off x="2817200" y="2590400"/>
            <a:ext cx="3312600" cy="19695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8" name="Google Shape;2348;p34"/>
          <p:cNvCxnSpPr/>
          <p:nvPr/>
        </p:nvCxnSpPr>
        <p:spPr>
          <a:xfrm flipH="1">
            <a:off x="6147850" y="2500875"/>
            <a:ext cx="3180000" cy="2077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9" name="Google Shape;2349;p34"/>
          <p:cNvCxnSpPr>
            <a:stCxn id="2346" idx="2"/>
          </p:cNvCxnSpPr>
          <p:nvPr/>
        </p:nvCxnSpPr>
        <p:spPr>
          <a:xfrm flipH="1" rot="10800000">
            <a:off x="6096000" y="4560200"/>
            <a:ext cx="51600" cy="21219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0" name="Google Shape;2350;p34"/>
          <p:cNvSpPr/>
          <p:nvPr/>
        </p:nvSpPr>
        <p:spPr>
          <a:xfrm rot="-1085334">
            <a:off x="304608" y="191888"/>
            <a:ext cx="2686056" cy="2972279"/>
          </a:xfrm>
          <a:prstGeom prst="hear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Fill in how loyalty looks, sounds, and feels to your </a:t>
            </a:r>
            <a:r>
              <a:rPr lang="en" sz="29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family</a:t>
            </a:r>
            <a:endParaRPr sz="2900">
              <a:solidFill>
                <a:schemeClr val="lt1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C11F28"/>
      </a:dk1>
      <a:lt1>
        <a:srgbClr val="FFFFFF"/>
      </a:lt1>
      <a:dk2>
        <a:srgbClr val="000002"/>
      </a:dk2>
      <a:lt2>
        <a:srgbClr val="EEEEEE"/>
      </a:lt2>
      <a:accent1>
        <a:srgbClr val="FFBFC1"/>
      </a:accent1>
      <a:accent2>
        <a:srgbClr val="F66A6A"/>
      </a:accent2>
      <a:accent3>
        <a:srgbClr val="C11F28"/>
      </a:accent3>
      <a:accent4>
        <a:srgbClr val="FFAEB3"/>
      </a:accent4>
      <a:accent5>
        <a:srgbClr val="FFE5DF"/>
      </a:accent5>
      <a:accent6>
        <a:srgbClr val="FF4F4F"/>
      </a:accent6>
      <a:hlink>
        <a:srgbClr val="FF4F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