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y="5143500" cx="9144000"/>
  <p:notesSz cx="6858000" cy="9144000"/>
  <p:embeddedFontLst>
    <p:embeddedFont>
      <p:font typeface="Covered By Your Grace"/>
      <p:regular r:id="rId17"/>
    </p:embeddedFont>
    <p:embeddedFont>
      <p:font typeface="Bebas Neue"/>
      <p:regular r:id="rId18"/>
    </p:embeddedFont>
    <p:embeddedFont>
      <p:font typeface="Didact Gothic"/>
      <p:regular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532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5ACF29D-F912-4E8E-BEDD-B4AA6E9F0D7A}">
  <a:tblStyle styleId="{E5ACF29D-F912-4E8E-BEDD-B4AA6E9F0D7A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518CBEF3-E907-455F-B353-EBD24904A8F2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532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font" Target="fonts/CoveredByYourGrace-regular.fntdata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font" Target="fonts/DidactGothic-regular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BebasNeue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ge9f4155566_2_1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" name="Google Shape;48;ge9f4155566_2_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73fbacff2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273fbacff2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e5b77b3be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e5b77b3be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73ce9fb2d6_1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273ce9fb2d6_1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e9f4155566_2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e9f4155566_2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250a2178c2f_0_3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250a2178c2f_0_3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251de5d10bf_0_1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251de5d10bf_0_1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250a2178c2f_0_5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250a2178c2f_0_5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273ce9fb2d6_1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273ce9fb2d6_1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 this slide, exit presentation mode to drag and drop elements.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251de5d10bf_0_17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Google Shape;340;g251de5d10bf_0_17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948600" y="1784650"/>
            <a:ext cx="7246800" cy="93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500">
                <a:solidFill>
                  <a:srgbClr val="191919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2392500" y="3175963"/>
            <a:ext cx="4359000" cy="40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title"/>
          </p:nvPr>
        </p:nvSpPr>
        <p:spPr>
          <a:xfrm>
            <a:off x="720000" y="2455850"/>
            <a:ext cx="77040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3" name="Google Shape;13;p3"/>
          <p:cNvSpPr txBox="1"/>
          <p:nvPr>
            <p:ph hasCustomPrompt="1" idx="2" type="title"/>
          </p:nvPr>
        </p:nvSpPr>
        <p:spPr>
          <a:xfrm>
            <a:off x="2996550" y="1076325"/>
            <a:ext cx="3150900" cy="54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4" name="Google Shape;14;p3"/>
          <p:cNvSpPr txBox="1"/>
          <p:nvPr>
            <p:ph idx="1" type="subTitle"/>
          </p:nvPr>
        </p:nvSpPr>
        <p:spPr>
          <a:xfrm>
            <a:off x="2391925" y="3551400"/>
            <a:ext cx="4360200" cy="71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title"/>
          </p:nvPr>
        </p:nvSpPr>
        <p:spPr>
          <a:xfrm>
            <a:off x="1401725" y="534525"/>
            <a:ext cx="6340500" cy="790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7" name="Google Shape;17;p4"/>
          <p:cNvSpPr txBox="1"/>
          <p:nvPr>
            <p:ph idx="1" type="body"/>
          </p:nvPr>
        </p:nvSpPr>
        <p:spPr>
          <a:xfrm>
            <a:off x="720000" y="1737200"/>
            <a:ext cx="7704000" cy="283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Anaheim"/>
              <a:buChar char="●"/>
              <a:defRPr sz="1200">
                <a:solidFill>
                  <a:srgbClr val="434343"/>
                </a:solidFill>
              </a:defRPr>
            </a:lvl1pPr>
            <a:lvl2pPr indent="-304800" lvl="1" marL="9144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 sz="1200">
                <a:solidFill>
                  <a:srgbClr val="434343"/>
                </a:solidFill>
              </a:defRPr>
            </a:lvl2pPr>
            <a:lvl3pPr indent="-3048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>
                <a:solidFill>
                  <a:srgbClr val="434343"/>
                </a:solidFill>
              </a:defRPr>
            </a:lvl3pPr>
            <a:lvl4pPr indent="-3048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>
                <a:solidFill>
                  <a:srgbClr val="434343"/>
                </a:solidFill>
              </a:defRPr>
            </a:lvl4pPr>
            <a:lvl5pPr indent="-3048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>
                <a:solidFill>
                  <a:srgbClr val="434343"/>
                </a:solidFill>
              </a:defRPr>
            </a:lvl5pPr>
            <a:lvl6pPr indent="-3048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>
                <a:solidFill>
                  <a:srgbClr val="434343"/>
                </a:solidFill>
              </a:defRPr>
            </a:lvl6pPr>
            <a:lvl7pPr indent="-3048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>
                <a:solidFill>
                  <a:srgbClr val="434343"/>
                </a:solidFill>
              </a:defRPr>
            </a:lvl7pPr>
            <a:lvl8pPr indent="-3048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>
                <a:solidFill>
                  <a:srgbClr val="434343"/>
                </a:solidFill>
              </a:defRPr>
            </a:lvl8pPr>
            <a:lvl9pPr indent="-3048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18" name="Google Shape;18;p4"/>
          <p:cNvSpPr/>
          <p:nvPr/>
        </p:nvSpPr>
        <p:spPr>
          <a:xfrm>
            <a:off x="552450" y="385425"/>
            <a:ext cx="8039120" cy="1067003"/>
          </a:xfrm>
          <a:custGeom>
            <a:rect b="b" l="l" r="r" t="t"/>
            <a:pathLst>
              <a:path extrusionOk="0" h="29674" w="40258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28575" rotWithShape="0" algn="bl" dir="1980000" dist="19050">
              <a:srgbClr val="000000">
                <a:alpha val="1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/>
          <p:nvPr/>
        </p:nvSpPr>
        <p:spPr>
          <a:xfrm>
            <a:off x="552450" y="385425"/>
            <a:ext cx="8039120" cy="691923"/>
          </a:xfrm>
          <a:custGeom>
            <a:rect b="b" l="l" r="r" t="t"/>
            <a:pathLst>
              <a:path extrusionOk="0" h="29674" w="40258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28575" rotWithShape="0" algn="bl" dir="1980000" dist="19050">
              <a:srgbClr val="000000">
                <a:alpha val="1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5"/>
          <p:cNvSpPr txBox="1"/>
          <p:nvPr>
            <p:ph idx="1" type="subTitle"/>
          </p:nvPr>
        </p:nvSpPr>
        <p:spPr>
          <a:xfrm>
            <a:off x="1093443" y="2791875"/>
            <a:ext cx="3093000" cy="39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2" name="Google Shape;22;p5"/>
          <p:cNvSpPr txBox="1"/>
          <p:nvPr>
            <p:ph idx="2" type="subTitle"/>
          </p:nvPr>
        </p:nvSpPr>
        <p:spPr>
          <a:xfrm>
            <a:off x="4957560" y="2791875"/>
            <a:ext cx="3093000" cy="39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3" name="Google Shape;23;p5"/>
          <p:cNvSpPr txBox="1"/>
          <p:nvPr>
            <p:ph idx="3" type="subTitle"/>
          </p:nvPr>
        </p:nvSpPr>
        <p:spPr>
          <a:xfrm>
            <a:off x="1093443" y="3298150"/>
            <a:ext cx="3093000" cy="894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4" type="subTitle"/>
          </p:nvPr>
        </p:nvSpPr>
        <p:spPr>
          <a:xfrm>
            <a:off x="4957560" y="3298150"/>
            <a:ext cx="3093000" cy="894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/>
          <p:nvPr/>
        </p:nvSpPr>
        <p:spPr>
          <a:xfrm>
            <a:off x="552450" y="385425"/>
            <a:ext cx="8039120" cy="691923"/>
          </a:xfrm>
          <a:custGeom>
            <a:rect b="b" l="l" r="r" t="t"/>
            <a:pathLst>
              <a:path extrusionOk="0" h="29674" w="40258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28575" rotWithShape="0" algn="bl" dir="1980000" dist="19050">
              <a:srgbClr val="000000">
                <a:alpha val="1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/>
          <p:nvPr/>
        </p:nvSpPr>
        <p:spPr>
          <a:xfrm>
            <a:off x="552450" y="385425"/>
            <a:ext cx="8039120" cy="691923"/>
          </a:xfrm>
          <a:custGeom>
            <a:rect b="b" l="l" r="r" t="t"/>
            <a:pathLst>
              <a:path extrusionOk="0" h="29674" w="40258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28575" rotWithShape="0" algn="bl" dir="1980000" dist="19050">
              <a:srgbClr val="000000">
                <a:alpha val="1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" name="Google Shape;31;p7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32" name="Google Shape;32;p7"/>
          <p:cNvSpPr txBox="1"/>
          <p:nvPr>
            <p:ph idx="1" type="body"/>
          </p:nvPr>
        </p:nvSpPr>
        <p:spPr>
          <a:xfrm>
            <a:off x="720000" y="1698775"/>
            <a:ext cx="3322200" cy="261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AutoNum type="arabicPeriod"/>
              <a:defRPr sz="1400">
                <a:solidFill>
                  <a:srgbClr val="434343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>
                <a:solidFill>
                  <a:srgbClr val="434343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>
                <a:solidFill>
                  <a:srgbClr val="434343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>
                <a:solidFill>
                  <a:srgbClr val="434343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>
                <a:solidFill>
                  <a:srgbClr val="434343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>
                <a:solidFill>
                  <a:srgbClr val="434343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>
                <a:solidFill>
                  <a:srgbClr val="434343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>
                <a:solidFill>
                  <a:srgbClr val="434343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>
                <a:solidFill>
                  <a:srgbClr val="434343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/>
          <p:nvPr/>
        </p:nvSpPr>
        <p:spPr>
          <a:xfrm>
            <a:off x="1068300" y="1148437"/>
            <a:ext cx="7007408" cy="2846627"/>
          </a:xfrm>
          <a:custGeom>
            <a:rect b="b" l="l" r="r" t="t"/>
            <a:pathLst>
              <a:path extrusionOk="0" h="29674" w="40258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28575" rotWithShape="0" algn="bl" dir="1980000" dist="19050">
              <a:srgbClr val="000000">
                <a:alpha val="1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8"/>
          <p:cNvSpPr txBox="1"/>
          <p:nvPr>
            <p:ph type="title"/>
          </p:nvPr>
        </p:nvSpPr>
        <p:spPr>
          <a:xfrm>
            <a:off x="1388100" y="1294188"/>
            <a:ext cx="6367800" cy="252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 txBox="1"/>
          <p:nvPr>
            <p:ph type="title"/>
          </p:nvPr>
        </p:nvSpPr>
        <p:spPr>
          <a:xfrm>
            <a:off x="1514500" y="1662825"/>
            <a:ext cx="61149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9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241450" y="2950775"/>
            <a:ext cx="4661100" cy="721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0"/>
          <p:cNvSpPr/>
          <p:nvPr/>
        </p:nvSpPr>
        <p:spPr>
          <a:xfrm>
            <a:off x="552450" y="535000"/>
            <a:ext cx="8039120" cy="637620"/>
          </a:xfrm>
          <a:custGeom>
            <a:rect b="b" l="l" r="r" t="t"/>
            <a:pathLst>
              <a:path extrusionOk="0" h="29674" w="40258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28575" rotWithShape="0" algn="bl" dir="1980000" dist="19050">
              <a:srgbClr val="000000">
                <a:alpha val="1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10"/>
          <p:cNvSpPr txBox="1"/>
          <p:nvPr>
            <p:ph type="title"/>
          </p:nvPr>
        </p:nvSpPr>
        <p:spPr>
          <a:xfrm>
            <a:off x="720000" y="535001"/>
            <a:ext cx="7704000" cy="637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1"/>
          <p:cNvSpPr txBox="1"/>
          <p:nvPr>
            <p:ph hasCustomPrompt="1" type="title"/>
          </p:nvPr>
        </p:nvSpPr>
        <p:spPr>
          <a:xfrm>
            <a:off x="1082889" y="1418175"/>
            <a:ext cx="5688300" cy="151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104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44" name="Google Shape;44;p11"/>
          <p:cNvSpPr txBox="1"/>
          <p:nvPr>
            <p:ph idx="1" type="subTitle"/>
          </p:nvPr>
        </p:nvSpPr>
        <p:spPr>
          <a:xfrm>
            <a:off x="1082900" y="2929275"/>
            <a:ext cx="6576000" cy="50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Covered By Your Grace"/>
              <a:buNone/>
              <a:defRPr sz="3500">
                <a:solidFill>
                  <a:schemeClr val="dk2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Covered By Your Grace"/>
              <a:buNone/>
              <a:defRPr sz="3500">
                <a:solidFill>
                  <a:schemeClr val="dk2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Covered By Your Grace"/>
              <a:buNone/>
              <a:defRPr sz="3500">
                <a:solidFill>
                  <a:schemeClr val="dk2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Covered By Your Grace"/>
              <a:buNone/>
              <a:defRPr sz="3500">
                <a:solidFill>
                  <a:schemeClr val="dk2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Covered By Your Grace"/>
              <a:buNone/>
              <a:defRPr sz="3500">
                <a:solidFill>
                  <a:schemeClr val="dk2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Covered By Your Grace"/>
              <a:buNone/>
              <a:defRPr sz="3500">
                <a:solidFill>
                  <a:schemeClr val="dk2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Covered By Your Grace"/>
              <a:buNone/>
              <a:defRPr sz="3500">
                <a:solidFill>
                  <a:schemeClr val="dk2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Covered By Your Grace"/>
              <a:buNone/>
              <a:defRPr sz="3500">
                <a:solidFill>
                  <a:schemeClr val="dk2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Covered By Your Grace"/>
              <a:buNone/>
              <a:defRPr sz="3500">
                <a:solidFill>
                  <a:schemeClr val="dk2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Didact Gothic"/>
              <a:buChar char="●"/>
              <a:defRPr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Didact Gothic"/>
              <a:buChar char="○"/>
              <a:defRPr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Didact Gothic"/>
              <a:buChar char="■"/>
              <a:defRPr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Didact Gothic"/>
              <a:buChar char="●"/>
              <a:defRPr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Didact Gothic"/>
              <a:buChar char="○"/>
              <a:defRPr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Didact Gothic"/>
              <a:buChar char="■"/>
              <a:defRPr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Didact Gothic"/>
              <a:buChar char="●"/>
              <a:defRPr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Didact Gothic"/>
              <a:buChar char="○"/>
              <a:defRPr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Didact Gothic"/>
              <a:buChar char="■"/>
              <a:defRPr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Relationship Id="rId4" Type="http://schemas.openxmlformats.org/officeDocument/2006/relationships/image" Target="../media/image4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Relationship Id="rId3" Type="http://schemas.openxmlformats.org/officeDocument/2006/relationships/hyperlink" Target="http://www.youtube.com/watch?v=P_hnwrPpbms" TargetMode="External"/><Relationship Id="rId4" Type="http://schemas.openxmlformats.org/officeDocument/2006/relationships/image" Target="../media/image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gif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Relationship Id="rId4" Type="http://schemas.openxmlformats.org/officeDocument/2006/relationships/image" Target="../media/image7.png"/><Relationship Id="rId5" Type="http://schemas.openxmlformats.org/officeDocument/2006/relationships/hyperlink" Target="https://drive.google.com/file/d/1n7S_uBNd0bAOe3jiJEqgaq41MXAwlJFQ/view?usp=sharing" TargetMode="External"/><Relationship Id="rId6" Type="http://schemas.openxmlformats.org/officeDocument/2006/relationships/image" Target="../media/image11.png"/><Relationship Id="rId7" Type="http://schemas.openxmlformats.org/officeDocument/2006/relationships/hyperlink" Target="https://drive.google.com/file/d/1n7S_uBNd0bAOe3jiJEqgaq41MXAwlJFQ/view?usp=sharing" TargetMode="External"/><Relationship Id="rId8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3"/>
          <p:cNvSpPr/>
          <p:nvPr/>
        </p:nvSpPr>
        <p:spPr>
          <a:xfrm>
            <a:off x="2734523" y="1707631"/>
            <a:ext cx="212876" cy="29797"/>
          </a:xfrm>
          <a:custGeom>
            <a:rect b="b" l="l" r="r" t="t"/>
            <a:pathLst>
              <a:path extrusionOk="0" h="840" w="6002">
                <a:moveTo>
                  <a:pt x="5919" y="1"/>
                </a:moveTo>
                <a:cubicBezTo>
                  <a:pt x="5914" y="1"/>
                  <a:pt x="5909" y="1"/>
                  <a:pt x="5904" y="3"/>
                </a:cubicBezTo>
                <a:cubicBezTo>
                  <a:pt x="4298" y="414"/>
                  <a:pt x="2699" y="564"/>
                  <a:pt x="1067" y="564"/>
                </a:cubicBezTo>
                <a:cubicBezTo>
                  <a:pt x="746" y="564"/>
                  <a:pt x="423" y="558"/>
                  <a:pt x="99" y="548"/>
                </a:cubicBezTo>
                <a:cubicBezTo>
                  <a:pt x="98" y="547"/>
                  <a:pt x="97" y="547"/>
                  <a:pt x="95" y="547"/>
                </a:cubicBezTo>
                <a:cubicBezTo>
                  <a:pt x="9" y="547"/>
                  <a:pt x="0" y="692"/>
                  <a:pt x="86" y="705"/>
                </a:cubicBezTo>
                <a:cubicBezTo>
                  <a:pt x="593" y="797"/>
                  <a:pt x="1125" y="839"/>
                  <a:pt x="1667" y="839"/>
                </a:cubicBezTo>
                <a:cubicBezTo>
                  <a:pt x="3117" y="839"/>
                  <a:pt x="4636" y="540"/>
                  <a:pt x="5938" y="106"/>
                </a:cubicBezTo>
                <a:cubicBezTo>
                  <a:pt x="6002" y="87"/>
                  <a:pt x="5977" y="1"/>
                  <a:pt x="5919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13"/>
          <p:cNvSpPr/>
          <p:nvPr/>
        </p:nvSpPr>
        <p:spPr>
          <a:xfrm>
            <a:off x="2851784" y="1728099"/>
            <a:ext cx="10889" cy="93576"/>
          </a:xfrm>
          <a:custGeom>
            <a:rect b="b" l="l" r="r" t="t"/>
            <a:pathLst>
              <a:path extrusionOk="0" h="2638" w="307">
                <a:moveTo>
                  <a:pt x="113" y="0"/>
                </a:moveTo>
                <a:cubicBezTo>
                  <a:pt x="70" y="0"/>
                  <a:pt x="27" y="31"/>
                  <a:pt x="25" y="90"/>
                </a:cubicBezTo>
                <a:cubicBezTo>
                  <a:pt x="0" y="508"/>
                  <a:pt x="41" y="925"/>
                  <a:pt x="45" y="1341"/>
                </a:cubicBezTo>
                <a:cubicBezTo>
                  <a:pt x="52" y="1758"/>
                  <a:pt x="11" y="2182"/>
                  <a:pt x="76" y="2595"/>
                </a:cubicBezTo>
                <a:cubicBezTo>
                  <a:pt x="80" y="2622"/>
                  <a:pt x="106" y="2638"/>
                  <a:pt x="130" y="2638"/>
                </a:cubicBezTo>
                <a:cubicBezTo>
                  <a:pt x="150" y="2638"/>
                  <a:pt x="168" y="2627"/>
                  <a:pt x="170" y="2602"/>
                </a:cubicBezTo>
                <a:cubicBezTo>
                  <a:pt x="245" y="1782"/>
                  <a:pt x="307" y="901"/>
                  <a:pt x="200" y="80"/>
                </a:cubicBezTo>
                <a:cubicBezTo>
                  <a:pt x="192" y="26"/>
                  <a:pt x="152" y="0"/>
                  <a:pt x="113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13"/>
          <p:cNvSpPr/>
          <p:nvPr/>
        </p:nvSpPr>
        <p:spPr>
          <a:xfrm>
            <a:off x="1076350" y="1327940"/>
            <a:ext cx="6991305" cy="1463818"/>
          </a:xfrm>
          <a:custGeom>
            <a:rect b="b" l="l" r="r" t="t"/>
            <a:pathLst>
              <a:path extrusionOk="0" h="29674" w="40258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28575" rotWithShape="0" algn="bl" dir="1980000" dist="19050">
              <a:srgbClr val="000000">
                <a:alpha val="1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13"/>
          <p:cNvSpPr txBox="1"/>
          <p:nvPr>
            <p:ph type="ctrTitle"/>
          </p:nvPr>
        </p:nvSpPr>
        <p:spPr>
          <a:xfrm>
            <a:off x="948600" y="1591850"/>
            <a:ext cx="7246800" cy="93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800">
                <a:solidFill>
                  <a:schemeClr val="dk2"/>
                </a:solidFill>
              </a:rPr>
              <a:t>L</a:t>
            </a:r>
            <a:r>
              <a:rPr lang="en" sz="8800">
                <a:solidFill>
                  <a:schemeClr val="dk2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rPr>
              <a:t> </a:t>
            </a:r>
            <a:r>
              <a:rPr lang="en" sz="8800">
                <a:solidFill>
                  <a:schemeClr val="dk2"/>
                </a:solidFill>
              </a:rPr>
              <a:t>E</a:t>
            </a:r>
            <a:r>
              <a:rPr lang="en" sz="8800">
                <a:solidFill>
                  <a:schemeClr val="dk2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rPr>
              <a:t> </a:t>
            </a:r>
            <a:r>
              <a:rPr lang="en" sz="8800">
                <a:solidFill>
                  <a:schemeClr val="dk2"/>
                </a:solidFill>
              </a:rPr>
              <a:t>A</a:t>
            </a:r>
            <a:r>
              <a:rPr lang="en" sz="8800">
                <a:solidFill>
                  <a:schemeClr val="dk2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rPr>
              <a:t> </a:t>
            </a:r>
            <a:r>
              <a:rPr lang="en" sz="8800">
                <a:solidFill>
                  <a:schemeClr val="dk2"/>
                </a:solidFill>
              </a:rPr>
              <a:t>L</a:t>
            </a:r>
            <a:r>
              <a:rPr lang="en" sz="8800">
                <a:solidFill>
                  <a:schemeClr val="dk2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rPr>
              <a:t> </a:t>
            </a:r>
            <a:r>
              <a:rPr lang="en" sz="8800">
                <a:solidFill>
                  <a:schemeClr val="dk2"/>
                </a:solidFill>
              </a:rPr>
              <a:t>T</a:t>
            </a:r>
            <a:r>
              <a:rPr lang="en" sz="8800">
                <a:solidFill>
                  <a:schemeClr val="dk2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rPr>
              <a:t> </a:t>
            </a:r>
            <a:r>
              <a:rPr lang="en" sz="8800">
                <a:solidFill>
                  <a:schemeClr val="dk2"/>
                </a:solidFill>
              </a:rPr>
              <a:t>A D</a:t>
            </a:r>
            <a:endParaRPr sz="8800">
              <a:solidFill>
                <a:schemeClr val="dk2"/>
              </a:solidFill>
              <a:latin typeface="Covered By Your Grace"/>
              <a:ea typeface="Covered By Your Grace"/>
              <a:cs typeface="Covered By Your Grace"/>
              <a:sym typeface="Covered By Your Grace"/>
            </a:endParaRPr>
          </a:p>
        </p:txBody>
      </p:sp>
      <p:sp>
        <p:nvSpPr>
          <p:cNvPr id="54" name="Google Shape;54;p13"/>
          <p:cNvSpPr txBox="1"/>
          <p:nvPr/>
        </p:nvSpPr>
        <p:spPr>
          <a:xfrm>
            <a:off x="1240788" y="433025"/>
            <a:ext cx="66624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2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rPr>
              <a:t> </a:t>
            </a:r>
            <a:r>
              <a:rPr lang="en" sz="4000">
                <a:solidFill>
                  <a:schemeClr val="dk2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rPr>
              <a:t>Brindando lo Mejor en el CFISD</a:t>
            </a:r>
            <a:endParaRPr sz="4000">
              <a:solidFill>
                <a:schemeClr val="dk2"/>
              </a:solidFill>
              <a:latin typeface="Covered By Your Grace"/>
              <a:ea typeface="Covered By Your Grace"/>
              <a:cs typeface="Covered By Your Grace"/>
              <a:sym typeface="Covered By Your Grace"/>
            </a:endParaRPr>
          </a:p>
        </p:txBody>
      </p:sp>
      <p:grpSp>
        <p:nvGrpSpPr>
          <p:cNvPr id="55" name="Google Shape;55;p13"/>
          <p:cNvGrpSpPr/>
          <p:nvPr/>
        </p:nvGrpSpPr>
        <p:grpSpPr>
          <a:xfrm>
            <a:off x="2281744" y="1971303"/>
            <a:ext cx="84176" cy="114973"/>
            <a:chOff x="2717803" y="3283889"/>
            <a:chExt cx="45567" cy="62238"/>
          </a:xfrm>
        </p:grpSpPr>
        <p:sp>
          <p:nvSpPr>
            <p:cNvPr id="56" name="Google Shape;56;p13"/>
            <p:cNvSpPr/>
            <p:nvPr/>
          </p:nvSpPr>
          <p:spPr>
            <a:xfrm rot="-1118622">
              <a:off x="2726733" y="3285433"/>
              <a:ext cx="19350" cy="59050"/>
            </a:xfrm>
            <a:custGeom>
              <a:rect b="b" l="l" r="r" t="t"/>
              <a:pathLst>
                <a:path extrusionOk="0" h="1158" w="686">
                  <a:moveTo>
                    <a:pt x="342" y="1"/>
                  </a:moveTo>
                  <a:cubicBezTo>
                    <a:pt x="151" y="1"/>
                    <a:pt x="0" y="262"/>
                    <a:pt x="0" y="579"/>
                  </a:cubicBezTo>
                  <a:cubicBezTo>
                    <a:pt x="0" y="899"/>
                    <a:pt x="151" y="1158"/>
                    <a:pt x="342" y="1158"/>
                  </a:cubicBezTo>
                  <a:cubicBezTo>
                    <a:pt x="531" y="1158"/>
                    <a:pt x="685" y="899"/>
                    <a:pt x="685" y="579"/>
                  </a:cubicBezTo>
                  <a:cubicBezTo>
                    <a:pt x="685" y="262"/>
                    <a:pt x="531" y="1"/>
                    <a:pt x="34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3"/>
            <p:cNvSpPr/>
            <p:nvPr/>
          </p:nvSpPr>
          <p:spPr>
            <a:xfrm rot="491943">
              <a:off x="2739907" y="3286001"/>
              <a:ext cx="19349" cy="59048"/>
            </a:xfrm>
            <a:custGeom>
              <a:rect b="b" l="l" r="r" t="t"/>
              <a:pathLst>
                <a:path extrusionOk="0" h="1158" w="686">
                  <a:moveTo>
                    <a:pt x="342" y="1"/>
                  </a:moveTo>
                  <a:cubicBezTo>
                    <a:pt x="151" y="1"/>
                    <a:pt x="0" y="262"/>
                    <a:pt x="0" y="579"/>
                  </a:cubicBezTo>
                  <a:cubicBezTo>
                    <a:pt x="0" y="899"/>
                    <a:pt x="151" y="1158"/>
                    <a:pt x="342" y="1158"/>
                  </a:cubicBezTo>
                  <a:cubicBezTo>
                    <a:pt x="531" y="1158"/>
                    <a:pt x="685" y="899"/>
                    <a:pt x="685" y="579"/>
                  </a:cubicBezTo>
                  <a:cubicBezTo>
                    <a:pt x="685" y="262"/>
                    <a:pt x="531" y="1"/>
                    <a:pt x="34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8" name="Google Shape;58;p13"/>
          <p:cNvGrpSpPr/>
          <p:nvPr/>
        </p:nvGrpSpPr>
        <p:grpSpPr>
          <a:xfrm>
            <a:off x="3103507" y="2042816"/>
            <a:ext cx="84176" cy="114973"/>
            <a:chOff x="2717803" y="3283889"/>
            <a:chExt cx="45567" cy="62238"/>
          </a:xfrm>
        </p:grpSpPr>
        <p:sp>
          <p:nvSpPr>
            <p:cNvPr id="59" name="Google Shape;59;p13"/>
            <p:cNvSpPr/>
            <p:nvPr/>
          </p:nvSpPr>
          <p:spPr>
            <a:xfrm rot="-1118622">
              <a:off x="2726733" y="3285433"/>
              <a:ext cx="19350" cy="59050"/>
            </a:xfrm>
            <a:custGeom>
              <a:rect b="b" l="l" r="r" t="t"/>
              <a:pathLst>
                <a:path extrusionOk="0" h="1158" w="686">
                  <a:moveTo>
                    <a:pt x="342" y="1"/>
                  </a:moveTo>
                  <a:cubicBezTo>
                    <a:pt x="151" y="1"/>
                    <a:pt x="0" y="262"/>
                    <a:pt x="0" y="579"/>
                  </a:cubicBezTo>
                  <a:cubicBezTo>
                    <a:pt x="0" y="899"/>
                    <a:pt x="151" y="1158"/>
                    <a:pt x="342" y="1158"/>
                  </a:cubicBezTo>
                  <a:cubicBezTo>
                    <a:pt x="531" y="1158"/>
                    <a:pt x="685" y="899"/>
                    <a:pt x="685" y="579"/>
                  </a:cubicBezTo>
                  <a:cubicBezTo>
                    <a:pt x="685" y="262"/>
                    <a:pt x="531" y="1"/>
                    <a:pt x="3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13"/>
            <p:cNvSpPr/>
            <p:nvPr/>
          </p:nvSpPr>
          <p:spPr>
            <a:xfrm rot="491943">
              <a:off x="2739907" y="3286001"/>
              <a:ext cx="19349" cy="59048"/>
            </a:xfrm>
            <a:custGeom>
              <a:rect b="b" l="l" r="r" t="t"/>
              <a:pathLst>
                <a:path extrusionOk="0" h="1158" w="686">
                  <a:moveTo>
                    <a:pt x="342" y="1"/>
                  </a:moveTo>
                  <a:cubicBezTo>
                    <a:pt x="151" y="1"/>
                    <a:pt x="0" y="262"/>
                    <a:pt x="0" y="579"/>
                  </a:cubicBezTo>
                  <a:cubicBezTo>
                    <a:pt x="0" y="899"/>
                    <a:pt x="151" y="1158"/>
                    <a:pt x="342" y="1158"/>
                  </a:cubicBezTo>
                  <a:cubicBezTo>
                    <a:pt x="531" y="1158"/>
                    <a:pt x="685" y="899"/>
                    <a:pt x="685" y="579"/>
                  </a:cubicBezTo>
                  <a:cubicBezTo>
                    <a:pt x="685" y="262"/>
                    <a:pt x="531" y="1"/>
                    <a:pt x="3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1" name="Google Shape;61;p13"/>
          <p:cNvGrpSpPr/>
          <p:nvPr/>
        </p:nvGrpSpPr>
        <p:grpSpPr>
          <a:xfrm>
            <a:off x="3979257" y="2042766"/>
            <a:ext cx="84176" cy="114973"/>
            <a:chOff x="2717803" y="3283889"/>
            <a:chExt cx="45567" cy="62238"/>
          </a:xfrm>
        </p:grpSpPr>
        <p:sp>
          <p:nvSpPr>
            <p:cNvPr id="62" name="Google Shape;62;p13"/>
            <p:cNvSpPr/>
            <p:nvPr/>
          </p:nvSpPr>
          <p:spPr>
            <a:xfrm rot="-1118622">
              <a:off x="2726733" y="3285433"/>
              <a:ext cx="19350" cy="59050"/>
            </a:xfrm>
            <a:custGeom>
              <a:rect b="b" l="l" r="r" t="t"/>
              <a:pathLst>
                <a:path extrusionOk="0" h="1158" w="686">
                  <a:moveTo>
                    <a:pt x="342" y="1"/>
                  </a:moveTo>
                  <a:cubicBezTo>
                    <a:pt x="151" y="1"/>
                    <a:pt x="0" y="262"/>
                    <a:pt x="0" y="579"/>
                  </a:cubicBezTo>
                  <a:cubicBezTo>
                    <a:pt x="0" y="899"/>
                    <a:pt x="151" y="1158"/>
                    <a:pt x="342" y="1158"/>
                  </a:cubicBezTo>
                  <a:cubicBezTo>
                    <a:pt x="531" y="1158"/>
                    <a:pt x="685" y="899"/>
                    <a:pt x="685" y="579"/>
                  </a:cubicBezTo>
                  <a:cubicBezTo>
                    <a:pt x="685" y="262"/>
                    <a:pt x="531" y="1"/>
                    <a:pt x="34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13"/>
            <p:cNvSpPr/>
            <p:nvPr/>
          </p:nvSpPr>
          <p:spPr>
            <a:xfrm rot="491943">
              <a:off x="2739907" y="3286001"/>
              <a:ext cx="19349" cy="59048"/>
            </a:xfrm>
            <a:custGeom>
              <a:rect b="b" l="l" r="r" t="t"/>
              <a:pathLst>
                <a:path extrusionOk="0" h="1158" w="686">
                  <a:moveTo>
                    <a:pt x="342" y="1"/>
                  </a:moveTo>
                  <a:cubicBezTo>
                    <a:pt x="151" y="1"/>
                    <a:pt x="0" y="262"/>
                    <a:pt x="0" y="579"/>
                  </a:cubicBezTo>
                  <a:cubicBezTo>
                    <a:pt x="0" y="899"/>
                    <a:pt x="151" y="1158"/>
                    <a:pt x="342" y="1158"/>
                  </a:cubicBezTo>
                  <a:cubicBezTo>
                    <a:pt x="531" y="1158"/>
                    <a:pt x="685" y="899"/>
                    <a:pt x="685" y="579"/>
                  </a:cubicBezTo>
                  <a:cubicBezTo>
                    <a:pt x="685" y="262"/>
                    <a:pt x="531" y="1"/>
                    <a:pt x="34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4" name="Google Shape;64;p13"/>
          <p:cNvGrpSpPr/>
          <p:nvPr/>
        </p:nvGrpSpPr>
        <p:grpSpPr>
          <a:xfrm>
            <a:off x="4931207" y="1971303"/>
            <a:ext cx="84176" cy="114973"/>
            <a:chOff x="2717803" y="3283889"/>
            <a:chExt cx="45567" cy="62238"/>
          </a:xfrm>
        </p:grpSpPr>
        <p:sp>
          <p:nvSpPr>
            <p:cNvPr id="65" name="Google Shape;65;p13"/>
            <p:cNvSpPr/>
            <p:nvPr/>
          </p:nvSpPr>
          <p:spPr>
            <a:xfrm rot="-1118622">
              <a:off x="2726733" y="3285433"/>
              <a:ext cx="19350" cy="59050"/>
            </a:xfrm>
            <a:custGeom>
              <a:rect b="b" l="l" r="r" t="t"/>
              <a:pathLst>
                <a:path extrusionOk="0" h="1158" w="686">
                  <a:moveTo>
                    <a:pt x="342" y="1"/>
                  </a:moveTo>
                  <a:cubicBezTo>
                    <a:pt x="151" y="1"/>
                    <a:pt x="0" y="262"/>
                    <a:pt x="0" y="579"/>
                  </a:cubicBezTo>
                  <a:cubicBezTo>
                    <a:pt x="0" y="899"/>
                    <a:pt x="151" y="1158"/>
                    <a:pt x="342" y="1158"/>
                  </a:cubicBezTo>
                  <a:cubicBezTo>
                    <a:pt x="531" y="1158"/>
                    <a:pt x="685" y="899"/>
                    <a:pt x="685" y="579"/>
                  </a:cubicBezTo>
                  <a:cubicBezTo>
                    <a:pt x="685" y="262"/>
                    <a:pt x="531" y="1"/>
                    <a:pt x="34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13"/>
            <p:cNvSpPr/>
            <p:nvPr/>
          </p:nvSpPr>
          <p:spPr>
            <a:xfrm rot="491943">
              <a:off x="2739907" y="3286001"/>
              <a:ext cx="19349" cy="59048"/>
            </a:xfrm>
            <a:custGeom>
              <a:rect b="b" l="l" r="r" t="t"/>
              <a:pathLst>
                <a:path extrusionOk="0" h="1158" w="686">
                  <a:moveTo>
                    <a:pt x="342" y="1"/>
                  </a:moveTo>
                  <a:cubicBezTo>
                    <a:pt x="151" y="1"/>
                    <a:pt x="0" y="262"/>
                    <a:pt x="0" y="579"/>
                  </a:cubicBezTo>
                  <a:cubicBezTo>
                    <a:pt x="0" y="899"/>
                    <a:pt x="151" y="1158"/>
                    <a:pt x="342" y="1158"/>
                  </a:cubicBezTo>
                  <a:cubicBezTo>
                    <a:pt x="531" y="1158"/>
                    <a:pt x="685" y="899"/>
                    <a:pt x="685" y="579"/>
                  </a:cubicBezTo>
                  <a:cubicBezTo>
                    <a:pt x="685" y="262"/>
                    <a:pt x="531" y="1"/>
                    <a:pt x="34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7" name="Google Shape;67;p13"/>
          <p:cNvGrpSpPr/>
          <p:nvPr/>
        </p:nvGrpSpPr>
        <p:grpSpPr>
          <a:xfrm>
            <a:off x="5938407" y="1971303"/>
            <a:ext cx="84176" cy="114973"/>
            <a:chOff x="2717803" y="3283889"/>
            <a:chExt cx="45567" cy="62238"/>
          </a:xfrm>
        </p:grpSpPr>
        <p:sp>
          <p:nvSpPr>
            <p:cNvPr id="68" name="Google Shape;68;p13"/>
            <p:cNvSpPr/>
            <p:nvPr/>
          </p:nvSpPr>
          <p:spPr>
            <a:xfrm rot="-1118622">
              <a:off x="2726733" y="3285433"/>
              <a:ext cx="19350" cy="59050"/>
            </a:xfrm>
            <a:custGeom>
              <a:rect b="b" l="l" r="r" t="t"/>
              <a:pathLst>
                <a:path extrusionOk="0" h="1158" w="686">
                  <a:moveTo>
                    <a:pt x="342" y="1"/>
                  </a:moveTo>
                  <a:cubicBezTo>
                    <a:pt x="151" y="1"/>
                    <a:pt x="0" y="262"/>
                    <a:pt x="0" y="579"/>
                  </a:cubicBezTo>
                  <a:cubicBezTo>
                    <a:pt x="0" y="899"/>
                    <a:pt x="151" y="1158"/>
                    <a:pt x="342" y="1158"/>
                  </a:cubicBezTo>
                  <a:cubicBezTo>
                    <a:pt x="531" y="1158"/>
                    <a:pt x="685" y="899"/>
                    <a:pt x="685" y="579"/>
                  </a:cubicBezTo>
                  <a:cubicBezTo>
                    <a:pt x="685" y="262"/>
                    <a:pt x="531" y="1"/>
                    <a:pt x="3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3"/>
            <p:cNvSpPr/>
            <p:nvPr/>
          </p:nvSpPr>
          <p:spPr>
            <a:xfrm rot="491943">
              <a:off x="2739907" y="3286001"/>
              <a:ext cx="19349" cy="59048"/>
            </a:xfrm>
            <a:custGeom>
              <a:rect b="b" l="l" r="r" t="t"/>
              <a:pathLst>
                <a:path extrusionOk="0" h="1158" w="686">
                  <a:moveTo>
                    <a:pt x="342" y="1"/>
                  </a:moveTo>
                  <a:cubicBezTo>
                    <a:pt x="151" y="1"/>
                    <a:pt x="0" y="262"/>
                    <a:pt x="0" y="579"/>
                  </a:cubicBezTo>
                  <a:cubicBezTo>
                    <a:pt x="0" y="899"/>
                    <a:pt x="151" y="1158"/>
                    <a:pt x="342" y="1158"/>
                  </a:cubicBezTo>
                  <a:cubicBezTo>
                    <a:pt x="531" y="1158"/>
                    <a:pt x="685" y="899"/>
                    <a:pt x="685" y="579"/>
                  </a:cubicBezTo>
                  <a:cubicBezTo>
                    <a:pt x="685" y="262"/>
                    <a:pt x="531" y="1"/>
                    <a:pt x="3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0" name="Google Shape;70;p13"/>
          <p:cNvGrpSpPr/>
          <p:nvPr/>
        </p:nvGrpSpPr>
        <p:grpSpPr>
          <a:xfrm>
            <a:off x="6928807" y="2047503"/>
            <a:ext cx="84176" cy="114973"/>
            <a:chOff x="2717803" y="3283889"/>
            <a:chExt cx="45567" cy="62238"/>
          </a:xfrm>
        </p:grpSpPr>
        <p:sp>
          <p:nvSpPr>
            <p:cNvPr id="71" name="Google Shape;71;p13"/>
            <p:cNvSpPr/>
            <p:nvPr/>
          </p:nvSpPr>
          <p:spPr>
            <a:xfrm rot="-1118622">
              <a:off x="2726733" y="3285433"/>
              <a:ext cx="19350" cy="59050"/>
            </a:xfrm>
            <a:custGeom>
              <a:rect b="b" l="l" r="r" t="t"/>
              <a:pathLst>
                <a:path extrusionOk="0" h="1158" w="686">
                  <a:moveTo>
                    <a:pt x="342" y="1"/>
                  </a:moveTo>
                  <a:cubicBezTo>
                    <a:pt x="151" y="1"/>
                    <a:pt x="0" y="262"/>
                    <a:pt x="0" y="579"/>
                  </a:cubicBezTo>
                  <a:cubicBezTo>
                    <a:pt x="0" y="899"/>
                    <a:pt x="151" y="1158"/>
                    <a:pt x="342" y="1158"/>
                  </a:cubicBezTo>
                  <a:cubicBezTo>
                    <a:pt x="531" y="1158"/>
                    <a:pt x="685" y="899"/>
                    <a:pt x="685" y="579"/>
                  </a:cubicBezTo>
                  <a:cubicBezTo>
                    <a:pt x="685" y="262"/>
                    <a:pt x="531" y="1"/>
                    <a:pt x="34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3"/>
            <p:cNvSpPr/>
            <p:nvPr/>
          </p:nvSpPr>
          <p:spPr>
            <a:xfrm rot="491943">
              <a:off x="2739907" y="3286001"/>
              <a:ext cx="19349" cy="59048"/>
            </a:xfrm>
            <a:custGeom>
              <a:rect b="b" l="l" r="r" t="t"/>
              <a:pathLst>
                <a:path extrusionOk="0" h="1158" w="686">
                  <a:moveTo>
                    <a:pt x="342" y="1"/>
                  </a:moveTo>
                  <a:cubicBezTo>
                    <a:pt x="151" y="1"/>
                    <a:pt x="0" y="262"/>
                    <a:pt x="0" y="579"/>
                  </a:cubicBezTo>
                  <a:cubicBezTo>
                    <a:pt x="0" y="899"/>
                    <a:pt x="151" y="1158"/>
                    <a:pt x="342" y="1158"/>
                  </a:cubicBezTo>
                  <a:cubicBezTo>
                    <a:pt x="531" y="1158"/>
                    <a:pt x="685" y="899"/>
                    <a:pt x="685" y="579"/>
                  </a:cubicBezTo>
                  <a:cubicBezTo>
                    <a:pt x="685" y="262"/>
                    <a:pt x="531" y="1"/>
                    <a:pt x="34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3" name="Google Shape;73;p13"/>
          <p:cNvGrpSpPr/>
          <p:nvPr/>
        </p:nvGrpSpPr>
        <p:grpSpPr>
          <a:xfrm>
            <a:off x="4779907" y="747416"/>
            <a:ext cx="84176" cy="114973"/>
            <a:chOff x="2717803" y="3283889"/>
            <a:chExt cx="45567" cy="62238"/>
          </a:xfrm>
        </p:grpSpPr>
        <p:sp>
          <p:nvSpPr>
            <p:cNvPr id="74" name="Google Shape;74;p13"/>
            <p:cNvSpPr/>
            <p:nvPr/>
          </p:nvSpPr>
          <p:spPr>
            <a:xfrm rot="-1118622">
              <a:off x="2726733" y="3285433"/>
              <a:ext cx="19350" cy="59050"/>
            </a:xfrm>
            <a:custGeom>
              <a:rect b="b" l="l" r="r" t="t"/>
              <a:pathLst>
                <a:path extrusionOk="0" h="1158" w="686">
                  <a:moveTo>
                    <a:pt x="342" y="1"/>
                  </a:moveTo>
                  <a:cubicBezTo>
                    <a:pt x="151" y="1"/>
                    <a:pt x="0" y="262"/>
                    <a:pt x="0" y="579"/>
                  </a:cubicBezTo>
                  <a:cubicBezTo>
                    <a:pt x="0" y="899"/>
                    <a:pt x="151" y="1158"/>
                    <a:pt x="342" y="1158"/>
                  </a:cubicBezTo>
                  <a:cubicBezTo>
                    <a:pt x="531" y="1158"/>
                    <a:pt x="685" y="899"/>
                    <a:pt x="685" y="579"/>
                  </a:cubicBezTo>
                  <a:cubicBezTo>
                    <a:pt x="685" y="262"/>
                    <a:pt x="531" y="1"/>
                    <a:pt x="3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3"/>
            <p:cNvSpPr/>
            <p:nvPr/>
          </p:nvSpPr>
          <p:spPr>
            <a:xfrm rot="491943">
              <a:off x="2739907" y="3286001"/>
              <a:ext cx="19349" cy="59048"/>
            </a:xfrm>
            <a:custGeom>
              <a:rect b="b" l="l" r="r" t="t"/>
              <a:pathLst>
                <a:path extrusionOk="0" h="1158" w="686">
                  <a:moveTo>
                    <a:pt x="342" y="1"/>
                  </a:moveTo>
                  <a:cubicBezTo>
                    <a:pt x="151" y="1"/>
                    <a:pt x="0" y="262"/>
                    <a:pt x="0" y="579"/>
                  </a:cubicBezTo>
                  <a:cubicBezTo>
                    <a:pt x="0" y="899"/>
                    <a:pt x="151" y="1158"/>
                    <a:pt x="342" y="1158"/>
                  </a:cubicBezTo>
                  <a:cubicBezTo>
                    <a:pt x="531" y="1158"/>
                    <a:pt x="685" y="899"/>
                    <a:pt x="685" y="579"/>
                  </a:cubicBezTo>
                  <a:cubicBezTo>
                    <a:pt x="685" y="262"/>
                    <a:pt x="531" y="1"/>
                    <a:pt x="3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6" name="Google Shape;76;p13"/>
          <p:cNvGrpSpPr/>
          <p:nvPr/>
        </p:nvGrpSpPr>
        <p:grpSpPr>
          <a:xfrm>
            <a:off x="5557458" y="747448"/>
            <a:ext cx="84176" cy="93576"/>
            <a:chOff x="2717803" y="3283889"/>
            <a:chExt cx="45567" cy="62238"/>
          </a:xfrm>
        </p:grpSpPr>
        <p:sp>
          <p:nvSpPr>
            <p:cNvPr id="77" name="Google Shape;77;p13"/>
            <p:cNvSpPr/>
            <p:nvPr/>
          </p:nvSpPr>
          <p:spPr>
            <a:xfrm rot="-1118622">
              <a:off x="2726733" y="3285433"/>
              <a:ext cx="19350" cy="59050"/>
            </a:xfrm>
            <a:custGeom>
              <a:rect b="b" l="l" r="r" t="t"/>
              <a:pathLst>
                <a:path extrusionOk="0" h="1158" w="686">
                  <a:moveTo>
                    <a:pt x="342" y="1"/>
                  </a:moveTo>
                  <a:cubicBezTo>
                    <a:pt x="151" y="1"/>
                    <a:pt x="0" y="262"/>
                    <a:pt x="0" y="579"/>
                  </a:cubicBezTo>
                  <a:cubicBezTo>
                    <a:pt x="0" y="899"/>
                    <a:pt x="151" y="1158"/>
                    <a:pt x="342" y="1158"/>
                  </a:cubicBezTo>
                  <a:cubicBezTo>
                    <a:pt x="531" y="1158"/>
                    <a:pt x="685" y="899"/>
                    <a:pt x="685" y="579"/>
                  </a:cubicBezTo>
                  <a:cubicBezTo>
                    <a:pt x="685" y="262"/>
                    <a:pt x="531" y="1"/>
                    <a:pt x="34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3"/>
            <p:cNvSpPr/>
            <p:nvPr/>
          </p:nvSpPr>
          <p:spPr>
            <a:xfrm rot="491943">
              <a:off x="2739907" y="3286001"/>
              <a:ext cx="19349" cy="59048"/>
            </a:xfrm>
            <a:custGeom>
              <a:rect b="b" l="l" r="r" t="t"/>
              <a:pathLst>
                <a:path extrusionOk="0" h="1158" w="686">
                  <a:moveTo>
                    <a:pt x="342" y="1"/>
                  </a:moveTo>
                  <a:cubicBezTo>
                    <a:pt x="151" y="1"/>
                    <a:pt x="0" y="262"/>
                    <a:pt x="0" y="579"/>
                  </a:cubicBezTo>
                  <a:cubicBezTo>
                    <a:pt x="0" y="899"/>
                    <a:pt x="151" y="1158"/>
                    <a:pt x="342" y="1158"/>
                  </a:cubicBezTo>
                  <a:cubicBezTo>
                    <a:pt x="531" y="1158"/>
                    <a:pt x="685" y="899"/>
                    <a:pt x="685" y="579"/>
                  </a:cubicBezTo>
                  <a:cubicBezTo>
                    <a:pt x="685" y="262"/>
                    <a:pt x="531" y="1"/>
                    <a:pt x="34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9" name="Google Shape;79;p13"/>
          <p:cNvGrpSpPr/>
          <p:nvPr/>
        </p:nvGrpSpPr>
        <p:grpSpPr>
          <a:xfrm>
            <a:off x="6379007" y="752103"/>
            <a:ext cx="84176" cy="114973"/>
            <a:chOff x="2717803" y="3283889"/>
            <a:chExt cx="45567" cy="62238"/>
          </a:xfrm>
        </p:grpSpPr>
        <p:sp>
          <p:nvSpPr>
            <p:cNvPr id="80" name="Google Shape;80;p13"/>
            <p:cNvSpPr/>
            <p:nvPr/>
          </p:nvSpPr>
          <p:spPr>
            <a:xfrm rot="-1118622">
              <a:off x="2726733" y="3285433"/>
              <a:ext cx="19350" cy="59050"/>
            </a:xfrm>
            <a:custGeom>
              <a:rect b="b" l="l" r="r" t="t"/>
              <a:pathLst>
                <a:path extrusionOk="0" h="1158" w="686">
                  <a:moveTo>
                    <a:pt x="342" y="1"/>
                  </a:moveTo>
                  <a:cubicBezTo>
                    <a:pt x="151" y="1"/>
                    <a:pt x="0" y="262"/>
                    <a:pt x="0" y="579"/>
                  </a:cubicBezTo>
                  <a:cubicBezTo>
                    <a:pt x="0" y="899"/>
                    <a:pt x="151" y="1158"/>
                    <a:pt x="342" y="1158"/>
                  </a:cubicBezTo>
                  <a:cubicBezTo>
                    <a:pt x="531" y="1158"/>
                    <a:pt x="685" y="899"/>
                    <a:pt x="685" y="579"/>
                  </a:cubicBezTo>
                  <a:cubicBezTo>
                    <a:pt x="685" y="262"/>
                    <a:pt x="531" y="1"/>
                    <a:pt x="34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3"/>
            <p:cNvSpPr/>
            <p:nvPr/>
          </p:nvSpPr>
          <p:spPr>
            <a:xfrm rot="491943">
              <a:off x="2739907" y="3286001"/>
              <a:ext cx="19349" cy="59048"/>
            </a:xfrm>
            <a:custGeom>
              <a:rect b="b" l="l" r="r" t="t"/>
              <a:pathLst>
                <a:path extrusionOk="0" h="1158" w="686">
                  <a:moveTo>
                    <a:pt x="342" y="1"/>
                  </a:moveTo>
                  <a:cubicBezTo>
                    <a:pt x="151" y="1"/>
                    <a:pt x="0" y="262"/>
                    <a:pt x="0" y="579"/>
                  </a:cubicBezTo>
                  <a:cubicBezTo>
                    <a:pt x="0" y="899"/>
                    <a:pt x="151" y="1158"/>
                    <a:pt x="342" y="1158"/>
                  </a:cubicBezTo>
                  <a:cubicBezTo>
                    <a:pt x="531" y="1158"/>
                    <a:pt x="685" y="899"/>
                    <a:pt x="685" y="579"/>
                  </a:cubicBezTo>
                  <a:cubicBezTo>
                    <a:pt x="685" y="262"/>
                    <a:pt x="531" y="1"/>
                    <a:pt x="34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2" name="Google Shape;82;p13"/>
          <p:cNvGrpSpPr/>
          <p:nvPr/>
        </p:nvGrpSpPr>
        <p:grpSpPr>
          <a:xfrm>
            <a:off x="8042079" y="399957"/>
            <a:ext cx="681759" cy="658857"/>
            <a:chOff x="3017166" y="3216013"/>
            <a:chExt cx="394376" cy="369812"/>
          </a:xfrm>
        </p:grpSpPr>
        <p:sp>
          <p:nvSpPr>
            <p:cNvPr id="83" name="Google Shape;83;p13"/>
            <p:cNvSpPr/>
            <p:nvPr/>
          </p:nvSpPr>
          <p:spPr>
            <a:xfrm>
              <a:off x="3017166" y="3216013"/>
              <a:ext cx="394376" cy="369812"/>
            </a:xfrm>
            <a:custGeom>
              <a:rect b="b" l="l" r="r" t="t"/>
              <a:pathLst>
                <a:path extrusionOk="0" h="14076" w="15011">
                  <a:moveTo>
                    <a:pt x="7502" y="0"/>
                  </a:moveTo>
                  <a:cubicBezTo>
                    <a:pt x="7359" y="0"/>
                    <a:pt x="7217" y="78"/>
                    <a:pt x="7151" y="234"/>
                  </a:cubicBezTo>
                  <a:lnTo>
                    <a:pt x="5251" y="4646"/>
                  </a:lnTo>
                  <a:lnTo>
                    <a:pt x="472" y="5089"/>
                  </a:lnTo>
                  <a:cubicBezTo>
                    <a:pt x="132" y="5117"/>
                    <a:pt x="0" y="5533"/>
                    <a:pt x="250" y="5755"/>
                  </a:cubicBezTo>
                  <a:lnTo>
                    <a:pt x="3864" y="8925"/>
                  </a:lnTo>
                  <a:lnTo>
                    <a:pt x="2802" y="13607"/>
                  </a:lnTo>
                  <a:cubicBezTo>
                    <a:pt x="2748" y="13863"/>
                    <a:pt x="2953" y="14075"/>
                    <a:pt x="3185" y="14075"/>
                  </a:cubicBezTo>
                  <a:cubicBezTo>
                    <a:pt x="3249" y="14075"/>
                    <a:pt x="3315" y="14059"/>
                    <a:pt x="3378" y="14023"/>
                  </a:cubicBezTo>
                  <a:lnTo>
                    <a:pt x="7505" y="11568"/>
                  </a:lnTo>
                  <a:lnTo>
                    <a:pt x="11632" y="14023"/>
                  </a:lnTo>
                  <a:cubicBezTo>
                    <a:pt x="11695" y="14059"/>
                    <a:pt x="11761" y="14075"/>
                    <a:pt x="11825" y="14075"/>
                  </a:cubicBezTo>
                  <a:cubicBezTo>
                    <a:pt x="12056" y="14075"/>
                    <a:pt x="12261" y="13863"/>
                    <a:pt x="12201" y="13607"/>
                  </a:cubicBezTo>
                  <a:lnTo>
                    <a:pt x="11147" y="8925"/>
                  </a:lnTo>
                  <a:lnTo>
                    <a:pt x="14753" y="5755"/>
                  </a:lnTo>
                  <a:cubicBezTo>
                    <a:pt x="15010" y="5533"/>
                    <a:pt x="14871" y="5117"/>
                    <a:pt x="14538" y="5089"/>
                  </a:cubicBezTo>
                  <a:lnTo>
                    <a:pt x="9752" y="4646"/>
                  </a:lnTo>
                  <a:lnTo>
                    <a:pt x="7852" y="234"/>
                  </a:lnTo>
                  <a:cubicBezTo>
                    <a:pt x="7786" y="78"/>
                    <a:pt x="7644" y="0"/>
                    <a:pt x="750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13"/>
            <p:cNvSpPr/>
            <p:nvPr/>
          </p:nvSpPr>
          <p:spPr>
            <a:xfrm>
              <a:off x="3017166" y="3216013"/>
              <a:ext cx="231093" cy="369812"/>
            </a:xfrm>
            <a:custGeom>
              <a:rect b="b" l="l" r="r" t="t"/>
              <a:pathLst>
                <a:path extrusionOk="0" h="14076" w="8796">
                  <a:moveTo>
                    <a:pt x="7502" y="0"/>
                  </a:moveTo>
                  <a:cubicBezTo>
                    <a:pt x="7359" y="0"/>
                    <a:pt x="7217" y="78"/>
                    <a:pt x="7151" y="234"/>
                  </a:cubicBezTo>
                  <a:lnTo>
                    <a:pt x="5251" y="4646"/>
                  </a:lnTo>
                  <a:lnTo>
                    <a:pt x="472" y="5089"/>
                  </a:lnTo>
                  <a:cubicBezTo>
                    <a:pt x="132" y="5117"/>
                    <a:pt x="0" y="5533"/>
                    <a:pt x="250" y="5755"/>
                  </a:cubicBezTo>
                  <a:lnTo>
                    <a:pt x="3864" y="8925"/>
                  </a:lnTo>
                  <a:lnTo>
                    <a:pt x="2802" y="13607"/>
                  </a:lnTo>
                  <a:cubicBezTo>
                    <a:pt x="2748" y="13863"/>
                    <a:pt x="2953" y="14075"/>
                    <a:pt x="3185" y="14075"/>
                  </a:cubicBezTo>
                  <a:cubicBezTo>
                    <a:pt x="3249" y="14075"/>
                    <a:pt x="3315" y="14059"/>
                    <a:pt x="3378" y="14023"/>
                  </a:cubicBezTo>
                  <a:lnTo>
                    <a:pt x="4294" y="13475"/>
                  </a:lnTo>
                  <a:cubicBezTo>
                    <a:pt x="4425" y="8225"/>
                    <a:pt x="6867" y="4528"/>
                    <a:pt x="8795" y="2412"/>
                  </a:cubicBezTo>
                  <a:lnTo>
                    <a:pt x="7859" y="234"/>
                  </a:lnTo>
                  <a:cubicBezTo>
                    <a:pt x="7789" y="78"/>
                    <a:pt x="7646" y="0"/>
                    <a:pt x="7502" y="0"/>
                  </a:cubicBezTo>
                  <a:close/>
                </a:path>
              </a:pathLst>
            </a:custGeom>
            <a:solidFill>
              <a:srgbClr val="ECA31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5" name="Google Shape;85;p13"/>
          <p:cNvGrpSpPr/>
          <p:nvPr/>
        </p:nvGrpSpPr>
        <p:grpSpPr>
          <a:xfrm>
            <a:off x="559054" y="3753207"/>
            <a:ext cx="681759" cy="658857"/>
            <a:chOff x="3017166" y="3216013"/>
            <a:chExt cx="394376" cy="369812"/>
          </a:xfrm>
        </p:grpSpPr>
        <p:sp>
          <p:nvSpPr>
            <p:cNvPr id="86" name="Google Shape;86;p13"/>
            <p:cNvSpPr/>
            <p:nvPr/>
          </p:nvSpPr>
          <p:spPr>
            <a:xfrm>
              <a:off x="3017166" y="3216013"/>
              <a:ext cx="394376" cy="369812"/>
            </a:xfrm>
            <a:custGeom>
              <a:rect b="b" l="l" r="r" t="t"/>
              <a:pathLst>
                <a:path extrusionOk="0" h="14076" w="15011">
                  <a:moveTo>
                    <a:pt x="7502" y="0"/>
                  </a:moveTo>
                  <a:cubicBezTo>
                    <a:pt x="7359" y="0"/>
                    <a:pt x="7217" y="78"/>
                    <a:pt x="7151" y="234"/>
                  </a:cubicBezTo>
                  <a:lnTo>
                    <a:pt x="5251" y="4646"/>
                  </a:lnTo>
                  <a:lnTo>
                    <a:pt x="472" y="5089"/>
                  </a:lnTo>
                  <a:cubicBezTo>
                    <a:pt x="132" y="5117"/>
                    <a:pt x="0" y="5533"/>
                    <a:pt x="250" y="5755"/>
                  </a:cubicBezTo>
                  <a:lnTo>
                    <a:pt x="3864" y="8925"/>
                  </a:lnTo>
                  <a:lnTo>
                    <a:pt x="2802" y="13607"/>
                  </a:lnTo>
                  <a:cubicBezTo>
                    <a:pt x="2748" y="13863"/>
                    <a:pt x="2953" y="14075"/>
                    <a:pt x="3185" y="14075"/>
                  </a:cubicBezTo>
                  <a:cubicBezTo>
                    <a:pt x="3249" y="14075"/>
                    <a:pt x="3315" y="14059"/>
                    <a:pt x="3378" y="14023"/>
                  </a:cubicBezTo>
                  <a:lnTo>
                    <a:pt x="7505" y="11568"/>
                  </a:lnTo>
                  <a:lnTo>
                    <a:pt x="11632" y="14023"/>
                  </a:lnTo>
                  <a:cubicBezTo>
                    <a:pt x="11695" y="14059"/>
                    <a:pt x="11761" y="14075"/>
                    <a:pt x="11825" y="14075"/>
                  </a:cubicBezTo>
                  <a:cubicBezTo>
                    <a:pt x="12056" y="14075"/>
                    <a:pt x="12261" y="13863"/>
                    <a:pt x="12201" y="13607"/>
                  </a:cubicBezTo>
                  <a:lnTo>
                    <a:pt x="11147" y="8925"/>
                  </a:lnTo>
                  <a:lnTo>
                    <a:pt x="14753" y="5755"/>
                  </a:lnTo>
                  <a:cubicBezTo>
                    <a:pt x="15010" y="5533"/>
                    <a:pt x="14871" y="5117"/>
                    <a:pt x="14538" y="5089"/>
                  </a:cubicBezTo>
                  <a:lnTo>
                    <a:pt x="9752" y="4646"/>
                  </a:lnTo>
                  <a:lnTo>
                    <a:pt x="7852" y="234"/>
                  </a:lnTo>
                  <a:cubicBezTo>
                    <a:pt x="7786" y="78"/>
                    <a:pt x="7644" y="0"/>
                    <a:pt x="750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3"/>
            <p:cNvSpPr/>
            <p:nvPr/>
          </p:nvSpPr>
          <p:spPr>
            <a:xfrm>
              <a:off x="3017166" y="3216013"/>
              <a:ext cx="231093" cy="369812"/>
            </a:xfrm>
            <a:custGeom>
              <a:rect b="b" l="l" r="r" t="t"/>
              <a:pathLst>
                <a:path extrusionOk="0" h="14076" w="8796">
                  <a:moveTo>
                    <a:pt x="7502" y="0"/>
                  </a:moveTo>
                  <a:cubicBezTo>
                    <a:pt x="7359" y="0"/>
                    <a:pt x="7217" y="78"/>
                    <a:pt x="7151" y="234"/>
                  </a:cubicBezTo>
                  <a:lnTo>
                    <a:pt x="5251" y="4646"/>
                  </a:lnTo>
                  <a:lnTo>
                    <a:pt x="472" y="5089"/>
                  </a:lnTo>
                  <a:cubicBezTo>
                    <a:pt x="132" y="5117"/>
                    <a:pt x="0" y="5533"/>
                    <a:pt x="250" y="5755"/>
                  </a:cubicBezTo>
                  <a:lnTo>
                    <a:pt x="3864" y="8925"/>
                  </a:lnTo>
                  <a:lnTo>
                    <a:pt x="2802" y="13607"/>
                  </a:lnTo>
                  <a:cubicBezTo>
                    <a:pt x="2748" y="13863"/>
                    <a:pt x="2953" y="14075"/>
                    <a:pt x="3185" y="14075"/>
                  </a:cubicBezTo>
                  <a:cubicBezTo>
                    <a:pt x="3249" y="14075"/>
                    <a:pt x="3315" y="14059"/>
                    <a:pt x="3378" y="14023"/>
                  </a:cubicBezTo>
                  <a:lnTo>
                    <a:pt x="4294" y="13475"/>
                  </a:lnTo>
                  <a:cubicBezTo>
                    <a:pt x="4425" y="8225"/>
                    <a:pt x="6867" y="4528"/>
                    <a:pt x="8795" y="2412"/>
                  </a:cubicBezTo>
                  <a:lnTo>
                    <a:pt x="7859" y="234"/>
                  </a:lnTo>
                  <a:cubicBezTo>
                    <a:pt x="7789" y="78"/>
                    <a:pt x="7646" y="0"/>
                    <a:pt x="7502" y="0"/>
                  </a:cubicBezTo>
                  <a:close/>
                </a:path>
              </a:pathLst>
            </a:custGeom>
            <a:solidFill>
              <a:srgbClr val="ECA31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8" name="Google Shape;88;p13"/>
          <p:cNvGrpSpPr/>
          <p:nvPr/>
        </p:nvGrpSpPr>
        <p:grpSpPr>
          <a:xfrm>
            <a:off x="8042079" y="3753207"/>
            <a:ext cx="681759" cy="658857"/>
            <a:chOff x="3017166" y="3216013"/>
            <a:chExt cx="394376" cy="369812"/>
          </a:xfrm>
        </p:grpSpPr>
        <p:sp>
          <p:nvSpPr>
            <p:cNvPr id="89" name="Google Shape;89;p13"/>
            <p:cNvSpPr/>
            <p:nvPr/>
          </p:nvSpPr>
          <p:spPr>
            <a:xfrm>
              <a:off x="3017166" y="3216013"/>
              <a:ext cx="394376" cy="369812"/>
            </a:xfrm>
            <a:custGeom>
              <a:rect b="b" l="l" r="r" t="t"/>
              <a:pathLst>
                <a:path extrusionOk="0" h="14076" w="15011">
                  <a:moveTo>
                    <a:pt x="7502" y="0"/>
                  </a:moveTo>
                  <a:cubicBezTo>
                    <a:pt x="7359" y="0"/>
                    <a:pt x="7217" y="78"/>
                    <a:pt x="7151" y="234"/>
                  </a:cubicBezTo>
                  <a:lnTo>
                    <a:pt x="5251" y="4646"/>
                  </a:lnTo>
                  <a:lnTo>
                    <a:pt x="472" y="5089"/>
                  </a:lnTo>
                  <a:cubicBezTo>
                    <a:pt x="132" y="5117"/>
                    <a:pt x="0" y="5533"/>
                    <a:pt x="250" y="5755"/>
                  </a:cubicBezTo>
                  <a:lnTo>
                    <a:pt x="3864" y="8925"/>
                  </a:lnTo>
                  <a:lnTo>
                    <a:pt x="2802" y="13607"/>
                  </a:lnTo>
                  <a:cubicBezTo>
                    <a:pt x="2748" y="13863"/>
                    <a:pt x="2953" y="14075"/>
                    <a:pt x="3185" y="14075"/>
                  </a:cubicBezTo>
                  <a:cubicBezTo>
                    <a:pt x="3249" y="14075"/>
                    <a:pt x="3315" y="14059"/>
                    <a:pt x="3378" y="14023"/>
                  </a:cubicBezTo>
                  <a:lnTo>
                    <a:pt x="7505" y="11568"/>
                  </a:lnTo>
                  <a:lnTo>
                    <a:pt x="11632" y="14023"/>
                  </a:lnTo>
                  <a:cubicBezTo>
                    <a:pt x="11695" y="14059"/>
                    <a:pt x="11761" y="14075"/>
                    <a:pt x="11825" y="14075"/>
                  </a:cubicBezTo>
                  <a:cubicBezTo>
                    <a:pt x="12056" y="14075"/>
                    <a:pt x="12261" y="13863"/>
                    <a:pt x="12201" y="13607"/>
                  </a:cubicBezTo>
                  <a:lnTo>
                    <a:pt x="11147" y="8925"/>
                  </a:lnTo>
                  <a:lnTo>
                    <a:pt x="14753" y="5755"/>
                  </a:lnTo>
                  <a:cubicBezTo>
                    <a:pt x="15010" y="5533"/>
                    <a:pt x="14871" y="5117"/>
                    <a:pt x="14538" y="5089"/>
                  </a:cubicBezTo>
                  <a:lnTo>
                    <a:pt x="9752" y="4646"/>
                  </a:lnTo>
                  <a:lnTo>
                    <a:pt x="7852" y="234"/>
                  </a:lnTo>
                  <a:cubicBezTo>
                    <a:pt x="7786" y="78"/>
                    <a:pt x="7644" y="0"/>
                    <a:pt x="750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3"/>
            <p:cNvSpPr/>
            <p:nvPr/>
          </p:nvSpPr>
          <p:spPr>
            <a:xfrm>
              <a:off x="3017166" y="3216013"/>
              <a:ext cx="231093" cy="369812"/>
            </a:xfrm>
            <a:custGeom>
              <a:rect b="b" l="l" r="r" t="t"/>
              <a:pathLst>
                <a:path extrusionOk="0" h="14076" w="8796">
                  <a:moveTo>
                    <a:pt x="7502" y="0"/>
                  </a:moveTo>
                  <a:cubicBezTo>
                    <a:pt x="7359" y="0"/>
                    <a:pt x="7217" y="78"/>
                    <a:pt x="7151" y="234"/>
                  </a:cubicBezTo>
                  <a:lnTo>
                    <a:pt x="5251" y="4646"/>
                  </a:lnTo>
                  <a:lnTo>
                    <a:pt x="472" y="5089"/>
                  </a:lnTo>
                  <a:cubicBezTo>
                    <a:pt x="132" y="5117"/>
                    <a:pt x="0" y="5533"/>
                    <a:pt x="250" y="5755"/>
                  </a:cubicBezTo>
                  <a:lnTo>
                    <a:pt x="3864" y="8925"/>
                  </a:lnTo>
                  <a:lnTo>
                    <a:pt x="2802" y="13607"/>
                  </a:lnTo>
                  <a:cubicBezTo>
                    <a:pt x="2748" y="13863"/>
                    <a:pt x="2953" y="14075"/>
                    <a:pt x="3185" y="14075"/>
                  </a:cubicBezTo>
                  <a:cubicBezTo>
                    <a:pt x="3249" y="14075"/>
                    <a:pt x="3315" y="14059"/>
                    <a:pt x="3378" y="14023"/>
                  </a:cubicBezTo>
                  <a:lnTo>
                    <a:pt x="4294" y="13475"/>
                  </a:lnTo>
                  <a:cubicBezTo>
                    <a:pt x="4425" y="8225"/>
                    <a:pt x="6867" y="4528"/>
                    <a:pt x="8795" y="2412"/>
                  </a:cubicBezTo>
                  <a:lnTo>
                    <a:pt x="7859" y="234"/>
                  </a:lnTo>
                  <a:cubicBezTo>
                    <a:pt x="7789" y="78"/>
                    <a:pt x="7646" y="0"/>
                    <a:pt x="7502" y="0"/>
                  </a:cubicBezTo>
                  <a:close/>
                </a:path>
              </a:pathLst>
            </a:custGeom>
            <a:solidFill>
              <a:srgbClr val="ECA31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1" name="Google Shape;91;p13"/>
          <p:cNvGrpSpPr/>
          <p:nvPr/>
        </p:nvGrpSpPr>
        <p:grpSpPr>
          <a:xfrm>
            <a:off x="559054" y="464807"/>
            <a:ext cx="681759" cy="658857"/>
            <a:chOff x="3017166" y="3216013"/>
            <a:chExt cx="394376" cy="369812"/>
          </a:xfrm>
        </p:grpSpPr>
        <p:sp>
          <p:nvSpPr>
            <p:cNvPr id="92" name="Google Shape;92;p13"/>
            <p:cNvSpPr/>
            <p:nvPr/>
          </p:nvSpPr>
          <p:spPr>
            <a:xfrm>
              <a:off x="3017166" y="3216013"/>
              <a:ext cx="394376" cy="369812"/>
            </a:xfrm>
            <a:custGeom>
              <a:rect b="b" l="l" r="r" t="t"/>
              <a:pathLst>
                <a:path extrusionOk="0" h="14076" w="15011">
                  <a:moveTo>
                    <a:pt x="7502" y="0"/>
                  </a:moveTo>
                  <a:cubicBezTo>
                    <a:pt x="7359" y="0"/>
                    <a:pt x="7217" y="78"/>
                    <a:pt x="7151" y="234"/>
                  </a:cubicBezTo>
                  <a:lnTo>
                    <a:pt x="5251" y="4646"/>
                  </a:lnTo>
                  <a:lnTo>
                    <a:pt x="472" y="5089"/>
                  </a:lnTo>
                  <a:cubicBezTo>
                    <a:pt x="132" y="5117"/>
                    <a:pt x="0" y="5533"/>
                    <a:pt x="250" y="5755"/>
                  </a:cubicBezTo>
                  <a:lnTo>
                    <a:pt x="3864" y="8925"/>
                  </a:lnTo>
                  <a:lnTo>
                    <a:pt x="2802" y="13607"/>
                  </a:lnTo>
                  <a:cubicBezTo>
                    <a:pt x="2748" y="13863"/>
                    <a:pt x="2953" y="14075"/>
                    <a:pt x="3185" y="14075"/>
                  </a:cubicBezTo>
                  <a:cubicBezTo>
                    <a:pt x="3249" y="14075"/>
                    <a:pt x="3315" y="14059"/>
                    <a:pt x="3378" y="14023"/>
                  </a:cubicBezTo>
                  <a:lnTo>
                    <a:pt x="7505" y="11568"/>
                  </a:lnTo>
                  <a:lnTo>
                    <a:pt x="11632" y="14023"/>
                  </a:lnTo>
                  <a:cubicBezTo>
                    <a:pt x="11695" y="14059"/>
                    <a:pt x="11761" y="14075"/>
                    <a:pt x="11825" y="14075"/>
                  </a:cubicBezTo>
                  <a:cubicBezTo>
                    <a:pt x="12056" y="14075"/>
                    <a:pt x="12261" y="13863"/>
                    <a:pt x="12201" y="13607"/>
                  </a:cubicBezTo>
                  <a:lnTo>
                    <a:pt x="11147" y="8925"/>
                  </a:lnTo>
                  <a:lnTo>
                    <a:pt x="14753" y="5755"/>
                  </a:lnTo>
                  <a:cubicBezTo>
                    <a:pt x="15010" y="5533"/>
                    <a:pt x="14871" y="5117"/>
                    <a:pt x="14538" y="5089"/>
                  </a:cubicBezTo>
                  <a:lnTo>
                    <a:pt x="9752" y="4646"/>
                  </a:lnTo>
                  <a:lnTo>
                    <a:pt x="7852" y="234"/>
                  </a:lnTo>
                  <a:cubicBezTo>
                    <a:pt x="7786" y="78"/>
                    <a:pt x="7644" y="0"/>
                    <a:pt x="750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3"/>
            <p:cNvSpPr/>
            <p:nvPr/>
          </p:nvSpPr>
          <p:spPr>
            <a:xfrm>
              <a:off x="3017166" y="3216013"/>
              <a:ext cx="231093" cy="369812"/>
            </a:xfrm>
            <a:custGeom>
              <a:rect b="b" l="l" r="r" t="t"/>
              <a:pathLst>
                <a:path extrusionOk="0" h="14076" w="8796">
                  <a:moveTo>
                    <a:pt x="7502" y="0"/>
                  </a:moveTo>
                  <a:cubicBezTo>
                    <a:pt x="7359" y="0"/>
                    <a:pt x="7217" y="78"/>
                    <a:pt x="7151" y="234"/>
                  </a:cubicBezTo>
                  <a:lnTo>
                    <a:pt x="5251" y="4646"/>
                  </a:lnTo>
                  <a:lnTo>
                    <a:pt x="472" y="5089"/>
                  </a:lnTo>
                  <a:cubicBezTo>
                    <a:pt x="132" y="5117"/>
                    <a:pt x="0" y="5533"/>
                    <a:pt x="250" y="5755"/>
                  </a:cubicBezTo>
                  <a:lnTo>
                    <a:pt x="3864" y="8925"/>
                  </a:lnTo>
                  <a:lnTo>
                    <a:pt x="2802" y="13607"/>
                  </a:lnTo>
                  <a:cubicBezTo>
                    <a:pt x="2748" y="13863"/>
                    <a:pt x="2953" y="14075"/>
                    <a:pt x="3185" y="14075"/>
                  </a:cubicBezTo>
                  <a:cubicBezTo>
                    <a:pt x="3249" y="14075"/>
                    <a:pt x="3315" y="14059"/>
                    <a:pt x="3378" y="14023"/>
                  </a:cubicBezTo>
                  <a:lnTo>
                    <a:pt x="4294" y="13475"/>
                  </a:lnTo>
                  <a:cubicBezTo>
                    <a:pt x="4425" y="8225"/>
                    <a:pt x="6867" y="4528"/>
                    <a:pt x="8795" y="2412"/>
                  </a:cubicBezTo>
                  <a:lnTo>
                    <a:pt x="7859" y="234"/>
                  </a:lnTo>
                  <a:cubicBezTo>
                    <a:pt x="7789" y="78"/>
                    <a:pt x="7646" y="0"/>
                    <a:pt x="7502" y="0"/>
                  </a:cubicBezTo>
                  <a:close/>
                </a:path>
              </a:pathLst>
            </a:custGeom>
            <a:solidFill>
              <a:srgbClr val="ECA31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94" name="Google Shape;9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71687" y="2490950"/>
            <a:ext cx="5200638" cy="2556541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353850"/>
            <a:ext cx="2175500" cy="789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0" name="Google Shape;100;p14"/>
          <p:cNvGraphicFramePr/>
          <p:nvPr/>
        </p:nvGraphicFramePr>
        <p:xfrm>
          <a:off x="1462075" y="12521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{E5ACF29D-F912-4E8E-BEDD-B4AA6E9F0D7A}</a:tableStyleId>
              </a:tblPr>
              <a:tblGrid>
                <a:gridCol w="6377125"/>
                <a:gridCol w="697350"/>
              </a:tblGrid>
              <a:tr h="540725"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191919"/>
                          </a:solidFill>
                          <a:latin typeface="Didact Gothic"/>
                          <a:ea typeface="Didact Gothic"/>
                          <a:cs typeface="Didact Gothic"/>
                          <a:sym typeface="Didact Gothic"/>
                        </a:rPr>
                        <a:t>El estudiante:</a:t>
                      </a:r>
                      <a:endParaRPr sz="1800">
                        <a:solidFill>
                          <a:srgbClr val="191919"/>
                        </a:solidFill>
                        <a:latin typeface="Didact Gothic"/>
                        <a:ea typeface="Didact Gothic"/>
                        <a:cs typeface="Didact Gothic"/>
                        <a:sym typeface="Didact Gothic"/>
                      </a:endParaRPr>
                    </a:p>
                  </a:txBody>
                  <a:tcPr marT="91425" marB="91425" marR="91425" marL="91425" anchor="ctr">
                    <a:lnL cap="flat" cmpd="sng" w="5300">
                      <a:solidFill>
                        <a:srgbClr val="D9D9E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D9D9E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D9D9E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D9D9E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  <a:tr h="540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Didact Gothic"/>
                          <a:ea typeface="Didact Gothic"/>
                          <a:cs typeface="Didact Gothic"/>
                          <a:sym typeface="Didact Gothic"/>
                        </a:rPr>
                        <a:t>Hablarán sobre las características de la lealtad.</a:t>
                      </a:r>
                      <a:endParaRPr sz="1800">
                        <a:solidFill>
                          <a:schemeClr val="dk2"/>
                        </a:solidFill>
                        <a:latin typeface="Didact Gothic"/>
                        <a:ea typeface="Didact Gothic"/>
                        <a:cs typeface="Didact Gothic"/>
                        <a:sym typeface="Didact Gothic"/>
                      </a:endParaRPr>
                    </a:p>
                  </a:txBody>
                  <a:tcPr marT="91425" marB="91425" marR="91425" marL="91425" anchor="ctr">
                    <a:lnL cap="flat" cmpd="sng" w="5300">
                      <a:solidFill>
                        <a:srgbClr val="D9D9E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D9D9E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D9D9E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Didact Gothic"/>
                        <a:ea typeface="Didact Gothic"/>
                        <a:cs typeface="Didact Gothic"/>
                        <a:sym typeface="Didact Gothic"/>
                      </a:endParaRPr>
                    </a:p>
                  </a:txBody>
                  <a:tcPr marT="91425" marB="91425" marR="91425" marL="91425" anchor="ctr">
                    <a:lnL cap="flat" cmpd="sng" w="5300">
                      <a:solidFill>
                        <a:srgbClr val="D9D9E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D9D9E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D9D9E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D9D9E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40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Didact Gothic"/>
                          <a:ea typeface="Didact Gothic"/>
                          <a:cs typeface="Didact Gothic"/>
                          <a:sym typeface="Didact Gothic"/>
                        </a:rPr>
                        <a:t>Explicarán la lealtad en sus propias palabras</a:t>
                      </a:r>
                      <a:r>
                        <a:rPr lang="en" sz="1800">
                          <a:solidFill>
                            <a:schemeClr val="dk2"/>
                          </a:solidFill>
                          <a:latin typeface="Didact Gothic"/>
                          <a:ea typeface="Didact Gothic"/>
                          <a:cs typeface="Didact Gothic"/>
                          <a:sym typeface="Didact Gothic"/>
                        </a:rPr>
                        <a:t>.</a:t>
                      </a:r>
                      <a:endParaRPr sz="1800">
                        <a:solidFill>
                          <a:schemeClr val="dk2"/>
                        </a:solidFill>
                        <a:latin typeface="Didact Gothic"/>
                        <a:ea typeface="Didact Gothic"/>
                        <a:cs typeface="Didact Gothic"/>
                        <a:sym typeface="Didact Gothic"/>
                      </a:endParaRPr>
                    </a:p>
                  </a:txBody>
                  <a:tcPr marT="91425" marB="91425" marR="91425" marL="91425" anchor="ctr">
                    <a:lnL cap="flat" cmpd="sng" w="5300">
                      <a:solidFill>
                        <a:srgbClr val="D9D9E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D9D9E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Didact Gothic"/>
                        <a:ea typeface="Didact Gothic"/>
                        <a:cs typeface="Didact Gothic"/>
                        <a:sym typeface="Didact Gothic"/>
                      </a:endParaRPr>
                    </a:p>
                  </a:txBody>
                  <a:tcPr marT="91425" marB="91425" marR="91425" marL="91425" anchor="ctr">
                    <a:lnL cap="flat" cmpd="sng" w="5300">
                      <a:solidFill>
                        <a:srgbClr val="D9D9E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D9D9E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D9D9E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D9D9E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40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dk2"/>
                          </a:solidFill>
                          <a:latin typeface="Didact Gothic"/>
                          <a:ea typeface="Didact Gothic"/>
                          <a:cs typeface="Didact Gothic"/>
                          <a:sym typeface="Didact Gothic"/>
                        </a:rPr>
                        <a:t>Explorarán formas en que la lealtad se relaciona con la amistad</a:t>
                      </a:r>
                      <a:r>
                        <a:rPr lang="en" sz="1800">
                          <a:solidFill>
                            <a:schemeClr val="dk2"/>
                          </a:solidFill>
                          <a:latin typeface="Didact Gothic"/>
                          <a:ea typeface="Didact Gothic"/>
                          <a:cs typeface="Didact Gothic"/>
                          <a:sym typeface="Didact Gothic"/>
                        </a:rPr>
                        <a:t>.</a:t>
                      </a:r>
                      <a:endParaRPr sz="1800">
                        <a:solidFill>
                          <a:schemeClr val="dk2"/>
                        </a:solidFill>
                        <a:latin typeface="Didact Gothic"/>
                        <a:ea typeface="Didact Gothic"/>
                        <a:cs typeface="Didact Gothic"/>
                        <a:sym typeface="Didact Gothic"/>
                      </a:endParaRPr>
                    </a:p>
                  </a:txBody>
                  <a:tcPr marT="91425" marB="91425" marR="91425" marL="91425" anchor="ctr">
                    <a:lnL cap="flat" cmpd="sng" w="5300">
                      <a:solidFill>
                        <a:srgbClr val="D9D9E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D9D9E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Didact Gothic"/>
                        <a:ea typeface="Didact Gothic"/>
                        <a:cs typeface="Didact Gothic"/>
                        <a:sym typeface="Didact Gothic"/>
                      </a:endParaRPr>
                    </a:p>
                  </a:txBody>
                  <a:tcPr marT="91425" marB="91425" marR="91425" marL="91425" anchor="ctr">
                    <a:lnL cap="flat" cmpd="sng" w="5300">
                      <a:solidFill>
                        <a:srgbClr val="D9D9E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D9D9E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D9D9E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D9D9E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40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2"/>
                        </a:solidFill>
                        <a:latin typeface="Didact Gothic"/>
                        <a:ea typeface="Didact Gothic"/>
                        <a:cs typeface="Didact Gothic"/>
                        <a:sym typeface="Didact Gothic"/>
                      </a:endParaRPr>
                    </a:p>
                  </a:txBody>
                  <a:tcPr marT="91425" marB="91425" marR="91425" marL="91425" anchor="ctr">
                    <a:lnL cap="flat" cmpd="sng" w="5300">
                      <a:solidFill>
                        <a:srgbClr val="D9D9E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>
                      <a:solidFill>
                        <a:srgbClr val="D9D9E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D9D9E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Didact Gothic"/>
                        <a:ea typeface="Didact Gothic"/>
                        <a:cs typeface="Didact Gothic"/>
                        <a:sym typeface="Didact Gothic"/>
                      </a:endParaRPr>
                    </a:p>
                  </a:txBody>
                  <a:tcPr marT="91425" marB="91425" marR="91425" marL="91425" anchor="ctr">
                    <a:lnL cap="flat" cmpd="sng">
                      <a:solidFill>
                        <a:srgbClr val="D9D9E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D9D9E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101" name="Google Shape;101;p14"/>
          <p:cNvGrpSpPr/>
          <p:nvPr/>
        </p:nvGrpSpPr>
        <p:grpSpPr>
          <a:xfrm>
            <a:off x="931691" y="1885638"/>
            <a:ext cx="394376" cy="369812"/>
            <a:chOff x="3017166" y="3216013"/>
            <a:chExt cx="394376" cy="369812"/>
          </a:xfrm>
        </p:grpSpPr>
        <p:sp>
          <p:nvSpPr>
            <p:cNvPr id="102" name="Google Shape;102;p14"/>
            <p:cNvSpPr/>
            <p:nvPr/>
          </p:nvSpPr>
          <p:spPr>
            <a:xfrm>
              <a:off x="3017166" y="3216013"/>
              <a:ext cx="394376" cy="369812"/>
            </a:xfrm>
            <a:custGeom>
              <a:rect b="b" l="l" r="r" t="t"/>
              <a:pathLst>
                <a:path extrusionOk="0" h="14076" w="15011">
                  <a:moveTo>
                    <a:pt x="7502" y="0"/>
                  </a:moveTo>
                  <a:cubicBezTo>
                    <a:pt x="7359" y="0"/>
                    <a:pt x="7217" y="78"/>
                    <a:pt x="7151" y="234"/>
                  </a:cubicBezTo>
                  <a:lnTo>
                    <a:pt x="5251" y="4646"/>
                  </a:lnTo>
                  <a:lnTo>
                    <a:pt x="472" y="5089"/>
                  </a:lnTo>
                  <a:cubicBezTo>
                    <a:pt x="132" y="5117"/>
                    <a:pt x="0" y="5533"/>
                    <a:pt x="250" y="5755"/>
                  </a:cubicBezTo>
                  <a:lnTo>
                    <a:pt x="3864" y="8925"/>
                  </a:lnTo>
                  <a:lnTo>
                    <a:pt x="2802" y="13607"/>
                  </a:lnTo>
                  <a:cubicBezTo>
                    <a:pt x="2748" y="13863"/>
                    <a:pt x="2953" y="14075"/>
                    <a:pt x="3185" y="14075"/>
                  </a:cubicBezTo>
                  <a:cubicBezTo>
                    <a:pt x="3249" y="14075"/>
                    <a:pt x="3315" y="14059"/>
                    <a:pt x="3378" y="14023"/>
                  </a:cubicBezTo>
                  <a:lnTo>
                    <a:pt x="7505" y="11568"/>
                  </a:lnTo>
                  <a:lnTo>
                    <a:pt x="11632" y="14023"/>
                  </a:lnTo>
                  <a:cubicBezTo>
                    <a:pt x="11695" y="14059"/>
                    <a:pt x="11761" y="14075"/>
                    <a:pt x="11825" y="14075"/>
                  </a:cubicBezTo>
                  <a:cubicBezTo>
                    <a:pt x="12056" y="14075"/>
                    <a:pt x="12261" y="13863"/>
                    <a:pt x="12201" y="13607"/>
                  </a:cubicBezTo>
                  <a:lnTo>
                    <a:pt x="11147" y="8925"/>
                  </a:lnTo>
                  <a:lnTo>
                    <a:pt x="14753" y="5755"/>
                  </a:lnTo>
                  <a:cubicBezTo>
                    <a:pt x="15010" y="5533"/>
                    <a:pt x="14871" y="5117"/>
                    <a:pt x="14538" y="5089"/>
                  </a:cubicBezTo>
                  <a:lnTo>
                    <a:pt x="9752" y="4646"/>
                  </a:lnTo>
                  <a:lnTo>
                    <a:pt x="7852" y="234"/>
                  </a:lnTo>
                  <a:cubicBezTo>
                    <a:pt x="7786" y="78"/>
                    <a:pt x="7644" y="0"/>
                    <a:pt x="750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4"/>
            <p:cNvSpPr/>
            <p:nvPr/>
          </p:nvSpPr>
          <p:spPr>
            <a:xfrm>
              <a:off x="3017166" y="3216013"/>
              <a:ext cx="231093" cy="369812"/>
            </a:xfrm>
            <a:custGeom>
              <a:rect b="b" l="l" r="r" t="t"/>
              <a:pathLst>
                <a:path extrusionOk="0" h="14076" w="8796">
                  <a:moveTo>
                    <a:pt x="7502" y="0"/>
                  </a:moveTo>
                  <a:cubicBezTo>
                    <a:pt x="7359" y="0"/>
                    <a:pt x="7217" y="78"/>
                    <a:pt x="7151" y="234"/>
                  </a:cubicBezTo>
                  <a:lnTo>
                    <a:pt x="5251" y="4646"/>
                  </a:lnTo>
                  <a:lnTo>
                    <a:pt x="472" y="5089"/>
                  </a:lnTo>
                  <a:cubicBezTo>
                    <a:pt x="132" y="5117"/>
                    <a:pt x="0" y="5533"/>
                    <a:pt x="250" y="5755"/>
                  </a:cubicBezTo>
                  <a:lnTo>
                    <a:pt x="3864" y="8925"/>
                  </a:lnTo>
                  <a:lnTo>
                    <a:pt x="2802" y="13607"/>
                  </a:lnTo>
                  <a:cubicBezTo>
                    <a:pt x="2748" y="13863"/>
                    <a:pt x="2953" y="14075"/>
                    <a:pt x="3185" y="14075"/>
                  </a:cubicBezTo>
                  <a:cubicBezTo>
                    <a:pt x="3249" y="14075"/>
                    <a:pt x="3315" y="14059"/>
                    <a:pt x="3378" y="14023"/>
                  </a:cubicBezTo>
                  <a:lnTo>
                    <a:pt x="4294" y="13475"/>
                  </a:lnTo>
                  <a:cubicBezTo>
                    <a:pt x="4425" y="8225"/>
                    <a:pt x="6867" y="4528"/>
                    <a:pt x="8795" y="2412"/>
                  </a:cubicBezTo>
                  <a:lnTo>
                    <a:pt x="7859" y="234"/>
                  </a:lnTo>
                  <a:cubicBezTo>
                    <a:pt x="7789" y="78"/>
                    <a:pt x="7646" y="0"/>
                    <a:pt x="7502" y="0"/>
                  </a:cubicBezTo>
                  <a:close/>
                </a:path>
              </a:pathLst>
            </a:custGeom>
            <a:solidFill>
              <a:srgbClr val="ECA31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4" name="Google Shape;104;p14"/>
          <p:cNvSpPr txBox="1"/>
          <p:nvPr/>
        </p:nvSpPr>
        <p:spPr>
          <a:xfrm>
            <a:off x="3071988" y="343050"/>
            <a:ext cx="3000000" cy="8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100">
                <a:solidFill>
                  <a:srgbClr val="191919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rPr>
              <a:t>Objetivos </a:t>
            </a:r>
            <a:endParaRPr sz="3700">
              <a:solidFill>
                <a:srgbClr val="191919"/>
              </a:solidFill>
            </a:endParaRPr>
          </a:p>
        </p:txBody>
      </p:sp>
      <p:sp>
        <p:nvSpPr>
          <p:cNvPr id="105" name="Google Shape;105;p14"/>
          <p:cNvSpPr txBox="1"/>
          <p:nvPr>
            <p:ph idx="4294967295" type="ctrTitle"/>
          </p:nvPr>
        </p:nvSpPr>
        <p:spPr>
          <a:xfrm>
            <a:off x="948588" y="4020450"/>
            <a:ext cx="7246800" cy="93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0">
                <a:solidFill>
                  <a:schemeClr val="dk2"/>
                </a:solidFill>
              </a:rPr>
              <a:t>L</a:t>
            </a:r>
            <a:r>
              <a:rPr lang="en" sz="7000">
                <a:solidFill>
                  <a:schemeClr val="dk2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rPr>
              <a:t> </a:t>
            </a:r>
            <a:r>
              <a:rPr lang="en" sz="7000"/>
              <a:t>E</a:t>
            </a:r>
            <a:r>
              <a:rPr lang="en" sz="7000">
                <a:solidFill>
                  <a:schemeClr val="dk2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rPr>
              <a:t> </a:t>
            </a:r>
            <a:r>
              <a:rPr lang="en" sz="7000">
                <a:solidFill>
                  <a:schemeClr val="dk2"/>
                </a:solidFill>
              </a:rPr>
              <a:t>A</a:t>
            </a:r>
            <a:r>
              <a:rPr lang="en" sz="7000">
                <a:solidFill>
                  <a:schemeClr val="dk2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rPr>
              <a:t> </a:t>
            </a:r>
            <a:r>
              <a:rPr lang="en" sz="7000">
                <a:solidFill>
                  <a:schemeClr val="dk2"/>
                </a:solidFill>
              </a:rPr>
              <a:t>L</a:t>
            </a:r>
            <a:r>
              <a:rPr lang="en" sz="7000">
                <a:solidFill>
                  <a:schemeClr val="dk2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rPr>
              <a:t> </a:t>
            </a:r>
            <a:r>
              <a:rPr lang="en" sz="7000">
                <a:solidFill>
                  <a:schemeClr val="dk2"/>
                </a:solidFill>
              </a:rPr>
              <a:t>T</a:t>
            </a:r>
            <a:r>
              <a:rPr lang="en" sz="7000">
                <a:solidFill>
                  <a:schemeClr val="dk2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rPr>
              <a:t> </a:t>
            </a:r>
            <a:r>
              <a:rPr lang="en" sz="7000"/>
              <a:t>A D</a:t>
            </a:r>
            <a:endParaRPr sz="7000">
              <a:solidFill>
                <a:schemeClr val="dk2"/>
              </a:solidFill>
              <a:latin typeface="Covered By Your Grace"/>
              <a:ea typeface="Covered By Your Grace"/>
              <a:cs typeface="Covered By Your Grace"/>
              <a:sym typeface="Covered By Your Grace"/>
            </a:endParaRPr>
          </a:p>
        </p:txBody>
      </p:sp>
      <p:grpSp>
        <p:nvGrpSpPr>
          <p:cNvPr id="106" name="Google Shape;106;p14"/>
          <p:cNvGrpSpPr/>
          <p:nvPr/>
        </p:nvGrpSpPr>
        <p:grpSpPr>
          <a:xfrm>
            <a:off x="2662744" y="4638303"/>
            <a:ext cx="84176" cy="114973"/>
            <a:chOff x="2717803" y="3283889"/>
            <a:chExt cx="45567" cy="62238"/>
          </a:xfrm>
        </p:grpSpPr>
        <p:sp>
          <p:nvSpPr>
            <p:cNvPr id="107" name="Google Shape;107;p14"/>
            <p:cNvSpPr/>
            <p:nvPr/>
          </p:nvSpPr>
          <p:spPr>
            <a:xfrm rot="-1118622">
              <a:off x="2726733" y="3285433"/>
              <a:ext cx="19350" cy="59050"/>
            </a:xfrm>
            <a:custGeom>
              <a:rect b="b" l="l" r="r" t="t"/>
              <a:pathLst>
                <a:path extrusionOk="0" h="1158" w="686">
                  <a:moveTo>
                    <a:pt x="342" y="1"/>
                  </a:moveTo>
                  <a:cubicBezTo>
                    <a:pt x="151" y="1"/>
                    <a:pt x="0" y="262"/>
                    <a:pt x="0" y="579"/>
                  </a:cubicBezTo>
                  <a:cubicBezTo>
                    <a:pt x="0" y="899"/>
                    <a:pt x="151" y="1158"/>
                    <a:pt x="342" y="1158"/>
                  </a:cubicBezTo>
                  <a:cubicBezTo>
                    <a:pt x="531" y="1158"/>
                    <a:pt x="685" y="899"/>
                    <a:pt x="685" y="579"/>
                  </a:cubicBezTo>
                  <a:cubicBezTo>
                    <a:pt x="685" y="262"/>
                    <a:pt x="531" y="1"/>
                    <a:pt x="34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4"/>
            <p:cNvSpPr/>
            <p:nvPr/>
          </p:nvSpPr>
          <p:spPr>
            <a:xfrm rot="491943">
              <a:off x="2739907" y="3286001"/>
              <a:ext cx="19349" cy="59048"/>
            </a:xfrm>
            <a:custGeom>
              <a:rect b="b" l="l" r="r" t="t"/>
              <a:pathLst>
                <a:path extrusionOk="0" h="1158" w="686">
                  <a:moveTo>
                    <a:pt x="342" y="1"/>
                  </a:moveTo>
                  <a:cubicBezTo>
                    <a:pt x="151" y="1"/>
                    <a:pt x="0" y="262"/>
                    <a:pt x="0" y="579"/>
                  </a:cubicBezTo>
                  <a:cubicBezTo>
                    <a:pt x="0" y="899"/>
                    <a:pt x="151" y="1158"/>
                    <a:pt x="342" y="1158"/>
                  </a:cubicBezTo>
                  <a:cubicBezTo>
                    <a:pt x="531" y="1158"/>
                    <a:pt x="685" y="899"/>
                    <a:pt x="685" y="579"/>
                  </a:cubicBezTo>
                  <a:cubicBezTo>
                    <a:pt x="685" y="262"/>
                    <a:pt x="531" y="1"/>
                    <a:pt x="34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9" name="Google Shape;109;p14"/>
          <p:cNvGrpSpPr/>
          <p:nvPr/>
        </p:nvGrpSpPr>
        <p:grpSpPr>
          <a:xfrm>
            <a:off x="4872544" y="4638303"/>
            <a:ext cx="84176" cy="114973"/>
            <a:chOff x="2717803" y="3283889"/>
            <a:chExt cx="45567" cy="62238"/>
          </a:xfrm>
        </p:grpSpPr>
        <p:sp>
          <p:nvSpPr>
            <p:cNvPr id="110" name="Google Shape;110;p14"/>
            <p:cNvSpPr/>
            <p:nvPr/>
          </p:nvSpPr>
          <p:spPr>
            <a:xfrm rot="-1118622">
              <a:off x="2726733" y="3285433"/>
              <a:ext cx="19350" cy="59050"/>
            </a:xfrm>
            <a:custGeom>
              <a:rect b="b" l="l" r="r" t="t"/>
              <a:pathLst>
                <a:path extrusionOk="0" h="1158" w="686">
                  <a:moveTo>
                    <a:pt x="342" y="1"/>
                  </a:moveTo>
                  <a:cubicBezTo>
                    <a:pt x="151" y="1"/>
                    <a:pt x="0" y="262"/>
                    <a:pt x="0" y="579"/>
                  </a:cubicBezTo>
                  <a:cubicBezTo>
                    <a:pt x="0" y="899"/>
                    <a:pt x="151" y="1158"/>
                    <a:pt x="342" y="1158"/>
                  </a:cubicBezTo>
                  <a:cubicBezTo>
                    <a:pt x="531" y="1158"/>
                    <a:pt x="685" y="899"/>
                    <a:pt x="685" y="579"/>
                  </a:cubicBezTo>
                  <a:cubicBezTo>
                    <a:pt x="685" y="262"/>
                    <a:pt x="531" y="1"/>
                    <a:pt x="34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4"/>
            <p:cNvSpPr/>
            <p:nvPr/>
          </p:nvSpPr>
          <p:spPr>
            <a:xfrm rot="491943">
              <a:off x="2739907" y="3286001"/>
              <a:ext cx="19349" cy="59048"/>
            </a:xfrm>
            <a:custGeom>
              <a:rect b="b" l="l" r="r" t="t"/>
              <a:pathLst>
                <a:path extrusionOk="0" h="1158" w="686">
                  <a:moveTo>
                    <a:pt x="342" y="1"/>
                  </a:moveTo>
                  <a:cubicBezTo>
                    <a:pt x="151" y="1"/>
                    <a:pt x="0" y="262"/>
                    <a:pt x="0" y="579"/>
                  </a:cubicBezTo>
                  <a:cubicBezTo>
                    <a:pt x="0" y="899"/>
                    <a:pt x="151" y="1158"/>
                    <a:pt x="342" y="1158"/>
                  </a:cubicBezTo>
                  <a:cubicBezTo>
                    <a:pt x="531" y="1158"/>
                    <a:pt x="685" y="899"/>
                    <a:pt x="685" y="579"/>
                  </a:cubicBezTo>
                  <a:cubicBezTo>
                    <a:pt x="685" y="262"/>
                    <a:pt x="531" y="1"/>
                    <a:pt x="34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2" name="Google Shape;112;p14"/>
          <p:cNvGrpSpPr/>
          <p:nvPr/>
        </p:nvGrpSpPr>
        <p:grpSpPr>
          <a:xfrm>
            <a:off x="3408307" y="4633616"/>
            <a:ext cx="84176" cy="114973"/>
            <a:chOff x="2717803" y="3283889"/>
            <a:chExt cx="45567" cy="62238"/>
          </a:xfrm>
        </p:grpSpPr>
        <p:sp>
          <p:nvSpPr>
            <p:cNvPr id="113" name="Google Shape;113;p14"/>
            <p:cNvSpPr/>
            <p:nvPr/>
          </p:nvSpPr>
          <p:spPr>
            <a:xfrm rot="-1118622">
              <a:off x="2726733" y="3285433"/>
              <a:ext cx="19350" cy="59050"/>
            </a:xfrm>
            <a:custGeom>
              <a:rect b="b" l="l" r="r" t="t"/>
              <a:pathLst>
                <a:path extrusionOk="0" h="1158" w="686">
                  <a:moveTo>
                    <a:pt x="342" y="1"/>
                  </a:moveTo>
                  <a:cubicBezTo>
                    <a:pt x="151" y="1"/>
                    <a:pt x="0" y="262"/>
                    <a:pt x="0" y="579"/>
                  </a:cubicBezTo>
                  <a:cubicBezTo>
                    <a:pt x="0" y="899"/>
                    <a:pt x="151" y="1158"/>
                    <a:pt x="342" y="1158"/>
                  </a:cubicBezTo>
                  <a:cubicBezTo>
                    <a:pt x="531" y="1158"/>
                    <a:pt x="685" y="899"/>
                    <a:pt x="685" y="579"/>
                  </a:cubicBezTo>
                  <a:cubicBezTo>
                    <a:pt x="685" y="262"/>
                    <a:pt x="531" y="1"/>
                    <a:pt x="3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4"/>
            <p:cNvSpPr/>
            <p:nvPr/>
          </p:nvSpPr>
          <p:spPr>
            <a:xfrm rot="491943">
              <a:off x="2739907" y="3286001"/>
              <a:ext cx="19349" cy="59048"/>
            </a:xfrm>
            <a:custGeom>
              <a:rect b="b" l="l" r="r" t="t"/>
              <a:pathLst>
                <a:path extrusionOk="0" h="1158" w="686">
                  <a:moveTo>
                    <a:pt x="342" y="1"/>
                  </a:moveTo>
                  <a:cubicBezTo>
                    <a:pt x="151" y="1"/>
                    <a:pt x="0" y="262"/>
                    <a:pt x="0" y="579"/>
                  </a:cubicBezTo>
                  <a:cubicBezTo>
                    <a:pt x="0" y="899"/>
                    <a:pt x="151" y="1158"/>
                    <a:pt x="342" y="1158"/>
                  </a:cubicBezTo>
                  <a:cubicBezTo>
                    <a:pt x="531" y="1158"/>
                    <a:pt x="685" y="899"/>
                    <a:pt x="685" y="579"/>
                  </a:cubicBezTo>
                  <a:cubicBezTo>
                    <a:pt x="685" y="262"/>
                    <a:pt x="531" y="1"/>
                    <a:pt x="3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5" name="Google Shape;115;p14"/>
          <p:cNvGrpSpPr/>
          <p:nvPr/>
        </p:nvGrpSpPr>
        <p:grpSpPr>
          <a:xfrm>
            <a:off x="5694307" y="4633616"/>
            <a:ext cx="84176" cy="114973"/>
            <a:chOff x="2717803" y="3283889"/>
            <a:chExt cx="45567" cy="62238"/>
          </a:xfrm>
        </p:grpSpPr>
        <p:sp>
          <p:nvSpPr>
            <p:cNvPr id="116" name="Google Shape;116;p14"/>
            <p:cNvSpPr/>
            <p:nvPr/>
          </p:nvSpPr>
          <p:spPr>
            <a:xfrm rot="-1118622">
              <a:off x="2726733" y="3285433"/>
              <a:ext cx="19350" cy="59050"/>
            </a:xfrm>
            <a:custGeom>
              <a:rect b="b" l="l" r="r" t="t"/>
              <a:pathLst>
                <a:path extrusionOk="0" h="1158" w="686">
                  <a:moveTo>
                    <a:pt x="342" y="1"/>
                  </a:moveTo>
                  <a:cubicBezTo>
                    <a:pt x="151" y="1"/>
                    <a:pt x="0" y="262"/>
                    <a:pt x="0" y="579"/>
                  </a:cubicBezTo>
                  <a:cubicBezTo>
                    <a:pt x="0" y="899"/>
                    <a:pt x="151" y="1158"/>
                    <a:pt x="342" y="1158"/>
                  </a:cubicBezTo>
                  <a:cubicBezTo>
                    <a:pt x="531" y="1158"/>
                    <a:pt x="685" y="899"/>
                    <a:pt x="685" y="579"/>
                  </a:cubicBezTo>
                  <a:cubicBezTo>
                    <a:pt x="685" y="262"/>
                    <a:pt x="531" y="1"/>
                    <a:pt x="3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4"/>
            <p:cNvSpPr/>
            <p:nvPr/>
          </p:nvSpPr>
          <p:spPr>
            <a:xfrm rot="491943">
              <a:off x="2739907" y="3286001"/>
              <a:ext cx="19349" cy="59048"/>
            </a:xfrm>
            <a:custGeom>
              <a:rect b="b" l="l" r="r" t="t"/>
              <a:pathLst>
                <a:path extrusionOk="0" h="1158" w="686">
                  <a:moveTo>
                    <a:pt x="342" y="1"/>
                  </a:moveTo>
                  <a:cubicBezTo>
                    <a:pt x="151" y="1"/>
                    <a:pt x="0" y="262"/>
                    <a:pt x="0" y="579"/>
                  </a:cubicBezTo>
                  <a:cubicBezTo>
                    <a:pt x="0" y="899"/>
                    <a:pt x="151" y="1158"/>
                    <a:pt x="342" y="1158"/>
                  </a:cubicBezTo>
                  <a:cubicBezTo>
                    <a:pt x="531" y="1158"/>
                    <a:pt x="685" y="899"/>
                    <a:pt x="685" y="579"/>
                  </a:cubicBezTo>
                  <a:cubicBezTo>
                    <a:pt x="685" y="262"/>
                    <a:pt x="531" y="1"/>
                    <a:pt x="3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8" name="Google Shape;118;p14"/>
          <p:cNvGrpSpPr/>
          <p:nvPr/>
        </p:nvGrpSpPr>
        <p:grpSpPr>
          <a:xfrm>
            <a:off x="4131657" y="4633566"/>
            <a:ext cx="84176" cy="114973"/>
            <a:chOff x="2717803" y="3283889"/>
            <a:chExt cx="45567" cy="62238"/>
          </a:xfrm>
        </p:grpSpPr>
        <p:sp>
          <p:nvSpPr>
            <p:cNvPr id="119" name="Google Shape;119;p14"/>
            <p:cNvSpPr/>
            <p:nvPr/>
          </p:nvSpPr>
          <p:spPr>
            <a:xfrm rot="-1118622">
              <a:off x="2726733" y="3285433"/>
              <a:ext cx="19350" cy="59050"/>
            </a:xfrm>
            <a:custGeom>
              <a:rect b="b" l="l" r="r" t="t"/>
              <a:pathLst>
                <a:path extrusionOk="0" h="1158" w="686">
                  <a:moveTo>
                    <a:pt x="342" y="1"/>
                  </a:moveTo>
                  <a:cubicBezTo>
                    <a:pt x="151" y="1"/>
                    <a:pt x="0" y="262"/>
                    <a:pt x="0" y="579"/>
                  </a:cubicBezTo>
                  <a:cubicBezTo>
                    <a:pt x="0" y="899"/>
                    <a:pt x="151" y="1158"/>
                    <a:pt x="342" y="1158"/>
                  </a:cubicBezTo>
                  <a:cubicBezTo>
                    <a:pt x="531" y="1158"/>
                    <a:pt x="685" y="899"/>
                    <a:pt x="685" y="579"/>
                  </a:cubicBezTo>
                  <a:cubicBezTo>
                    <a:pt x="685" y="262"/>
                    <a:pt x="531" y="1"/>
                    <a:pt x="34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4"/>
            <p:cNvSpPr/>
            <p:nvPr/>
          </p:nvSpPr>
          <p:spPr>
            <a:xfrm rot="491943">
              <a:off x="2739907" y="3286001"/>
              <a:ext cx="19349" cy="59048"/>
            </a:xfrm>
            <a:custGeom>
              <a:rect b="b" l="l" r="r" t="t"/>
              <a:pathLst>
                <a:path extrusionOk="0" h="1158" w="686">
                  <a:moveTo>
                    <a:pt x="342" y="1"/>
                  </a:moveTo>
                  <a:cubicBezTo>
                    <a:pt x="151" y="1"/>
                    <a:pt x="0" y="262"/>
                    <a:pt x="0" y="579"/>
                  </a:cubicBezTo>
                  <a:cubicBezTo>
                    <a:pt x="0" y="899"/>
                    <a:pt x="151" y="1158"/>
                    <a:pt x="342" y="1158"/>
                  </a:cubicBezTo>
                  <a:cubicBezTo>
                    <a:pt x="531" y="1158"/>
                    <a:pt x="685" y="899"/>
                    <a:pt x="685" y="579"/>
                  </a:cubicBezTo>
                  <a:cubicBezTo>
                    <a:pt x="685" y="262"/>
                    <a:pt x="531" y="1"/>
                    <a:pt x="34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1" name="Google Shape;121;p14"/>
          <p:cNvGrpSpPr/>
          <p:nvPr/>
        </p:nvGrpSpPr>
        <p:grpSpPr>
          <a:xfrm>
            <a:off x="6417657" y="4633566"/>
            <a:ext cx="84176" cy="114973"/>
            <a:chOff x="2717803" y="3283889"/>
            <a:chExt cx="45567" cy="62238"/>
          </a:xfrm>
        </p:grpSpPr>
        <p:sp>
          <p:nvSpPr>
            <p:cNvPr id="122" name="Google Shape;122;p14"/>
            <p:cNvSpPr/>
            <p:nvPr/>
          </p:nvSpPr>
          <p:spPr>
            <a:xfrm rot="-1118622">
              <a:off x="2726733" y="3285433"/>
              <a:ext cx="19350" cy="59050"/>
            </a:xfrm>
            <a:custGeom>
              <a:rect b="b" l="l" r="r" t="t"/>
              <a:pathLst>
                <a:path extrusionOk="0" h="1158" w="686">
                  <a:moveTo>
                    <a:pt x="342" y="1"/>
                  </a:moveTo>
                  <a:cubicBezTo>
                    <a:pt x="151" y="1"/>
                    <a:pt x="0" y="262"/>
                    <a:pt x="0" y="579"/>
                  </a:cubicBezTo>
                  <a:cubicBezTo>
                    <a:pt x="0" y="899"/>
                    <a:pt x="151" y="1158"/>
                    <a:pt x="342" y="1158"/>
                  </a:cubicBezTo>
                  <a:cubicBezTo>
                    <a:pt x="531" y="1158"/>
                    <a:pt x="685" y="899"/>
                    <a:pt x="685" y="579"/>
                  </a:cubicBezTo>
                  <a:cubicBezTo>
                    <a:pt x="685" y="262"/>
                    <a:pt x="531" y="1"/>
                    <a:pt x="34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4"/>
            <p:cNvSpPr/>
            <p:nvPr/>
          </p:nvSpPr>
          <p:spPr>
            <a:xfrm rot="491943">
              <a:off x="2739907" y="3286001"/>
              <a:ext cx="19349" cy="59048"/>
            </a:xfrm>
            <a:custGeom>
              <a:rect b="b" l="l" r="r" t="t"/>
              <a:pathLst>
                <a:path extrusionOk="0" h="1158" w="686">
                  <a:moveTo>
                    <a:pt x="342" y="1"/>
                  </a:moveTo>
                  <a:cubicBezTo>
                    <a:pt x="151" y="1"/>
                    <a:pt x="0" y="262"/>
                    <a:pt x="0" y="579"/>
                  </a:cubicBezTo>
                  <a:cubicBezTo>
                    <a:pt x="0" y="899"/>
                    <a:pt x="151" y="1158"/>
                    <a:pt x="342" y="1158"/>
                  </a:cubicBezTo>
                  <a:cubicBezTo>
                    <a:pt x="531" y="1158"/>
                    <a:pt x="685" y="899"/>
                    <a:pt x="685" y="579"/>
                  </a:cubicBezTo>
                  <a:cubicBezTo>
                    <a:pt x="685" y="262"/>
                    <a:pt x="531" y="1"/>
                    <a:pt x="34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4" name="Google Shape;124;p14"/>
          <p:cNvGrpSpPr/>
          <p:nvPr/>
        </p:nvGrpSpPr>
        <p:grpSpPr>
          <a:xfrm>
            <a:off x="931691" y="2419025"/>
            <a:ext cx="394376" cy="369812"/>
            <a:chOff x="3017166" y="3216013"/>
            <a:chExt cx="394376" cy="369812"/>
          </a:xfrm>
        </p:grpSpPr>
        <p:sp>
          <p:nvSpPr>
            <p:cNvPr id="125" name="Google Shape;125;p14"/>
            <p:cNvSpPr/>
            <p:nvPr/>
          </p:nvSpPr>
          <p:spPr>
            <a:xfrm>
              <a:off x="3017166" y="3216013"/>
              <a:ext cx="394376" cy="369812"/>
            </a:xfrm>
            <a:custGeom>
              <a:rect b="b" l="l" r="r" t="t"/>
              <a:pathLst>
                <a:path extrusionOk="0" h="14076" w="15011">
                  <a:moveTo>
                    <a:pt x="7502" y="0"/>
                  </a:moveTo>
                  <a:cubicBezTo>
                    <a:pt x="7359" y="0"/>
                    <a:pt x="7217" y="78"/>
                    <a:pt x="7151" y="234"/>
                  </a:cubicBezTo>
                  <a:lnTo>
                    <a:pt x="5251" y="4646"/>
                  </a:lnTo>
                  <a:lnTo>
                    <a:pt x="472" y="5089"/>
                  </a:lnTo>
                  <a:cubicBezTo>
                    <a:pt x="132" y="5117"/>
                    <a:pt x="0" y="5533"/>
                    <a:pt x="250" y="5755"/>
                  </a:cubicBezTo>
                  <a:lnTo>
                    <a:pt x="3864" y="8925"/>
                  </a:lnTo>
                  <a:lnTo>
                    <a:pt x="2802" y="13607"/>
                  </a:lnTo>
                  <a:cubicBezTo>
                    <a:pt x="2748" y="13863"/>
                    <a:pt x="2953" y="14075"/>
                    <a:pt x="3185" y="14075"/>
                  </a:cubicBezTo>
                  <a:cubicBezTo>
                    <a:pt x="3249" y="14075"/>
                    <a:pt x="3315" y="14059"/>
                    <a:pt x="3378" y="14023"/>
                  </a:cubicBezTo>
                  <a:lnTo>
                    <a:pt x="7505" y="11568"/>
                  </a:lnTo>
                  <a:lnTo>
                    <a:pt x="11632" y="14023"/>
                  </a:lnTo>
                  <a:cubicBezTo>
                    <a:pt x="11695" y="14059"/>
                    <a:pt x="11761" y="14075"/>
                    <a:pt x="11825" y="14075"/>
                  </a:cubicBezTo>
                  <a:cubicBezTo>
                    <a:pt x="12056" y="14075"/>
                    <a:pt x="12261" y="13863"/>
                    <a:pt x="12201" y="13607"/>
                  </a:cubicBezTo>
                  <a:lnTo>
                    <a:pt x="11147" y="8925"/>
                  </a:lnTo>
                  <a:lnTo>
                    <a:pt x="14753" y="5755"/>
                  </a:lnTo>
                  <a:cubicBezTo>
                    <a:pt x="15010" y="5533"/>
                    <a:pt x="14871" y="5117"/>
                    <a:pt x="14538" y="5089"/>
                  </a:cubicBezTo>
                  <a:lnTo>
                    <a:pt x="9752" y="4646"/>
                  </a:lnTo>
                  <a:lnTo>
                    <a:pt x="7852" y="234"/>
                  </a:lnTo>
                  <a:cubicBezTo>
                    <a:pt x="7786" y="78"/>
                    <a:pt x="7644" y="0"/>
                    <a:pt x="750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14"/>
            <p:cNvSpPr/>
            <p:nvPr/>
          </p:nvSpPr>
          <p:spPr>
            <a:xfrm>
              <a:off x="3017166" y="3216013"/>
              <a:ext cx="231093" cy="369812"/>
            </a:xfrm>
            <a:custGeom>
              <a:rect b="b" l="l" r="r" t="t"/>
              <a:pathLst>
                <a:path extrusionOk="0" h="14076" w="8796">
                  <a:moveTo>
                    <a:pt x="7502" y="0"/>
                  </a:moveTo>
                  <a:cubicBezTo>
                    <a:pt x="7359" y="0"/>
                    <a:pt x="7217" y="78"/>
                    <a:pt x="7151" y="234"/>
                  </a:cubicBezTo>
                  <a:lnTo>
                    <a:pt x="5251" y="4646"/>
                  </a:lnTo>
                  <a:lnTo>
                    <a:pt x="472" y="5089"/>
                  </a:lnTo>
                  <a:cubicBezTo>
                    <a:pt x="132" y="5117"/>
                    <a:pt x="0" y="5533"/>
                    <a:pt x="250" y="5755"/>
                  </a:cubicBezTo>
                  <a:lnTo>
                    <a:pt x="3864" y="8925"/>
                  </a:lnTo>
                  <a:lnTo>
                    <a:pt x="2802" y="13607"/>
                  </a:lnTo>
                  <a:cubicBezTo>
                    <a:pt x="2748" y="13863"/>
                    <a:pt x="2953" y="14075"/>
                    <a:pt x="3185" y="14075"/>
                  </a:cubicBezTo>
                  <a:cubicBezTo>
                    <a:pt x="3249" y="14075"/>
                    <a:pt x="3315" y="14059"/>
                    <a:pt x="3378" y="14023"/>
                  </a:cubicBezTo>
                  <a:lnTo>
                    <a:pt x="4294" y="13475"/>
                  </a:lnTo>
                  <a:cubicBezTo>
                    <a:pt x="4425" y="8225"/>
                    <a:pt x="6867" y="4528"/>
                    <a:pt x="8795" y="2412"/>
                  </a:cubicBezTo>
                  <a:lnTo>
                    <a:pt x="7859" y="234"/>
                  </a:lnTo>
                  <a:cubicBezTo>
                    <a:pt x="7789" y="78"/>
                    <a:pt x="7646" y="0"/>
                    <a:pt x="7502" y="0"/>
                  </a:cubicBezTo>
                  <a:close/>
                </a:path>
              </a:pathLst>
            </a:custGeom>
            <a:solidFill>
              <a:srgbClr val="ECA31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7" name="Google Shape;127;p14"/>
          <p:cNvGrpSpPr/>
          <p:nvPr/>
        </p:nvGrpSpPr>
        <p:grpSpPr>
          <a:xfrm>
            <a:off x="931691" y="2953050"/>
            <a:ext cx="394376" cy="369812"/>
            <a:chOff x="3017166" y="3216013"/>
            <a:chExt cx="394376" cy="369812"/>
          </a:xfrm>
        </p:grpSpPr>
        <p:sp>
          <p:nvSpPr>
            <p:cNvPr id="128" name="Google Shape;128;p14"/>
            <p:cNvSpPr/>
            <p:nvPr/>
          </p:nvSpPr>
          <p:spPr>
            <a:xfrm>
              <a:off x="3017166" y="3216013"/>
              <a:ext cx="394376" cy="369812"/>
            </a:xfrm>
            <a:custGeom>
              <a:rect b="b" l="l" r="r" t="t"/>
              <a:pathLst>
                <a:path extrusionOk="0" h="14076" w="15011">
                  <a:moveTo>
                    <a:pt x="7502" y="0"/>
                  </a:moveTo>
                  <a:cubicBezTo>
                    <a:pt x="7359" y="0"/>
                    <a:pt x="7217" y="78"/>
                    <a:pt x="7151" y="234"/>
                  </a:cubicBezTo>
                  <a:lnTo>
                    <a:pt x="5251" y="4646"/>
                  </a:lnTo>
                  <a:lnTo>
                    <a:pt x="472" y="5089"/>
                  </a:lnTo>
                  <a:cubicBezTo>
                    <a:pt x="132" y="5117"/>
                    <a:pt x="0" y="5533"/>
                    <a:pt x="250" y="5755"/>
                  </a:cubicBezTo>
                  <a:lnTo>
                    <a:pt x="3864" y="8925"/>
                  </a:lnTo>
                  <a:lnTo>
                    <a:pt x="2802" y="13607"/>
                  </a:lnTo>
                  <a:cubicBezTo>
                    <a:pt x="2748" y="13863"/>
                    <a:pt x="2953" y="14075"/>
                    <a:pt x="3185" y="14075"/>
                  </a:cubicBezTo>
                  <a:cubicBezTo>
                    <a:pt x="3249" y="14075"/>
                    <a:pt x="3315" y="14059"/>
                    <a:pt x="3378" y="14023"/>
                  </a:cubicBezTo>
                  <a:lnTo>
                    <a:pt x="7505" y="11568"/>
                  </a:lnTo>
                  <a:lnTo>
                    <a:pt x="11632" y="14023"/>
                  </a:lnTo>
                  <a:cubicBezTo>
                    <a:pt x="11695" y="14059"/>
                    <a:pt x="11761" y="14075"/>
                    <a:pt x="11825" y="14075"/>
                  </a:cubicBezTo>
                  <a:cubicBezTo>
                    <a:pt x="12056" y="14075"/>
                    <a:pt x="12261" y="13863"/>
                    <a:pt x="12201" y="13607"/>
                  </a:cubicBezTo>
                  <a:lnTo>
                    <a:pt x="11147" y="8925"/>
                  </a:lnTo>
                  <a:lnTo>
                    <a:pt x="14753" y="5755"/>
                  </a:lnTo>
                  <a:cubicBezTo>
                    <a:pt x="15010" y="5533"/>
                    <a:pt x="14871" y="5117"/>
                    <a:pt x="14538" y="5089"/>
                  </a:cubicBezTo>
                  <a:lnTo>
                    <a:pt x="9752" y="4646"/>
                  </a:lnTo>
                  <a:lnTo>
                    <a:pt x="7852" y="234"/>
                  </a:lnTo>
                  <a:cubicBezTo>
                    <a:pt x="7786" y="78"/>
                    <a:pt x="7644" y="0"/>
                    <a:pt x="750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14"/>
            <p:cNvSpPr/>
            <p:nvPr/>
          </p:nvSpPr>
          <p:spPr>
            <a:xfrm>
              <a:off x="3017166" y="3216013"/>
              <a:ext cx="231093" cy="369812"/>
            </a:xfrm>
            <a:custGeom>
              <a:rect b="b" l="l" r="r" t="t"/>
              <a:pathLst>
                <a:path extrusionOk="0" h="14076" w="8796">
                  <a:moveTo>
                    <a:pt x="7502" y="0"/>
                  </a:moveTo>
                  <a:cubicBezTo>
                    <a:pt x="7359" y="0"/>
                    <a:pt x="7217" y="78"/>
                    <a:pt x="7151" y="234"/>
                  </a:cubicBezTo>
                  <a:lnTo>
                    <a:pt x="5251" y="4646"/>
                  </a:lnTo>
                  <a:lnTo>
                    <a:pt x="472" y="5089"/>
                  </a:lnTo>
                  <a:cubicBezTo>
                    <a:pt x="132" y="5117"/>
                    <a:pt x="0" y="5533"/>
                    <a:pt x="250" y="5755"/>
                  </a:cubicBezTo>
                  <a:lnTo>
                    <a:pt x="3864" y="8925"/>
                  </a:lnTo>
                  <a:lnTo>
                    <a:pt x="2802" y="13607"/>
                  </a:lnTo>
                  <a:cubicBezTo>
                    <a:pt x="2748" y="13863"/>
                    <a:pt x="2953" y="14075"/>
                    <a:pt x="3185" y="14075"/>
                  </a:cubicBezTo>
                  <a:cubicBezTo>
                    <a:pt x="3249" y="14075"/>
                    <a:pt x="3315" y="14059"/>
                    <a:pt x="3378" y="14023"/>
                  </a:cubicBezTo>
                  <a:lnTo>
                    <a:pt x="4294" y="13475"/>
                  </a:lnTo>
                  <a:cubicBezTo>
                    <a:pt x="4425" y="8225"/>
                    <a:pt x="6867" y="4528"/>
                    <a:pt x="8795" y="2412"/>
                  </a:cubicBezTo>
                  <a:lnTo>
                    <a:pt x="7859" y="234"/>
                  </a:lnTo>
                  <a:cubicBezTo>
                    <a:pt x="7789" y="78"/>
                    <a:pt x="7646" y="0"/>
                    <a:pt x="7502" y="0"/>
                  </a:cubicBezTo>
                  <a:close/>
                </a:path>
              </a:pathLst>
            </a:custGeom>
            <a:solidFill>
              <a:srgbClr val="ECA31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5"/>
          <p:cNvSpPr txBox="1"/>
          <p:nvPr>
            <p:ph type="title"/>
          </p:nvPr>
        </p:nvSpPr>
        <p:spPr>
          <a:xfrm>
            <a:off x="1401725" y="534525"/>
            <a:ext cx="6340500" cy="790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200"/>
              <a:t>¿Qué es la </a:t>
            </a:r>
            <a:r>
              <a:rPr lang="en" sz="6200"/>
              <a:t>Lealtad?</a:t>
            </a:r>
            <a:endParaRPr sz="6200"/>
          </a:p>
        </p:txBody>
      </p:sp>
      <p:sp>
        <p:nvSpPr>
          <p:cNvPr id="135" name="Google Shape;135;p15"/>
          <p:cNvSpPr txBox="1"/>
          <p:nvPr>
            <p:ph idx="1" type="body"/>
          </p:nvPr>
        </p:nvSpPr>
        <p:spPr>
          <a:xfrm>
            <a:off x="720000" y="1670900"/>
            <a:ext cx="7704000" cy="283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000000"/>
                </a:solidFill>
              </a:rPr>
              <a:t>Fidelidad a una persona, causa, ideal o institución</a:t>
            </a:r>
            <a:endParaRPr sz="2500">
              <a:solidFill>
                <a:schemeClr val="dk2"/>
              </a:solidFill>
            </a:endParaRPr>
          </a:p>
        </p:txBody>
      </p:sp>
      <p:pic>
        <p:nvPicPr>
          <p:cNvPr id="136" name="Google Shape;136;p15"/>
          <p:cNvPicPr preferRelativeResize="0"/>
          <p:nvPr/>
        </p:nvPicPr>
        <p:blipFill rotWithShape="1">
          <a:blip r:embed="rId3">
            <a:alphaModFix/>
          </a:blip>
          <a:srcRect b="-26296" l="23828" r="-13918" t="41276"/>
          <a:stretch/>
        </p:blipFill>
        <p:spPr>
          <a:xfrm>
            <a:off x="2364075" y="2236825"/>
            <a:ext cx="4633876" cy="437280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7" name="Google Shape;137;p15"/>
          <p:cNvGrpSpPr/>
          <p:nvPr/>
        </p:nvGrpSpPr>
        <p:grpSpPr>
          <a:xfrm>
            <a:off x="7742104" y="186107"/>
            <a:ext cx="681759" cy="658857"/>
            <a:chOff x="3017166" y="3216013"/>
            <a:chExt cx="394376" cy="369812"/>
          </a:xfrm>
        </p:grpSpPr>
        <p:sp>
          <p:nvSpPr>
            <p:cNvPr id="138" name="Google Shape;138;p15"/>
            <p:cNvSpPr/>
            <p:nvPr/>
          </p:nvSpPr>
          <p:spPr>
            <a:xfrm>
              <a:off x="3017166" y="3216013"/>
              <a:ext cx="394376" cy="369812"/>
            </a:xfrm>
            <a:custGeom>
              <a:rect b="b" l="l" r="r" t="t"/>
              <a:pathLst>
                <a:path extrusionOk="0" h="14076" w="15011">
                  <a:moveTo>
                    <a:pt x="7502" y="0"/>
                  </a:moveTo>
                  <a:cubicBezTo>
                    <a:pt x="7359" y="0"/>
                    <a:pt x="7217" y="78"/>
                    <a:pt x="7151" y="234"/>
                  </a:cubicBezTo>
                  <a:lnTo>
                    <a:pt x="5251" y="4646"/>
                  </a:lnTo>
                  <a:lnTo>
                    <a:pt x="472" y="5089"/>
                  </a:lnTo>
                  <a:cubicBezTo>
                    <a:pt x="132" y="5117"/>
                    <a:pt x="0" y="5533"/>
                    <a:pt x="250" y="5755"/>
                  </a:cubicBezTo>
                  <a:lnTo>
                    <a:pt x="3864" y="8925"/>
                  </a:lnTo>
                  <a:lnTo>
                    <a:pt x="2802" y="13607"/>
                  </a:lnTo>
                  <a:cubicBezTo>
                    <a:pt x="2748" y="13863"/>
                    <a:pt x="2953" y="14075"/>
                    <a:pt x="3185" y="14075"/>
                  </a:cubicBezTo>
                  <a:cubicBezTo>
                    <a:pt x="3249" y="14075"/>
                    <a:pt x="3315" y="14059"/>
                    <a:pt x="3378" y="14023"/>
                  </a:cubicBezTo>
                  <a:lnTo>
                    <a:pt x="7505" y="11568"/>
                  </a:lnTo>
                  <a:lnTo>
                    <a:pt x="11632" y="14023"/>
                  </a:lnTo>
                  <a:cubicBezTo>
                    <a:pt x="11695" y="14059"/>
                    <a:pt x="11761" y="14075"/>
                    <a:pt x="11825" y="14075"/>
                  </a:cubicBezTo>
                  <a:cubicBezTo>
                    <a:pt x="12056" y="14075"/>
                    <a:pt x="12261" y="13863"/>
                    <a:pt x="12201" y="13607"/>
                  </a:cubicBezTo>
                  <a:lnTo>
                    <a:pt x="11147" y="8925"/>
                  </a:lnTo>
                  <a:lnTo>
                    <a:pt x="14753" y="5755"/>
                  </a:lnTo>
                  <a:cubicBezTo>
                    <a:pt x="15010" y="5533"/>
                    <a:pt x="14871" y="5117"/>
                    <a:pt x="14538" y="5089"/>
                  </a:cubicBezTo>
                  <a:lnTo>
                    <a:pt x="9752" y="4646"/>
                  </a:lnTo>
                  <a:lnTo>
                    <a:pt x="7852" y="234"/>
                  </a:lnTo>
                  <a:cubicBezTo>
                    <a:pt x="7786" y="78"/>
                    <a:pt x="7644" y="0"/>
                    <a:pt x="750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15"/>
            <p:cNvSpPr/>
            <p:nvPr/>
          </p:nvSpPr>
          <p:spPr>
            <a:xfrm>
              <a:off x="3017166" y="3216013"/>
              <a:ext cx="231093" cy="369812"/>
            </a:xfrm>
            <a:custGeom>
              <a:rect b="b" l="l" r="r" t="t"/>
              <a:pathLst>
                <a:path extrusionOk="0" h="14076" w="8796">
                  <a:moveTo>
                    <a:pt x="7502" y="0"/>
                  </a:moveTo>
                  <a:cubicBezTo>
                    <a:pt x="7359" y="0"/>
                    <a:pt x="7217" y="78"/>
                    <a:pt x="7151" y="234"/>
                  </a:cubicBezTo>
                  <a:lnTo>
                    <a:pt x="5251" y="4646"/>
                  </a:lnTo>
                  <a:lnTo>
                    <a:pt x="472" y="5089"/>
                  </a:lnTo>
                  <a:cubicBezTo>
                    <a:pt x="132" y="5117"/>
                    <a:pt x="0" y="5533"/>
                    <a:pt x="250" y="5755"/>
                  </a:cubicBezTo>
                  <a:lnTo>
                    <a:pt x="3864" y="8925"/>
                  </a:lnTo>
                  <a:lnTo>
                    <a:pt x="2802" y="13607"/>
                  </a:lnTo>
                  <a:cubicBezTo>
                    <a:pt x="2748" y="13863"/>
                    <a:pt x="2953" y="14075"/>
                    <a:pt x="3185" y="14075"/>
                  </a:cubicBezTo>
                  <a:cubicBezTo>
                    <a:pt x="3249" y="14075"/>
                    <a:pt x="3315" y="14059"/>
                    <a:pt x="3378" y="14023"/>
                  </a:cubicBezTo>
                  <a:lnTo>
                    <a:pt x="4294" y="13475"/>
                  </a:lnTo>
                  <a:cubicBezTo>
                    <a:pt x="4425" y="8225"/>
                    <a:pt x="6867" y="4528"/>
                    <a:pt x="8795" y="2412"/>
                  </a:cubicBezTo>
                  <a:lnTo>
                    <a:pt x="7859" y="234"/>
                  </a:lnTo>
                  <a:cubicBezTo>
                    <a:pt x="7789" y="78"/>
                    <a:pt x="7646" y="0"/>
                    <a:pt x="7502" y="0"/>
                  </a:cubicBezTo>
                  <a:close/>
                </a:path>
              </a:pathLst>
            </a:custGeom>
            <a:solidFill>
              <a:srgbClr val="ECA31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Vídeo del </a:t>
            </a:r>
            <a:r>
              <a:rPr lang="en" sz="3000"/>
              <a:t>CFISD</a:t>
            </a:r>
            <a:endParaRPr sz="3000"/>
          </a:p>
        </p:txBody>
      </p:sp>
      <p:pic>
        <p:nvPicPr>
          <p:cNvPr id="145" name="Google Shape;145;p16" title="February - Loyalty, Elementary Spanish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87850" y="1309975"/>
            <a:ext cx="5737775" cy="322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7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/>
              <a:t>Características de un amigo fiel</a:t>
            </a:r>
            <a:endParaRPr sz="4700"/>
          </a:p>
        </p:txBody>
      </p:sp>
      <p:grpSp>
        <p:nvGrpSpPr>
          <p:cNvPr id="151" name="Google Shape;151;p17"/>
          <p:cNvGrpSpPr/>
          <p:nvPr/>
        </p:nvGrpSpPr>
        <p:grpSpPr>
          <a:xfrm>
            <a:off x="2731041" y="3240100"/>
            <a:ext cx="1656301" cy="1041300"/>
            <a:chOff x="715100" y="1668525"/>
            <a:chExt cx="1656301" cy="1041300"/>
          </a:xfrm>
        </p:grpSpPr>
        <p:sp>
          <p:nvSpPr>
            <p:cNvPr id="152" name="Google Shape;152;p17"/>
            <p:cNvSpPr/>
            <p:nvPr/>
          </p:nvSpPr>
          <p:spPr>
            <a:xfrm>
              <a:off x="721429" y="1740211"/>
              <a:ext cx="1643432" cy="325227"/>
            </a:xfrm>
            <a:custGeom>
              <a:rect b="b" l="l" r="r" t="t"/>
              <a:pathLst>
                <a:path extrusionOk="0" h="29674" w="40258">
                  <a:moveTo>
                    <a:pt x="36470" y="989"/>
                  </a:moveTo>
                  <a:cubicBezTo>
                    <a:pt x="36245" y="944"/>
                    <a:pt x="36017" y="903"/>
                    <a:pt x="35785" y="882"/>
                  </a:cubicBezTo>
                  <a:cubicBezTo>
                    <a:pt x="34672" y="778"/>
                    <a:pt x="33549" y="713"/>
                    <a:pt x="32429" y="685"/>
                  </a:cubicBezTo>
                  <a:cubicBezTo>
                    <a:pt x="30887" y="640"/>
                    <a:pt x="29346" y="654"/>
                    <a:pt x="27808" y="640"/>
                  </a:cubicBezTo>
                  <a:cubicBezTo>
                    <a:pt x="27210" y="636"/>
                    <a:pt x="26612" y="640"/>
                    <a:pt x="26014" y="630"/>
                  </a:cubicBezTo>
                  <a:cubicBezTo>
                    <a:pt x="25308" y="619"/>
                    <a:pt x="24607" y="598"/>
                    <a:pt x="23906" y="560"/>
                  </a:cubicBezTo>
                  <a:cubicBezTo>
                    <a:pt x="22416" y="477"/>
                    <a:pt x="20926" y="432"/>
                    <a:pt x="19447" y="260"/>
                  </a:cubicBezTo>
                  <a:cubicBezTo>
                    <a:pt x="17984" y="94"/>
                    <a:pt x="16529" y="18"/>
                    <a:pt x="15064" y="8"/>
                  </a:cubicBezTo>
                  <a:cubicBezTo>
                    <a:pt x="13765" y="0"/>
                    <a:pt x="12468" y="91"/>
                    <a:pt x="11172" y="198"/>
                  </a:cubicBezTo>
                  <a:cubicBezTo>
                    <a:pt x="10630" y="246"/>
                    <a:pt x="10080" y="177"/>
                    <a:pt x="9534" y="201"/>
                  </a:cubicBezTo>
                  <a:cubicBezTo>
                    <a:pt x="8593" y="239"/>
                    <a:pt x="7657" y="180"/>
                    <a:pt x="6720" y="94"/>
                  </a:cubicBezTo>
                  <a:cubicBezTo>
                    <a:pt x="6565" y="73"/>
                    <a:pt x="6406" y="73"/>
                    <a:pt x="6254" y="91"/>
                  </a:cubicBezTo>
                  <a:cubicBezTo>
                    <a:pt x="5286" y="270"/>
                    <a:pt x="4318" y="453"/>
                    <a:pt x="3347" y="640"/>
                  </a:cubicBezTo>
                  <a:cubicBezTo>
                    <a:pt x="2666" y="767"/>
                    <a:pt x="2078" y="1069"/>
                    <a:pt x="1674" y="1694"/>
                  </a:cubicBezTo>
                  <a:cubicBezTo>
                    <a:pt x="1339" y="2209"/>
                    <a:pt x="958" y="2720"/>
                    <a:pt x="810" y="3342"/>
                  </a:cubicBezTo>
                  <a:cubicBezTo>
                    <a:pt x="647" y="4010"/>
                    <a:pt x="499" y="4680"/>
                    <a:pt x="513" y="5400"/>
                  </a:cubicBezTo>
                  <a:cubicBezTo>
                    <a:pt x="516" y="5786"/>
                    <a:pt x="447" y="6170"/>
                    <a:pt x="412" y="6561"/>
                  </a:cubicBezTo>
                  <a:cubicBezTo>
                    <a:pt x="350" y="7283"/>
                    <a:pt x="277" y="8002"/>
                    <a:pt x="232" y="8731"/>
                  </a:cubicBezTo>
                  <a:cubicBezTo>
                    <a:pt x="184" y="9426"/>
                    <a:pt x="170" y="10128"/>
                    <a:pt x="149" y="10822"/>
                  </a:cubicBezTo>
                  <a:cubicBezTo>
                    <a:pt x="119" y="11915"/>
                    <a:pt x="74" y="13006"/>
                    <a:pt x="63" y="14096"/>
                  </a:cubicBezTo>
                  <a:cubicBezTo>
                    <a:pt x="57" y="15530"/>
                    <a:pt x="122" y="16961"/>
                    <a:pt x="63" y="18382"/>
                  </a:cubicBezTo>
                  <a:cubicBezTo>
                    <a:pt x="1" y="19844"/>
                    <a:pt x="12" y="21292"/>
                    <a:pt x="132" y="22750"/>
                  </a:cubicBezTo>
                  <a:cubicBezTo>
                    <a:pt x="212" y="23732"/>
                    <a:pt x="364" y="24700"/>
                    <a:pt x="706" y="25633"/>
                  </a:cubicBezTo>
                  <a:cubicBezTo>
                    <a:pt x="1194" y="26957"/>
                    <a:pt x="2027" y="27880"/>
                    <a:pt x="3250" y="28419"/>
                  </a:cubicBezTo>
                  <a:cubicBezTo>
                    <a:pt x="3855" y="28689"/>
                    <a:pt x="4477" y="28875"/>
                    <a:pt x="5106" y="29003"/>
                  </a:cubicBezTo>
                  <a:cubicBezTo>
                    <a:pt x="5787" y="29145"/>
                    <a:pt x="6478" y="29217"/>
                    <a:pt x="7167" y="29255"/>
                  </a:cubicBezTo>
                  <a:cubicBezTo>
                    <a:pt x="8963" y="29348"/>
                    <a:pt x="10764" y="29390"/>
                    <a:pt x="12565" y="29477"/>
                  </a:cubicBezTo>
                  <a:cubicBezTo>
                    <a:pt x="14234" y="29570"/>
                    <a:pt x="15897" y="29597"/>
                    <a:pt x="17566" y="29556"/>
                  </a:cubicBezTo>
                  <a:cubicBezTo>
                    <a:pt x="18635" y="29528"/>
                    <a:pt x="19702" y="29556"/>
                    <a:pt x="20771" y="29584"/>
                  </a:cubicBezTo>
                  <a:cubicBezTo>
                    <a:pt x="22388" y="29618"/>
                    <a:pt x="24006" y="29674"/>
                    <a:pt x="25616" y="29542"/>
                  </a:cubicBezTo>
                  <a:cubicBezTo>
                    <a:pt x="25979" y="29514"/>
                    <a:pt x="26345" y="29501"/>
                    <a:pt x="26709" y="29525"/>
                  </a:cubicBezTo>
                  <a:cubicBezTo>
                    <a:pt x="26768" y="29528"/>
                    <a:pt x="26830" y="29535"/>
                    <a:pt x="26889" y="29549"/>
                  </a:cubicBezTo>
                  <a:cubicBezTo>
                    <a:pt x="27130" y="29597"/>
                    <a:pt x="31195" y="28983"/>
                    <a:pt x="31319" y="28979"/>
                  </a:cubicBezTo>
                  <a:cubicBezTo>
                    <a:pt x="32332" y="28910"/>
                    <a:pt x="33348" y="28837"/>
                    <a:pt x="34361" y="28778"/>
                  </a:cubicBezTo>
                  <a:cubicBezTo>
                    <a:pt x="35371" y="28710"/>
                    <a:pt x="36379" y="28592"/>
                    <a:pt x="37396" y="28613"/>
                  </a:cubicBezTo>
                  <a:cubicBezTo>
                    <a:pt x="37942" y="28627"/>
                    <a:pt x="38353" y="28474"/>
                    <a:pt x="38710" y="28094"/>
                  </a:cubicBezTo>
                  <a:cubicBezTo>
                    <a:pt x="38871" y="27922"/>
                    <a:pt x="39024" y="27727"/>
                    <a:pt x="39148" y="27523"/>
                  </a:cubicBezTo>
                  <a:cubicBezTo>
                    <a:pt x="39556" y="26836"/>
                    <a:pt x="39805" y="26092"/>
                    <a:pt x="39857" y="25263"/>
                  </a:cubicBezTo>
                  <a:cubicBezTo>
                    <a:pt x="39978" y="23362"/>
                    <a:pt x="40109" y="21475"/>
                    <a:pt x="40223" y="19571"/>
                  </a:cubicBezTo>
                  <a:cubicBezTo>
                    <a:pt x="40257" y="19014"/>
                    <a:pt x="40254" y="18457"/>
                    <a:pt x="40251" y="17894"/>
                  </a:cubicBezTo>
                  <a:cubicBezTo>
                    <a:pt x="40251" y="16463"/>
                    <a:pt x="40223" y="15039"/>
                    <a:pt x="40219" y="13612"/>
                  </a:cubicBezTo>
                  <a:cubicBezTo>
                    <a:pt x="40216" y="12267"/>
                    <a:pt x="40144" y="10923"/>
                    <a:pt x="40029" y="9585"/>
                  </a:cubicBezTo>
                  <a:cubicBezTo>
                    <a:pt x="39943" y="8600"/>
                    <a:pt x="39912" y="7622"/>
                    <a:pt x="39839" y="6640"/>
                  </a:cubicBezTo>
                  <a:cubicBezTo>
                    <a:pt x="39791" y="6028"/>
                    <a:pt x="39742" y="5410"/>
                    <a:pt x="39653" y="4798"/>
                  </a:cubicBezTo>
                  <a:cubicBezTo>
                    <a:pt x="39493" y="3754"/>
                    <a:pt x="39134" y="2787"/>
                    <a:pt x="38530" y="1922"/>
                  </a:cubicBezTo>
                  <a:cubicBezTo>
                    <a:pt x="38287" y="1576"/>
                    <a:pt x="38011" y="1314"/>
                    <a:pt x="37606" y="1235"/>
                  </a:cubicBezTo>
                  <a:cubicBezTo>
                    <a:pt x="37596" y="1231"/>
                    <a:pt x="37582" y="1227"/>
                    <a:pt x="37569" y="1224"/>
                  </a:cubicBezTo>
                  <a:cubicBezTo>
                    <a:pt x="37499" y="1214"/>
                    <a:pt x="37430" y="1200"/>
                    <a:pt x="37362" y="1186"/>
                  </a:cubicBezTo>
                  <a:cubicBezTo>
                    <a:pt x="37064" y="1128"/>
                    <a:pt x="36767" y="1051"/>
                    <a:pt x="36470" y="9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8575" rotWithShape="0" algn="bl" dir="1980000" dist="19050">
                <a:srgbClr val="000000">
                  <a:alpha val="1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17"/>
            <p:cNvSpPr txBox="1"/>
            <p:nvPr/>
          </p:nvSpPr>
          <p:spPr>
            <a:xfrm>
              <a:off x="715100" y="1668525"/>
              <a:ext cx="1656300" cy="46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6050" lIns="116050" spcFirstLastPara="1" rIns="116050" wrap="square" tIns="1160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700">
                  <a:solidFill>
                    <a:schemeClr val="dk2"/>
                  </a:solidFill>
                  <a:latin typeface="Covered By Your Grace"/>
                  <a:ea typeface="Covered By Your Grace"/>
                  <a:cs typeface="Covered By Your Grace"/>
                  <a:sym typeface="Covered By Your Grace"/>
                </a:rPr>
                <a:t>Honesto</a:t>
              </a:r>
              <a:r>
                <a:rPr lang="en" sz="2200">
                  <a:solidFill>
                    <a:schemeClr val="dk2"/>
                  </a:solidFill>
                  <a:latin typeface="Covered By Your Grace"/>
                  <a:ea typeface="Covered By Your Grace"/>
                  <a:cs typeface="Covered By Your Grace"/>
                  <a:sym typeface="Covered By Your Grace"/>
                </a:rPr>
                <a:t> </a:t>
              </a:r>
              <a:endParaRPr sz="2200">
                <a:solidFill>
                  <a:schemeClr val="dk2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endParaRPr>
            </a:p>
          </p:txBody>
        </p:sp>
        <p:sp>
          <p:nvSpPr>
            <p:cNvPr id="154" name="Google Shape;154;p17"/>
            <p:cNvSpPr txBox="1"/>
            <p:nvPr/>
          </p:nvSpPr>
          <p:spPr>
            <a:xfrm>
              <a:off x="715101" y="2137125"/>
              <a:ext cx="1656300" cy="57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16050" lIns="116050" spcFirstLastPara="1" rIns="116050" wrap="square" tIns="1160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chemeClr val="dk2"/>
                  </a:solidFill>
                  <a:latin typeface="Didact Gothic"/>
                  <a:ea typeface="Didact Gothic"/>
                  <a:cs typeface="Didact Gothic"/>
                  <a:sym typeface="Didact Gothic"/>
                </a:rPr>
                <a:t>Integridad interior</a:t>
              </a:r>
              <a:endParaRPr sz="18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endParaRPr>
            </a:p>
          </p:txBody>
        </p:sp>
      </p:grpSp>
      <p:grpSp>
        <p:nvGrpSpPr>
          <p:cNvPr id="155" name="Google Shape;155;p17"/>
          <p:cNvGrpSpPr/>
          <p:nvPr/>
        </p:nvGrpSpPr>
        <p:grpSpPr>
          <a:xfrm>
            <a:off x="709629" y="1744125"/>
            <a:ext cx="1668205" cy="1114950"/>
            <a:chOff x="709700" y="3093050"/>
            <a:chExt cx="1668205" cy="1114950"/>
          </a:xfrm>
        </p:grpSpPr>
        <p:sp>
          <p:nvSpPr>
            <p:cNvPr id="156" name="Google Shape;156;p17"/>
            <p:cNvSpPr/>
            <p:nvPr/>
          </p:nvSpPr>
          <p:spPr>
            <a:xfrm>
              <a:off x="727730" y="3238386"/>
              <a:ext cx="1650175" cy="325227"/>
            </a:xfrm>
            <a:custGeom>
              <a:rect b="b" l="l" r="r" t="t"/>
              <a:pathLst>
                <a:path extrusionOk="0" h="29674" w="40258">
                  <a:moveTo>
                    <a:pt x="36470" y="989"/>
                  </a:moveTo>
                  <a:cubicBezTo>
                    <a:pt x="36245" y="944"/>
                    <a:pt x="36017" y="903"/>
                    <a:pt x="35785" y="882"/>
                  </a:cubicBezTo>
                  <a:cubicBezTo>
                    <a:pt x="34672" y="778"/>
                    <a:pt x="33549" y="713"/>
                    <a:pt x="32429" y="685"/>
                  </a:cubicBezTo>
                  <a:cubicBezTo>
                    <a:pt x="30887" y="640"/>
                    <a:pt x="29346" y="654"/>
                    <a:pt x="27808" y="640"/>
                  </a:cubicBezTo>
                  <a:cubicBezTo>
                    <a:pt x="27210" y="636"/>
                    <a:pt x="26612" y="640"/>
                    <a:pt x="26014" y="630"/>
                  </a:cubicBezTo>
                  <a:cubicBezTo>
                    <a:pt x="25308" y="619"/>
                    <a:pt x="24607" y="598"/>
                    <a:pt x="23906" y="560"/>
                  </a:cubicBezTo>
                  <a:cubicBezTo>
                    <a:pt x="22416" y="477"/>
                    <a:pt x="20926" y="432"/>
                    <a:pt x="19447" y="260"/>
                  </a:cubicBezTo>
                  <a:cubicBezTo>
                    <a:pt x="17984" y="94"/>
                    <a:pt x="16529" y="18"/>
                    <a:pt x="15064" y="8"/>
                  </a:cubicBezTo>
                  <a:cubicBezTo>
                    <a:pt x="13765" y="0"/>
                    <a:pt x="12468" y="91"/>
                    <a:pt x="11172" y="198"/>
                  </a:cubicBezTo>
                  <a:cubicBezTo>
                    <a:pt x="10630" y="246"/>
                    <a:pt x="10080" y="177"/>
                    <a:pt x="9534" y="201"/>
                  </a:cubicBezTo>
                  <a:cubicBezTo>
                    <a:pt x="8593" y="239"/>
                    <a:pt x="7657" y="180"/>
                    <a:pt x="6720" y="94"/>
                  </a:cubicBezTo>
                  <a:cubicBezTo>
                    <a:pt x="6565" y="73"/>
                    <a:pt x="6406" y="73"/>
                    <a:pt x="6254" y="91"/>
                  </a:cubicBezTo>
                  <a:cubicBezTo>
                    <a:pt x="5286" y="270"/>
                    <a:pt x="4318" y="453"/>
                    <a:pt x="3347" y="640"/>
                  </a:cubicBezTo>
                  <a:cubicBezTo>
                    <a:pt x="2666" y="767"/>
                    <a:pt x="2078" y="1069"/>
                    <a:pt x="1674" y="1694"/>
                  </a:cubicBezTo>
                  <a:cubicBezTo>
                    <a:pt x="1339" y="2209"/>
                    <a:pt x="958" y="2720"/>
                    <a:pt x="810" y="3342"/>
                  </a:cubicBezTo>
                  <a:cubicBezTo>
                    <a:pt x="647" y="4010"/>
                    <a:pt x="499" y="4680"/>
                    <a:pt x="513" y="5400"/>
                  </a:cubicBezTo>
                  <a:cubicBezTo>
                    <a:pt x="516" y="5786"/>
                    <a:pt x="447" y="6170"/>
                    <a:pt x="412" y="6561"/>
                  </a:cubicBezTo>
                  <a:cubicBezTo>
                    <a:pt x="350" y="7283"/>
                    <a:pt x="277" y="8002"/>
                    <a:pt x="232" y="8731"/>
                  </a:cubicBezTo>
                  <a:cubicBezTo>
                    <a:pt x="184" y="9426"/>
                    <a:pt x="170" y="10128"/>
                    <a:pt x="149" y="10822"/>
                  </a:cubicBezTo>
                  <a:cubicBezTo>
                    <a:pt x="119" y="11915"/>
                    <a:pt x="74" y="13006"/>
                    <a:pt x="63" y="14096"/>
                  </a:cubicBezTo>
                  <a:cubicBezTo>
                    <a:pt x="57" y="15530"/>
                    <a:pt x="122" y="16961"/>
                    <a:pt x="63" y="18382"/>
                  </a:cubicBezTo>
                  <a:cubicBezTo>
                    <a:pt x="1" y="19844"/>
                    <a:pt x="12" y="21292"/>
                    <a:pt x="132" y="22750"/>
                  </a:cubicBezTo>
                  <a:cubicBezTo>
                    <a:pt x="212" y="23732"/>
                    <a:pt x="364" y="24700"/>
                    <a:pt x="706" y="25633"/>
                  </a:cubicBezTo>
                  <a:cubicBezTo>
                    <a:pt x="1194" y="26957"/>
                    <a:pt x="2027" y="27880"/>
                    <a:pt x="3250" y="28419"/>
                  </a:cubicBezTo>
                  <a:cubicBezTo>
                    <a:pt x="3855" y="28689"/>
                    <a:pt x="4477" y="28875"/>
                    <a:pt x="5106" y="29003"/>
                  </a:cubicBezTo>
                  <a:cubicBezTo>
                    <a:pt x="5787" y="29145"/>
                    <a:pt x="6478" y="29217"/>
                    <a:pt x="7167" y="29255"/>
                  </a:cubicBezTo>
                  <a:cubicBezTo>
                    <a:pt x="8963" y="29348"/>
                    <a:pt x="10764" y="29390"/>
                    <a:pt x="12565" y="29477"/>
                  </a:cubicBezTo>
                  <a:cubicBezTo>
                    <a:pt x="14234" y="29570"/>
                    <a:pt x="15897" y="29597"/>
                    <a:pt x="17566" y="29556"/>
                  </a:cubicBezTo>
                  <a:cubicBezTo>
                    <a:pt x="18635" y="29528"/>
                    <a:pt x="19702" y="29556"/>
                    <a:pt x="20771" y="29584"/>
                  </a:cubicBezTo>
                  <a:cubicBezTo>
                    <a:pt x="22388" y="29618"/>
                    <a:pt x="24006" y="29674"/>
                    <a:pt x="25616" y="29542"/>
                  </a:cubicBezTo>
                  <a:cubicBezTo>
                    <a:pt x="25979" y="29514"/>
                    <a:pt x="26345" y="29501"/>
                    <a:pt x="26709" y="29525"/>
                  </a:cubicBezTo>
                  <a:cubicBezTo>
                    <a:pt x="26768" y="29528"/>
                    <a:pt x="26830" y="29535"/>
                    <a:pt x="26889" y="29549"/>
                  </a:cubicBezTo>
                  <a:cubicBezTo>
                    <a:pt x="27130" y="29597"/>
                    <a:pt x="31195" y="28983"/>
                    <a:pt x="31319" y="28979"/>
                  </a:cubicBezTo>
                  <a:cubicBezTo>
                    <a:pt x="32332" y="28910"/>
                    <a:pt x="33348" y="28837"/>
                    <a:pt x="34361" y="28778"/>
                  </a:cubicBezTo>
                  <a:cubicBezTo>
                    <a:pt x="35371" y="28710"/>
                    <a:pt x="36379" y="28592"/>
                    <a:pt x="37396" y="28613"/>
                  </a:cubicBezTo>
                  <a:cubicBezTo>
                    <a:pt x="37942" y="28627"/>
                    <a:pt x="38353" y="28474"/>
                    <a:pt x="38710" y="28094"/>
                  </a:cubicBezTo>
                  <a:cubicBezTo>
                    <a:pt x="38871" y="27922"/>
                    <a:pt x="39024" y="27727"/>
                    <a:pt x="39148" y="27523"/>
                  </a:cubicBezTo>
                  <a:cubicBezTo>
                    <a:pt x="39556" y="26836"/>
                    <a:pt x="39805" y="26092"/>
                    <a:pt x="39857" y="25263"/>
                  </a:cubicBezTo>
                  <a:cubicBezTo>
                    <a:pt x="39978" y="23362"/>
                    <a:pt x="40109" y="21475"/>
                    <a:pt x="40223" y="19571"/>
                  </a:cubicBezTo>
                  <a:cubicBezTo>
                    <a:pt x="40257" y="19014"/>
                    <a:pt x="40254" y="18457"/>
                    <a:pt x="40251" y="17894"/>
                  </a:cubicBezTo>
                  <a:cubicBezTo>
                    <a:pt x="40251" y="16463"/>
                    <a:pt x="40223" y="15039"/>
                    <a:pt x="40219" y="13612"/>
                  </a:cubicBezTo>
                  <a:cubicBezTo>
                    <a:pt x="40216" y="12267"/>
                    <a:pt x="40144" y="10923"/>
                    <a:pt x="40029" y="9585"/>
                  </a:cubicBezTo>
                  <a:cubicBezTo>
                    <a:pt x="39943" y="8600"/>
                    <a:pt x="39912" y="7622"/>
                    <a:pt x="39839" y="6640"/>
                  </a:cubicBezTo>
                  <a:cubicBezTo>
                    <a:pt x="39791" y="6028"/>
                    <a:pt x="39742" y="5410"/>
                    <a:pt x="39653" y="4798"/>
                  </a:cubicBezTo>
                  <a:cubicBezTo>
                    <a:pt x="39493" y="3754"/>
                    <a:pt x="39134" y="2787"/>
                    <a:pt x="38530" y="1922"/>
                  </a:cubicBezTo>
                  <a:cubicBezTo>
                    <a:pt x="38287" y="1576"/>
                    <a:pt x="38011" y="1314"/>
                    <a:pt x="37606" y="1235"/>
                  </a:cubicBezTo>
                  <a:cubicBezTo>
                    <a:pt x="37596" y="1231"/>
                    <a:pt x="37582" y="1227"/>
                    <a:pt x="37569" y="1224"/>
                  </a:cubicBezTo>
                  <a:cubicBezTo>
                    <a:pt x="37499" y="1214"/>
                    <a:pt x="37430" y="1200"/>
                    <a:pt x="37362" y="1186"/>
                  </a:cubicBezTo>
                  <a:cubicBezTo>
                    <a:pt x="37064" y="1128"/>
                    <a:pt x="36767" y="1051"/>
                    <a:pt x="36470" y="9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8575" rotWithShape="0" algn="bl" dir="1980000" dist="19050">
                <a:srgbClr val="000000">
                  <a:alpha val="1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17"/>
            <p:cNvSpPr txBox="1"/>
            <p:nvPr/>
          </p:nvSpPr>
          <p:spPr>
            <a:xfrm>
              <a:off x="709700" y="3093050"/>
              <a:ext cx="1668000" cy="61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6050" lIns="116050" spcFirstLastPara="1" rIns="116050" wrap="square" tIns="116050">
              <a:noAutofit/>
            </a:bodyPr>
            <a:lstStyle/>
            <a:p>
              <a:pPr indent="0" lvl="0" marL="0" rtl="0" algn="ctr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600">
                  <a:solidFill>
                    <a:schemeClr val="dk2"/>
                  </a:solidFill>
                  <a:latin typeface="Covered By Your Grace"/>
                  <a:ea typeface="Covered By Your Grace"/>
                  <a:cs typeface="Covered By Your Grace"/>
                  <a:sym typeface="Covered By Your Grace"/>
                </a:rPr>
                <a:t>Digno de     confianza</a:t>
              </a:r>
              <a:endParaRPr sz="2600">
                <a:solidFill>
                  <a:schemeClr val="dk2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endParaRPr>
            </a:p>
          </p:txBody>
        </p:sp>
        <p:sp>
          <p:nvSpPr>
            <p:cNvPr id="158" name="Google Shape;158;p17"/>
            <p:cNvSpPr txBox="1"/>
            <p:nvPr/>
          </p:nvSpPr>
          <p:spPr>
            <a:xfrm>
              <a:off x="715550" y="3635300"/>
              <a:ext cx="1656300" cy="57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16050" lIns="116050" spcFirstLastPara="1" rIns="116050" wrap="square" tIns="1160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chemeClr val="dk2"/>
                  </a:solidFill>
                  <a:latin typeface="Didact Gothic"/>
                  <a:ea typeface="Didact Gothic"/>
                  <a:cs typeface="Didact Gothic"/>
                  <a:sym typeface="Didact Gothic"/>
                </a:rPr>
                <a:t>Fiable y confiable</a:t>
              </a:r>
              <a:endParaRPr sz="18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endParaRPr>
            </a:p>
          </p:txBody>
        </p:sp>
      </p:grpSp>
      <p:grpSp>
        <p:nvGrpSpPr>
          <p:cNvPr id="159" name="Google Shape;159;p17"/>
          <p:cNvGrpSpPr/>
          <p:nvPr/>
        </p:nvGrpSpPr>
        <p:grpSpPr>
          <a:xfrm>
            <a:off x="4740084" y="1817775"/>
            <a:ext cx="1668041" cy="1041300"/>
            <a:chOff x="6760875" y="1740200"/>
            <a:chExt cx="1668041" cy="1041300"/>
          </a:xfrm>
        </p:grpSpPr>
        <p:sp>
          <p:nvSpPr>
            <p:cNvPr id="160" name="Google Shape;160;p17"/>
            <p:cNvSpPr/>
            <p:nvPr/>
          </p:nvSpPr>
          <p:spPr>
            <a:xfrm>
              <a:off x="6767177" y="1811886"/>
              <a:ext cx="1650377" cy="325227"/>
            </a:xfrm>
            <a:custGeom>
              <a:rect b="b" l="l" r="r" t="t"/>
              <a:pathLst>
                <a:path extrusionOk="0" h="29674" w="40258">
                  <a:moveTo>
                    <a:pt x="36470" y="989"/>
                  </a:moveTo>
                  <a:cubicBezTo>
                    <a:pt x="36245" y="944"/>
                    <a:pt x="36017" y="903"/>
                    <a:pt x="35785" y="882"/>
                  </a:cubicBezTo>
                  <a:cubicBezTo>
                    <a:pt x="34672" y="778"/>
                    <a:pt x="33549" y="713"/>
                    <a:pt x="32429" y="685"/>
                  </a:cubicBezTo>
                  <a:cubicBezTo>
                    <a:pt x="30887" y="640"/>
                    <a:pt x="29346" y="654"/>
                    <a:pt x="27808" y="640"/>
                  </a:cubicBezTo>
                  <a:cubicBezTo>
                    <a:pt x="27210" y="636"/>
                    <a:pt x="26612" y="640"/>
                    <a:pt x="26014" y="630"/>
                  </a:cubicBezTo>
                  <a:cubicBezTo>
                    <a:pt x="25308" y="619"/>
                    <a:pt x="24607" y="598"/>
                    <a:pt x="23906" y="560"/>
                  </a:cubicBezTo>
                  <a:cubicBezTo>
                    <a:pt x="22416" y="477"/>
                    <a:pt x="20926" y="432"/>
                    <a:pt x="19447" y="260"/>
                  </a:cubicBezTo>
                  <a:cubicBezTo>
                    <a:pt x="17984" y="94"/>
                    <a:pt x="16529" y="18"/>
                    <a:pt x="15064" y="8"/>
                  </a:cubicBezTo>
                  <a:cubicBezTo>
                    <a:pt x="13765" y="0"/>
                    <a:pt x="12468" y="91"/>
                    <a:pt x="11172" y="198"/>
                  </a:cubicBezTo>
                  <a:cubicBezTo>
                    <a:pt x="10630" y="246"/>
                    <a:pt x="10080" y="177"/>
                    <a:pt x="9534" y="201"/>
                  </a:cubicBezTo>
                  <a:cubicBezTo>
                    <a:pt x="8593" y="239"/>
                    <a:pt x="7657" y="180"/>
                    <a:pt x="6720" y="94"/>
                  </a:cubicBezTo>
                  <a:cubicBezTo>
                    <a:pt x="6565" y="73"/>
                    <a:pt x="6406" y="73"/>
                    <a:pt x="6254" y="91"/>
                  </a:cubicBezTo>
                  <a:cubicBezTo>
                    <a:pt x="5286" y="270"/>
                    <a:pt x="4318" y="453"/>
                    <a:pt x="3347" y="640"/>
                  </a:cubicBezTo>
                  <a:cubicBezTo>
                    <a:pt x="2666" y="767"/>
                    <a:pt x="2078" y="1069"/>
                    <a:pt x="1674" y="1694"/>
                  </a:cubicBezTo>
                  <a:cubicBezTo>
                    <a:pt x="1339" y="2209"/>
                    <a:pt x="958" y="2720"/>
                    <a:pt x="810" y="3342"/>
                  </a:cubicBezTo>
                  <a:cubicBezTo>
                    <a:pt x="647" y="4010"/>
                    <a:pt x="499" y="4680"/>
                    <a:pt x="513" y="5400"/>
                  </a:cubicBezTo>
                  <a:cubicBezTo>
                    <a:pt x="516" y="5786"/>
                    <a:pt x="447" y="6170"/>
                    <a:pt x="412" y="6561"/>
                  </a:cubicBezTo>
                  <a:cubicBezTo>
                    <a:pt x="350" y="7283"/>
                    <a:pt x="277" y="8002"/>
                    <a:pt x="232" y="8731"/>
                  </a:cubicBezTo>
                  <a:cubicBezTo>
                    <a:pt x="184" y="9426"/>
                    <a:pt x="170" y="10128"/>
                    <a:pt x="149" y="10822"/>
                  </a:cubicBezTo>
                  <a:cubicBezTo>
                    <a:pt x="119" y="11915"/>
                    <a:pt x="74" y="13006"/>
                    <a:pt x="63" y="14096"/>
                  </a:cubicBezTo>
                  <a:cubicBezTo>
                    <a:pt x="57" y="15530"/>
                    <a:pt x="122" y="16961"/>
                    <a:pt x="63" y="18382"/>
                  </a:cubicBezTo>
                  <a:cubicBezTo>
                    <a:pt x="1" y="19844"/>
                    <a:pt x="12" y="21292"/>
                    <a:pt x="132" y="22750"/>
                  </a:cubicBezTo>
                  <a:cubicBezTo>
                    <a:pt x="212" y="23732"/>
                    <a:pt x="364" y="24700"/>
                    <a:pt x="706" y="25633"/>
                  </a:cubicBezTo>
                  <a:cubicBezTo>
                    <a:pt x="1194" y="26957"/>
                    <a:pt x="2027" y="27880"/>
                    <a:pt x="3250" y="28419"/>
                  </a:cubicBezTo>
                  <a:cubicBezTo>
                    <a:pt x="3855" y="28689"/>
                    <a:pt x="4477" y="28875"/>
                    <a:pt x="5106" y="29003"/>
                  </a:cubicBezTo>
                  <a:cubicBezTo>
                    <a:pt x="5787" y="29145"/>
                    <a:pt x="6478" y="29217"/>
                    <a:pt x="7167" y="29255"/>
                  </a:cubicBezTo>
                  <a:cubicBezTo>
                    <a:pt x="8963" y="29348"/>
                    <a:pt x="10764" y="29390"/>
                    <a:pt x="12565" y="29477"/>
                  </a:cubicBezTo>
                  <a:cubicBezTo>
                    <a:pt x="14234" y="29570"/>
                    <a:pt x="15897" y="29597"/>
                    <a:pt x="17566" y="29556"/>
                  </a:cubicBezTo>
                  <a:cubicBezTo>
                    <a:pt x="18635" y="29528"/>
                    <a:pt x="19702" y="29556"/>
                    <a:pt x="20771" y="29584"/>
                  </a:cubicBezTo>
                  <a:cubicBezTo>
                    <a:pt x="22388" y="29618"/>
                    <a:pt x="24006" y="29674"/>
                    <a:pt x="25616" y="29542"/>
                  </a:cubicBezTo>
                  <a:cubicBezTo>
                    <a:pt x="25979" y="29514"/>
                    <a:pt x="26345" y="29501"/>
                    <a:pt x="26709" y="29525"/>
                  </a:cubicBezTo>
                  <a:cubicBezTo>
                    <a:pt x="26768" y="29528"/>
                    <a:pt x="26830" y="29535"/>
                    <a:pt x="26889" y="29549"/>
                  </a:cubicBezTo>
                  <a:cubicBezTo>
                    <a:pt x="27130" y="29597"/>
                    <a:pt x="31195" y="28983"/>
                    <a:pt x="31319" y="28979"/>
                  </a:cubicBezTo>
                  <a:cubicBezTo>
                    <a:pt x="32332" y="28910"/>
                    <a:pt x="33348" y="28837"/>
                    <a:pt x="34361" y="28778"/>
                  </a:cubicBezTo>
                  <a:cubicBezTo>
                    <a:pt x="35371" y="28710"/>
                    <a:pt x="36379" y="28592"/>
                    <a:pt x="37396" y="28613"/>
                  </a:cubicBezTo>
                  <a:cubicBezTo>
                    <a:pt x="37942" y="28627"/>
                    <a:pt x="38353" y="28474"/>
                    <a:pt x="38710" y="28094"/>
                  </a:cubicBezTo>
                  <a:cubicBezTo>
                    <a:pt x="38871" y="27922"/>
                    <a:pt x="39024" y="27727"/>
                    <a:pt x="39148" y="27523"/>
                  </a:cubicBezTo>
                  <a:cubicBezTo>
                    <a:pt x="39556" y="26836"/>
                    <a:pt x="39805" y="26092"/>
                    <a:pt x="39857" y="25263"/>
                  </a:cubicBezTo>
                  <a:cubicBezTo>
                    <a:pt x="39978" y="23362"/>
                    <a:pt x="40109" y="21475"/>
                    <a:pt x="40223" y="19571"/>
                  </a:cubicBezTo>
                  <a:cubicBezTo>
                    <a:pt x="40257" y="19014"/>
                    <a:pt x="40254" y="18457"/>
                    <a:pt x="40251" y="17894"/>
                  </a:cubicBezTo>
                  <a:cubicBezTo>
                    <a:pt x="40251" y="16463"/>
                    <a:pt x="40223" y="15039"/>
                    <a:pt x="40219" y="13612"/>
                  </a:cubicBezTo>
                  <a:cubicBezTo>
                    <a:pt x="40216" y="12267"/>
                    <a:pt x="40144" y="10923"/>
                    <a:pt x="40029" y="9585"/>
                  </a:cubicBezTo>
                  <a:cubicBezTo>
                    <a:pt x="39943" y="8600"/>
                    <a:pt x="39912" y="7622"/>
                    <a:pt x="39839" y="6640"/>
                  </a:cubicBezTo>
                  <a:cubicBezTo>
                    <a:pt x="39791" y="6028"/>
                    <a:pt x="39742" y="5410"/>
                    <a:pt x="39653" y="4798"/>
                  </a:cubicBezTo>
                  <a:cubicBezTo>
                    <a:pt x="39493" y="3754"/>
                    <a:pt x="39134" y="2787"/>
                    <a:pt x="38530" y="1922"/>
                  </a:cubicBezTo>
                  <a:cubicBezTo>
                    <a:pt x="38287" y="1576"/>
                    <a:pt x="38011" y="1314"/>
                    <a:pt x="37606" y="1235"/>
                  </a:cubicBezTo>
                  <a:cubicBezTo>
                    <a:pt x="37596" y="1231"/>
                    <a:pt x="37582" y="1227"/>
                    <a:pt x="37569" y="1224"/>
                  </a:cubicBezTo>
                  <a:cubicBezTo>
                    <a:pt x="37499" y="1214"/>
                    <a:pt x="37430" y="1200"/>
                    <a:pt x="37362" y="1186"/>
                  </a:cubicBezTo>
                  <a:cubicBezTo>
                    <a:pt x="37064" y="1128"/>
                    <a:pt x="36767" y="1051"/>
                    <a:pt x="36470" y="9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8575" rotWithShape="0" algn="bl" dir="1980000" dist="19050">
                <a:srgbClr val="000000">
                  <a:alpha val="1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17"/>
            <p:cNvSpPr txBox="1"/>
            <p:nvPr/>
          </p:nvSpPr>
          <p:spPr>
            <a:xfrm>
              <a:off x="6760875" y="1740200"/>
              <a:ext cx="1663200" cy="46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6050" lIns="116050" spcFirstLastPara="1" rIns="116050" wrap="square" tIns="1160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700">
                  <a:solidFill>
                    <a:schemeClr val="dk2"/>
                  </a:solidFill>
                  <a:latin typeface="Covered By Your Grace"/>
                  <a:ea typeface="Covered By Your Grace"/>
                  <a:cs typeface="Covered By Your Grace"/>
                  <a:sym typeface="Covered By Your Grace"/>
                </a:rPr>
                <a:t>Recíproco</a:t>
              </a:r>
              <a:endParaRPr sz="2700">
                <a:solidFill>
                  <a:schemeClr val="dk2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endParaRPr>
            </a:p>
          </p:txBody>
        </p:sp>
        <p:sp>
          <p:nvSpPr>
            <p:cNvPr id="162" name="Google Shape;162;p17"/>
            <p:cNvSpPr txBox="1"/>
            <p:nvPr/>
          </p:nvSpPr>
          <p:spPr>
            <a:xfrm>
              <a:off x="6772616" y="2208800"/>
              <a:ext cx="1656300" cy="57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16050" lIns="116050" spcFirstLastPara="1" rIns="116050" wrap="square" tIns="1160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chemeClr val="dk2"/>
                  </a:solidFill>
                  <a:latin typeface="Didact Gothic"/>
                  <a:ea typeface="Didact Gothic"/>
                  <a:cs typeface="Didact Gothic"/>
                  <a:sym typeface="Didact Gothic"/>
                </a:rPr>
                <a:t>En desacuerdo, no pasa nada.</a:t>
              </a:r>
              <a:endParaRPr sz="16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endParaRPr>
            </a:p>
          </p:txBody>
        </p:sp>
      </p:grpSp>
      <p:grpSp>
        <p:nvGrpSpPr>
          <p:cNvPr id="163" name="Google Shape;163;p17"/>
          <p:cNvGrpSpPr/>
          <p:nvPr/>
        </p:nvGrpSpPr>
        <p:grpSpPr>
          <a:xfrm>
            <a:off x="6760875" y="3240100"/>
            <a:ext cx="1667599" cy="1041300"/>
            <a:chOff x="6760875" y="3166700"/>
            <a:chExt cx="1667599" cy="1041300"/>
          </a:xfrm>
        </p:grpSpPr>
        <p:sp>
          <p:nvSpPr>
            <p:cNvPr id="164" name="Google Shape;164;p17"/>
            <p:cNvSpPr/>
            <p:nvPr/>
          </p:nvSpPr>
          <p:spPr>
            <a:xfrm>
              <a:off x="6767178" y="3238386"/>
              <a:ext cx="1643734" cy="325227"/>
            </a:xfrm>
            <a:custGeom>
              <a:rect b="b" l="l" r="r" t="t"/>
              <a:pathLst>
                <a:path extrusionOk="0" h="29674" w="40258">
                  <a:moveTo>
                    <a:pt x="36470" y="989"/>
                  </a:moveTo>
                  <a:cubicBezTo>
                    <a:pt x="36245" y="944"/>
                    <a:pt x="36017" y="903"/>
                    <a:pt x="35785" y="882"/>
                  </a:cubicBezTo>
                  <a:cubicBezTo>
                    <a:pt x="34672" y="778"/>
                    <a:pt x="33549" y="713"/>
                    <a:pt x="32429" y="685"/>
                  </a:cubicBezTo>
                  <a:cubicBezTo>
                    <a:pt x="30887" y="640"/>
                    <a:pt x="29346" y="654"/>
                    <a:pt x="27808" y="640"/>
                  </a:cubicBezTo>
                  <a:cubicBezTo>
                    <a:pt x="27210" y="636"/>
                    <a:pt x="26612" y="640"/>
                    <a:pt x="26014" y="630"/>
                  </a:cubicBezTo>
                  <a:cubicBezTo>
                    <a:pt x="25308" y="619"/>
                    <a:pt x="24607" y="598"/>
                    <a:pt x="23906" y="560"/>
                  </a:cubicBezTo>
                  <a:cubicBezTo>
                    <a:pt x="22416" y="477"/>
                    <a:pt x="20926" y="432"/>
                    <a:pt x="19447" y="260"/>
                  </a:cubicBezTo>
                  <a:cubicBezTo>
                    <a:pt x="17984" y="94"/>
                    <a:pt x="16529" y="18"/>
                    <a:pt x="15064" y="8"/>
                  </a:cubicBezTo>
                  <a:cubicBezTo>
                    <a:pt x="13765" y="0"/>
                    <a:pt x="12468" y="91"/>
                    <a:pt x="11172" y="198"/>
                  </a:cubicBezTo>
                  <a:cubicBezTo>
                    <a:pt x="10630" y="246"/>
                    <a:pt x="10080" y="177"/>
                    <a:pt x="9534" y="201"/>
                  </a:cubicBezTo>
                  <a:cubicBezTo>
                    <a:pt x="8593" y="239"/>
                    <a:pt x="7657" y="180"/>
                    <a:pt x="6720" y="94"/>
                  </a:cubicBezTo>
                  <a:cubicBezTo>
                    <a:pt x="6565" y="73"/>
                    <a:pt x="6406" y="73"/>
                    <a:pt x="6254" y="91"/>
                  </a:cubicBezTo>
                  <a:cubicBezTo>
                    <a:pt x="5286" y="270"/>
                    <a:pt x="4318" y="453"/>
                    <a:pt x="3347" y="640"/>
                  </a:cubicBezTo>
                  <a:cubicBezTo>
                    <a:pt x="2666" y="767"/>
                    <a:pt x="2078" y="1069"/>
                    <a:pt x="1674" y="1694"/>
                  </a:cubicBezTo>
                  <a:cubicBezTo>
                    <a:pt x="1339" y="2209"/>
                    <a:pt x="958" y="2720"/>
                    <a:pt x="810" y="3342"/>
                  </a:cubicBezTo>
                  <a:cubicBezTo>
                    <a:pt x="647" y="4010"/>
                    <a:pt x="499" y="4680"/>
                    <a:pt x="513" y="5400"/>
                  </a:cubicBezTo>
                  <a:cubicBezTo>
                    <a:pt x="516" y="5786"/>
                    <a:pt x="447" y="6170"/>
                    <a:pt x="412" y="6561"/>
                  </a:cubicBezTo>
                  <a:cubicBezTo>
                    <a:pt x="350" y="7283"/>
                    <a:pt x="277" y="8002"/>
                    <a:pt x="232" y="8731"/>
                  </a:cubicBezTo>
                  <a:cubicBezTo>
                    <a:pt x="184" y="9426"/>
                    <a:pt x="170" y="10128"/>
                    <a:pt x="149" y="10822"/>
                  </a:cubicBezTo>
                  <a:cubicBezTo>
                    <a:pt x="119" y="11915"/>
                    <a:pt x="74" y="13006"/>
                    <a:pt x="63" y="14096"/>
                  </a:cubicBezTo>
                  <a:cubicBezTo>
                    <a:pt x="57" y="15530"/>
                    <a:pt x="122" y="16961"/>
                    <a:pt x="63" y="18382"/>
                  </a:cubicBezTo>
                  <a:cubicBezTo>
                    <a:pt x="1" y="19844"/>
                    <a:pt x="12" y="21292"/>
                    <a:pt x="132" y="22750"/>
                  </a:cubicBezTo>
                  <a:cubicBezTo>
                    <a:pt x="212" y="23732"/>
                    <a:pt x="364" y="24700"/>
                    <a:pt x="706" y="25633"/>
                  </a:cubicBezTo>
                  <a:cubicBezTo>
                    <a:pt x="1194" y="26957"/>
                    <a:pt x="2027" y="27880"/>
                    <a:pt x="3250" y="28419"/>
                  </a:cubicBezTo>
                  <a:cubicBezTo>
                    <a:pt x="3855" y="28689"/>
                    <a:pt x="4477" y="28875"/>
                    <a:pt x="5106" y="29003"/>
                  </a:cubicBezTo>
                  <a:cubicBezTo>
                    <a:pt x="5787" y="29145"/>
                    <a:pt x="6478" y="29217"/>
                    <a:pt x="7167" y="29255"/>
                  </a:cubicBezTo>
                  <a:cubicBezTo>
                    <a:pt x="8963" y="29348"/>
                    <a:pt x="10764" y="29390"/>
                    <a:pt x="12565" y="29477"/>
                  </a:cubicBezTo>
                  <a:cubicBezTo>
                    <a:pt x="14234" y="29570"/>
                    <a:pt x="15897" y="29597"/>
                    <a:pt x="17566" y="29556"/>
                  </a:cubicBezTo>
                  <a:cubicBezTo>
                    <a:pt x="18635" y="29528"/>
                    <a:pt x="19702" y="29556"/>
                    <a:pt x="20771" y="29584"/>
                  </a:cubicBezTo>
                  <a:cubicBezTo>
                    <a:pt x="22388" y="29618"/>
                    <a:pt x="24006" y="29674"/>
                    <a:pt x="25616" y="29542"/>
                  </a:cubicBezTo>
                  <a:cubicBezTo>
                    <a:pt x="25979" y="29514"/>
                    <a:pt x="26345" y="29501"/>
                    <a:pt x="26709" y="29525"/>
                  </a:cubicBezTo>
                  <a:cubicBezTo>
                    <a:pt x="26768" y="29528"/>
                    <a:pt x="26830" y="29535"/>
                    <a:pt x="26889" y="29549"/>
                  </a:cubicBezTo>
                  <a:cubicBezTo>
                    <a:pt x="27130" y="29597"/>
                    <a:pt x="31195" y="28983"/>
                    <a:pt x="31319" y="28979"/>
                  </a:cubicBezTo>
                  <a:cubicBezTo>
                    <a:pt x="32332" y="28910"/>
                    <a:pt x="33348" y="28837"/>
                    <a:pt x="34361" y="28778"/>
                  </a:cubicBezTo>
                  <a:cubicBezTo>
                    <a:pt x="35371" y="28710"/>
                    <a:pt x="36379" y="28592"/>
                    <a:pt x="37396" y="28613"/>
                  </a:cubicBezTo>
                  <a:cubicBezTo>
                    <a:pt x="37942" y="28627"/>
                    <a:pt x="38353" y="28474"/>
                    <a:pt x="38710" y="28094"/>
                  </a:cubicBezTo>
                  <a:cubicBezTo>
                    <a:pt x="38871" y="27922"/>
                    <a:pt x="39024" y="27727"/>
                    <a:pt x="39148" y="27523"/>
                  </a:cubicBezTo>
                  <a:cubicBezTo>
                    <a:pt x="39556" y="26836"/>
                    <a:pt x="39805" y="26092"/>
                    <a:pt x="39857" y="25263"/>
                  </a:cubicBezTo>
                  <a:cubicBezTo>
                    <a:pt x="39978" y="23362"/>
                    <a:pt x="40109" y="21475"/>
                    <a:pt x="40223" y="19571"/>
                  </a:cubicBezTo>
                  <a:cubicBezTo>
                    <a:pt x="40257" y="19014"/>
                    <a:pt x="40254" y="18457"/>
                    <a:pt x="40251" y="17894"/>
                  </a:cubicBezTo>
                  <a:cubicBezTo>
                    <a:pt x="40251" y="16463"/>
                    <a:pt x="40223" y="15039"/>
                    <a:pt x="40219" y="13612"/>
                  </a:cubicBezTo>
                  <a:cubicBezTo>
                    <a:pt x="40216" y="12267"/>
                    <a:pt x="40144" y="10923"/>
                    <a:pt x="40029" y="9585"/>
                  </a:cubicBezTo>
                  <a:cubicBezTo>
                    <a:pt x="39943" y="8600"/>
                    <a:pt x="39912" y="7622"/>
                    <a:pt x="39839" y="6640"/>
                  </a:cubicBezTo>
                  <a:cubicBezTo>
                    <a:pt x="39791" y="6028"/>
                    <a:pt x="39742" y="5410"/>
                    <a:pt x="39653" y="4798"/>
                  </a:cubicBezTo>
                  <a:cubicBezTo>
                    <a:pt x="39493" y="3754"/>
                    <a:pt x="39134" y="2787"/>
                    <a:pt x="38530" y="1922"/>
                  </a:cubicBezTo>
                  <a:cubicBezTo>
                    <a:pt x="38287" y="1576"/>
                    <a:pt x="38011" y="1314"/>
                    <a:pt x="37606" y="1235"/>
                  </a:cubicBezTo>
                  <a:cubicBezTo>
                    <a:pt x="37596" y="1231"/>
                    <a:pt x="37582" y="1227"/>
                    <a:pt x="37569" y="1224"/>
                  </a:cubicBezTo>
                  <a:cubicBezTo>
                    <a:pt x="37499" y="1214"/>
                    <a:pt x="37430" y="1200"/>
                    <a:pt x="37362" y="1186"/>
                  </a:cubicBezTo>
                  <a:cubicBezTo>
                    <a:pt x="37064" y="1128"/>
                    <a:pt x="36767" y="1051"/>
                    <a:pt x="36470" y="9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8575" rotWithShape="0" algn="bl" dir="1980000" dist="19050">
                <a:srgbClr val="000000">
                  <a:alpha val="1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17"/>
            <p:cNvSpPr txBox="1"/>
            <p:nvPr/>
          </p:nvSpPr>
          <p:spPr>
            <a:xfrm>
              <a:off x="6760875" y="3166700"/>
              <a:ext cx="1656300" cy="46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6050" lIns="116050" spcFirstLastPara="1" rIns="116050" wrap="square" tIns="1160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600">
                  <a:solidFill>
                    <a:schemeClr val="dk2"/>
                  </a:solidFill>
                  <a:latin typeface="Covered By Your Grace"/>
                  <a:ea typeface="Covered By Your Grace"/>
                  <a:cs typeface="Covered By Your Grace"/>
                  <a:sym typeface="Covered By Your Grace"/>
                </a:rPr>
                <a:t>Cariñoso</a:t>
              </a:r>
              <a:endParaRPr sz="2600">
                <a:solidFill>
                  <a:schemeClr val="dk2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endParaRPr>
            </a:p>
          </p:txBody>
        </p:sp>
        <p:sp>
          <p:nvSpPr>
            <p:cNvPr id="166" name="Google Shape;166;p17"/>
            <p:cNvSpPr txBox="1"/>
            <p:nvPr/>
          </p:nvSpPr>
          <p:spPr>
            <a:xfrm>
              <a:off x="6772174" y="3635300"/>
              <a:ext cx="1656300" cy="57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16050" lIns="116050" spcFirstLastPara="1" rIns="116050" wrap="square" tIns="1160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chemeClr val="dk2"/>
                  </a:solidFill>
                  <a:latin typeface="Didact Gothic"/>
                  <a:ea typeface="Didact Gothic"/>
                  <a:cs typeface="Didact Gothic"/>
                  <a:sym typeface="Didact Gothic"/>
                </a:rPr>
                <a:t>Muestra respeto por lo demás.</a:t>
              </a:r>
              <a:endParaRPr sz="16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endParaRPr>
            </a:p>
          </p:txBody>
        </p:sp>
      </p:grpSp>
      <p:grpSp>
        <p:nvGrpSpPr>
          <p:cNvPr id="167" name="Google Shape;167;p17"/>
          <p:cNvGrpSpPr/>
          <p:nvPr/>
        </p:nvGrpSpPr>
        <p:grpSpPr>
          <a:xfrm>
            <a:off x="3099914" y="2671492"/>
            <a:ext cx="634132" cy="457028"/>
            <a:chOff x="7793538" y="3860850"/>
            <a:chExt cx="348750" cy="263675"/>
          </a:xfrm>
        </p:grpSpPr>
        <p:sp>
          <p:nvSpPr>
            <p:cNvPr id="168" name="Google Shape;168;p17"/>
            <p:cNvSpPr/>
            <p:nvPr/>
          </p:nvSpPr>
          <p:spPr>
            <a:xfrm>
              <a:off x="7950963" y="3861550"/>
              <a:ext cx="191325" cy="158100"/>
            </a:xfrm>
            <a:custGeom>
              <a:rect b="b" l="l" r="r" t="t"/>
              <a:pathLst>
                <a:path extrusionOk="0" h="6324" w="7653">
                  <a:moveTo>
                    <a:pt x="5484" y="1"/>
                  </a:moveTo>
                  <a:cubicBezTo>
                    <a:pt x="4977" y="1"/>
                    <a:pt x="4461" y="184"/>
                    <a:pt x="4033" y="592"/>
                  </a:cubicBezTo>
                  <a:cubicBezTo>
                    <a:pt x="3986" y="639"/>
                    <a:pt x="3916" y="662"/>
                    <a:pt x="3846" y="662"/>
                  </a:cubicBezTo>
                  <a:cubicBezTo>
                    <a:pt x="3777" y="662"/>
                    <a:pt x="3707" y="639"/>
                    <a:pt x="3660" y="592"/>
                  </a:cubicBezTo>
                  <a:cubicBezTo>
                    <a:pt x="3257" y="189"/>
                    <a:pt x="2730" y="3"/>
                    <a:pt x="2171" y="3"/>
                  </a:cubicBezTo>
                  <a:cubicBezTo>
                    <a:pt x="1024" y="34"/>
                    <a:pt x="62" y="996"/>
                    <a:pt x="62" y="2143"/>
                  </a:cubicBezTo>
                  <a:cubicBezTo>
                    <a:pt x="0" y="4315"/>
                    <a:pt x="3040" y="5959"/>
                    <a:pt x="3722" y="6300"/>
                  </a:cubicBezTo>
                  <a:cubicBezTo>
                    <a:pt x="3753" y="6315"/>
                    <a:pt x="3800" y="6323"/>
                    <a:pt x="3846" y="6323"/>
                  </a:cubicBezTo>
                  <a:cubicBezTo>
                    <a:pt x="3893" y="6323"/>
                    <a:pt x="3939" y="6315"/>
                    <a:pt x="3971" y="6300"/>
                  </a:cubicBezTo>
                  <a:cubicBezTo>
                    <a:pt x="4622" y="5959"/>
                    <a:pt x="7600" y="4253"/>
                    <a:pt x="7631" y="2174"/>
                  </a:cubicBezTo>
                  <a:cubicBezTo>
                    <a:pt x="7652" y="876"/>
                    <a:pt x="6592" y="1"/>
                    <a:pt x="5484" y="1"/>
                  </a:cubicBezTo>
                  <a:close/>
                </a:path>
              </a:pathLst>
            </a:custGeom>
            <a:solidFill>
              <a:srgbClr val="F88C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17"/>
            <p:cNvSpPr/>
            <p:nvPr/>
          </p:nvSpPr>
          <p:spPr>
            <a:xfrm>
              <a:off x="8006013" y="3906600"/>
              <a:ext cx="81450" cy="67475"/>
            </a:xfrm>
            <a:custGeom>
              <a:rect b="b" l="l" r="r" t="t"/>
              <a:pathLst>
                <a:path extrusionOk="0" h="2699" w="3258">
                  <a:moveTo>
                    <a:pt x="931" y="0"/>
                  </a:moveTo>
                  <a:cubicBezTo>
                    <a:pt x="435" y="31"/>
                    <a:pt x="31" y="434"/>
                    <a:pt x="31" y="931"/>
                  </a:cubicBezTo>
                  <a:cubicBezTo>
                    <a:pt x="0" y="1861"/>
                    <a:pt x="1303" y="2544"/>
                    <a:pt x="1582" y="2699"/>
                  </a:cubicBezTo>
                  <a:lnTo>
                    <a:pt x="1706" y="2699"/>
                  </a:lnTo>
                  <a:cubicBezTo>
                    <a:pt x="1955" y="2544"/>
                    <a:pt x="3257" y="1830"/>
                    <a:pt x="3257" y="931"/>
                  </a:cubicBezTo>
                  <a:cubicBezTo>
                    <a:pt x="3257" y="382"/>
                    <a:pt x="2813" y="20"/>
                    <a:pt x="2343" y="20"/>
                  </a:cubicBezTo>
                  <a:cubicBezTo>
                    <a:pt x="2122" y="20"/>
                    <a:pt x="1895" y="101"/>
                    <a:pt x="1706" y="279"/>
                  </a:cubicBezTo>
                  <a:cubicBezTo>
                    <a:pt x="1691" y="295"/>
                    <a:pt x="1668" y="303"/>
                    <a:pt x="1641" y="303"/>
                  </a:cubicBezTo>
                  <a:cubicBezTo>
                    <a:pt x="1613" y="303"/>
                    <a:pt x="1582" y="295"/>
                    <a:pt x="1551" y="279"/>
                  </a:cubicBezTo>
                  <a:cubicBezTo>
                    <a:pt x="1396" y="93"/>
                    <a:pt x="1179" y="0"/>
                    <a:pt x="931" y="0"/>
                  </a:cubicBezTo>
                  <a:close/>
                </a:path>
              </a:pathLst>
            </a:custGeom>
            <a:solidFill>
              <a:srgbClr val="F66A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17"/>
            <p:cNvSpPr/>
            <p:nvPr/>
          </p:nvSpPr>
          <p:spPr>
            <a:xfrm>
              <a:off x="8006788" y="3906600"/>
              <a:ext cx="51975" cy="67475"/>
            </a:xfrm>
            <a:custGeom>
              <a:rect b="b" l="l" r="r" t="t"/>
              <a:pathLst>
                <a:path extrusionOk="0" h="2699" w="2079">
                  <a:moveTo>
                    <a:pt x="869" y="0"/>
                  </a:moveTo>
                  <a:lnTo>
                    <a:pt x="869" y="0"/>
                  </a:lnTo>
                  <a:cubicBezTo>
                    <a:pt x="404" y="62"/>
                    <a:pt x="31" y="434"/>
                    <a:pt x="31" y="931"/>
                  </a:cubicBezTo>
                  <a:cubicBezTo>
                    <a:pt x="0" y="1861"/>
                    <a:pt x="1272" y="2544"/>
                    <a:pt x="1582" y="2699"/>
                  </a:cubicBezTo>
                  <a:lnTo>
                    <a:pt x="1675" y="2699"/>
                  </a:lnTo>
                  <a:cubicBezTo>
                    <a:pt x="1800" y="2606"/>
                    <a:pt x="1924" y="2544"/>
                    <a:pt x="2079" y="2451"/>
                  </a:cubicBezTo>
                  <a:cubicBezTo>
                    <a:pt x="1738" y="2296"/>
                    <a:pt x="559" y="1613"/>
                    <a:pt x="559" y="714"/>
                  </a:cubicBezTo>
                  <a:cubicBezTo>
                    <a:pt x="559" y="434"/>
                    <a:pt x="683" y="186"/>
                    <a:pt x="869" y="0"/>
                  </a:cubicBezTo>
                  <a:close/>
                </a:path>
              </a:pathLst>
            </a:custGeom>
            <a:solidFill>
              <a:srgbClr val="F44B4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17"/>
            <p:cNvSpPr/>
            <p:nvPr/>
          </p:nvSpPr>
          <p:spPr>
            <a:xfrm>
              <a:off x="7793538" y="3860850"/>
              <a:ext cx="190550" cy="157050"/>
            </a:xfrm>
            <a:custGeom>
              <a:rect b="b" l="l" r="r" t="t"/>
              <a:pathLst>
                <a:path extrusionOk="0" h="6282" w="7622">
                  <a:moveTo>
                    <a:pt x="2140" y="0"/>
                  </a:moveTo>
                  <a:cubicBezTo>
                    <a:pt x="962" y="62"/>
                    <a:pt x="31" y="993"/>
                    <a:pt x="0" y="2171"/>
                  </a:cubicBezTo>
                  <a:cubicBezTo>
                    <a:pt x="31" y="2947"/>
                    <a:pt x="341" y="3691"/>
                    <a:pt x="900" y="4250"/>
                  </a:cubicBezTo>
                  <a:cubicBezTo>
                    <a:pt x="1675" y="5087"/>
                    <a:pt x="2637" y="5770"/>
                    <a:pt x="3691" y="6235"/>
                  </a:cubicBezTo>
                  <a:cubicBezTo>
                    <a:pt x="3722" y="6266"/>
                    <a:pt x="3761" y="6281"/>
                    <a:pt x="3804" y="6281"/>
                  </a:cubicBezTo>
                  <a:cubicBezTo>
                    <a:pt x="3847" y="6281"/>
                    <a:pt x="3893" y="6266"/>
                    <a:pt x="3940" y="6235"/>
                  </a:cubicBezTo>
                  <a:cubicBezTo>
                    <a:pt x="4994" y="5708"/>
                    <a:pt x="5956" y="4994"/>
                    <a:pt x="6762" y="4126"/>
                  </a:cubicBezTo>
                  <a:cubicBezTo>
                    <a:pt x="7259" y="3598"/>
                    <a:pt x="7569" y="2916"/>
                    <a:pt x="7600" y="2202"/>
                  </a:cubicBezTo>
                  <a:cubicBezTo>
                    <a:pt x="7621" y="904"/>
                    <a:pt x="6561" y="29"/>
                    <a:pt x="5453" y="29"/>
                  </a:cubicBezTo>
                  <a:cubicBezTo>
                    <a:pt x="4946" y="29"/>
                    <a:pt x="4430" y="212"/>
                    <a:pt x="4002" y="620"/>
                  </a:cubicBezTo>
                  <a:cubicBezTo>
                    <a:pt x="3955" y="667"/>
                    <a:pt x="3885" y="690"/>
                    <a:pt x="3815" y="690"/>
                  </a:cubicBezTo>
                  <a:cubicBezTo>
                    <a:pt x="3746" y="690"/>
                    <a:pt x="3676" y="667"/>
                    <a:pt x="3629" y="620"/>
                  </a:cubicBezTo>
                  <a:lnTo>
                    <a:pt x="3629" y="589"/>
                  </a:lnTo>
                  <a:cubicBezTo>
                    <a:pt x="3226" y="217"/>
                    <a:pt x="2699" y="0"/>
                    <a:pt x="2140" y="0"/>
                  </a:cubicBezTo>
                  <a:close/>
                </a:path>
              </a:pathLst>
            </a:custGeom>
            <a:solidFill>
              <a:srgbClr val="F44B4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17"/>
            <p:cNvSpPr/>
            <p:nvPr/>
          </p:nvSpPr>
          <p:spPr>
            <a:xfrm>
              <a:off x="7812913" y="3963200"/>
              <a:ext cx="151250" cy="56450"/>
            </a:xfrm>
            <a:custGeom>
              <a:rect b="b" l="l" r="r" t="t"/>
              <a:pathLst>
                <a:path extrusionOk="0" h="2258" w="6050">
                  <a:moveTo>
                    <a:pt x="6049" y="1"/>
                  </a:moveTo>
                  <a:lnTo>
                    <a:pt x="6049" y="1"/>
                  </a:lnTo>
                  <a:cubicBezTo>
                    <a:pt x="5150" y="683"/>
                    <a:pt x="4219" y="1272"/>
                    <a:pt x="3196" y="1738"/>
                  </a:cubicBezTo>
                  <a:cubicBezTo>
                    <a:pt x="3149" y="1753"/>
                    <a:pt x="3095" y="1761"/>
                    <a:pt x="3040" y="1761"/>
                  </a:cubicBezTo>
                  <a:cubicBezTo>
                    <a:pt x="2986" y="1761"/>
                    <a:pt x="2932" y="1753"/>
                    <a:pt x="2885" y="1738"/>
                  </a:cubicBezTo>
                  <a:cubicBezTo>
                    <a:pt x="1862" y="1303"/>
                    <a:pt x="900" y="714"/>
                    <a:pt x="1" y="32"/>
                  </a:cubicBezTo>
                  <a:lnTo>
                    <a:pt x="1" y="32"/>
                  </a:lnTo>
                  <a:cubicBezTo>
                    <a:pt x="838" y="962"/>
                    <a:pt x="1800" y="1707"/>
                    <a:pt x="2916" y="2234"/>
                  </a:cubicBezTo>
                  <a:cubicBezTo>
                    <a:pt x="2947" y="2249"/>
                    <a:pt x="2986" y="2257"/>
                    <a:pt x="3029" y="2257"/>
                  </a:cubicBezTo>
                  <a:cubicBezTo>
                    <a:pt x="3072" y="2257"/>
                    <a:pt x="3118" y="2249"/>
                    <a:pt x="3165" y="2234"/>
                  </a:cubicBezTo>
                  <a:cubicBezTo>
                    <a:pt x="4250" y="1676"/>
                    <a:pt x="5212" y="900"/>
                    <a:pt x="6049" y="1"/>
                  </a:cubicBezTo>
                  <a:close/>
                </a:path>
              </a:pathLst>
            </a:custGeom>
            <a:solidFill>
              <a:srgbClr val="FDFDFD">
                <a:alpha val="432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17"/>
            <p:cNvSpPr/>
            <p:nvPr/>
          </p:nvSpPr>
          <p:spPr>
            <a:xfrm>
              <a:off x="7849363" y="3907100"/>
              <a:ext cx="79900" cy="66025"/>
            </a:xfrm>
            <a:custGeom>
              <a:rect b="b" l="l" r="r" t="t"/>
              <a:pathLst>
                <a:path extrusionOk="0" h="2641" w="3196">
                  <a:moveTo>
                    <a:pt x="2291" y="0"/>
                  </a:moveTo>
                  <a:cubicBezTo>
                    <a:pt x="2074" y="0"/>
                    <a:pt x="1854" y="81"/>
                    <a:pt x="1676" y="259"/>
                  </a:cubicBezTo>
                  <a:cubicBezTo>
                    <a:pt x="1645" y="275"/>
                    <a:pt x="1614" y="283"/>
                    <a:pt x="1582" y="283"/>
                  </a:cubicBezTo>
                  <a:cubicBezTo>
                    <a:pt x="1551" y="283"/>
                    <a:pt x="1520" y="275"/>
                    <a:pt x="1489" y="259"/>
                  </a:cubicBezTo>
                  <a:cubicBezTo>
                    <a:pt x="1334" y="73"/>
                    <a:pt x="1117" y="11"/>
                    <a:pt x="869" y="11"/>
                  </a:cubicBezTo>
                  <a:lnTo>
                    <a:pt x="807" y="11"/>
                  </a:lnTo>
                  <a:cubicBezTo>
                    <a:pt x="745" y="11"/>
                    <a:pt x="683" y="42"/>
                    <a:pt x="621" y="73"/>
                  </a:cubicBezTo>
                  <a:cubicBezTo>
                    <a:pt x="249" y="197"/>
                    <a:pt x="32" y="539"/>
                    <a:pt x="32" y="942"/>
                  </a:cubicBezTo>
                  <a:cubicBezTo>
                    <a:pt x="0" y="1841"/>
                    <a:pt x="1241" y="2493"/>
                    <a:pt x="1520" y="2617"/>
                  </a:cubicBezTo>
                  <a:cubicBezTo>
                    <a:pt x="1536" y="2632"/>
                    <a:pt x="1559" y="2640"/>
                    <a:pt x="1582" y="2640"/>
                  </a:cubicBezTo>
                  <a:cubicBezTo>
                    <a:pt x="1606" y="2640"/>
                    <a:pt x="1629" y="2632"/>
                    <a:pt x="1645" y="2617"/>
                  </a:cubicBezTo>
                  <a:cubicBezTo>
                    <a:pt x="1769" y="2586"/>
                    <a:pt x="1893" y="2524"/>
                    <a:pt x="2017" y="2431"/>
                  </a:cubicBezTo>
                  <a:cubicBezTo>
                    <a:pt x="2513" y="2120"/>
                    <a:pt x="3195" y="1562"/>
                    <a:pt x="3195" y="911"/>
                  </a:cubicBezTo>
                  <a:cubicBezTo>
                    <a:pt x="3195" y="362"/>
                    <a:pt x="2751" y="0"/>
                    <a:pt x="2291" y="0"/>
                  </a:cubicBezTo>
                  <a:close/>
                </a:path>
              </a:pathLst>
            </a:custGeom>
            <a:solidFill>
              <a:srgbClr val="FEB0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17"/>
            <p:cNvSpPr/>
            <p:nvPr/>
          </p:nvSpPr>
          <p:spPr>
            <a:xfrm>
              <a:off x="7848588" y="3906600"/>
              <a:ext cx="51975" cy="67475"/>
            </a:xfrm>
            <a:custGeom>
              <a:rect b="b" l="l" r="r" t="t"/>
              <a:pathLst>
                <a:path extrusionOk="0" h="2699" w="2079">
                  <a:moveTo>
                    <a:pt x="869" y="0"/>
                  </a:moveTo>
                  <a:lnTo>
                    <a:pt x="869" y="0"/>
                  </a:lnTo>
                  <a:cubicBezTo>
                    <a:pt x="404" y="62"/>
                    <a:pt x="31" y="434"/>
                    <a:pt x="0" y="931"/>
                  </a:cubicBezTo>
                  <a:cubicBezTo>
                    <a:pt x="0" y="1861"/>
                    <a:pt x="1272" y="2544"/>
                    <a:pt x="1551" y="2699"/>
                  </a:cubicBezTo>
                  <a:lnTo>
                    <a:pt x="1676" y="2699"/>
                  </a:lnTo>
                  <a:cubicBezTo>
                    <a:pt x="1800" y="2606"/>
                    <a:pt x="1924" y="2544"/>
                    <a:pt x="2048" y="2451"/>
                  </a:cubicBezTo>
                  <a:lnTo>
                    <a:pt x="2079" y="2451"/>
                  </a:lnTo>
                  <a:cubicBezTo>
                    <a:pt x="1738" y="2296"/>
                    <a:pt x="559" y="1613"/>
                    <a:pt x="559" y="714"/>
                  </a:cubicBezTo>
                  <a:cubicBezTo>
                    <a:pt x="559" y="434"/>
                    <a:pt x="683" y="186"/>
                    <a:pt x="869" y="0"/>
                  </a:cubicBezTo>
                  <a:close/>
                </a:path>
              </a:pathLst>
            </a:custGeom>
            <a:solidFill>
              <a:srgbClr val="FDFDFD">
                <a:alpha val="432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17"/>
            <p:cNvSpPr/>
            <p:nvPr/>
          </p:nvSpPr>
          <p:spPr>
            <a:xfrm>
              <a:off x="7952513" y="3861550"/>
              <a:ext cx="189775" cy="156550"/>
            </a:xfrm>
            <a:custGeom>
              <a:rect b="b" l="l" r="r" t="t"/>
              <a:pathLst>
                <a:path extrusionOk="0" h="6262" w="7591">
                  <a:moveTo>
                    <a:pt x="5422" y="1"/>
                  </a:moveTo>
                  <a:cubicBezTo>
                    <a:pt x="4915" y="1"/>
                    <a:pt x="4399" y="184"/>
                    <a:pt x="3971" y="592"/>
                  </a:cubicBezTo>
                  <a:cubicBezTo>
                    <a:pt x="3924" y="639"/>
                    <a:pt x="3854" y="662"/>
                    <a:pt x="3784" y="662"/>
                  </a:cubicBezTo>
                  <a:cubicBezTo>
                    <a:pt x="3715" y="662"/>
                    <a:pt x="3645" y="639"/>
                    <a:pt x="3598" y="592"/>
                  </a:cubicBezTo>
                  <a:cubicBezTo>
                    <a:pt x="3195" y="220"/>
                    <a:pt x="2668" y="3"/>
                    <a:pt x="2140" y="3"/>
                  </a:cubicBezTo>
                  <a:cubicBezTo>
                    <a:pt x="962" y="34"/>
                    <a:pt x="31" y="996"/>
                    <a:pt x="0" y="2174"/>
                  </a:cubicBezTo>
                  <a:cubicBezTo>
                    <a:pt x="31" y="2981"/>
                    <a:pt x="372" y="3756"/>
                    <a:pt x="931" y="4315"/>
                  </a:cubicBezTo>
                  <a:cubicBezTo>
                    <a:pt x="1737" y="5121"/>
                    <a:pt x="2637" y="5773"/>
                    <a:pt x="3660" y="6238"/>
                  </a:cubicBezTo>
                  <a:cubicBezTo>
                    <a:pt x="3691" y="6253"/>
                    <a:pt x="3738" y="6261"/>
                    <a:pt x="3784" y="6261"/>
                  </a:cubicBezTo>
                  <a:cubicBezTo>
                    <a:pt x="3831" y="6261"/>
                    <a:pt x="3877" y="6253"/>
                    <a:pt x="3909" y="6238"/>
                  </a:cubicBezTo>
                  <a:cubicBezTo>
                    <a:pt x="4963" y="5711"/>
                    <a:pt x="5894" y="5028"/>
                    <a:pt x="6700" y="4160"/>
                  </a:cubicBezTo>
                  <a:cubicBezTo>
                    <a:pt x="7228" y="3601"/>
                    <a:pt x="7538" y="2919"/>
                    <a:pt x="7569" y="2174"/>
                  </a:cubicBezTo>
                  <a:cubicBezTo>
                    <a:pt x="7590" y="876"/>
                    <a:pt x="6530" y="1"/>
                    <a:pt x="5422" y="1"/>
                  </a:cubicBezTo>
                  <a:close/>
                </a:path>
              </a:pathLst>
            </a:custGeom>
            <a:solidFill>
              <a:srgbClr val="FEB0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17"/>
            <p:cNvSpPr/>
            <p:nvPr/>
          </p:nvSpPr>
          <p:spPr>
            <a:xfrm>
              <a:off x="7971888" y="3963200"/>
              <a:ext cx="150475" cy="56450"/>
            </a:xfrm>
            <a:custGeom>
              <a:rect b="b" l="l" r="r" t="t"/>
              <a:pathLst>
                <a:path extrusionOk="0" h="2258" w="6019">
                  <a:moveTo>
                    <a:pt x="6018" y="1"/>
                  </a:moveTo>
                  <a:lnTo>
                    <a:pt x="6018" y="1"/>
                  </a:lnTo>
                  <a:cubicBezTo>
                    <a:pt x="5150" y="683"/>
                    <a:pt x="4188" y="1272"/>
                    <a:pt x="3165" y="1738"/>
                  </a:cubicBezTo>
                  <a:cubicBezTo>
                    <a:pt x="3118" y="1753"/>
                    <a:pt x="3064" y="1761"/>
                    <a:pt x="3009" y="1761"/>
                  </a:cubicBezTo>
                  <a:cubicBezTo>
                    <a:pt x="2955" y="1761"/>
                    <a:pt x="2901" y="1753"/>
                    <a:pt x="2854" y="1738"/>
                  </a:cubicBezTo>
                  <a:cubicBezTo>
                    <a:pt x="1831" y="1303"/>
                    <a:pt x="869" y="714"/>
                    <a:pt x="1" y="32"/>
                  </a:cubicBezTo>
                  <a:lnTo>
                    <a:pt x="1" y="32"/>
                  </a:lnTo>
                  <a:cubicBezTo>
                    <a:pt x="807" y="962"/>
                    <a:pt x="1800" y="1707"/>
                    <a:pt x="2885" y="2234"/>
                  </a:cubicBezTo>
                  <a:cubicBezTo>
                    <a:pt x="2932" y="2249"/>
                    <a:pt x="2978" y="2257"/>
                    <a:pt x="3021" y="2257"/>
                  </a:cubicBezTo>
                  <a:cubicBezTo>
                    <a:pt x="3064" y="2257"/>
                    <a:pt x="3102" y="2249"/>
                    <a:pt x="3134" y="2234"/>
                  </a:cubicBezTo>
                  <a:cubicBezTo>
                    <a:pt x="4219" y="1676"/>
                    <a:pt x="5212" y="900"/>
                    <a:pt x="6018" y="1"/>
                  </a:cubicBezTo>
                  <a:close/>
                </a:path>
              </a:pathLst>
            </a:custGeom>
            <a:solidFill>
              <a:srgbClr val="FDFDFD">
                <a:alpha val="432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17"/>
            <p:cNvSpPr/>
            <p:nvPr/>
          </p:nvSpPr>
          <p:spPr>
            <a:xfrm>
              <a:off x="8008338" y="3907100"/>
              <a:ext cx="79125" cy="65250"/>
            </a:xfrm>
            <a:custGeom>
              <a:rect b="b" l="l" r="r" t="t"/>
              <a:pathLst>
                <a:path extrusionOk="0" h="2610" w="3165">
                  <a:moveTo>
                    <a:pt x="2250" y="0"/>
                  </a:moveTo>
                  <a:cubicBezTo>
                    <a:pt x="2029" y="0"/>
                    <a:pt x="1802" y="81"/>
                    <a:pt x="1613" y="259"/>
                  </a:cubicBezTo>
                  <a:cubicBezTo>
                    <a:pt x="1598" y="275"/>
                    <a:pt x="1575" y="283"/>
                    <a:pt x="1548" y="283"/>
                  </a:cubicBezTo>
                  <a:cubicBezTo>
                    <a:pt x="1520" y="283"/>
                    <a:pt x="1489" y="275"/>
                    <a:pt x="1458" y="259"/>
                  </a:cubicBezTo>
                  <a:lnTo>
                    <a:pt x="1489" y="259"/>
                  </a:lnTo>
                  <a:cubicBezTo>
                    <a:pt x="1334" y="73"/>
                    <a:pt x="1086" y="11"/>
                    <a:pt x="869" y="11"/>
                  </a:cubicBezTo>
                  <a:lnTo>
                    <a:pt x="807" y="11"/>
                  </a:lnTo>
                  <a:cubicBezTo>
                    <a:pt x="652" y="42"/>
                    <a:pt x="528" y="104"/>
                    <a:pt x="404" y="228"/>
                  </a:cubicBezTo>
                  <a:cubicBezTo>
                    <a:pt x="156" y="352"/>
                    <a:pt x="0" y="632"/>
                    <a:pt x="0" y="911"/>
                  </a:cubicBezTo>
                  <a:cubicBezTo>
                    <a:pt x="0" y="1841"/>
                    <a:pt x="1210" y="2462"/>
                    <a:pt x="1489" y="2586"/>
                  </a:cubicBezTo>
                  <a:cubicBezTo>
                    <a:pt x="1505" y="2601"/>
                    <a:pt x="1528" y="2609"/>
                    <a:pt x="1551" y="2609"/>
                  </a:cubicBezTo>
                  <a:cubicBezTo>
                    <a:pt x="1575" y="2609"/>
                    <a:pt x="1598" y="2601"/>
                    <a:pt x="1613" y="2586"/>
                  </a:cubicBezTo>
                  <a:cubicBezTo>
                    <a:pt x="1738" y="2555"/>
                    <a:pt x="1862" y="2493"/>
                    <a:pt x="1986" y="2431"/>
                  </a:cubicBezTo>
                  <a:cubicBezTo>
                    <a:pt x="2482" y="2120"/>
                    <a:pt x="3164" y="1562"/>
                    <a:pt x="3164" y="911"/>
                  </a:cubicBezTo>
                  <a:cubicBezTo>
                    <a:pt x="3164" y="362"/>
                    <a:pt x="2720" y="0"/>
                    <a:pt x="2250" y="0"/>
                  </a:cubicBezTo>
                  <a:close/>
                </a:path>
              </a:pathLst>
            </a:custGeom>
            <a:solidFill>
              <a:srgbClr val="F44B4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17"/>
            <p:cNvSpPr/>
            <p:nvPr/>
          </p:nvSpPr>
          <p:spPr>
            <a:xfrm>
              <a:off x="8006788" y="3906600"/>
              <a:ext cx="51975" cy="67475"/>
            </a:xfrm>
            <a:custGeom>
              <a:rect b="b" l="l" r="r" t="t"/>
              <a:pathLst>
                <a:path extrusionOk="0" h="2699" w="2079">
                  <a:moveTo>
                    <a:pt x="869" y="0"/>
                  </a:moveTo>
                  <a:lnTo>
                    <a:pt x="869" y="0"/>
                  </a:lnTo>
                  <a:cubicBezTo>
                    <a:pt x="404" y="62"/>
                    <a:pt x="31" y="434"/>
                    <a:pt x="31" y="931"/>
                  </a:cubicBezTo>
                  <a:cubicBezTo>
                    <a:pt x="0" y="1861"/>
                    <a:pt x="1272" y="2544"/>
                    <a:pt x="1582" y="2699"/>
                  </a:cubicBezTo>
                  <a:lnTo>
                    <a:pt x="1675" y="2699"/>
                  </a:lnTo>
                  <a:cubicBezTo>
                    <a:pt x="1800" y="2606"/>
                    <a:pt x="1924" y="2544"/>
                    <a:pt x="2079" y="2451"/>
                  </a:cubicBezTo>
                  <a:cubicBezTo>
                    <a:pt x="1738" y="2296"/>
                    <a:pt x="559" y="1613"/>
                    <a:pt x="559" y="714"/>
                  </a:cubicBezTo>
                  <a:cubicBezTo>
                    <a:pt x="559" y="434"/>
                    <a:pt x="683" y="186"/>
                    <a:pt x="869" y="0"/>
                  </a:cubicBezTo>
                  <a:close/>
                </a:path>
              </a:pathLst>
            </a:custGeom>
            <a:solidFill>
              <a:srgbClr val="FDFDFD">
                <a:alpha val="432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17"/>
            <p:cNvSpPr/>
            <p:nvPr/>
          </p:nvSpPr>
          <p:spPr>
            <a:xfrm>
              <a:off x="7952513" y="3877900"/>
              <a:ext cx="31025" cy="81450"/>
            </a:xfrm>
            <a:custGeom>
              <a:rect b="b" l="l" r="r" t="t"/>
              <a:pathLst>
                <a:path extrusionOk="0" h="3258" w="1241">
                  <a:moveTo>
                    <a:pt x="651" y="0"/>
                  </a:moveTo>
                  <a:cubicBezTo>
                    <a:pt x="248" y="404"/>
                    <a:pt x="0" y="931"/>
                    <a:pt x="0" y="1520"/>
                  </a:cubicBezTo>
                  <a:cubicBezTo>
                    <a:pt x="0" y="2141"/>
                    <a:pt x="217" y="2761"/>
                    <a:pt x="589" y="3257"/>
                  </a:cubicBezTo>
                  <a:cubicBezTo>
                    <a:pt x="992" y="2731"/>
                    <a:pt x="1209" y="2143"/>
                    <a:pt x="1241" y="1493"/>
                  </a:cubicBezTo>
                  <a:lnTo>
                    <a:pt x="1241" y="1493"/>
                  </a:lnTo>
                  <a:cubicBezTo>
                    <a:pt x="1241" y="1502"/>
                    <a:pt x="1241" y="1511"/>
                    <a:pt x="1241" y="1520"/>
                  </a:cubicBezTo>
                  <a:lnTo>
                    <a:pt x="1241" y="1489"/>
                  </a:lnTo>
                  <a:cubicBezTo>
                    <a:pt x="1241" y="1491"/>
                    <a:pt x="1241" y="1492"/>
                    <a:pt x="1241" y="1493"/>
                  </a:cubicBezTo>
                  <a:lnTo>
                    <a:pt x="1241" y="1493"/>
                  </a:lnTo>
                  <a:cubicBezTo>
                    <a:pt x="1234" y="944"/>
                    <a:pt x="1018" y="397"/>
                    <a:pt x="651" y="0"/>
                  </a:cubicBezTo>
                  <a:close/>
                </a:path>
              </a:pathLst>
            </a:custGeom>
            <a:solidFill>
              <a:srgbClr val="F66A6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" name="Google Shape;180;p17"/>
            <p:cNvSpPr/>
            <p:nvPr/>
          </p:nvSpPr>
          <p:spPr>
            <a:xfrm>
              <a:off x="7879613" y="4039200"/>
              <a:ext cx="177600" cy="83000"/>
            </a:xfrm>
            <a:custGeom>
              <a:rect b="b" l="l" r="r" t="t"/>
              <a:pathLst>
                <a:path extrusionOk="0" h="3320" w="7104">
                  <a:moveTo>
                    <a:pt x="5460" y="807"/>
                  </a:moveTo>
                  <a:cubicBezTo>
                    <a:pt x="6514" y="900"/>
                    <a:pt x="6514" y="2420"/>
                    <a:pt x="5460" y="2513"/>
                  </a:cubicBezTo>
                  <a:lnTo>
                    <a:pt x="5460" y="2544"/>
                  </a:lnTo>
                  <a:cubicBezTo>
                    <a:pt x="4963" y="2544"/>
                    <a:pt x="4498" y="2141"/>
                    <a:pt x="4157" y="1769"/>
                  </a:cubicBezTo>
                  <a:cubicBezTo>
                    <a:pt x="4126" y="1706"/>
                    <a:pt x="4126" y="1644"/>
                    <a:pt x="4157" y="1582"/>
                  </a:cubicBezTo>
                  <a:cubicBezTo>
                    <a:pt x="4498" y="1241"/>
                    <a:pt x="4994" y="807"/>
                    <a:pt x="5460" y="807"/>
                  </a:cubicBezTo>
                  <a:close/>
                  <a:moveTo>
                    <a:pt x="1644" y="838"/>
                  </a:moveTo>
                  <a:cubicBezTo>
                    <a:pt x="2110" y="838"/>
                    <a:pt x="2606" y="1241"/>
                    <a:pt x="2916" y="1582"/>
                  </a:cubicBezTo>
                  <a:cubicBezTo>
                    <a:pt x="2978" y="1644"/>
                    <a:pt x="2978" y="1738"/>
                    <a:pt x="2916" y="1800"/>
                  </a:cubicBezTo>
                  <a:cubicBezTo>
                    <a:pt x="2606" y="2141"/>
                    <a:pt x="2110" y="2575"/>
                    <a:pt x="1644" y="2575"/>
                  </a:cubicBezTo>
                  <a:lnTo>
                    <a:pt x="1644" y="2544"/>
                  </a:lnTo>
                  <a:cubicBezTo>
                    <a:pt x="590" y="2451"/>
                    <a:pt x="590" y="931"/>
                    <a:pt x="1644" y="838"/>
                  </a:cubicBezTo>
                  <a:close/>
                  <a:moveTo>
                    <a:pt x="1613" y="0"/>
                  </a:moveTo>
                  <a:cubicBezTo>
                    <a:pt x="1427" y="0"/>
                    <a:pt x="1241" y="62"/>
                    <a:pt x="1086" y="125"/>
                  </a:cubicBezTo>
                  <a:cubicBezTo>
                    <a:pt x="466" y="404"/>
                    <a:pt x="62" y="993"/>
                    <a:pt x="93" y="1675"/>
                  </a:cubicBezTo>
                  <a:cubicBezTo>
                    <a:pt x="0" y="2575"/>
                    <a:pt x="745" y="3319"/>
                    <a:pt x="1644" y="3319"/>
                  </a:cubicBezTo>
                  <a:cubicBezTo>
                    <a:pt x="2234" y="3288"/>
                    <a:pt x="2823" y="3009"/>
                    <a:pt x="3257" y="2575"/>
                  </a:cubicBezTo>
                  <a:lnTo>
                    <a:pt x="3443" y="2389"/>
                  </a:lnTo>
                  <a:cubicBezTo>
                    <a:pt x="3474" y="2358"/>
                    <a:pt x="3513" y="2342"/>
                    <a:pt x="3552" y="2342"/>
                  </a:cubicBezTo>
                  <a:cubicBezTo>
                    <a:pt x="3591" y="2342"/>
                    <a:pt x="3630" y="2358"/>
                    <a:pt x="3661" y="2389"/>
                  </a:cubicBezTo>
                  <a:cubicBezTo>
                    <a:pt x="4095" y="2916"/>
                    <a:pt x="4746" y="3257"/>
                    <a:pt x="5460" y="3319"/>
                  </a:cubicBezTo>
                  <a:cubicBezTo>
                    <a:pt x="6204" y="3319"/>
                    <a:pt x="6887" y="2792"/>
                    <a:pt x="7011" y="2048"/>
                  </a:cubicBezTo>
                  <a:cubicBezTo>
                    <a:pt x="7042" y="1924"/>
                    <a:pt x="7073" y="1800"/>
                    <a:pt x="7073" y="1675"/>
                  </a:cubicBezTo>
                  <a:cubicBezTo>
                    <a:pt x="7104" y="776"/>
                    <a:pt x="6390" y="0"/>
                    <a:pt x="5460" y="0"/>
                  </a:cubicBezTo>
                  <a:cubicBezTo>
                    <a:pt x="4839" y="31"/>
                    <a:pt x="4281" y="280"/>
                    <a:pt x="3847" y="745"/>
                  </a:cubicBezTo>
                  <a:cubicBezTo>
                    <a:pt x="3785" y="807"/>
                    <a:pt x="3692" y="869"/>
                    <a:pt x="3661" y="931"/>
                  </a:cubicBezTo>
                  <a:cubicBezTo>
                    <a:pt x="3630" y="962"/>
                    <a:pt x="3591" y="978"/>
                    <a:pt x="3552" y="978"/>
                  </a:cubicBezTo>
                  <a:cubicBezTo>
                    <a:pt x="3513" y="978"/>
                    <a:pt x="3474" y="962"/>
                    <a:pt x="3443" y="931"/>
                  </a:cubicBezTo>
                  <a:cubicBezTo>
                    <a:pt x="2978" y="373"/>
                    <a:pt x="2327" y="62"/>
                    <a:pt x="1613" y="0"/>
                  </a:cubicBezTo>
                  <a:close/>
                </a:path>
              </a:pathLst>
            </a:custGeom>
            <a:solidFill>
              <a:srgbClr val="6D9EE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17"/>
            <p:cNvSpPr/>
            <p:nvPr/>
          </p:nvSpPr>
          <p:spPr>
            <a:xfrm>
              <a:off x="7879613" y="4039200"/>
              <a:ext cx="178375" cy="85325"/>
            </a:xfrm>
            <a:custGeom>
              <a:rect b="b" l="l" r="r" t="t"/>
              <a:pathLst>
                <a:path extrusionOk="0" h="3413" w="7135">
                  <a:moveTo>
                    <a:pt x="1644" y="0"/>
                  </a:moveTo>
                  <a:cubicBezTo>
                    <a:pt x="776" y="0"/>
                    <a:pt x="93" y="652"/>
                    <a:pt x="31" y="1520"/>
                  </a:cubicBezTo>
                  <a:cubicBezTo>
                    <a:pt x="31" y="1582"/>
                    <a:pt x="31" y="1644"/>
                    <a:pt x="31" y="1706"/>
                  </a:cubicBezTo>
                  <a:cubicBezTo>
                    <a:pt x="0" y="2606"/>
                    <a:pt x="714" y="3382"/>
                    <a:pt x="1644" y="3413"/>
                  </a:cubicBezTo>
                  <a:lnTo>
                    <a:pt x="1830" y="3413"/>
                  </a:lnTo>
                  <a:cubicBezTo>
                    <a:pt x="2389" y="3319"/>
                    <a:pt x="2885" y="3071"/>
                    <a:pt x="3288" y="2668"/>
                  </a:cubicBezTo>
                  <a:lnTo>
                    <a:pt x="3474" y="2482"/>
                  </a:lnTo>
                  <a:cubicBezTo>
                    <a:pt x="3505" y="2451"/>
                    <a:pt x="3544" y="2435"/>
                    <a:pt x="3579" y="2435"/>
                  </a:cubicBezTo>
                  <a:cubicBezTo>
                    <a:pt x="3614" y="2435"/>
                    <a:pt x="3645" y="2451"/>
                    <a:pt x="3661" y="2482"/>
                  </a:cubicBezTo>
                  <a:cubicBezTo>
                    <a:pt x="4126" y="3009"/>
                    <a:pt x="4777" y="3350"/>
                    <a:pt x="5491" y="3413"/>
                  </a:cubicBezTo>
                  <a:cubicBezTo>
                    <a:pt x="6421" y="3413"/>
                    <a:pt x="7135" y="2637"/>
                    <a:pt x="7104" y="1706"/>
                  </a:cubicBezTo>
                  <a:lnTo>
                    <a:pt x="7104" y="1520"/>
                  </a:lnTo>
                  <a:lnTo>
                    <a:pt x="7073" y="1520"/>
                  </a:lnTo>
                  <a:cubicBezTo>
                    <a:pt x="7011" y="2358"/>
                    <a:pt x="6328" y="3040"/>
                    <a:pt x="5460" y="3040"/>
                  </a:cubicBezTo>
                  <a:cubicBezTo>
                    <a:pt x="4746" y="2978"/>
                    <a:pt x="4095" y="2637"/>
                    <a:pt x="3630" y="2110"/>
                  </a:cubicBezTo>
                  <a:cubicBezTo>
                    <a:pt x="3614" y="2079"/>
                    <a:pt x="3583" y="2063"/>
                    <a:pt x="3548" y="2063"/>
                  </a:cubicBezTo>
                  <a:cubicBezTo>
                    <a:pt x="3513" y="2063"/>
                    <a:pt x="3474" y="2079"/>
                    <a:pt x="3443" y="2110"/>
                  </a:cubicBezTo>
                  <a:cubicBezTo>
                    <a:pt x="2963" y="2590"/>
                    <a:pt x="2250" y="3042"/>
                    <a:pt x="1670" y="3042"/>
                  </a:cubicBezTo>
                  <a:cubicBezTo>
                    <a:pt x="1651" y="3042"/>
                    <a:pt x="1632" y="3041"/>
                    <a:pt x="1613" y="3040"/>
                  </a:cubicBezTo>
                  <a:cubicBezTo>
                    <a:pt x="993" y="3009"/>
                    <a:pt x="466" y="2544"/>
                    <a:pt x="404" y="1893"/>
                  </a:cubicBezTo>
                  <a:cubicBezTo>
                    <a:pt x="404" y="1831"/>
                    <a:pt x="404" y="1769"/>
                    <a:pt x="404" y="1706"/>
                  </a:cubicBezTo>
                  <a:cubicBezTo>
                    <a:pt x="341" y="838"/>
                    <a:pt x="962" y="93"/>
                    <a:pt x="1830" y="0"/>
                  </a:cubicBezTo>
                  <a:close/>
                </a:path>
              </a:pathLst>
            </a:custGeom>
            <a:solidFill>
              <a:srgbClr val="FDFDFD">
                <a:alpha val="432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2" name="Google Shape;182;p17"/>
          <p:cNvGrpSpPr/>
          <p:nvPr/>
        </p:nvGrpSpPr>
        <p:grpSpPr>
          <a:xfrm>
            <a:off x="1227193" y="1267391"/>
            <a:ext cx="634132" cy="572692"/>
            <a:chOff x="7036663" y="2144625"/>
            <a:chExt cx="351300" cy="349075"/>
          </a:xfrm>
        </p:grpSpPr>
        <p:sp>
          <p:nvSpPr>
            <p:cNvPr id="183" name="Google Shape;183;p17"/>
            <p:cNvSpPr/>
            <p:nvPr/>
          </p:nvSpPr>
          <p:spPr>
            <a:xfrm>
              <a:off x="7037438" y="2145350"/>
              <a:ext cx="161325" cy="147500"/>
            </a:xfrm>
            <a:custGeom>
              <a:rect b="b" l="l" r="r" t="t"/>
              <a:pathLst>
                <a:path extrusionOk="0" h="5900" w="6453">
                  <a:moveTo>
                    <a:pt x="453" y="1"/>
                  </a:moveTo>
                  <a:cubicBezTo>
                    <a:pt x="395" y="1"/>
                    <a:pt x="336" y="13"/>
                    <a:pt x="279" y="37"/>
                  </a:cubicBezTo>
                  <a:cubicBezTo>
                    <a:pt x="93" y="130"/>
                    <a:pt x="0" y="378"/>
                    <a:pt x="93" y="595"/>
                  </a:cubicBezTo>
                  <a:lnTo>
                    <a:pt x="1551" y="4317"/>
                  </a:lnTo>
                  <a:cubicBezTo>
                    <a:pt x="1923" y="5279"/>
                    <a:pt x="2854" y="5899"/>
                    <a:pt x="3878" y="5899"/>
                  </a:cubicBezTo>
                  <a:cubicBezTo>
                    <a:pt x="4033" y="5899"/>
                    <a:pt x="4188" y="5868"/>
                    <a:pt x="4343" y="5868"/>
                  </a:cubicBezTo>
                  <a:cubicBezTo>
                    <a:pt x="4715" y="5806"/>
                    <a:pt x="5087" y="5651"/>
                    <a:pt x="5429" y="5403"/>
                  </a:cubicBezTo>
                  <a:cubicBezTo>
                    <a:pt x="6111" y="4876"/>
                    <a:pt x="6452" y="4007"/>
                    <a:pt x="6359" y="3170"/>
                  </a:cubicBezTo>
                  <a:lnTo>
                    <a:pt x="6018" y="347"/>
                  </a:lnTo>
                  <a:cubicBezTo>
                    <a:pt x="6018" y="149"/>
                    <a:pt x="5837" y="2"/>
                    <a:pt x="5616" y="2"/>
                  </a:cubicBezTo>
                  <a:cubicBezTo>
                    <a:pt x="5595" y="2"/>
                    <a:pt x="5574" y="3"/>
                    <a:pt x="5553" y="6"/>
                  </a:cubicBezTo>
                  <a:cubicBezTo>
                    <a:pt x="5336" y="37"/>
                    <a:pt x="5180" y="254"/>
                    <a:pt x="5243" y="471"/>
                  </a:cubicBezTo>
                  <a:lnTo>
                    <a:pt x="5615" y="3325"/>
                  </a:lnTo>
                  <a:cubicBezTo>
                    <a:pt x="5677" y="4255"/>
                    <a:pt x="4994" y="5031"/>
                    <a:pt x="4095" y="5186"/>
                  </a:cubicBezTo>
                  <a:cubicBezTo>
                    <a:pt x="4054" y="5189"/>
                    <a:pt x="4013" y="5191"/>
                    <a:pt x="3972" y="5191"/>
                  </a:cubicBezTo>
                  <a:cubicBezTo>
                    <a:pt x="3605" y="5191"/>
                    <a:pt x="3226" y="5068"/>
                    <a:pt x="2947" y="4845"/>
                  </a:cubicBezTo>
                  <a:cubicBezTo>
                    <a:pt x="2637" y="4659"/>
                    <a:pt x="2420" y="4380"/>
                    <a:pt x="2296" y="4038"/>
                  </a:cubicBezTo>
                  <a:lnTo>
                    <a:pt x="838" y="254"/>
                  </a:lnTo>
                  <a:cubicBezTo>
                    <a:pt x="769" y="94"/>
                    <a:pt x="616" y="1"/>
                    <a:pt x="453" y="1"/>
                  </a:cubicBezTo>
                  <a:close/>
                </a:path>
              </a:pathLst>
            </a:custGeom>
            <a:solidFill>
              <a:srgbClr val="F44B4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" name="Google Shape;184;p17"/>
            <p:cNvSpPr/>
            <p:nvPr/>
          </p:nvSpPr>
          <p:spPr>
            <a:xfrm>
              <a:off x="7224313" y="2144625"/>
              <a:ext cx="163650" cy="149000"/>
            </a:xfrm>
            <a:custGeom>
              <a:rect b="b" l="l" r="r" t="t"/>
              <a:pathLst>
                <a:path extrusionOk="0" h="5960" w="6546">
                  <a:moveTo>
                    <a:pt x="884" y="0"/>
                  </a:moveTo>
                  <a:cubicBezTo>
                    <a:pt x="683" y="0"/>
                    <a:pt x="495" y="175"/>
                    <a:pt x="466" y="376"/>
                  </a:cubicBezTo>
                  <a:lnTo>
                    <a:pt x="156" y="3168"/>
                  </a:lnTo>
                  <a:cubicBezTo>
                    <a:pt x="1" y="4471"/>
                    <a:pt x="900" y="5649"/>
                    <a:pt x="2203" y="5866"/>
                  </a:cubicBezTo>
                  <a:cubicBezTo>
                    <a:pt x="2358" y="5897"/>
                    <a:pt x="2513" y="5897"/>
                    <a:pt x="2638" y="5897"/>
                  </a:cubicBezTo>
                  <a:lnTo>
                    <a:pt x="2700" y="5959"/>
                  </a:lnTo>
                  <a:lnTo>
                    <a:pt x="3072" y="5959"/>
                  </a:lnTo>
                  <a:cubicBezTo>
                    <a:pt x="3940" y="5804"/>
                    <a:pt x="4685" y="5184"/>
                    <a:pt x="5026" y="4377"/>
                  </a:cubicBezTo>
                  <a:lnTo>
                    <a:pt x="6453" y="562"/>
                  </a:lnTo>
                  <a:cubicBezTo>
                    <a:pt x="6546" y="376"/>
                    <a:pt x="6453" y="128"/>
                    <a:pt x="6236" y="35"/>
                  </a:cubicBezTo>
                  <a:lnTo>
                    <a:pt x="6205" y="35"/>
                  </a:lnTo>
                  <a:cubicBezTo>
                    <a:pt x="6162" y="13"/>
                    <a:pt x="6116" y="4"/>
                    <a:pt x="6070" y="4"/>
                  </a:cubicBezTo>
                  <a:cubicBezTo>
                    <a:pt x="5915" y="4"/>
                    <a:pt x="5756" y="116"/>
                    <a:pt x="5708" y="283"/>
                  </a:cubicBezTo>
                  <a:lnTo>
                    <a:pt x="4251" y="4129"/>
                  </a:lnTo>
                  <a:cubicBezTo>
                    <a:pt x="3956" y="4773"/>
                    <a:pt x="3314" y="5184"/>
                    <a:pt x="2604" y="5184"/>
                  </a:cubicBezTo>
                  <a:cubicBezTo>
                    <a:pt x="2492" y="5184"/>
                    <a:pt x="2379" y="5174"/>
                    <a:pt x="2265" y="5153"/>
                  </a:cubicBezTo>
                  <a:cubicBezTo>
                    <a:pt x="1862" y="5060"/>
                    <a:pt x="1490" y="4812"/>
                    <a:pt x="1242" y="4440"/>
                  </a:cubicBezTo>
                  <a:cubicBezTo>
                    <a:pt x="1211" y="4377"/>
                    <a:pt x="1180" y="4315"/>
                    <a:pt x="1149" y="4222"/>
                  </a:cubicBezTo>
                  <a:cubicBezTo>
                    <a:pt x="994" y="3943"/>
                    <a:pt x="931" y="3602"/>
                    <a:pt x="963" y="3261"/>
                  </a:cubicBezTo>
                  <a:lnTo>
                    <a:pt x="1304" y="469"/>
                  </a:lnTo>
                  <a:cubicBezTo>
                    <a:pt x="1304" y="252"/>
                    <a:pt x="1180" y="66"/>
                    <a:pt x="963" y="4"/>
                  </a:cubicBezTo>
                  <a:lnTo>
                    <a:pt x="931" y="4"/>
                  </a:lnTo>
                  <a:cubicBezTo>
                    <a:pt x="915" y="2"/>
                    <a:pt x="899" y="0"/>
                    <a:pt x="884" y="0"/>
                  </a:cubicBezTo>
                  <a:close/>
                </a:path>
              </a:pathLst>
            </a:custGeom>
            <a:solidFill>
              <a:srgbClr val="FEB0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17"/>
            <p:cNvSpPr/>
            <p:nvPr/>
          </p:nvSpPr>
          <p:spPr>
            <a:xfrm>
              <a:off x="7092488" y="2292050"/>
              <a:ext cx="163400" cy="200100"/>
            </a:xfrm>
            <a:custGeom>
              <a:rect b="b" l="l" r="r" t="t"/>
              <a:pathLst>
                <a:path extrusionOk="0" h="8004" w="6536">
                  <a:moveTo>
                    <a:pt x="2699" y="0"/>
                  </a:moveTo>
                  <a:cubicBezTo>
                    <a:pt x="2327" y="0"/>
                    <a:pt x="1986" y="62"/>
                    <a:pt x="1676" y="218"/>
                  </a:cubicBezTo>
                  <a:cubicBezTo>
                    <a:pt x="683" y="683"/>
                    <a:pt x="63" y="1644"/>
                    <a:pt x="63" y="2730"/>
                  </a:cubicBezTo>
                  <a:cubicBezTo>
                    <a:pt x="1" y="5832"/>
                    <a:pt x="4778" y="8003"/>
                    <a:pt x="4778" y="8003"/>
                  </a:cubicBezTo>
                  <a:lnTo>
                    <a:pt x="4840" y="7476"/>
                  </a:lnTo>
                  <a:lnTo>
                    <a:pt x="4840" y="6204"/>
                  </a:lnTo>
                  <a:cubicBezTo>
                    <a:pt x="4840" y="6037"/>
                    <a:pt x="4969" y="5925"/>
                    <a:pt x="5113" y="5925"/>
                  </a:cubicBezTo>
                  <a:cubicBezTo>
                    <a:pt x="5156" y="5925"/>
                    <a:pt x="5200" y="5935"/>
                    <a:pt x="5243" y="5956"/>
                  </a:cubicBezTo>
                  <a:cubicBezTo>
                    <a:pt x="5305" y="5956"/>
                    <a:pt x="5367" y="5987"/>
                    <a:pt x="5460" y="5987"/>
                  </a:cubicBezTo>
                  <a:cubicBezTo>
                    <a:pt x="5470" y="5987"/>
                    <a:pt x="5480" y="5988"/>
                    <a:pt x="5490" y="5988"/>
                  </a:cubicBezTo>
                  <a:cubicBezTo>
                    <a:pt x="6485" y="5988"/>
                    <a:pt x="6536" y="4467"/>
                    <a:pt x="5522" y="4436"/>
                  </a:cubicBezTo>
                  <a:cubicBezTo>
                    <a:pt x="5429" y="4436"/>
                    <a:pt x="5336" y="4436"/>
                    <a:pt x="5243" y="4467"/>
                  </a:cubicBezTo>
                  <a:cubicBezTo>
                    <a:pt x="5198" y="4486"/>
                    <a:pt x="5155" y="4495"/>
                    <a:pt x="5114" y="4495"/>
                  </a:cubicBezTo>
                  <a:cubicBezTo>
                    <a:pt x="4957" y="4495"/>
                    <a:pt x="4840" y="4367"/>
                    <a:pt x="4840" y="4219"/>
                  </a:cubicBezTo>
                  <a:lnTo>
                    <a:pt x="4840" y="3816"/>
                  </a:lnTo>
                  <a:cubicBezTo>
                    <a:pt x="4840" y="3636"/>
                    <a:pt x="4713" y="3521"/>
                    <a:pt x="4564" y="3521"/>
                  </a:cubicBezTo>
                  <a:cubicBezTo>
                    <a:pt x="4532" y="3521"/>
                    <a:pt x="4500" y="3526"/>
                    <a:pt x="4467" y="3537"/>
                  </a:cubicBezTo>
                  <a:cubicBezTo>
                    <a:pt x="4374" y="3568"/>
                    <a:pt x="4250" y="3568"/>
                    <a:pt x="4157" y="3568"/>
                  </a:cubicBezTo>
                  <a:cubicBezTo>
                    <a:pt x="3816" y="3537"/>
                    <a:pt x="3537" y="3257"/>
                    <a:pt x="3506" y="2916"/>
                  </a:cubicBezTo>
                  <a:cubicBezTo>
                    <a:pt x="3446" y="2499"/>
                    <a:pt x="3788" y="2139"/>
                    <a:pt x="4172" y="2139"/>
                  </a:cubicBezTo>
                  <a:cubicBezTo>
                    <a:pt x="4188" y="2139"/>
                    <a:pt x="4203" y="2140"/>
                    <a:pt x="4219" y="2141"/>
                  </a:cubicBezTo>
                  <a:cubicBezTo>
                    <a:pt x="4312" y="2141"/>
                    <a:pt x="4374" y="2141"/>
                    <a:pt x="4436" y="2172"/>
                  </a:cubicBezTo>
                  <a:cubicBezTo>
                    <a:pt x="4474" y="2183"/>
                    <a:pt x="4511" y="2188"/>
                    <a:pt x="4546" y="2188"/>
                  </a:cubicBezTo>
                  <a:cubicBezTo>
                    <a:pt x="4713" y="2188"/>
                    <a:pt x="4840" y="2072"/>
                    <a:pt x="4840" y="1893"/>
                  </a:cubicBezTo>
                  <a:lnTo>
                    <a:pt x="4809" y="1024"/>
                  </a:lnTo>
                  <a:cubicBezTo>
                    <a:pt x="4281" y="373"/>
                    <a:pt x="3506" y="0"/>
                    <a:pt x="2699" y="0"/>
                  </a:cubicBezTo>
                  <a:close/>
                </a:path>
              </a:pathLst>
            </a:custGeom>
            <a:solidFill>
              <a:srgbClr val="FEB01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17"/>
            <p:cNvSpPr/>
            <p:nvPr/>
          </p:nvSpPr>
          <p:spPr>
            <a:xfrm>
              <a:off x="7172363" y="2292000"/>
              <a:ext cx="160550" cy="199375"/>
            </a:xfrm>
            <a:custGeom>
              <a:rect b="b" l="l" r="r" t="t"/>
              <a:pathLst>
                <a:path extrusionOk="0" h="7975" w="6422">
                  <a:moveTo>
                    <a:pt x="3657" y="1"/>
                  </a:moveTo>
                  <a:cubicBezTo>
                    <a:pt x="2857" y="1"/>
                    <a:pt x="2121" y="369"/>
                    <a:pt x="1614" y="995"/>
                  </a:cubicBezTo>
                  <a:lnTo>
                    <a:pt x="1614" y="1864"/>
                  </a:lnTo>
                  <a:cubicBezTo>
                    <a:pt x="1614" y="2043"/>
                    <a:pt x="1487" y="2159"/>
                    <a:pt x="1338" y="2159"/>
                  </a:cubicBezTo>
                  <a:cubicBezTo>
                    <a:pt x="1306" y="2159"/>
                    <a:pt x="1274" y="2154"/>
                    <a:pt x="1241" y="2143"/>
                  </a:cubicBezTo>
                  <a:cubicBezTo>
                    <a:pt x="1148" y="2112"/>
                    <a:pt x="1024" y="2112"/>
                    <a:pt x="931" y="2112"/>
                  </a:cubicBezTo>
                  <a:cubicBezTo>
                    <a:pt x="1" y="2205"/>
                    <a:pt x="63" y="3570"/>
                    <a:pt x="993" y="3601"/>
                  </a:cubicBezTo>
                  <a:cubicBezTo>
                    <a:pt x="1086" y="3601"/>
                    <a:pt x="1148" y="3570"/>
                    <a:pt x="1241" y="3570"/>
                  </a:cubicBezTo>
                  <a:cubicBezTo>
                    <a:pt x="1279" y="3551"/>
                    <a:pt x="1317" y="3542"/>
                    <a:pt x="1353" y="3542"/>
                  </a:cubicBezTo>
                  <a:cubicBezTo>
                    <a:pt x="1495" y="3542"/>
                    <a:pt x="1614" y="3676"/>
                    <a:pt x="1614" y="3849"/>
                  </a:cubicBezTo>
                  <a:lnTo>
                    <a:pt x="1614" y="4221"/>
                  </a:lnTo>
                  <a:cubicBezTo>
                    <a:pt x="1614" y="4400"/>
                    <a:pt x="1741" y="4516"/>
                    <a:pt x="1907" y="4516"/>
                  </a:cubicBezTo>
                  <a:cubicBezTo>
                    <a:pt x="1942" y="4516"/>
                    <a:pt x="1979" y="4511"/>
                    <a:pt x="2017" y="4500"/>
                  </a:cubicBezTo>
                  <a:cubicBezTo>
                    <a:pt x="2110" y="4469"/>
                    <a:pt x="2203" y="4469"/>
                    <a:pt x="2296" y="4469"/>
                  </a:cubicBezTo>
                  <a:cubicBezTo>
                    <a:pt x="3227" y="4562"/>
                    <a:pt x="3165" y="5927"/>
                    <a:pt x="2234" y="5958"/>
                  </a:cubicBezTo>
                  <a:cubicBezTo>
                    <a:pt x="2141" y="5958"/>
                    <a:pt x="2079" y="5927"/>
                    <a:pt x="2017" y="5927"/>
                  </a:cubicBezTo>
                  <a:cubicBezTo>
                    <a:pt x="1979" y="5908"/>
                    <a:pt x="1939" y="5899"/>
                    <a:pt x="1900" y="5899"/>
                  </a:cubicBezTo>
                  <a:cubicBezTo>
                    <a:pt x="1750" y="5899"/>
                    <a:pt x="1614" y="6027"/>
                    <a:pt x="1614" y="6175"/>
                  </a:cubicBezTo>
                  <a:lnTo>
                    <a:pt x="1614" y="7478"/>
                  </a:lnTo>
                  <a:lnTo>
                    <a:pt x="1645" y="7974"/>
                  </a:lnTo>
                  <a:cubicBezTo>
                    <a:pt x="1645" y="7974"/>
                    <a:pt x="6360" y="5741"/>
                    <a:pt x="6422" y="2732"/>
                  </a:cubicBezTo>
                  <a:cubicBezTo>
                    <a:pt x="6422" y="2639"/>
                    <a:pt x="6422" y="2546"/>
                    <a:pt x="6422" y="2422"/>
                  </a:cubicBezTo>
                  <a:cubicBezTo>
                    <a:pt x="6267" y="1057"/>
                    <a:pt x="5119" y="2"/>
                    <a:pt x="3754" y="2"/>
                  </a:cubicBezTo>
                  <a:cubicBezTo>
                    <a:pt x="3722" y="1"/>
                    <a:pt x="3689" y="1"/>
                    <a:pt x="3657" y="1"/>
                  </a:cubicBezTo>
                  <a:close/>
                </a:path>
              </a:pathLst>
            </a:custGeom>
            <a:solidFill>
              <a:srgbClr val="F44B4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17"/>
            <p:cNvSpPr/>
            <p:nvPr/>
          </p:nvSpPr>
          <p:spPr>
            <a:xfrm>
              <a:off x="7036663" y="2145475"/>
              <a:ext cx="152025" cy="149300"/>
            </a:xfrm>
            <a:custGeom>
              <a:rect b="b" l="l" r="r" t="t"/>
              <a:pathLst>
                <a:path extrusionOk="0" h="5972" w="6081">
                  <a:moveTo>
                    <a:pt x="5615" y="1"/>
                  </a:moveTo>
                  <a:cubicBezTo>
                    <a:pt x="5398" y="32"/>
                    <a:pt x="5243" y="218"/>
                    <a:pt x="5274" y="466"/>
                  </a:cubicBezTo>
                  <a:lnTo>
                    <a:pt x="5584" y="3258"/>
                  </a:lnTo>
                  <a:cubicBezTo>
                    <a:pt x="5615" y="3568"/>
                    <a:pt x="5553" y="3909"/>
                    <a:pt x="5398" y="4219"/>
                  </a:cubicBezTo>
                  <a:cubicBezTo>
                    <a:pt x="5149" y="4685"/>
                    <a:pt x="4715" y="4995"/>
                    <a:pt x="4219" y="5088"/>
                  </a:cubicBezTo>
                  <a:cubicBezTo>
                    <a:pt x="4108" y="5112"/>
                    <a:pt x="3997" y="5123"/>
                    <a:pt x="3887" y="5123"/>
                  </a:cubicBezTo>
                  <a:cubicBezTo>
                    <a:pt x="3567" y="5123"/>
                    <a:pt x="3255" y="5025"/>
                    <a:pt x="2978" y="4840"/>
                  </a:cubicBezTo>
                  <a:lnTo>
                    <a:pt x="2978" y="4840"/>
                  </a:lnTo>
                  <a:cubicBezTo>
                    <a:pt x="2978" y="4933"/>
                    <a:pt x="3009" y="4995"/>
                    <a:pt x="3071" y="5088"/>
                  </a:cubicBezTo>
                  <a:lnTo>
                    <a:pt x="3164" y="5274"/>
                  </a:lnTo>
                  <a:cubicBezTo>
                    <a:pt x="3190" y="5351"/>
                    <a:pt x="3152" y="5406"/>
                    <a:pt x="3086" y="5406"/>
                  </a:cubicBezTo>
                  <a:cubicBezTo>
                    <a:pt x="3072" y="5406"/>
                    <a:pt x="3057" y="5404"/>
                    <a:pt x="3040" y="5398"/>
                  </a:cubicBezTo>
                  <a:cubicBezTo>
                    <a:pt x="2513" y="5119"/>
                    <a:pt x="2079" y="4623"/>
                    <a:pt x="1861" y="4064"/>
                  </a:cubicBezTo>
                  <a:lnTo>
                    <a:pt x="310" y="32"/>
                  </a:lnTo>
                  <a:cubicBezTo>
                    <a:pt x="124" y="125"/>
                    <a:pt x="0" y="342"/>
                    <a:pt x="93" y="559"/>
                  </a:cubicBezTo>
                  <a:lnTo>
                    <a:pt x="1551" y="4343"/>
                  </a:lnTo>
                  <a:cubicBezTo>
                    <a:pt x="1861" y="5181"/>
                    <a:pt x="2606" y="5770"/>
                    <a:pt x="3505" y="5925"/>
                  </a:cubicBezTo>
                  <a:cubicBezTo>
                    <a:pt x="3645" y="5956"/>
                    <a:pt x="3785" y="5972"/>
                    <a:pt x="3924" y="5972"/>
                  </a:cubicBezTo>
                  <a:cubicBezTo>
                    <a:pt x="4064" y="5972"/>
                    <a:pt x="4203" y="5956"/>
                    <a:pt x="4343" y="5925"/>
                  </a:cubicBezTo>
                  <a:cubicBezTo>
                    <a:pt x="4746" y="5863"/>
                    <a:pt x="5149" y="5677"/>
                    <a:pt x="5491" y="5398"/>
                  </a:cubicBezTo>
                  <a:lnTo>
                    <a:pt x="5460" y="4778"/>
                  </a:lnTo>
                  <a:cubicBezTo>
                    <a:pt x="5460" y="4747"/>
                    <a:pt x="5460" y="4716"/>
                    <a:pt x="5491" y="4685"/>
                  </a:cubicBezTo>
                  <a:cubicBezTo>
                    <a:pt x="5894" y="4312"/>
                    <a:pt x="6080" y="3785"/>
                    <a:pt x="6018" y="3258"/>
                  </a:cubicBezTo>
                  <a:lnTo>
                    <a:pt x="6049" y="3258"/>
                  </a:lnTo>
                  <a:lnTo>
                    <a:pt x="5615" y="1"/>
                  </a:lnTo>
                  <a:close/>
                </a:path>
              </a:pathLst>
            </a:custGeom>
            <a:solidFill>
              <a:srgbClr val="FF83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17"/>
            <p:cNvSpPr/>
            <p:nvPr/>
          </p:nvSpPr>
          <p:spPr>
            <a:xfrm>
              <a:off x="7121963" y="2247250"/>
              <a:ext cx="40050" cy="64325"/>
            </a:xfrm>
            <a:custGeom>
              <a:rect b="b" l="l" r="r" t="t"/>
              <a:pathLst>
                <a:path extrusionOk="0" h="2573" w="1602">
                  <a:moveTo>
                    <a:pt x="1124" y="0"/>
                  </a:moveTo>
                  <a:cubicBezTo>
                    <a:pt x="1081" y="0"/>
                    <a:pt x="1037" y="8"/>
                    <a:pt x="993" y="24"/>
                  </a:cubicBezTo>
                  <a:lnTo>
                    <a:pt x="404" y="179"/>
                  </a:lnTo>
                  <a:cubicBezTo>
                    <a:pt x="124" y="241"/>
                    <a:pt x="0" y="521"/>
                    <a:pt x="124" y="769"/>
                  </a:cubicBezTo>
                  <a:lnTo>
                    <a:pt x="962" y="2382"/>
                  </a:lnTo>
                  <a:cubicBezTo>
                    <a:pt x="1023" y="2515"/>
                    <a:pt x="1136" y="2573"/>
                    <a:pt x="1249" y="2573"/>
                  </a:cubicBezTo>
                  <a:cubicBezTo>
                    <a:pt x="1425" y="2573"/>
                    <a:pt x="1601" y="2434"/>
                    <a:pt x="1582" y="2227"/>
                  </a:cubicBezTo>
                  <a:lnTo>
                    <a:pt x="1520" y="397"/>
                  </a:lnTo>
                  <a:cubicBezTo>
                    <a:pt x="1495" y="167"/>
                    <a:pt x="1322" y="0"/>
                    <a:pt x="1124" y="0"/>
                  </a:cubicBezTo>
                  <a:close/>
                </a:path>
              </a:pathLst>
            </a:custGeom>
            <a:solidFill>
              <a:srgbClr val="FFE3A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17"/>
            <p:cNvSpPr/>
            <p:nvPr/>
          </p:nvSpPr>
          <p:spPr>
            <a:xfrm>
              <a:off x="7223788" y="2145375"/>
              <a:ext cx="157200" cy="148550"/>
            </a:xfrm>
            <a:custGeom>
              <a:rect b="b" l="l" r="r" t="t"/>
              <a:pathLst>
                <a:path extrusionOk="0" h="5942" w="6288">
                  <a:moveTo>
                    <a:pt x="6118" y="0"/>
                  </a:moveTo>
                  <a:cubicBezTo>
                    <a:pt x="5954" y="0"/>
                    <a:pt x="5799" y="99"/>
                    <a:pt x="5729" y="284"/>
                  </a:cubicBezTo>
                  <a:lnTo>
                    <a:pt x="5729" y="253"/>
                  </a:lnTo>
                  <a:lnTo>
                    <a:pt x="4272" y="4037"/>
                  </a:lnTo>
                  <a:cubicBezTo>
                    <a:pt x="4147" y="4379"/>
                    <a:pt x="3899" y="4658"/>
                    <a:pt x="3620" y="4875"/>
                  </a:cubicBezTo>
                  <a:cubicBezTo>
                    <a:pt x="3341" y="5045"/>
                    <a:pt x="3015" y="5131"/>
                    <a:pt x="2693" y="5131"/>
                  </a:cubicBezTo>
                  <a:cubicBezTo>
                    <a:pt x="2372" y="5131"/>
                    <a:pt x="2054" y="5045"/>
                    <a:pt x="1790" y="4875"/>
                  </a:cubicBezTo>
                  <a:cubicBezTo>
                    <a:pt x="1542" y="4689"/>
                    <a:pt x="1325" y="4472"/>
                    <a:pt x="1201" y="4223"/>
                  </a:cubicBezTo>
                  <a:cubicBezTo>
                    <a:pt x="1170" y="4285"/>
                    <a:pt x="1170" y="4379"/>
                    <a:pt x="1170" y="4441"/>
                  </a:cubicBezTo>
                  <a:lnTo>
                    <a:pt x="1170" y="4720"/>
                  </a:lnTo>
                  <a:cubicBezTo>
                    <a:pt x="1153" y="4771"/>
                    <a:pt x="1117" y="4794"/>
                    <a:pt x="1083" y="4794"/>
                  </a:cubicBezTo>
                  <a:cubicBezTo>
                    <a:pt x="1055" y="4794"/>
                    <a:pt x="1028" y="4779"/>
                    <a:pt x="1015" y="4751"/>
                  </a:cubicBezTo>
                  <a:cubicBezTo>
                    <a:pt x="704" y="4285"/>
                    <a:pt x="580" y="3727"/>
                    <a:pt x="642" y="3169"/>
                  </a:cubicBezTo>
                  <a:lnTo>
                    <a:pt x="1046" y="5"/>
                  </a:lnTo>
                  <a:lnTo>
                    <a:pt x="984" y="5"/>
                  </a:lnTo>
                  <a:cubicBezTo>
                    <a:pt x="965" y="2"/>
                    <a:pt x="947" y="1"/>
                    <a:pt x="928" y="1"/>
                  </a:cubicBezTo>
                  <a:cubicBezTo>
                    <a:pt x="731" y="1"/>
                    <a:pt x="547" y="150"/>
                    <a:pt x="518" y="377"/>
                  </a:cubicBezTo>
                  <a:lnTo>
                    <a:pt x="177" y="3138"/>
                  </a:lnTo>
                  <a:cubicBezTo>
                    <a:pt x="1" y="4637"/>
                    <a:pt x="1190" y="5942"/>
                    <a:pt x="2688" y="5942"/>
                  </a:cubicBezTo>
                  <a:cubicBezTo>
                    <a:pt x="2770" y="5942"/>
                    <a:pt x="2854" y="5938"/>
                    <a:pt x="2938" y="5929"/>
                  </a:cubicBezTo>
                  <a:lnTo>
                    <a:pt x="3124" y="5929"/>
                  </a:lnTo>
                  <a:lnTo>
                    <a:pt x="3341" y="5495"/>
                  </a:lnTo>
                  <a:cubicBezTo>
                    <a:pt x="3341" y="5464"/>
                    <a:pt x="3372" y="5433"/>
                    <a:pt x="3403" y="5433"/>
                  </a:cubicBezTo>
                  <a:cubicBezTo>
                    <a:pt x="3961" y="5278"/>
                    <a:pt x="4396" y="4906"/>
                    <a:pt x="4582" y="4410"/>
                  </a:cubicBezTo>
                  <a:lnTo>
                    <a:pt x="6288" y="36"/>
                  </a:lnTo>
                  <a:cubicBezTo>
                    <a:pt x="6232" y="12"/>
                    <a:pt x="6175" y="0"/>
                    <a:pt x="6118" y="0"/>
                  </a:cubicBezTo>
                  <a:close/>
                </a:path>
              </a:pathLst>
            </a:custGeom>
            <a:solidFill>
              <a:srgbClr val="FDFDFD">
                <a:alpha val="432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17"/>
            <p:cNvSpPr/>
            <p:nvPr/>
          </p:nvSpPr>
          <p:spPr>
            <a:xfrm>
              <a:off x="7386388" y="2151675"/>
              <a:ext cx="800" cy="2375"/>
            </a:xfrm>
            <a:custGeom>
              <a:rect b="b" l="l" r="r" t="t"/>
              <a:pathLst>
                <a:path extrusionOk="0" h="95" w="32">
                  <a:moveTo>
                    <a:pt x="1" y="1"/>
                  </a:moveTo>
                  <a:cubicBezTo>
                    <a:pt x="1" y="32"/>
                    <a:pt x="32" y="63"/>
                    <a:pt x="32" y="94"/>
                  </a:cubicBezTo>
                  <a:cubicBezTo>
                    <a:pt x="32" y="63"/>
                    <a:pt x="1" y="32"/>
                    <a:pt x="1" y="1"/>
                  </a:cubicBez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17"/>
            <p:cNvSpPr/>
            <p:nvPr/>
          </p:nvSpPr>
          <p:spPr>
            <a:xfrm>
              <a:off x="7263088" y="2247250"/>
              <a:ext cx="40350" cy="64400"/>
            </a:xfrm>
            <a:custGeom>
              <a:rect b="b" l="l" r="r" t="t"/>
              <a:pathLst>
                <a:path extrusionOk="0" h="2576" w="1614">
                  <a:moveTo>
                    <a:pt x="508" y="0"/>
                  </a:moveTo>
                  <a:cubicBezTo>
                    <a:pt x="292" y="0"/>
                    <a:pt x="119" y="167"/>
                    <a:pt x="94" y="397"/>
                  </a:cubicBezTo>
                  <a:lnTo>
                    <a:pt x="32" y="2227"/>
                  </a:lnTo>
                  <a:cubicBezTo>
                    <a:pt x="1" y="2382"/>
                    <a:pt x="125" y="2506"/>
                    <a:pt x="280" y="2568"/>
                  </a:cubicBezTo>
                  <a:cubicBezTo>
                    <a:pt x="306" y="2573"/>
                    <a:pt x="332" y="2576"/>
                    <a:pt x="357" y="2576"/>
                  </a:cubicBezTo>
                  <a:cubicBezTo>
                    <a:pt x="484" y="2576"/>
                    <a:pt x="601" y="2511"/>
                    <a:pt x="652" y="2382"/>
                  </a:cubicBezTo>
                  <a:lnTo>
                    <a:pt x="1490" y="769"/>
                  </a:lnTo>
                  <a:cubicBezTo>
                    <a:pt x="1614" y="521"/>
                    <a:pt x="1490" y="241"/>
                    <a:pt x="1242" y="179"/>
                  </a:cubicBezTo>
                  <a:lnTo>
                    <a:pt x="652" y="24"/>
                  </a:lnTo>
                  <a:cubicBezTo>
                    <a:pt x="603" y="8"/>
                    <a:pt x="554" y="0"/>
                    <a:pt x="508" y="0"/>
                  </a:cubicBezTo>
                  <a:close/>
                </a:path>
              </a:pathLst>
            </a:custGeom>
            <a:solidFill>
              <a:srgbClr val="6D9EE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" name="Google Shape;192;p17"/>
            <p:cNvSpPr/>
            <p:nvPr/>
          </p:nvSpPr>
          <p:spPr>
            <a:xfrm>
              <a:off x="7090938" y="2296700"/>
              <a:ext cx="124100" cy="197000"/>
            </a:xfrm>
            <a:custGeom>
              <a:rect b="b" l="l" r="r" t="t"/>
              <a:pathLst>
                <a:path extrusionOk="0" h="7880" w="4964">
                  <a:moveTo>
                    <a:pt x="1831" y="1"/>
                  </a:moveTo>
                  <a:lnTo>
                    <a:pt x="1831" y="1"/>
                  </a:lnTo>
                  <a:cubicBezTo>
                    <a:pt x="776" y="435"/>
                    <a:pt x="94" y="1427"/>
                    <a:pt x="63" y="2544"/>
                  </a:cubicBezTo>
                  <a:cubicBezTo>
                    <a:pt x="1" y="5646"/>
                    <a:pt x="4871" y="7879"/>
                    <a:pt x="4871" y="7879"/>
                  </a:cubicBezTo>
                  <a:lnTo>
                    <a:pt x="4964" y="7569"/>
                  </a:lnTo>
                  <a:lnTo>
                    <a:pt x="4871" y="7290"/>
                  </a:lnTo>
                  <a:cubicBezTo>
                    <a:pt x="3599" y="6608"/>
                    <a:pt x="559" y="4684"/>
                    <a:pt x="621" y="2234"/>
                  </a:cubicBezTo>
                  <a:cubicBezTo>
                    <a:pt x="652" y="1365"/>
                    <a:pt x="1086" y="528"/>
                    <a:pt x="1831" y="1"/>
                  </a:cubicBezTo>
                  <a:close/>
                </a:path>
              </a:pathLst>
            </a:custGeom>
            <a:solidFill>
              <a:srgbClr val="FDFDFD">
                <a:alpha val="432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17"/>
            <p:cNvSpPr/>
            <p:nvPr/>
          </p:nvSpPr>
          <p:spPr>
            <a:xfrm>
              <a:off x="7212688" y="2352525"/>
              <a:ext cx="121000" cy="141175"/>
            </a:xfrm>
            <a:custGeom>
              <a:rect b="b" l="l" r="r" t="t"/>
              <a:pathLst>
                <a:path extrusionOk="0" h="5647" w="4840">
                  <a:moveTo>
                    <a:pt x="4809" y="1"/>
                  </a:moveTo>
                  <a:cubicBezTo>
                    <a:pt x="4498" y="2855"/>
                    <a:pt x="1" y="5057"/>
                    <a:pt x="1" y="5057"/>
                  </a:cubicBezTo>
                  <a:lnTo>
                    <a:pt x="1" y="5646"/>
                  </a:lnTo>
                  <a:cubicBezTo>
                    <a:pt x="1" y="5646"/>
                    <a:pt x="4778" y="3320"/>
                    <a:pt x="4840" y="311"/>
                  </a:cubicBezTo>
                  <a:lnTo>
                    <a:pt x="4809" y="311"/>
                  </a:lnTo>
                  <a:cubicBezTo>
                    <a:pt x="4809" y="218"/>
                    <a:pt x="4809" y="94"/>
                    <a:pt x="4809" y="1"/>
                  </a:cubicBezTo>
                  <a:close/>
                </a:path>
              </a:pathLst>
            </a:custGeom>
            <a:solidFill>
              <a:srgbClr val="FF83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4" name="Google Shape;194;p17"/>
          <p:cNvGrpSpPr/>
          <p:nvPr/>
        </p:nvGrpSpPr>
        <p:grpSpPr>
          <a:xfrm>
            <a:off x="5400023" y="1267397"/>
            <a:ext cx="522675" cy="457030"/>
            <a:chOff x="4773113" y="3842225"/>
            <a:chExt cx="348125" cy="300125"/>
          </a:xfrm>
        </p:grpSpPr>
        <p:sp>
          <p:nvSpPr>
            <p:cNvPr id="195" name="Google Shape;195;p17"/>
            <p:cNvSpPr/>
            <p:nvPr/>
          </p:nvSpPr>
          <p:spPr>
            <a:xfrm>
              <a:off x="4773113" y="3843000"/>
              <a:ext cx="175975" cy="299350"/>
            </a:xfrm>
            <a:custGeom>
              <a:rect b="b" l="l" r="r" t="t"/>
              <a:pathLst>
                <a:path extrusionOk="0" h="11974" w="7039">
                  <a:moveTo>
                    <a:pt x="3564" y="1"/>
                  </a:moveTo>
                  <a:cubicBezTo>
                    <a:pt x="3502" y="1"/>
                    <a:pt x="3440" y="1"/>
                    <a:pt x="3378" y="32"/>
                  </a:cubicBezTo>
                  <a:cubicBezTo>
                    <a:pt x="3099" y="156"/>
                    <a:pt x="2944" y="435"/>
                    <a:pt x="2975" y="714"/>
                  </a:cubicBezTo>
                  <a:lnTo>
                    <a:pt x="2882" y="1303"/>
                  </a:lnTo>
                  <a:cubicBezTo>
                    <a:pt x="2867" y="885"/>
                    <a:pt x="2557" y="688"/>
                    <a:pt x="2245" y="688"/>
                  </a:cubicBezTo>
                  <a:cubicBezTo>
                    <a:pt x="1887" y="688"/>
                    <a:pt x="1527" y="947"/>
                    <a:pt x="1610" y="1427"/>
                  </a:cubicBezTo>
                  <a:lnTo>
                    <a:pt x="1610" y="4250"/>
                  </a:lnTo>
                  <a:lnTo>
                    <a:pt x="1548" y="4933"/>
                  </a:lnTo>
                  <a:cubicBezTo>
                    <a:pt x="1548" y="4498"/>
                    <a:pt x="1207" y="4157"/>
                    <a:pt x="772" y="4157"/>
                  </a:cubicBezTo>
                  <a:cubicBezTo>
                    <a:pt x="757" y="4156"/>
                    <a:pt x="741" y="4155"/>
                    <a:pt x="725" y="4155"/>
                  </a:cubicBezTo>
                  <a:cubicBezTo>
                    <a:pt x="314" y="4155"/>
                    <a:pt x="0" y="4545"/>
                    <a:pt x="90" y="4964"/>
                  </a:cubicBezTo>
                  <a:lnTo>
                    <a:pt x="90" y="7662"/>
                  </a:lnTo>
                  <a:cubicBezTo>
                    <a:pt x="90" y="8097"/>
                    <a:pt x="214" y="8500"/>
                    <a:pt x="462" y="8841"/>
                  </a:cubicBezTo>
                  <a:lnTo>
                    <a:pt x="1362" y="9989"/>
                  </a:lnTo>
                  <a:cubicBezTo>
                    <a:pt x="1486" y="10144"/>
                    <a:pt x="1548" y="10361"/>
                    <a:pt x="1517" y="10578"/>
                  </a:cubicBezTo>
                  <a:lnTo>
                    <a:pt x="1548" y="11292"/>
                  </a:lnTo>
                  <a:cubicBezTo>
                    <a:pt x="1517" y="11571"/>
                    <a:pt x="1703" y="11881"/>
                    <a:pt x="1982" y="11974"/>
                  </a:cubicBezTo>
                  <a:lnTo>
                    <a:pt x="5704" y="11974"/>
                  </a:lnTo>
                  <a:cubicBezTo>
                    <a:pt x="6046" y="11974"/>
                    <a:pt x="6325" y="11664"/>
                    <a:pt x="6325" y="11323"/>
                  </a:cubicBezTo>
                  <a:lnTo>
                    <a:pt x="6325" y="10950"/>
                  </a:lnTo>
                  <a:cubicBezTo>
                    <a:pt x="6325" y="10485"/>
                    <a:pt x="6449" y="10051"/>
                    <a:pt x="6635" y="9648"/>
                  </a:cubicBezTo>
                  <a:cubicBezTo>
                    <a:pt x="6852" y="9244"/>
                    <a:pt x="6976" y="8810"/>
                    <a:pt x="6976" y="8376"/>
                  </a:cubicBezTo>
                  <a:lnTo>
                    <a:pt x="7038" y="2823"/>
                  </a:lnTo>
                  <a:lnTo>
                    <a:pt x="6976" y="2141"/>
                  </a:lnTo>
                  <a:cubicBezTo>
                    <a:pt x="6976" y="1769"/>
                    <a:pt x="6666" y="1459"/>
                    <a:pt x="6294" y="1459"/>
                  </a:cubicBezTo>
                  <a:cubicBezTo>
                    <a:pt x="6232" y="1459"/>
                    <a:pt x="6170" y="1459"/>
                    <a:pt x="6108" y="1490"/>
                  </a:cubicBezTo>
                  <a:cubicBezTo>
                    <a:pt x="5984" y="1552"/>
                    <a:pt x="5859" y="1645"/>
                    <a:pt x="5766" y="1769"/>
                  </a:cubicBezTo>
                  <a:cubicBezTo>
                    <a:pt x="5673" y="1862"/>
                    <a:pt x="5611" y="2017"/>
                    <a:pt x="5611" y="2141"/>
                  </a:cubicBezTo>
                  <a:lnTo>
                    <a:pt x="5611" y="1086"/>
                  </a:lnTo>
                  <a:cubicBezTo>
                    <a:pt x="5611" y="691"/>
                    <a:pt x="5298" y="407"/>
                    <a:pt x="4937" y="407"/>
                  </a:cubicBezTo>
                  <a:cubicBezTo>
                    <a:pt x="4873" y="407"/>
                    <a:pt x="4808" y="416"/>
                    <a:pt x="4743" y="435"/>
                  </a:cubicBezTo>
                  <a:cubicBezTo>
                    <a:pt x="4650" y="466"/>
                    <a:pt x="4588" y="559"/>
                    <a:pt x="4495" y="621"/>
                  </a:cubicBezTo>
                  <a:cubicBezTo>
                    <a:pt x="4340" y="714"/>
                    <a:pt x="4246" y="900"/>
                    <a:pt x="4246" y="1086"/>
                  </a:cubicBezTo>
                  <a:lnTo>
                    <a:pt x="4246" y="1024"/>
                  </a:lnTo>
                  <a:lnTo>
                    <a:pt x="4246" y="683"/>
                  </a:lnTo>
                  <a:cubicBezTo>
                    <a:pt x="4246" y="311"/>
                    <a:pt x="3936" y="1"/>
                    <a:pt x="3564" y="1"/>
                  </a:cubicBezTo>
                  <a:close/>
                </a:path>
              </a:pathLst>
            </a:custGeom>
            <a:solidFill>
              <a:srgbClr val="FFDA9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17"/>
            <p:cNvSpPr/>
            <p:nvPr/>
          </p:nvSpPr>
          <p:spPr>
            <a:xfrm>
              <a:off x="4773788" y="3948475"/>
              <a:ext cx="49675" cy="193100"/>
            </a:xfrm>
            <a:custGeom>
              <a:rect b="b" l="l" r="r" t="t"/>
              <a:pathLst>
                <a:path extrusionOk="0" h="7724" w="1987">
                  <a:moveTo>
                    <a:pt x="497" y="0"/>
                  </a:moveTo>
                  <a:cubicBezTo>
                    <a:pt x="373" y="31"/>
                    <a:pt x="280" y="93"/>
                    <a:pt x="218" y="186"/>
                  </a:cubicBezTo>
                  <a:cubicBezTo>
                    <a:pt x="63" y="310"/>
                    <a:pt x="1" y="497"/>
                    <a:pt x="1" y="714"/>
                  </a:cubicBezTo>
                  <a:lnTo>
                    <a:pt x="1" y="3443"/>
                  </a:lnTo>
                  <a:cubicBezTo>
                    <a:pt x="1" y="3878"/>
                    <a:pt x="125" y="4312"/>
                    <a:pt x="404" y="4653"/>
                  </a:cubicBezTo>
                  <a:lnTo>
                    <a:pt x="1273" y="5770"/>
                  </a:lnTo>
                  <a:cubicBezTo>
                    <a:pt x="1397" y="5956"/>
                    <a:pt x="1459" y="6142"/>
                    <a:pt x="1459" y="6359"/>
                  </a:cubicBezTo>
                  <a:lnTo>
                    <a:pt x="1459" y="7104"/>
                  </a:lnTo>
                  <a:cubicBezTo>
                    <a:pt x="1459" y="7414"/>
                    <a:pt x="1676" y="7662"/>
                    <a:pt x="1986" y="7724"/>
                  </a:cubicBezTo>
                  <a:lnTo>
                    <a:pt x="1986" y="6390"/>
                  </a:lnTo>
                  <a:cubicBezTo>
                    <a:pt x="1986" y="6049"/>
                    <a:pt x="1862" y="5739"/>
                    <a:pt x="1676" y="5460"/>
                  </a:cubicBezTo>
                  <a:lnTo>
                    <a:pt x="807" y="4343"/>
                  </a:lnTo>
                  <a:cubicBezTo>
                    <a:pt x="590" y="4064"/>
                    <a:pt x="497" y="3785"/>
                    <a:pt x="497" y="3443"/>
                  </a:cubicBezTo>
                  <a:lnTo>
                    <a:pt x="497" y="0"/>
                  </a:lnTo>
                  <a:close/>
                </a:path>
              </a:pathLst>
            </a:custGeom>
            <a:solidFill>
              <a:srgbClr val="FECC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17"/>
            <p:cNvSpPr/>
            <p:nvPr/>
          </p:nvSpPr>
          <p:spPr>
            <a:xfrm>
              <a:off x="4913388" y="3880225"/>
              <a:ext cx="12425" cy="98500"/>
            </a:xfrm>
            <a:custGeom>
              <a:rect b="b" l="l" r="r" t="t"/>
              <a:pathLst>
                <a:path extrusionOk="0" h="3940" w="497">
                  <a:moveTo>
                    <a:pt x="497" y="1"/>
                  </a:moveTo>
                  <a:cubicBezTo>
                    <a:pt x="217" y="94"/>
                    <a:pt x="0" y="342"/>
                    <a:pt x="0" y="652"/>
                  </a:cubicBezTo>
                  <a:lnTo>
                    <a:pt x="0" y="3692"/>
                  </a:lnTo>
                  <a:cubicBezTo>
                    <a:pt x="0" y="3816"/>
                    <a:pt x="124" y="3940"/>
                    <a:pt x="248" y="3940"/>
                  </a:cubicBezTo>
                  <a:cubicBezTo>
                    <a:pt x="404" y="3940"/>
                    <a:pt x="497" y="3816"/>
                    <a:pt x="497" y="3692"/>
                  </a:cubicBezTo>
                  <a:lnTo>
                    <a:pt x="497" y="1"/>
                  </a:lnTo>
                  <a:close/>
                </a:path>
              </a:pathLst>
            </a:custGeom>
            <a:solidFill>
              <a:srgbClr val="FECC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17"/>
            <p:cNvSpPr/>
            <p:nvPr/>
          </p:nvSpPr>
          <p:spPr>
            <a:xfrm>
              <a:off x="4879263" y="3853850"/>
              <a:ext cx="13200" cy="111325"/>
            </a:xfrm>
            <a:custGeom>
              <a:rect b="b" l="l" r="r" t="t"/>
              <a:pathLst>
                <a:path extrusionOk="0" h="4453" w="528">
                  <a:moveTo>
                    <a:pt x="528" y="1"/>
                  </a:moveTo>
                  <a:cubicBezTo>
                    <a:pt x="404" y="32"/>
                    <a:pt x="280" y="94"/>
                    <a:pt x="218" y="156"/>
                  </a:cubicBezTo>
                  <a:cubicBezTo>
                    <a:pt x="94" y="280"/>
                    <a:pt x="0" y="466"/>
                    <a:pt x="0" y="652"/>
                  </a:cubicBezTo>
                  <a:lnTo>
                    <a:pt x="0" y="4219"/>
                  </a:lnTo>
                  <a:cubicBezTo>
                    <a:pt x="0" y="4375"/>
                    <a:pt x="132" y="4452"/>
                    <a:pt x="264" y="4452"/>
                  </a:cubicBezTo>
                  <a:cubicBezTo>
                    <a:pt x="396" y="4452"/>
                    <a:pt x="528" y="4375"/>
                    <a:pt x="528" y="4219"/>
                  </a:cubicBezTo>
                  <a:lnTo>
                    <a:pt x="528" y="1"/>
                  </a:lnTo>
                  <a:close/>
                </a:path>
              </a:pathLst>
            </a:custGeom>
            <a:solidFill>
              <a:srgbClr val="FECC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17"/>
            <p:cNvSpPr/>
            <p:nvPr/>
          </p:nvSpPr>
          <p:spPr>
            <a:xfrm>
              <a:off x="4845138" y="3844550"/>
              <a:ext cx="12425" cy="130300"/>
            </a:xfrm>
            <a:custGeom>
              <a:rect b="b" l="l" r="r" t="t"/>
              <a:pathLst>
                <a:path extrusionOk="0" h="5212" w="497">
                  <a:moveTo>
                    <a:pt x="497" y="1"/>
                  </a:moveTo>
                  <a:cubicBezTo>
                    <a:pt x="373" y="32"/>
                    <a:pt x="280" y="94"/>
                    <a:pt x="218" y="156"/>
                  </a:cubicBezTo>
                  <a:cubicBezTo>
                    <a:pt x="94" y="280"/>
                    <a:pt x="1" y="466"/>
                    <a:pt x="1" y="652"/>
                  </a:cubicBezTo>
                  <a:lnTo>
                    <a:pt x="1" y="5057"/>
                  </a:lnTo>
                  <a:cubicBezTo>
                    <a:pt x="32" y="5088"/>
                    <a:pt x="32" y="5119"/>
                    <a:pt x="63" y="5150"/>
                  </a:cubicBezTo>
                  <a:cubicBezTo>
                    <a:pt x="125" y="5181"/>
                    <a:pt x="187" y="5212"/>
                    <a:pt x="249" y="5212"/>
                  </a:cubicBezTo>
                  <a:cubicBezTo>
                    <a:pt x="373" y="5212"/>
                    <a:pt x="497" y="5088"/>
                    <a:pt x="497" y="4964"/>
                  </a:cubicBezTo>
                  <a:lnTo>
                    <a:pt x="497" y="1"/>
                  </a:lnTo>
                  <a:close/>
                </a:path>
              </a:pathLst>
            </a:custGeom>
            <a:solidFill>
              <a:srgbClr val="FECC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17"/>
            <p:cNvSpPr/>
            <p:nvPr/>
          </p:nvSpPr>
          <p:spPr>
            <a:xfrm>
              <a:off x="4811013" y="3860850"/>
              <a:ext cx="45775" cy="203975"/>
            </a:xfrm>
            <a:custGeom>
              <a:rect b="b" l="l" r="r" t="t"/>
              <a:pathLst>
                <a:path extrusionOk="0" h="8159" w="1831">
                  <a:moveTo>
                    <a:pt x="528" y="0"/>
                  </a:moveTo>
                  <a:cubicBezTo>
                    <a:pt x="404" y="31"/>
                    <a:pt x="311" y="93"/>
                    <a:pt x="218" y="186"/>
                  </a:cubicBezTo>
                  <a:cubicBezTo>
                    <a:pt x="94" y="310"/>
                    <a:pt x="1" y="496"/>
                    <a:pt x="1" y="682"/>
                  </a:cubicBezTo>
                  <a:lnTo>
                    <a:pt x="1" y="6049"/>
                  </a:lnTo>
                  <a:cubicBezTo>
                    <a:pt x="1" y="6111"/>
                    <a:pt x="1" y="6142"/>
                    <a:pt x="32" y="6173"/>
                  </a:cubicBezTo>
                  <a:cubicBezTo>
                    <a:pt x="63" y="6235"/>
                    <a:pt x="125" y="6297"/>
                    <a:pt x="187" y="6328"/>
                  </a:cubicBezTo>
                  <a:cubicBezTo>
                    <a:pt x="900" y="6514"/>
                    <a:pt x="1397" y="7165"/>
                    <a:pt x="1397" y="7941"/>
                  </a:cubicBezTo>
                  <a:cubicBezTo>
                    <a:pt x="1397" y="8034"/>
                    <a:pt x="1490" y="8127"/>
                    <a:pt x="1614" y="8158"/>
                  </a:cubicBezTo>
                  <a:cubicBezTo>
                    <a:pt x="1738" y="8158"/>
                    <a:pt x="1831" y="8065"/>
                    <a:pt x="1831" y="7941"/>
                  </a:cubicBezTo>
                  <a:cubicBezTo>
                    <a:pt x="1831" y="7103"/>
                    <a:pt x="1335" y="6328"/>
                    <a:pt x="559" y="5987"/>
                  </a:cubicBezTo>
                  <a:cubicBezTo>
                    <a:pt x="528" y="5987"/>
                    <a:pt x="528" y="5956"/>
                    <a:pt x="528" y="5956"/>
                  </a:cubicBezTo>
                  <a:lnTo>
                    <a:pt x="528" y="0"/>
                  </a:lnTo>
                  <a:close/>
                </a:path>
              </a:pathLst>
            </a:custGeom>
            <a:solidFill>
              <a:srgbClr val="FECC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17"/>
            <p:cNvSpPr/>
            <p:nvPr/>
          </p:nvSpPr>
          <p:spPr>
            <a:xfrm>
              <a:off x="4948288" y="3842225"/>
              <a:ext cx="172950" cy="299350"/>
            </a:xfrm>
            <a:custGeom>
              <a:rect b="b" l="l" r="r" t="t"/>
              <a:pathLst>
                <a:path extrusionOk="0" h="11974" w="6918">
                  <a:moveTo>
                    <a:pt x="3288" y="1"/>
                  </a:moveTo>
                  <a:cubicBezTo>
                    <a:pt x="3164" y="32"/>
                    <a:pt x="3071" y="63"/>
                    <a:pt x="3009" y="156"/>
                  </a:cubicBezTo>
                  <a:cubicBezTo>
                    <a:pt x="2792" y="249"/>
                    <a:pt x="2699" y="466"/>
                    <a:pt x="2730" y="714"/>
                  </a:cubicBezTo>
                  <a:lnTo>
                    <a:pt x="2730" y="1055"/>
                  </a:lnTo>
                  <a:lnTo>
                    <a:pt x="2699" y="1117"/>
                  </a:lnTo>
                  <a:cubicBezTo>
                    <a:pt x="2699" y="745"/>
                    <a:pt x="2389" y="435"/>
                    <a:pt x="2016" y="435"/>
                  </a:cubicBezTo>
                  <a:lnTo>
                    <a:pt x="1923" y="435"/>
                  </a:lnTo>
                  <a:cubicBezTo>
                    <a:pt x="1861" y="435"/>
                    <a:pt x="1799" y="466"/>
                    <a:pt x="1737" y="497"/>
                  </a:cubicBezTo>
                  <a:cubicBezTo>
                    <a:pt x="1520" y="621"/>
                    <a:pt x="1365" y="869"/>
                    <a:pt x="1365" y="1148"/>
                  </a:cubicBezTo>
                  <a:lnTo>
                    <a:pt x="1365" y="2172"/>
                  </a:lnTo>
                  <a:cubicBezTo>
                    <a:pt x="1365" y="1800"/>
                    <a:pt x="1055" y="1490"/>
                    <a:pt x="683" y="1490"/>
                  </a:cubicBezTo>
                  <a:lnTo>
                    <a:pt x="559" y="1490"/>
                  </a:lnTo>
                  <a:cubicBezTo>
                    <a:pt x="248" y="1583"/>
                    <a:pt x="31" y="1862"/>
                    <a:pt x="31" y="2203"/>
                  </a:cubicBezTo>
                  <a:lnTo>
                    <a:pt x="0" y="8376"/>
                  </a:lnTo>
                  <a:cubicBezTo>
                    <a:pt x="0" y="8810"/>
                    <a:pt x="124" y="9244"/>
                    <a:pt x="341" y="9617"/>
                  </a:cubicBezTo>
                  <a:cubicBezTo>
                    <a:pt x="559" y="10020"/>
                    <a:pt x="652" y="10454"/>
                    <a:pt x="652" y="10919"/>
                  </a:cubicBezTo>
                  <a:lnTo>
                    <a:pt x="652" y="11323"/>
                  </a:lnTo>
                  <a:cubicBezTo>
                    <a:pt x="652" y="11633"/>
                    <a:pt x="869" y="11912"/>
                    <a:pt x="1179" y="11974"/>
                  </a:cubicBezTo>
                  <a:lnTo>
                    <a:pt x="4839" y="11974"/>
                  </a:lnTo>
                  <a:cubicBezTo>
                    <a:pt x="5180" y="11974"/>
                    <a:pt x="5460" y="11695"/>
                    <a:pt x="5460" y="11323"/>
                  </a:cubicBezTo>
                  <a:lnTo>
                    <a:pt x="5460" y="10609"/>
                  </a:lnTo>
                  <a:cubicBezTo>
                    <a:pt x="5460" y="10392"/>
                    <a:pt x="5522" y="10175"/>
                    <a:pt x="5646" y="10020"/>
                  </a:cubicBezTo>
                  <a:lnTo>
                    <a:pt x="6545" y="8872"/>
                  </a:lnTo>
                  <a:cubicBezTo>
                    <a:pt x="6793" y="8531"/>
                    <a:pt x="6918" y="8097"/>
                    <a:pt x="6918" y="7693"/>
                  </a:cubicBezTo>
                  <a:lnTo>
                    <a:pt x="6918" y="4933"/>
                  </a:lnTo>
                  <a:cubicBezTo>
                    <a:pt x="6918" y="4498"/>
                    <a:pt x="6576" y="4157"/>
                    <a:pt x="6173" y="4157"/>
                  </a:cubicBezTo>
                  <a:cubicBezTo>
                    <a:pt x="6111" y="4157"/>
                    <a:pt x="6049" y="4157"/>
                    <a:pt x="6018" y="4188"/>
                  </a:cubicBezTo>
                  <a:cubicBezTo>
                    <a:pt x="5863" y="4219"/>
                    <a:pt x="5770" y="4281"/>
                    <a:pt x="5677" y="4374"/>
                  </a:cubicBezTo>
                  <a:cubicBezTo>
                    <a:pt x="5522" y="4498"/>
                    <a:pt x="5429" y="4684"/>
                    <a:pt x="5429" y="4871"/>
                  </a:cubicBezTo>
                  <a:lnTo>
                    <a:pt x="5429" y="1396"/>
                  </a:lnTo>
                  <a:cubicBezTo>
                    <a:pt x="5429" y="993"/>
                    <a:pt x="5118" y="714"/>
                    <a:pt x="4746" y="714"/>
                  </a:cubicBezTo>
                  <a:lnTo>
                    <a:pt x="4653" y="714"/>
                  </a:lnTo>
                  <a:cubicBezTo>
                    <a:pt x="4529" y="745"/>
                    <a:pt x="4405" y="807"/>
                    <a:pt x="4312" y="900"/>
                  </a:cubicBezTo>
                  <a:cubicBezTo>
                    <a:pt x="4157" y="993"/>
                    <a:pt x="4064" y="1179"/>
                    <a:pt x="4064" y="1365"/>
                  </a:cubicBezTo>
                  <a:lnTo>
                    <a:pt x="4064" y="683"/>
                  </a:lnTo>
                  <a:cubicBezTo>
                    <a:pt x="4064" y="311"/>
                    <a:pt x="3754" y="1"/>
                    <a:pt x="3381" y="1"/>
                  </a:cubicBezTo>
                  <a:close/>
                </a:path>
              </a:pathLst>
            </a:custGeom>
            <a:solidFill>
              <a:srgbClr val="FFDA9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17"/>
            <p:cNvSpPr/>
            <p:nvPr/>
          </p:nvSpPr>
          <p:spPr>
            <a:xfrm>
              <a:off x="4947513" y="3881000"/>
              <a:ext cx="30250" cy="261350"/>
            </a:xfrm>
            <a:custGeom>
              <a:rect b="b" l="l" r="r" t="t"/>
              <a:pathLst>
                <a:path extrusionOk="0" h="10454" w="1210">
                  <a:moveTo>
                    <a:pt x="559" y="1"/>
                  </a:moveTo>
                  <a:cubicBezTo>
                    <a:pt x="248" y="63"/>
                    <a:pt x="0" y="342"/>
                    <a:pt x="0" y="652"/>
                  </a:cubicBezTo>
                  <a:lnTo>
                    <a:pt x="0" y="6856"/>
                  </a:lnTo>
                  <a:cubicBezTo>
                    <a:pt x="0" y="7321"/>
                    <a:pt x="124" y="7755"/>
                    <a:pt x="310" y="8128"/>
                  </a:cubicBezTo>
                  <a:cubicBezTo>
                    <a:pt x="528" y="8531"/>
                    <a:pt x="652" y="8965"/>
                    <a:pt x="652" y="9430"/>
                  </a:cubicBezTo>
                  <a:lnTo>
                    <a:pt x="652" y="9803"/>
                  </a:lnTo>
                  <a:cubicBezTo>
                    <a:pt x="652" y="10144"/>
                    <a:pt x="869" y="10392"/>
                    <a:pt x="1210" y="10454"/>
                  </a:cubicBezTo>
                  <a:lnTo>
                    <a:pt x="1210" y="9461"/>
                  </a:lnTo>
                  <a:cubicBezTo>
                    <a:pt x="1210" y="8903"/>
                    <a:pt x="1086" y="8376"/>
                    <a:pt x="807" y="7910"/>
                  </a:cubicBezTo>
                  <a:cubicBezTo>
                    <a:pt x="652" y="7600"/>
                    <a:pt x="559" y="7228"/>
                    <a:pt x="559" y="6887"/>
                  </a:cubicBezTo>
                  <a:lnTo>
                    <a:pt x="559" y="1"/>
                  </a:lnTo>
                  <a:close/>
                </a:path>
              </a:pathLst>
            </a:custGeom>
            <a:solidFill>
              <a:srgbClr val="FECC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17"/>
            <p:cNvSpPr/>
            <p:nvPr/>
          </p:nvSpPr>
          <p:spPr>
            <a:xfrm>
              <a:off x="4981638" y="3853075"/>
              <a:ext cx="14750" cy="126425"/>
            </a:xfrm>
            <a:custGeom>
              <a:rect b="b" l="l" r="r" t="t"/>
              <a:pathLst>
                <a:path extrusionOk="0" h="5057" w="590">
                  <a:moveTo>
                    <a:pt x="589" y="1"/>
                  </a:moveTo>
                  <a:cubicBezTo>
                    <a:pt x="434" y="32"/>
                    <a:pt x="310" y="94"/>
                    <a:pt x="186" y="187"/>
                  </a:cubicBezTo>
                  <a:cubicBezTo>
                    <a:pt x="62" y="311"/>
                    <a:pt x="0" y="497"/>
                    <a:pt x="0" y="683"/>
                  </a:cubicBezTo>
                  <a:lnTo>
                    <a:pt x="0" y="5057"/>
                  </a:lnTo>
                  <a:lnTo>
                    <a:pt x="589" y="5057"/>
                  </a:lnTo>
                  <a:lnTo>
                    <a:pt x="589" y="1"/>
                  </a:lnTo>
                  <a:close/>
                </a:path>
              </a:pathLst>
            </a:custGeom>
            <a:solidFill>
              <a:srgbClr val="FECC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17"/>
            <p:cNvSpPr/>
            <p:nvPr/>
          </p:nvSpPr>
          <p:spPr>
            <a:xfrm>
              <a:off x="5015738" y="3843000"/>
              <a:ext cx="14775" cy="122550"/>
            </a:xfrm>
            <a:custGeom>
              <a:rect b="b" l="l" r="r" t="t"/>
              <a:pathLst>
                <a:path extrusionOk="0" h="4902" w="591">
                  <a:moveTo>
                    <a:pt x="590" y="1"/>
                  </a:moveTo>
                  <a:cubicBezTo>
                    <a:pt x="435" y="32"/>
                    <a:pt x="311" y="94"/>
                    <a:pt x="187" y="218"/>
                  </a:cubicBezTo>
                  <a:cubicBezTo>
                    <a:pt x="63" y="342"/>
                    <a:pt x="1" y="497"/>
                    <a:pt x="1" y="683"/>
                  </a:cubicBezTo>
                  <a:lnTo>
                    <a:pt x="1" y="4902"/>
                  </a:lnTo>
                  <a:lnTo>
                    <a:pt x="590" y="4902"/>
                  </a:lnTo>
                  <a:lnTo>
                    <a:pt x="590" y="1"/>
                  </a:lnTo>
                  <a:close/>
                </a:path>
              </a:pathLst>
            </a:custGeom>
            <a:solidFill>
              <a:srgbClr val="FECC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17"/>
            <p:cNvSpPr/>
            <p:nvPr/>
          </p:nvSpPr>
          <p:spPr>
            <a:xfrm>
              <a:off x="5049863" y="3860850"/>
              <a:ext cx="14775" cy="114600"/>
            </a:xfrm>
            <a:custGeom>
              <a:rect b="b" l="l" r="r" t="t"/>
              <a:pathLst>
                <a:path extrusionOk="0" h="4584" w="591">
                  <a:moveTo>
                    <a:pt x="590" y="0"/>
                  </a:moveTo>
                  <a:cubicBezTo>
                    <a:pt x="435" y="0"/>
                    <a:pt x="311" y="93"/>
                    <a:pt x="187" y="186"/>
                  </a:cubicBezTo>
                  <a:cubicBezTo>
                    <a:pt x="63" y="310"/>
                    <a:pt x="1" y="496"/>
                    <a:pt x="1" y="682"/>
                  </a:cubicBezTo>
                  <a:lnTo>
                    <a:pt x="1" y="4281"/>
                  </a:lnTo>
                  <a:cubicBezTo>
                    <a:pt x="1" y="4482"/>
                    <a:pt x="148" y="4583"/>
                    <a:pt x="295" y="4583"/>
                  </a:cubicBezTo>
                  <a:cubicBezTo>
                    <a:pt x="443" y="4583"/>
                    <a:pt x="590" y="4482"/>
                    <a:pt x="590" y="4281"/>
                  </a:cubicBezTo>
                  <a:lnTo>
                    <a:pt x="590" y="0"/>
                  </a:lnTo>
                  <a:close/>
                </a:path>
              </a:pathLst>
            </a:custGeom>
            <a:solidFill>
              <a:srgbClr val="FECC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17"/>
            <p:cNvSpPr/>
            <p:nvPr/>
          </p:nvSpPr>
          <p:spPr>
            <a:xfrm>
              <a:off x="5039013" y="3948475"/>
              <a:ext cx="59725" cy="116350"/>
            </a:xfrm>
            <a:custGeom>
              <a:rect b="b" l="l" r="r" t="t"/>
              <a:pathLst>
                <a:path extrusionOk="0" h="4654" w="2389">
                  <a:moveTo>
                    <a:pt x="2389" y="0"/>
                  </a:moveTo>
                  <a:cubicBezTo>
                    <a:pt x="2048" y="62"/>
                    <a:pt x="1831" y="341"/>
                    <a:pt x="1800" y="683"/>
                  </a:cubicBezTo>
                  <a:lnTo>
                    <a:pt x="1800" y="2296"/>
                  </a:lnTo>
                  <a:cubicBezTo>
                    <a:pt x="1800" y="2327"/>
                    <a:pt x="1769" y="2358"/>
                    <a:pt x="1738" y="2358"/>
                  </a:cubicBezTo>
                  <a:cubicBezTo>
                    <a:pt x="745" y="2544"/>
                    <a:pt x="0" y="3412"/>
                    <a:pt x="0" y="4436"/>
                  </a:cubicBezTo>
                  <a:cubicBezTo>
                    <a:pt x="0" y="4529"/>
                    <a:pt x="63" y="4622"/>
                    <a:pt x="187" y="4653"/>
                  </a:cubicBezTo>
                  <a:cubicBezTo>
                    <a:pt x="311" y="4653"/>
                    <a:pt x="404" y="4560"/>
                    <a:pt x="404" y="4436"/>
                  </a:cubicBezTo>
                  <a:cubicBezTo>
                    <a:pt x="404" y="3971"/>
                    <a:pt x="621" y="3505"/>
                    <a:pt x="962" y="3195"/>
                  </a:cubicBezTo>
                  <a:cubicBezTo>
                    <a:pt x="1272" y="2916"/>
                    <a:pt x="1644" y="2792"/>
                    <a:pt x="2048" y="2792"/>
                  </a:cubicBezTo>
                  <a:cubicBezTo>
                    <a:pt x="2234" y="2792"/>
                    <a:pt x="2389" y="2637"/>
                    <a:pt x="2389" y="2451"/>
                  </a:cubicBezTo>
                  <a:lnTo>
                    <a:pt x="2389" y="0"/>
                  </a:lnTo>
                  <a:close/>
                </a:path>
              </a:pathLst>
            </a:custGeom>
            <a:solidFill>
              <a:srgbClr val="FECC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17"/>
            <p:cNvSpPr/>
            <p:nvPr/>
          </p:nvSpPr>
          <p:spPr>
            <a:xfrm>
              <a:off x="4845913" y="3912050"/>
              <a:ext cx="204500" cy="169625"/>
            </a:xfrm>
            <a:custGeom>
              <a:rect b="b" l="l" r="r" t="t"/>
              <a:pathLst>
                <a:path extrusionOk="0" h="6785" w="8180">
                  <a:moveTo>
                    <a:pt x="5861" y="1"/>
                  </a:moveTo>
                  <a:cubicBezTo>
                    <a:pt x="5313" y="1"/>
                    <a:pt x="4751" y="201"/>
                    <a:pt x="4281" y="651"/>
                  </a:cubicBezTo>
                  <a:cubicBezTo>
                    <a:pt x="4235" y="697"/>
                    <a:pt x="4165" y="721"/>
                    <a:pt x="4091" y="721"/>
                  </a:cubicBezTo>
                  <a:cubicBezTo>
                    <a:pt x="4018" y="721"/>
                    <a:pt x="3940" y="697"/>
                    <a:pt x="3878" y="651"/>
                  </a:cubicBezTo>
                  <a:cubicBezTo>
                    <a:pt x="3475" y="247"/>
                    <a:pt x="2885" y="30"/>
                    <a:pt x="2296" y="30"/>
                  </a:cubicBezTo>
                  <a:lnTo>
                    <a:pt x="2048" y="30"/>
                  </a:lnTo>
                  <a:cubicBezTo>
                    <a:pt x="1924" y="61"/>
                    <a:pt x="1800" y="92"/>
                    <a:pt x="1676" y="154"/>
                  </a:cubicBezTo>
                  <a:cubicBezTo>
                    <a:pt x="714" y="465"/>
                    <a:pt x="94" y="1333"/>
                    <a:pt x="63" y="2326"/>
                  </a:cubicBezTo>
                  <a:cubicBezTo>
                    <a:pt x="1" y="4683"/>
                    <a:pt x="3227" y="6389"/>
                    <a:pt x="3940" y="6761"/>
                  </a:cubicBezTo>
                  <a:cubicBezTo>
                    <a:pt x="3987" y="6777"/>
                    <a:pt x="4033" y="6785"/>
                    <a:pt x="4080" y="6785"/>
                  </a:cubicBezTo>
                  <a:cubicBezTo>
                    <a:pt x="4126" y="6785"/>
                    <a:pt x="4173" y="6777"/>
                    <a:pt x="4219" y="6761"/>
                  </a:cubicBezTo>
                  <a:cubicBezTo>
                    <a:pt x="4405" y="6668"/>
                    <a:pt x="4592" y="6606"/>
                    <a:pt x="4747" y="6513"/>
                  </a:cubicBezTo>
                  <a:cubicBezTo>
                    <a:pt x="5894" y="5831"/>
                    <a:pt x="8159" y="4249"/>
                    <a:pt x="8159" y="2326"/>
                  </a:cubicBezTo>
                  <a:cubicBezTo>
                    <a:pt x="8180" y="945"/>
                    <a:pt x="7052" y="1"/>
                    <a:pt x="5861" y="1"/>
                  </a:cubicBezTo>
                  <a:close/>
                </a:path>
              </a:pathLst>
            </a:custGeom>
            <a:solidFill>
              <a:srgbClr val="F44B4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17"/>
            <p:cNvSpPr/>
            <p:nvPr/>
          </p:nvSpPr>
          <p:spPr>
            <a:xfrm>
              <a:off x="4844363" y="3912025"/>
              <a:ext cx="119450" cy="171025"/>
            </a:xfrm>
            <a:custGeom>
              <a:rect b="b" l="l" r="r" t="t"/>
              <a:pathLst>
                <a:path extrusionOk="0" h="6841" w="4778">
                  <a:moveTo>
                    <a:pt x="2110" y="0"/>
                  </a:moveTo>
                  <a:lnTo>
                    <a:pt x="2110" y="0"/>
                  </a:lnTo>
                  <a:cubicBezTo>
                    <a:pt x="931" y="186"/>
                    <a:pt x="63" y="1148"/>
                    <a:pt x="32" y="2327"/>
                  </a:cubicBezTo>
                  <a:cubicBezTo>
                    <a:pt x="1" y="4684"/>
                    <a:pt x="3258" y="6452"/>
                    <a:pt x="4002" y="6793"/>
                  </a:cubicBezTo>
                  <a:cubicBezTo>
                    <a:pt x="4033" y="6825"/>
                    <a:pt x="4080" y="6840"/>
                    <a:pt x="4130" y="6840"/>
                  </a:cubicBezTo>
                  <a:cubicBezTo>
                    <a:pt x="4180" y="6840"/>
                    <a:pt x="4235" y="6825"/>
                    <a:pt x="4281" y="6793"/>
                  </a:cubicBezTo>
                  <a:cubicBezTo>
                    <a:pt x="4374" y="6731"/>
                    <a:pt x="4560" y="6638"/>
                    <a:pt x="4778" y="6514"/>
                  </a:cubicBezTo>
                  <a:lnTo>
                    <a:pt x="4778" y="6483"/>
                  </a:lnTo>
                  <a:cubicBezTo>
                    <a:pt x="3971" y="6080"/>
                    <a:pt x="838" y="4343"/>
                    <a:pt x="869" y="2048"/>
                  </a:cubicBezTo>
                  <a:cubicBezTo>
                    <a:pt x="900" y="1210"/>
                    <a:pt x="1365" y="435"/>
                    <a:pt x="2110" y="0"/>
                  </a:cubicBezTo>
                  <a:close/>
                </a:path>
              </a:pathLst>
            </a:custGeom>
            <a:solidFill>
              <a:srgbClr val="FDFDFD">
                <a:alpha val="4326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9" name="Google Shape;209;p17"/>
          <p:cNvGrpSpPr/>
          <p:nvPr/>
        </p:nvGrpSpPr>
        <p:grpSpPr>
          <a:xfrm>
            <a:off x="7418575" y="2639837"/>
            <a:ext cx="448720" cy="457026"/>
            <a:chOff x="3260838" y="2177275"/>
            <a:chExt cx="352075" cy="284450"/>
          </a:xfrm>
        </p:grpSpPr>
        <p:sp>
          <p:nvSpPr>
            <p:cNvPr id="210" name="Google Shape;210;p17"/>
            <p:cNvSpPr/>
            <p:nvPr/>
          </p:nvSpPr>
          <p:spPr>
            <a:xfrm>
              <a:off x="3264713" y="2177275"/>
              <a:ext cx="179150" cy="283675"/>
            </a:xfrm>
            <a:custGeom>
              <a:rect b="b" l="l" r="r" t="t"/>
              <a:pathLst>
                <a:path extrusionOk="0" h="11347" w="7166">
                  <a:moveTo>
                    <a:pt x="3847" y="1"/>
                  </a:moveTo>
                  <a:cubicBezTo>
                    <a:pt x="2978" y="1"/>
                    <a:pt x="2141" y="311"/>
                    <a:pt x="1458" y="900"/>
                  </a:cubicBezTo>
                  <a:cubicBezTo>
                    <a:pt x="528" y="1645"/>
                    <a:pt x="0" y="2761"/>
                    <a:pt x="0" y="3971"/>
                  </a:cubicBezTo>
                  <a:cubicBezTo>
                    <a:pt x="0" y="7538"/>
                    <a:pt x="4560" y="10423"/>
                    <a:pt x="6297" y="11323"/>
                  </a:cubicBezTo>
                  <a:cubicBezTo>
                    <a:pt x="6322" y="11339"/>
                    <a:pt x="6347" y="11347"/>
                    <a:pt x="6370" y="11347"/>
                  </a:cubicBezTo>
                  <a:cubicBezTo>
                    <a:pt x="6433" y="11347"/>
                    <a:pt x="6483" y="11289"/>
                    <a:pt x="6483" y="11198"/>
                  </a:cubicBezTo>
                  <a:lnTo>
                    <a:pt x="6483" y="10795"/>
                  </a:lnTo>
                  <a:lnTo>
                    <a:pt x="6483" y="9586"/>
                  </a:lnTo>
                  <a:cubicBezTo>
                    <a:pt x="6483" y="9523"/>
                    <a:pt x="6483" y="9461"/>
                    <a:pt x="6421" y="9430"/>
                  </a:cubicBezTo>
                  <a:lnTo>
                    <a:pt x="5739" y="8531"/>
                  </a:lnTo>
                  <a:cubicBezTo>
                    <a:pt x="5491" y="8190"/>
                    <a:pt x="5553" y="7662"/>
                    <a:pt x="5894" y="7383"/>
                  </a:cubicBezTo>
                  <a:lnTo>
                    <a:pt x="5925" y="7352"/>
                  </a:lnTo>
                  <a:lnTo>
                    <a:pt x="7042" y="6422"/>
                  </a:lnTo>
                  <a:cubicBezTo>
                    <a:pt x="7166" y="6297"/>
                    <a:pt x="7166" y="6111"/>
                    <a:pt x="7042" y="5987"/>
                  </a:cubicBezTo>
                  <a:lnTo>
                    <a:pt x="5925" y="4933"/>
                  </a:lnTo>
                  <a:lnTo>
                    <a:pt x="5832" y="4840"/>
                  </a:lnTo>
                  <a:cubicBezTo>
                    <a:pt x="5553" y="4529"/>
                    <a:pt x="5491" y="4064"/>
                    <a:pt x="5739" y="3692"/>
                  </a:cubicBezTo>
                  <a:lnTo>
                    <a:pt x="6359" y="2916"/>
                  </a:lnTo>
                  <a:lnTo>
                    <a:pt x="6390" y="2916"/>
                  </a:lnTo>
                  <a:cubicBezTo>
                    <a:pt x="6421" y="2854"/>
                    <a:pt x="6452" y="2792"/>
                    <a:pt x="6452" y="2730"/>
                  </a:cubicBezTo>
                  <a:lnTo>
                    <a:pt x="6514" y="1459"/>
                  </a:lnTo>
                  <a:lnTo>
                    <a:pt x="6514" y="1396"/>
                  </a:lnTo>
                  <a:cubicBezTo>
                    <a:pt x="6514" y="1148"/>
                    <a:pt x="6359" y="900"/>
                    <a:pt x="6173" y="745"/>
                  </a:cubicBezTo>
                  <a:cubicBezTo>
                    <a:pt x="5491" y="249"/>
                    <a:pt x="4684" y="1"/>
                    <a:pt x="3847" y="1"/>
                  </a:cubicBezTo>
                  <a:close/>
                </a:path>
              </a:pathLst>
            </a:custGeom>
            <a:solidFill>
              <a:srgbClr val="F44B4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17"/>
            <p:cNvSpPr/>
            <p:nvPr/>
          </p:nvSpPr>
          <p:spPr>
            <a:xfrm>
              <a:off x="3260838" y="2199775"/>
              <a:ext cx="165975" cy="261950"/>
            </a:xfrm>
            <a:custGeom>
              <a:rect b="b" l="l" r="r" t="t"/>
              <a:pathLst>
                <a:path extrusionOk="0" h="10478" w="6639">
                  <a:moveTo>
                    <a:pt x="1582" y="0"/>
                  </a:moveTo>
                  <a:lnTo>
                    <a:pt x="1582" y="0"/>
                  </a:lnTo>
                  <a:cubicBezTo>
                    <a:pt x="652" y="745"/>
                    <a:pt x="124" y="1861"/>
                    <a:pt x="93" y="3071"/>
                  </a:cubicBezTo>
                  <a:cubicBezTo>
                    <a:pt x="0" y="6700"/>
                    <a:pt x="4715" y="9554"/>
                    <a:pt x="6421" y="10454"/>
                  </a:cubicBezTo>
                  <a:cubicBezTo>
                    <a:pt x="6446" y="10470"/>
                    <a:pt x="6473" y="10478"/>
                    <a:pt x="6500" y="10478"/>
                  </a:cubicBezTo>
                  <a:cubicBezTo>
                    <a:pt x="6572" y="10478"/>
                    <a:pt x="6638" y="10420"/>
                    <a:pt x="6638" y="10330"/>
                  </a:cubicBezTo>
                  <a:lnTo>
                    <a:pt x="6638" y="9895"/>
                  </a:lnTo>
                  <a:cubicBezTo>
                    <a:pt x="4715" y="8810"/>
                    <a:pt x="434" y="6018"/>
                    <a:pt x="496" y="2606"/>
                  </a:cubicBezTo>
                  <a:cubicBezTo>
                    <a:pt x="590" y="1644"/>
                    <a:pt x="962" y="714"/>
                    <a:pt x="1582" y="0"/>
                  </a:cubicBezTo>
                  <a:close/>
                </a:path>
              </a:pathLst>
            </a:custGeom>
            <a:solidFill>
              <a:srgbClr val="FF83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17"/>
            <p:cNvSpPr/>
            <p:nvPr/>
          </p:nvSpPr>
          <p:spPr>
            <a:xfrm>
              <a:off x="3427563" y="2177275"/>
              <a:ext cx="185350" cy="283575"/>
            </a:xfrm>
            <a:custGeom>
              <a:rect b="b" l="l" r="r" t="t"/>
              <a:pathLst>
                <a:path extrusionOk="0" h="11343" w="7414">
                  <a:moveTo>
                    <a:pt x="3474" y="1"/>
                  </a:moveTo>
                  <a:cubicBezTo>
                    <a:pt x="2637" y="1"/>
                    <a:pt x="1830" y="280"/>
                    <a:pt x="1148" y="776"/>
                  </a:cubicBezTo>
                  <a:cubicBezTo>
                    <a:pt x="962" y="900"/>
                    <a:pt x="838" y="1148"/>
                    <a:pt x="838" y="1396"/>
                  </a:cubicBezTo>
                  <a:lnTo>
                    <a:pt x="838" y="3040"/>
                  </a:lnTo>
                  <a:cubicBezTo>
                    <a:pt x="838" y="3103"/>
                    <a:pt x="807" y="3165"/>
                    <a:pt x="776" y="3196"/>
                  </a:cubicBezTo>
                  <a:lnTo>
                    <a:pt x="776" y="3227"/>
                  </a:lnTo>
                  <a:lnTo>
                    <a:pt x="93" y="4002"/>
                  </a:lnTo>
                  <a:cubicBezTo>
                    <a:pt x="0" y="4126"/>
                    <a:pt x="0" y="4281"/>
                    <a:pt x="124" y="4374"/>
                  </a:cubicBezTo>
                  <a:lnTo>
                    <a:pt x="1427" y="5584"/>
                  </a:lnTo>
                  <a:cubicBezTo>
                    <a:pt x="1799" y="5925"/>
                    <a:pt x="1799" y="6515"/>
                    <a:pt x="1396" y="6856"/>
                  </a:cubicBezTo>
                  <a:lnTo>
                    <a:pt x="124" y="7848"/>
                  </a:lnTo>
                  <a:cubicBezTo>
                    <a:pt x="0" y="7941"/>
                    <a:pt x="0" y="8128"/>
                    <a:pt x="93" y="8252"/>
                  </a:cubicBezTo>
                  <a:lnTo>
                    <a:pt x="776" y="9120"/>
                  </a:lnTo>
                  <a:cubicBezTo>
                    <a:pt x="807" y="9151"/>
                    <a:pt x="838" y="9213"/>
                    <a:pt x="838" y="9275"/>
                  </a:cubicBezTo>
                  <a:lnTo>
                    <a:pt x="838" y="11198"/>
                  </a:lnTo>
                  <a:cubicBezTo>
                    <a:pt x="838" y="11271"/>
                    <a:pt x="912" y="11343"/>
                    <a:pt x="989" y="11343"/>
                  </a:cubicBezTo>
                  <a:cubicBezTo>
                    <a:pt x="1011" y="11343"/>
                    <a:pt x="1034" y="11337"/>
                    <a:pt x="1055" y="11323"/>
                  </a:cubicBezTo>
                  <a:cubicBezTo>
                    <a:pt x="1148" y="11261"/>
                    <a:pt x="1272" y="11198"/>
                    <a:pt x="1396" y="11136"/>
                  </a:cubicBezTo>
                  <a:cubicBezTo>
                    <a:pt x="3288" y="10020"/>
                    <a:pt x="7321" y="7259"/>
                    <a:pt x="7383" y="3940"/>
                  </a:cubicBezTo>
                  <a:cubicBezTo>
                    <a:pt x="7414" y="1893"/>
                    <a:pt x="5801" y="156"/>
                    <a:pt x="3723" y="1"/>
                  </a:cubicBezTo>
                  <a:close/>
                </a:path>
              </a:pathLst>
            </a:custGeom>
            <a:solidFill>
              <a:srgbClr val="F44B4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17"/>
            <p:cNvSpPr/>
            <p:nvPr/>
          </p:nvSpPr>
          <p:spPr>
            <a:xfrm>
              <a:off x="3426013" y="2177275"/>
              <a:ext cx="94625" cy="284050"/>
            </a:xfrm>
            <a:custGeom>
              <a:rect b="b" l="l" r="r" t="t"/>
              <a:pathLst>
                <a:path extrusionOk="0" h="11362" w="3785">
                  <a:moveTo>
                    <a:pt x="3505" y="1"/>
                  </a:moveTo>
                  <a:cubicBezTo>
                    <a:pt x="2668" y="1"/>
                    <a:pt x="1861" y="249"/>
                    <a:pt x="1179" y="745"/>
                  </a:cubicBezTo>
                  <a:cubicBezTo>
                    <a:pt x="962" y="900"/>
                    <a:pt x="838" y="1148"/>
                    <a:pt x="838" y="1427"/>
                  </a:cubicBezTo>
                  <a:lnTo>
                    <a:pt x="838" y="3040"/>
                  </a:lnTo>
                  <a:cubicBezTo>
                    <a:pt x="838" y="3103"/>
                    <a:pt x="807" y="3165"/>
                    <a:pt x="776" y="3196"/>
                  </a:cubicBezTo>
                  <a:lnTo>
                    <a:pt x="93" y="3971"/>
                  </a:lnTo>
                  <a:cubicBezTo>
                    <a:pt x="0" y="4095"/>
                    <a:pt x="0" y="4281"/>
                    <a:pt x="124" y="4374"/>
                  </a:cubicBezTo>
                  <a:lnTo>
                    <a:pt x="1396" y="5553"/>
                  </a:lnTo>
                  <a:cubicBezTo>
                    <a:pt x="1768" y="5894"/>
                    <a:pt x="1768" y="6515"/>
                    <a:pt x="1365" y="6825"/>
                  </a:cubicBezTo>
                  <a:lnTo>
                    <a:pt x="186" y="7848"/>
                  </a:lnTo>
                  <a:cubicBezTo>
                    <a:pt x="62" y="7941"/>
                    <a:pt x="62" y="8128"/>
                    <a:pt x="155" y="8252"/>
                  </a:cubicBezTo>
                  <a:lnTo>
                    <a:pt x="838" y="9151"/>
                  </a:lnTo>
                  <a:cubicBezTo>
                    <a:pt x="869" y="9182"/>
                    <a:pt x="900" y="9244"/>
                    <a:pt x="900" y="9306"/>
                  </a:cubicBezTo>
                  <a:lnTo>
                    <a:pt x="900" y="11230"/>
                  </a:lnTo>
                  <a:cubicBezTo>
                    <a:pt x="900" y="11306"/>
                    <a:pt x="963" y="11362"/>
                    <a:pt x="1054" y="11362"/>
                  </a:cubicBezTo>
                  <a:cubicBezTo>
                    <a:pt x="1074" y="11362"/>
                    <a:pt x="1095" y="11359"/>
                    <a:pt x="1117" y="11354"/>
                  </a:cubicBezTo>
                  <a:lnTo>
                    <a:pt x="1458" y="11136"/>
                  </a:lnTo>
                  <a:lnTo>
                    <a:pt x="1458" y="9244"/>
                  </a:lnTo>
                  <a:cubicBezTo>
                    <a:pt x="1458" y="9027"/>
                    <a:pt x="1396" y="8841"/>
                    <a:pt x="1272" y="8686"/>
                  </a:cubicBezTo>
                  <a:lnTo>
                    <a:pt x="1241" y="8717"/>
                  </a:lnTo>
                  <a:lnTo>
                    <a:pt x="807" y="8159"/>
                  </a:lnTo>
                  <a:cubicBezTo>
                    <a:pt x="776" y="8128"/>
                    <a:pt x="776" y="8066"/>
                    <a:pt x="807" y="8035"/>
                  </a:cubicBezTo>
                  <a:lnTo>
                    <a:pt x="3071" y="6235"/>
                  </a:lnTo>
                  <a:lnTo>
                    <a:pt x="807" y="4219"/>
                  </a:lnTo>
                  <a:cubicBezTo>
                    <a:pt x="745" y="4188"/>
                    <a:pt x="745" y="4126"/>
                    <a:pt x="807" y="4095"/>
                  </a:cubicBezTo>
                  <a:lnTo>
                    <a:pt x="1179" y="3661"/>
                  </a:lnTo>
                  <a:cubicBezTo>
                    <a:pt x="1334" y="3506"/>
                    <a:pt x="1396" y="3320"/>
                    <a:pt x="1427" y="3103"/>
                  </a:cubicBezTo>
                  <a:lnTo>
                    <a:pt x="1427" y="1490"/>
                  </a:lnTo>
                  <a:cubicBezTo>
                    <a:pt x="1396" y="1334"/>
                    <a:pt x="1489" y="1148"/>
                    <a:pt x="1613" y="1024"/>
                  </a:cubicBezTo>
                  <a:cubicBezTo>
                    <a:pt x="2234" y="497"/>
                    <a:pt x="2978" y="125"/>
                    <a:pt x="3785" y="1"/>
                  </a:cubicBezTo>
                  <a:close/>
                </a:path>
              </a:pathLst>
            </a:custGeom>
            <a:solidFill>
              <a:srgbClr val="FF83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17"/>
            <p:cNvSpPr/>
            <p:nvPr/>
          </p:nvSpPr>
          <p:spPr>
            <a:xfrm>
              <a:off x="3443838" y="2300575"/>
              <a:ext cx="76800" cy="60525"/>
            </a:xfrm>
            <a:custGeom>
              <a:rect b="b" l="l" r="r" t="t"/>
              <a:pathLst>
                <a:path extrusionOk="0" h="2421" w="3072">
                  <a:moveTo>
                    <a:pt x="1" y="1"/>
                  </a:moveTo>
                  <a:lnTo>
                    <a:pt x="1428" y="1303"/>
                  </a:lnTo>
                  <a:lnTo>
                    <a:pt x="94" y="2420"/>
                  </a:lnTo>
                  <a:lnTo>
                    <a:pt x="2079" y="2420"/>
                  </a:lnTo>
                  <a:cubicBezTo>
                    <a:pt x="2637" y="2420"/>
                    <a:pt x="3072" y="1986"/>
                    <a:pt x="3072" y="1428"/>
                  </a:cubicBezTo>
                  <a:lnTo>
                    <a:pt x="3072" y="962"/>
                  </a:lnTo>
                  <a:cubicBezTo>
                    <a:pt x="3072" y="435"/>
                    <a:pt x="2637" y="1"/>
                    <a:pt x="2079" y="1"/>
                  </a:cubicBezTo>
                  <a:close/>
                </a:path>
              </a:pathLst>
            </a:custGeom>
            <a:solidFill>
              <a:srgbClr val="FF83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17"/>
            <p:cNvSpPr/>
            <p:nvPr/>
          </p:nvSpPr>
          <p:spPr>
            <a:xfrm>
              <a:off x="3381813" y="2299800"/>
              <a:ext cx="65925" cy="61300"/>
            </a:xfrm>
            <a:custGeom>
              <a:rect b="b" l="l" r="r" t="t"/>
              <a:pathLst>
                <a:path extrusionOk="0" h="2452" w="2637">
                  <a:moveTo>
                    <a:pt x="993" y="1"/>
                  </a:moveTo>
                  <a:cubicBezTo>
                    <a:pt x="434" y="1"/>
                    <a:pt x="0" y="466"/>
                    <a:pt x="31" y="993"/>
                  </a:cubicBezTo>
                  <a:lnTo>
                    <a:pt x="31" y="1459"/>
                  </a:lnTo>
                  <a:cubicBezTo>
                    <a:pt x="31" y="2017"/>
                    <a:pt x="465" y="2451"/>
                    <a:pt x="993" y="2451"/>
                  </a:cubicBezTo>
                  <a:lnTo>
                    <a:pt x="1210" y="2451"/>
                  </a:lnTo>
                  <a:lnTo>
                    <a:pt x="2637" y="1303"/>
                  </a:lnTo>
                  <a:lnTo>
                    <a:pt x="1241" y="1"/>
                  </a:lnTo>
                  <a:close/>
                </a:path>
              </a:pathLst>
            </a:custGeom>
            <a:solidFill>
              <a:srgbClr val="FF83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17"/>
            <p:cNvSpPr/>
            <p:nvPr/>
          </p:nvSpPr>
          <p:spPr>
            <a:xfrm>
              <a:off x="3431438" y="2213725"/>
              <a:ext cx="74475" cy="61300"/>
            </a:xfrm>
            <a:custGeom>
              <a:rect b="b" l="l" r="r" t="t"/>
              <a:pathLst>
                <a:path extrusionOk="0" h="2452" w="2979">
                  <a:moveTo>
                    <a:pt x="652" y="1"/>
                  </a:moveTo>
                  <a:lnTo>
                    <a:pt x="652" y="1676"/>
                  </a:lnTo>
                  <a:lnTo>
                    <a:pt x="0" y="2451"/>
                  </a:lnTo>
                  <a:lnTo>
                    <a:pt x="2017" y="2451"/>
                  </a:lnTo>
                  <a:cubicBezTo>
                    <a:pt x="2544" y="2451"/>
                    <a:pt x="2978" y="2017"/>
                    <a:pt x="2978" y="1489"/>
                  </a:cubicBezTo>
                  <a:lnTo>
                    <a:pt x="2978" y="962"/>
                  </a:lnTo>
                  <a:cubicBezTo>
                    <a:pt x="2978" y="435"/>
                    <a:pt x="2544" y="1"/>
                    <a:pt x="2017" y="1"/>
                  </a:cubicBezTo>
                  <a:close/>
                </a:path>
              </a:pathLst>
            </a:custGeom>
            <a:solidFill>
              <a:srgbClr val="FF83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17"/>
            <p:cNvSpPr/>
            <p:nvPr/>
          </p:nvSpPr>
          <p:spPr>
            <a:xfrm>
              <a:off x="3368613" y="2213725"/>
              <a:ext cx="58200" cy="61300"/>
            </a:xfrm>
            <a:custGeom>
              <a:rect b="b" l="l" r="r" t="t"/>
              <a:pathLst>
                <a:path extrusionOk="0" h="2452" w="2328">
                  <a:moveTo>
                    <a:pt x="993" y="1"/>
                  </a:moveTo>
                  <a:cubicBezTo>
                    <a:pt x="435" y="1"/>
                    <a:pt x="1" y="435"/>
                    <a:pt x="1" y="962"/>
                  </a:cubicBezTo>
                  <a:lnTo>
                    <a:pt x="1" y="1489"/>
                  </a:lnTo>
                  <a:cubicBezTo>
                    <a:pt x="1" y="2017"/>
                    <a:pt x="435" y="2451"/>
                    <a:pt x="993" y="2451"/>
                  </a:cubicBezTo>
                  <a:lnTo>
                    <a:pt x="1459" y="2451"/>
                  </a:lnTo>
                  <a:cubicBezTo>
                    <a:pt x="1490" y="2358"/>
                    <a:pt x="1552" y="2296"/>
                    <a:pt x="1614" y="2203"/>
                  </a:cubicBezTo>
                  <a:lnTo>
                    <a:pt x="2327" y="1365"/>
                  </a:lnTo>
                  <a:lnTo>
                    <a:pt x="2327" y="1"/>
                  </a:lnTo>
                  <a:close/>
                </a:path>
              </a:pathLst>
            </a:custGeom>
            <a:solidFill>
              <a:srgbClr val="FF83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17"/>
            <p:cNvSpPr/>
            <p:nvPr/>
          </p:nvSpPr>
          <p:spPr>
            <a:xfrm>
              <a:off x="3381813" y="2226900"/>
              <a:ext cx="110900" cy="34925"/>
            </a:xfrm>
            <a:custGeom>
              <a:rect b="b" l="l" r="r" t="t"/>
              <a:pathLst>
                <a:path extrusionOk="0" h="1397" w="4436">
                  <a:moveTo>
                    <a:pt x="993" y="1"/>
                  </a:moveTo>
                  <a:lnTo>
                    <a:pt x="559" y="32"/>
                  </a:lnTo>
                  <a:cubicBezTo>
                    <a:pt x="248" y="32"/>
                    <a:pt x="31" y="249"/>
                    <a:pt x="31" y="559"/>
                  </a:cubicBezTo>
                  <a:lnTo>
                    <a:pt x="31" y="838"/>
                  </a:lnTo>
                  <a:cubicBezTo>
                    <a:pt x="0" y="1118"/>
                    <a:pt x="248" y="1366"/>
                    <a:pt x="527" y="1366"/>
                  </a:cubicBezTo>
                  <a:lnTo>
                    <a:pt x="962" y="1397"/>
                  </a:lnTo>
                  <a:lnTo>
                    <a:pt x="1458" y="1397"/>
                  </a:lnTo>
                  <a:lnTo>
                    <a:pt x="2203" y="1366"/>
                  </a:lnTo>
                  <a:lnTo>
                    <a:pt x="2978" y="1397"/>
                  </a:lnTo>
                  <a:lnTo>
                    <a:pt x="3909" y="1397"/>
                  </a:lnTo>
                  <a:cubicBezTo>
                    <a:pt x="4188" y="1397"/>
                    <a:pt x="4436" y="1149"/>
                    <a:pt x="4436" y="869"/>
                  </a:cubicBezTo>
                  <a:lnTo>
                    <a:pt x="4436" y="528"/>
                  </a:lnTo>
                  <a:cubicBezTo>
                    <a:pt x="4436" y="218"/>
                    <a:pt x="4188" y="1"/>
                    <a:pt x="3909" y="1"/>
                  </a:cubicBezTo>
                  <a:lnTo>
                    <a:pt x="2978" y="1"/>
                  </a:lnTo>
                  <a:lnTo>
                    <a:pt x="2234" y="32"/>
                  </a:lnTo>
                  <a:lnTo>
                    <a:pt x="1489" y="1"/>
                  </a:lnTo>
                  <a:close/>
                </a:path>
              </a:pathLst>
            </a:custGeom>
            <a:solidFill>
              <a:srgbClr val="FFDA9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17"/>
            <p:cNvSpPr/>
            <p:nvPr/>
          </p:nvSpPr>
          <p:spPr>
            <a:xfrm>
              <a:off x="3419038" y="2226900"/>
              <a:ext cx="37250" cy="34925"/>
            </a:xfrm>
            <a:custGeom>
              <a:rect b="b" l="l" r="r" t="t"/>
              <a:pathLst>
                <a:path extrusionOk="0" h="1397" w="1490">
                  <a:moveTo>
                    <a:pt x="0" y="1"/>
                  </a:moveTo>
                  <a:lnTo>
                    <a:pt x="0" y="1397"/>
                  </a:lnTo>
                  <a:lnTo>
                    <a:pt x="1489" y="1397"/>
                  </a:lnTo>
                  <a:lnTo>
                    <a:pt x="1489" y="1"/>
                  </a:lnTo>
                  <a:close/>
                </a:path>
              </a:pathLst>
            </a:custGeom>
            <a:solidFill>
              <a:srgbClr val="FECC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17"/>
            <p:cNvSpPr/>
            <p:nvPr/>
          </p:nvSpPr>
          <p:spPr>
            <a:xfrm>
              <a:off x="3397313" y="2312975"/>
              <a:ext cx="110150" cy="34925"/>
            </a:xfrm>
            <a:custGeom>
              <a:rect b="b" l="l" r="r" t="t"/>
              <a:pathLst>
                <a:path extrusionOk="0" h="1397" w="4406">
                  <a:moveTo>
                    <a:pt x="962" y="1"/>
                  </a:moveTo>
                  <a:lnTo>
                    <a:pt x="528" y="32"/>
                  </a:lnTo>
                  <a:cubicBezTo>
                    <a:pt x="218" y="32"/>
                    <a:pt x="1" y="280"/>
                    <a:pt x="1" y="559"/>
                  </a:cubicBezTo>
                  <a:lnTo>
                    <a:pt x="1" y="838"/>
                  </a:lnTo>
                  <a:cubicBezTo>
                    <a:pt x="1" y="1149"/>
                    <a:pt x="218" y="1366"/>
                    <a:pt x="528" y="1397"/>
                  </a:cubicBezTo>
                  <a:lnTo>
                    <a:pt x="3878" y="1397"/>
                  </a:lnTo>
                  <a:cubicBezTo>
                    <a:pt x="4157" y="1397"/>
                    <a:pt x="4405" y="1180"/>
                    <a:pt x="4405" y="869"/>
                  </a:cubicBezTo>
                  <a:lnTo>
                    <a:pt x="4405" y="528"/>
                  </a:lnTo>
                  <a:cubicBezTo>
                    <a:pt x="4405" y="249"/>
                    <a:pt x="4157" y="1"/>
                    <a:pt x="3878" y="1"/>
                  </a:cubicBezTo>
                  <a:lnTo>
                    <a:pt x="2947" y="1"/>
                  </a:lnTo>
                  <a:lnTo>
                    <a:pt x="2203" y="32"/>
                  </a:lnTo>
                  <a:lnTo>
                    <a:pt x="1458" y="1"/>
                  </a:lnTo>
                  <a:close/>
                </a:path>
              </a:pathLst>
            </a:custGeom>
            <a:solidFill>
              <a:srgbClr val="FFDA9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17"/>
            <p:cNvSpPr/>
            <p:nvPr/>
          </p:nvSpPr>
          <p:spPr>
            <a:xfrm>
              <a:off x="3381813" y="2226900"/>
              <a:ext cx="27925" cy="34925"/>
            </a:xfrm>
            <a:custGeom>
              <a:rect b="b" l="l" r="r" t="t"/>
              <a:pathLst>
                <a:path extrusionOk="0" h="1397" w="1117">
                  <a:moveTo>
                    <a:pt x="527" y="1"/>
                  </a:moveTo>
                  <a:cubicBezTo>
                    <a:pt x="248" y="1"/>
                    <a:pt x="0" y="249"/>
                    <a:pt x="31" y="528"/>
                  </a:cubicBezTo>
                  <a:lnTo>
                    <a:pt x="31" y="869"/>
                  </a:lnTo>
                  <a:cubicBezTo>
                    <a:pt x="31" y="1149"/>
                    <a:pt x="248" y="1397"/>
                    <a:pt x="559" y="1397"/>
                  </a:cubicBezTo>
                  <a:lnTo>
                    <a:pt x="1117" y="1397"/>
                  </a:lnTo>
                  <a:cubicBezTo>
                    <a:pt x="807" y="1397"/>
                    <a:pt x="590" y="1149"/>
                    <a:pt x="590" y="869"/>
                  </a:cubicBezTo>
                  <a:lnTo>
                    <a:pt x="559" y="869"/>
                  </a:lnTo>
                  <a:lnTo>
                    <a:pt x="559" y="528"/>
                  </a:lnTo>
                  <a:cubicBezTo>
                    <a:pt x="559" y="218"/>
                    <a:pt x="807" y="1"/>
                    <a:pt x="1086" y="1"/>
                  </a:cubicBezTo>
                  <a:close/>
                </a:path>
              </a:pathLst>
            </a:custGeom>
            <a:solidFill>
              <a:srgbClr val="FECC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17"/>
            <p:cNvSpPr/>
            <p:nvPr/>
          </p:nvSpPr>
          <p:spPr>
            <a:xfrm>
              <a:off x="3395763" y="2312975"/>
              <a:ext cx="27950" cy="34925"/>
            </a:xfrm>
            <a:custGeom>
              <a:rect b="b" l="l" r="r" t="t"/>
              <a:pathLst>
                <a:path extrusionOk="0" h="1397" w="1118">
                  <a:moveTo>
                    <a:pt x="528" y="1"/>
                  </a:moveTo>
                  <a:cubicBezTo>
                    <a:pt x="249" y="1"/>
                    <a:pt x="1" y="249"/>
                    <a:pt x="1" y="528"/>
                  </a:cubicBezTo>
                  <a:lnTo>
                    <a:pt x="1" y="869"/>
                  </a:lnTo>
                  <a:cubicBezTo>
                    <a:pt x="1" y="1180"/>
                    <a:pt x="249" y="1397"/>
                    <a:pt x="528" y="1397"/>
                  </a:cubicBezTo>
                  <a:lnTo>
                    <a:pt x="1117" y="1397"/>
                  </a:lnTo>
                  <a:cubicBezTo>
                    <a:pt x="807" y="1397"/>
                    <a:pt x="559" y="1180"/>
                    <a:pt x="559" y="869"/>
                  </a:cubicBezTo>
                  <a:lnTo>
                    <a:pt x="559" y="528"/>
                  </a:lnTo>
                  <a:cubicBezTo>
                    <a:pt x="559" y="249"/>
                    <a:pt x="807" y="1"/>
                    <a:pt x="1117" y="1"/>
                  </a:cubicBezTo>
                  <a:close/>
                </a:path>
              </a:pathLst>
            </a:custGeom>
            <a:solidFill>
              <a:srgbClr val="FECC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17"/>
            <p:cNvSpPr/>
            <p:nvPr/>
          </p:nvSpPr>
          <p:spPr>
            <a:xfrm>
              <a:off x="3432988" y="2312975"/>
              <a:ext cx="37250" cy="34925"/>
            </a:xfrm>
            <a:custGeom>
              <a:rect b="b" l="l" r="r" t="t"/>
              <a:pathLst>
                <a:path extrusionOk="0" h="1397" w="1490">
                  <a:moveTo>
                    <a:pt x="0" y="1"/>
                  </a:moveTo>
                  <a:lnTo>
                    <a:pt x="0" y="1397"/>
                  </a:lnTo>
                  <a:lnTo>
                    <a:pt x="1489" y="1397"/>
                  </a:lnTo>
                  <a:lnTo>
                    <a:pt x="1489" y="1"/>
                  </a:lnTo>
                  <a:close/>
                </a:path>
              </a:pathLst>
            </a:custGeom>
            <a:solidFill>
              <a:srgbClr val="FECC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224" name="Google Shape;224;p17"/>
          <p:cNvCxnSpPr>
            <a:stCxn id="157" idx="3"/>
            <a:endCxn id="153" idx="1"/>
          </p:cNvCxnSpPr>
          <p:nvPr/>
        </p:nvCxnSpPr>
        <p:spPr>
          <a:xfrm>
            <a:off x="2377629" y="2052075"/>
            <a:ext cx="353400" cy="1422300"/>
          </a:xfrm>
          <a:prstGeom prst="curvedConnector3">
            <a:avLst>
              <a:gd fmla="val 50002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5" name="Google Shape;225;p17"/>
          <p:cNvCxnSpPr>
            <a:stCxn id="153" idx="3"/>
            <a:endCxn id="161" idx="1"/>
          </p:cNvCxnSpPr>
          <p:nvPr/>
        </p:nvCxnSpPr>
        <p:spPr>
          <a:xfrm flipH="1" rot="10800000">
            <a:off x="4387341" y="2052100"/>
            <a:ext cx="352800" cy="1422300"/>
          </a:xfrm>
          <a:prstGeom prst="curvedConnector3">
            <a:avLst>
              <a:gd fmla="val 49992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6" name="Google Shape;226;p17"/>
          <p:cNvCxnSpPr>
            <a:stCxn id="161" idx="3"/>
            <a:endCxn id="165" idx="1"/>
          </p:cNvCxnSpPr>
          <p:nvPr/>
        </p:nvCxnSpPr>
        <p:spPr>
          <a:xfrm>
            <a:off x="6403284" y="2052075"/>
            <a:ext cx="357600" cy="1422300"/>
          </a:xfrm>
          <a:prstGeom prst="curvedConnector3">
            <a:avLst>
              <a:gd fmla="val 49999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8"/>
          <p:cNvSpPr/>
          <p:nvPr/>
        </p:nvSpPr>
        <p:spPr>
          <a:xfrm>
            <a:off x="4237500" y="1623650"/>
            <a:ext cx="666000" cy="6660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18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¿Qué relación hay entre lealtad y amistad?</a:t>
            </a:r>
            <a:endParaRPr sz="3000"/>
          </a:p>
        </p:txBody>
      </p:sp>
      <p:grpSp>
        <p:nvGrpSpPr>
          <p:cNvPr id="233" name="Google Shape;233;p18"/>
          <p:cNvGrpSpPr/>
          <p:nvPr/>
        </p:nvGrpSpPr>
        <p:grpSpPr>
          <a:xfrm>
            <a:off x="717550" y="1700313"/>
            <a:ext cx="2336400" cy="1379445"/>
            <a:chOff x="717550" y="2572863"/>
            <a:chExt cx="2336400" cy="1379445"/>
          </a:xfrm>
        </p:grpSpPr>
        <p:sp>
          <p:nvSpPr>
            <p:cNvPr id="234" name="Google Shape;234;p18"/>
            <p:cNvSpPr/>
            <p:nvPr/>
          </p:nvSpPr>
          <p:spPr>
            <a:xfrm>
              <a:off x="717563" y="2601425"/>
              <a:ext cx="2336373" cy="470630"/>
            </a:xfrm>
            <a:custGeom>
              <a:rect b="b" l="l" r="r" t="t"/>
              <a:pathLst>
                <a:path extrusionOk="0" h="29674" w="40258">
                  <a:moveTo>
                    <a:pt x="36470" y="989"/>
                  </a:moveTo>
                  <a:cubicBezTo>
                    <a:pt x="36245" y="944"/>
                    <a:pt x="36017" y="903"/>
                    <a:pt x="35785" y="882"/>
                  </a:cubicBezTo>
                  <a:cubicBezTo>
                    <a:pt x="34672" y="778"/>
                    <a:pt x="33549" y="713"/>
                    <a:pt x="32429" y="685"/>
                  </a:cubicBezTo>
                  <a:cubicBezTo>
                    <a:pt x="30887" y="640"/>
                    <a:pt x="29346" y="654"/>
                    <a:pt x="27808" y="640"/>
                  </a:cubicBezTo>
                  <a:cubicBezTo>
                    <a:pt x="27210" y="636"/>
                    <a:pt x="26612" y="640"/>
                    <a:pt x="26014" y="630"/>
                  </a:cubicBezTo>
                  <a:cubicBezTo>
                    <a:pt x="25308" y="619"/>
                    <a:pt x="24607" y="598"/>
                    <a:pt x="23906" y="560"/>
                  </a:cubicBezTo>
                  <a:cubicBezTo>
                    <a:pt x="22416" y="477"/>
                    <a:pt x="20926" y="432"/>
                    <a:pt x="19447" y="260"/>
                  </a:cubicBezTo>
                  <a:cubicBezTo>
                    <a:pt x="17984" y="94"/>
                    <a:pt x="16529" y="18"/>
                    <a:pt x="15064" y="8"/>
                  </a:cubicBezTo>
                  <a:cubicBezTo>
                    <a:pt x="13765" y="0"/>
                    <a:pt x="12468" y="91"/>
                    <a:pt x="11172" y="198"/>
                  </a:cubicBezTo>
                  <a:cubicBezTo>
                    <a:pt x="10630" y="246"/>
                    <a:pt x="10080" y="177"/>
                    <a:pt x="9534" y="201"/>
                  </a:cubicBezTo>
                  <a:cubicBezTo>
                    <a:pt x="8593" y="239"/>
                    <a:pt x="7657" y="180"/>
                    <a:pt x="6720" y="94"/>
                  </a:cubicBezTo>
                  <a:cubicBezTo>
                    <a:pt x="6565" y="73"/>
                    <a:pt x="6406" y="73"/>
                    <a:pt x="6254" y="91"/>
                  </a:cubicBezTo>
                  <a:cubicBezTo>
                    <a:pt x="5286" y="270"/>
                    <a:pt x="4318" y="453"/>
                    <a:pt x="3347" y="640"/>
                  </a:cubicBezTo>
                  <a:cubicBezTo>
                    <a:pt x="2666" y="767"/>
                    <a:pt x="2078" y="1069"/>
                    <a:pt x="1674" y="1694"/>
                  </a:cubicBezTo>
                  <a:cubicBezTo>
                    <a:pt x="1339" y="2209"/>
                    <a:pt x="958" y="2720"/>
                    <a:pt x="810" y="3342"/>
                  </a:cubicBezTo>
                  <a:cubicBezTo>
                    <a:pt x="647" y="4010"/>
                    <a:pt x="499" y="4680"/>
                    <a:pt x="513" y="5400"/>
                  </a:cubicBezTo>
                  <a:cubicBezTo>
                    <a:pt x="516" y="5786"/>
                    <a:pt x="447" y="6170"/>
                    <a:pt x="412" y="6561"/>
                  </a:cubicBezTo>
                  <a:cubicBezTo>
                    <a:pt x="350" y="7283"/>
                    <a:pt x="277" y="8002"/>
                    <a:pt x="232" y="8731"/>
                  </a:cubicBezTo>
                  <a:cubicBezTo>
                    <a:pt x="184" y="9426"/>
                    <a:pt x="170" y="10128"/>
                    <a:pt x="149" y="10822"/>
                  </a:cubicBezTo>
                  <a:cubicBezTo>
                    <a:pt x="119" y="11915"/>
                    <a:pt x="74" y="13006"/>
                    <a:pt x="63" y="14096"/>
                  </a:cubicBezTo>
                  <a:cubicBezTo>
                    <a:pt x="57" y="15530"/>
                    <a:pt x="122" y="16961"/>
                    <a:pt x="63" y="18382"/>
                  </a:cubicBezTo>
                  <a:cubicBezTo>
                    <a:pt x="1" y="19844"/>
                    <a:pt x="12" y="21292"/>
                    <a:pt x="132" y="22750"/>
                  </a:cubicBezTo>
                  <a:cubicBezTo>
                    <a:pt x="212" y="23732"/>
                    <a:pt x="364" y="24700"/>
                    <a:pt x="706" y="25633"/>
                  </a:cubicBezTo>
                  <a:cubicBezTo>
                    <a:pt x="1194" y="26957"/>
                    <a:pt x="2027" y="27880"/>
                    <a:pt x="3250" y="28419"/>
                  </a:cubicBezTo>
                  <a:cubicBezTo>
                    <a:pt x="3855" y="28689"/>
                    <a:pt x="4477" y="28875"/>
                    <a:pt x="5106" y="29003"/>
                  </a:cubicBezTo>
                  <a:cubicBezTo>
                    <a:pt x="5787" y="29145"/>
                    <a:pt x="6478" y="29217"/>
                    <a:pt x="7167" y="29255"/>
                  </a:cubicBezTo>
                  <a:cubicBezTo>
                    <a:pt x="8963" y="29348"/>
                    <a:pt x="10764" y="29390"/>
                    <a:pt x="12565" y="29477"/>
                  </a:cubicBezTo>
                  <a:cubicBezTo>
                    <a:pt x="14234" y="29570"/>
                    <a:pt x="15897" y="29597"/>
                    <a:pt x="17566" y="29556"/>
                  </a:cubicBezTo>
                  <a:cubicBezTo>
                    <a:pt x="18635" y="29528"/>
                    <a:pt x="19702" y="29556"/>
                    <a:pt x="20771" y="29584"/>
                  </a:cubicBezTo>
                  <a:cubicBezTo>
                    <a:pt x="22388" y="29618"/>
                    <a:pt x="24006" y="29674"/>
                    <a:pt x="25616" y="29542"/>
                  </a:cubicBezTo>
                  <a:cubicBezTo>
                    <a:pt x="25979" y="29514"/>
                    <a:pt x="26345" y="29501"/>
                    <a:pt x="26709" y="29525"/>
                  </a:cubicBezTo>
                  <a:cubicBezTo>
                    <a:pt x="26768" y="29528"/>
                    <a:pt x="26830" y="29535"/>
                    <a:pt x="26889" y="29549"/>
                  </a:cubicBezTo>
                  <a:cubicBezTo>
                    <a:pt x="27130" y="29597"/>
                    <a:pt x="31195" y="28983"/>
                    <a:pt x="31319" y="28979"/>
                  </a:cubicBezTo>
                  <a:cubicBezTo>
                    <a:pt x="32332" y="28910"/>
                    <a:pt x="33348" y="28837"/>
                    <a:pt x="34361" y="28778"/>
                  </a:cubicBezTo>
                  <a:cubicBezTo>
                    <a:pt x="35371" y="28710"/>
                    <a:pt x="36379" y="28592"/>
                    <a:pt x="37396" y="28613"/>
                  </a:cubicBezTo>
                  <a:cubicBezTo>
                    <a:pt x="37942" y="28627"/>
                    <a:pt x="38353" y="28474"/>
                    <a:pt x="38710" y="28094"/>
                  </a:cubicBezTo>
                  <a:cubicBezTo>
                    <a:pt x="38871" y="27922"/>
                    <a:pt x="39024" y="27727"/>
                    <a:pt x="39148" y="27523"/>
                  </a:cubicBezTo>
                  <a:cubicBezTo>
                    <a:pt x="39556" y="26836"/>
                    <a:pt x="39805" y="26092"/>
                    <a:pt x="39857" y="25263"/>
                  </a:cubicBezTo>
                  <a:cubicBezTo>
                    <a:pt x="39978" y="23362"/>
                    <a:pt x="40109" y="21475"/>
                    <a:pt x="40223" y="19571"/>
                  </a:cubicBezTo>
                  <a:cubicBezTo>
                    <a:pt x="40257" y="19014"/>
                    <a:pt x="40254" y="18457"/>
                    <a:pt x="40251" y="17894"/>
                  </a:cubicBezTo>
                  <a:cubicBezTo>
                    <a:pt x="40251" y="16463"/>
                    <a:pt x="40223" y="15039"/>
                    <a:pt x="40219" y="13612"/>
                  </a:cubicBezTo>
                  <a:cubicBezTo>
                    <a:pt x="40216" y="12267"/>
                    <a:pt x="40144" y="10923"/>
                    <a:pt x="40029" y="9585"/>
                  </a:cubicBezTo>
                  <a:cubicBezTo>
                    <a:pt x="39943" y="8600"/>
                    <a:pt x="39912" y="7622"/>
                    <a:pt x="39839" y="6640"/>
                  </a:cubicBezTo>
                  <a:cubicBezTo>
                    <a:pt x="39791" y="6028"/>
                    <a:pt x="39742" y="5410"/>
                    <a:pt x="39653" y="4798"/>
                  </a:cubicBezTo>
                  <a:cubicBezTo>
                    <a:pt x="39493" y="3754"/>
                    <a:pt x="39134" y="2787"/>
                    <a:pt x="38530" y="1922"/>
                  </a:cubicBezTo>
                  <a:cubicBezTo>
                    <a:pt x="38287" y="1576"/>
                    <a:pt x="38011" y="1314"/>
                    <a:pt x="37606" y="1235"/>
                  </a:cubicBezTo>
                  <a:cubicBezTo>
                    <a:pt x="37596" y="1231"/>
                    <a:pt x="37582" y="1227"/>
                    <a:pt x="37569" y="1224"/>
                  </a:cubicBezTo>
                  <a:cubicBezTo>
                    <a:pt x="37499" y="1214"/>
                    <a:pt x="37430" y="1200"/>
                    <a:pt x="37362" y="1186"/>
                  </a:cubicBezTo>
                  <a:cubicBezTo>
                    <a:pt x="37064" y="1128"/>
                    <a:pt x="36767" y="1051"/>
                    <a:pt x="36470" y="9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8575" rotWithShape="0" algn="bl" dir="1980000" dist="19050">
                <a:srgbClr val="000000">
                  <a:alpha val="1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18"/>
            <p:cNvSpPr txBox="1"/>
            <p:nvPr/>
          </p:nvSpPr>
          <p:spPr>
            <a:xfrm>
              <a:off x="717550" y="2572863"/>
              <a:ext cx="2336400" cy="52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500">
                  <a:solidFill>
                    <a:schemeClr val="dk2"/>
                  </a:solidFill>
                  <a:latin typeface="Covered By Your Grace"/>
                  <a:ea typeface="Covered By Your Grace"/>
                  <a:cs typeface="Covered By Your Grace"/>
                  <a:sym typeface="Covered By Your Grace"/>
                </a:rPr>
                <a:t>Lealtad</a:t>
              </a:r>
              <a:endParaRPr sz="2500">
                <a:solidFill>
                  <a:schemeClr val="dk2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endParaRPr>
            </a:p>
          </p:txBody>
        </p:sp>
        <p:sp>
          <p:nvSpPr>
            <p:cNvPr id="236" name="Google Shape;236;p18"/>
            <p:cNvSpPr txBox="1"/>
            <p:nvPr/>
          </p:nvSpPr>
          <p:spPr>
            <a:xfrm>
              <a:off x="717550" y="3159408"/>
              <a:ext cx="2336400" cy="79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endParaRPr>
            </a:p>
          </p:txBody>
        </p:sp>
      </p:grpSp>
      <p:grpSp>
        <p:nvGrpSpPr>
          <p:cNvPr id="237" name="Google Shape;237;p18"/>
          <p:cNvGrpSpPr/>
          <p:nvPr/>
        </p:nvGrpSpPr>
        <p:grpSpPr>
          <a:xfrm>
            <a:off x="6087050" y="1700313"/>
            <a:ext cx="2336400" cy="1379445"/>
            <a:chOff x="6087050" y="2572863"/>
            <a:chExt cx="2336400" cy="1379445"/>
          </a:xfrm>
        </p:grpSpPr>
        <p:sp>
          <p:nvSpPr>
            <p:cNvPr id="238" name="Google Shape;238;p18"/>
            <p:cNvSpPr/>
            <p:nvPr/>
          </p:nvSpPr>
          <p:spPr>
            <a:xfrm>
              <a:off x="6087063" y="2601425"/>
              <a:ext cx="2336373" cy="470630"/>
            </a:xfrm>
            <a:custGeom>
              <a:rect b="b" l="l" r="r" t="t"/>
              <a:pathLst>
                <a:path extrusionOk="0" h="29674" w="40258">
                  <a:moveTo>
                    <a:pt x="36470" y="989"/>
                  </a:moveTo>
                  <a:cubicBezTo>
                    <a:pt x="36245" y="944"/>
                    <a:pt x="36017" y="903"/>
                    <a:pt x="35785" y="882"/>
                  </a:cubicBezTo>
                  <a:cubicBezTo>
                    <a:pt x="34672" y="778"/>
                    <a:pt x="33549" y="713"/>
                    <a:pt x="32429" y="685"/>
                  </a:cubicBezTo>
                  <a:cubicBezTo>
                    <a:pt x="30887" y="640"/>
                    <a:pt x="29346" y="654"/>
                    <a:pt x="27808" y="640"/>
                  </a:cubicBezTo>
                  <a:cubicBezTo>
                    <a:pt x="27210" y="636"/>
                    <a:pt x="26612" y="640"/>
                    <a:pt x="26014" y="630"/>
                  </a:cubicBezTo>
                  <a:cubicBezTo>
                    <a:pt x="25308" y="619"/>
                    <a:pt x="24607" y="598"/>
                    <a:pt x="23906" y="560"/>
                  </a:cubicBezTo>
                  <a:cubicBezTo>
                    <a:pt x="22416" y="477"/>
                    <a:pt x="20926" y="432"/>
                    <a:pt x="19447" y="260"/>
                  </a:cubicBezTo>
                  <a:cubicBezTo>
                    <a:pt x="17984" y="94"/>
                    <a:pt x="16529" y="18"/>
                    <a:pt x="15064" y="8"/>
                  </a:cubicBezTo>
                  <a:cubicBezTo>
                    <a:pt x="13765" y="0"/>
                    <a:pt x="12468" y="91"/>
                    <a:pt x="11172" y="198"/>
                  </a:cubicBezTo>
                  <a:cubicBezTo>
                    <a:pt x="10630" y="246"/>
                    <a:pt x="10080" y="177"/>
                    <a:pt x="9534" y="201"/>
                  </a:cubicBezTo>
                  <a:cubicBezTo>
                    <a:pt x="8593" y="239"/>
                    <a:pt x="7657" y="180"/>
                    <a:pt x="6720" y="94"/>
                  </a:cubicBezTo>
                  <a:cubicBezTo>
                    <a:pt x="6565" y="73"/>
                    <a:pt x="6406" y="73"/>
                    <a:pt x="6254" y="91"/>
                  </a:cubicBezTo>
                  <a:cubicBezTo>
                    <a:pt x="5286" y="270"/>
                    <a:pt x="4318" y="453"/>
                    <a:pt x="3347" y="640"/>
                  </a:cubicBezTo>
                  <a:cubicBezTo>
                    <a:pt x="2666" y="767"/>
                    <a:pt x="2078" y="1069"/>
                    <a:pt x="1674" y="1694"/>
                  </a:cubicBezTo>
                  <a:cubicBezTo>
                    <a:pt x="1339" y="2209"/>
                    <a:pt x="958" y="2720"/>
                    <a:pt x="810" y="3342"/>
                  </a:cubicBezTo>
                  <a:cubicBezTo>
                    <a:pt x="647" y="4010"/>
                    <a:pt x="499" y="4680"/>
                    <a:pt x="513" y="5400"/>
                  </a:cubicBezTo>
                  <a:cubicBezTo>
                    <a:pt x="516" y="5786"/>
                    <a:pt x="447" y="6170"/>
                    <a:pt x="412" y="6561"/>
                  </a:cubicBezTo>
                  <a:cubicBezTo>
                    <a:pt x="350" y="7283"/>
                    <a:pt x="277" y="8002"/>
                    <a:pt x="232" y="8731"/>
                  </a:cubicBezTo>
                  <a:cubicBezTo>
                    <a:pt x="184" y="9426"/>
                    <a:pt x="170" y="10128"/>
                    <a:pt x="149" y="10822"/>
                  </a:cubicBezTo>
                  <a:cubicBezTo>
                    <a:pt x="119" y="11915"/>
                    <a:pt x="74" y="13006"/>
                    <a:pt x="63" y="14096"/>
                  </a:cubicBezTo>
                  <a:cubicBezTo>
                    <a:pt x="57" y="15530"/>
                    <a:pt x="122" y="16961"/>
                    <a:pt x="63" y="18382"/>
                  </a:cubicBezTo>
                  <a:cubicBezTo>
                    <a:pt x="1" y="19844"/>
                    <a:pt x="12" y="21292"/>
                    <a:pt x="132" y="22750"/>
                  </a:cubicBezTo>
                  <a:cubicBezTo>
                    <a:pt x="212" y="23732"/>
                    <a:pt x="364" y="24700"/>
                    <a:pt x="706" y="25633"/>
                  </a:cubicBezTo>
                  <a:cubicBezTo>
                    <a:pt x="1194" y="26957"/>
                    <a:pt x="2027" y="27880"/>
                    <a:pt x="3250" y="28419"/>
                  </a:cubicBezTo>
                  <a:cubicBezTo>
                    <a:pt x="3855" y="28689"/>
                    <a:pt x="4477" y="28875"/>
                    <a:pt x="5106" y="29003"/>
                  </a:cubicBezTo>
                  <a:cubicBezTo>
                    <a:pt x="5787" y="29145"/>
                    <a:pt x="6478" y="29217"/>
                    <a:pt x="7167" y="29255"/>
                  </a:cubicBezTo>
                  <a:cubicBezTo>
                    <a:pt x="8963" y="29348"/>
                    <a:pt x="10764" y="29390"/>
                    <a:pt x="12565" y="29477"/>
                  </a:cubicBezTo>
                  <a:cubicBezTo>
                    <a:pt x="14234" y="29570"/>
                    <a:pt x="15897" y="29597"/>
                    <a:pt x="17566" y="29556"/>
                  </a:cubicBezTo>
                  <a:cubicBezTo>
                    <a:pt x="18635" y="29528"/>
                    <a:pt x="19702" y="29556"/>
                    <a:pt x="20771" y="29584"/>
                  </a:cubicBezTo>
                  <a:cubicBezTo>
                    <a:pt x="22388" y="29618"/>
                    <a:pt x="24006" y="29674"/>
                    <a:pt x="25616" y="29542"/>
                  </a:cubicBezTo>
                  <a:cubicBezTo>
                    <a:pt x="25979" y="29514"/>
                    <a:pt x="26345" y="29501"/>
                    <a:pt x="26709" y="29525"/>
                  </a:cubicBezTo>
                  <a:cubicBezTo>
                    <a:pt x="26768" y="29528"/>
                    <a:pt x="26830" y="29535"/>
                    <a:pt x="26889" y="29549"/>
                  </a:cubicBezTo>
                  <a:cubicBezTo>
                    <a:pt x="27130" y="29597"/>
                    <a:pt x="31195" y="28983"/>
                    <a:pt x="31319" y="28979"/>
                  </a:cubicBezTo>
                  <a:cubicBezTo>
                    <a:pt x="32332" y="28910"/>
                    <a:pt x="33348" y="28837"/>
                    <a:pt x="34361" y="28778"/>
                  </a:cubicBezTo>
                  <a:cubicBezTo>
                    <a:pt x="35371" y="28710"/>
                    <a:pt x="36379" y="28592"/>
                    <a:pt x="37396" y="28613"/>
                  </a:cubicBezTo>
                  <a:cubicBezTo>
                    <a:pt x="37942" y="28627"/>
                    <a:pt x="38353" y="28474"/>
                    <a:pt x="38710" y="28094"/>
                  </a:cubicBezTo>
                  <a:cubicBezTo>
                    <a:pt x="38871" y="27922"/>
                    <a:pt x="39024" y="27727"/>
                    <a:pt x="39148" y="27523"/>
                  </a:cubicBezTo>
                  <a:cubicBezTo>
                    <a:pt x="39556" y="26836"/>
                    <a:pt x="39805" y="26092"/>
                    <a:pt x="39857" y="25263"/>
                  </a:cubicBezTo>
                  <a:cubicBezTo>
                    <a:pt x="39978" y="23362"/>
                    <a:pt x="40109" y="21475"/>
                    <a:pt x="40223" y="19571"/>
                  </a:cubicBezTo>
                  <a:cubicBezTo>
                    <a:pt x="40257" y="19014"/>
                    <a:pt x="40254" y="18457"/>
                    <a:pt x="40251" y="17894"/>
                  </a:cubicBezTo>
                  <a:cubicBezTo>
                    <a:pt x="40251" y="16463"/>
                    <a:pt x="40223" y="15039"/>
                    <a:pt x="40219" y="13612"/>
                  </a:cubicBezTo>
                  <a:cubicBezTo>
                    <a:pt x="40216" y="12267"/>
                    <a:pt x="40144" y="10923"/>
                    <a:pt x="40029" y="9585"/>
                  </a:cubicBezTo>
                  <a:cubicBezTo>
                    <a:pt x="39943" y="8600"/>
                    <a:pt x="39912" y="7622"/>
                    <a:pt x="39839" y="6640"/>
                  </a:cubicBezTo>
                  <a:cubicBezTo>
                    <a:pt x="39791" y="6028"/>
                    <a:pt x="39742" y="5410"/>
                    <a:pt x="39653" y="4798"/>
                  </a:cubicBezTo>
                  <a:cubicBezTo>
                    <a:pt x="39493" y="3754"/>
                    <a:pt x="39134" y="2787"/>
                    <a:pt x="38530" y="1922"/>
                  </a:cubicBezTo>
                  <a:cubicBezTo>
                    <a:pt x="38287" y="1576"/>
                    <a:pt x="38011" y="1314"/>
                    <a:pt x="37606" y="1235"/>
                  </a:cubicBezTo>
                  <a:cubicBezTo>
                    <a:pt x="37596" y="1231"/>
                    <a:pt x="37582" y="1227"/>
                    <a:pt x="37569" y="1224"/>
                  </a:cubicBezTo>
                  <a:cubicBezTo>
                    <a:pt x="37499" y="1214"/>
                    <a:pt x="37430" y="1200"/>
                    <a:pt x="37362" y="1186"/>
                  </a:cubicBezTo>
                  <a:cubicBezTo>
                    <a:pt x="37064" y="1128"/>
                    <a:pt x="36767" y="1051"/>
                    <a:pt x="36470" y="9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8575" rotWithShape="0" algn="bl" dir="1980000" dist="19050">
                <a:srgbClr val="000000">
                  <a:alpha val="1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" name="Google Shape;239;p18"/>
            <p:cNvSpPr txBox="1"/>
            <p:nvPr/>
          </p:nvSpPr>
          <p:spPr>
            <a:xfrm>
              <a:off x="6087050" y="2572863"/>
              <a:ext cx="2336400" cy="52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500">
                  <a:solidFill>
                    <a:schemeClr val="dk2"/>
                  </a:solidFill>
                  <a:latin typeface="Covered By Your Grace"/>
                  <a:ea typeface="Covered By Your Grace"/>
                  <a:cs typeface="Covered By Your Grace"/>
                  <a:sym typeface="Covered By Your Grace"/>
                </a:rPr>
                <a:t>Amistad</a:t>
              </a:r>
              <a:endParaRPr sz="2500">
                <a:solidFill>
                  <a:schemeClr val="dk2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endParaRPr>
            </a:p>
          </p:txBody>
        </p:sp>
        <p:sp>
          <p:nvSpPr>
            <p:cNvPr id="240" name="Google Shape;240;p18"/>
            <p:cNvSpPr txBox="1"/>
            <p:nvPr/>
          </p:nvSpPr>
          <p:spPr>
            <a:xfrm>
              <a:off x="6087050" y="3159408"/>
              <a:ext cx="2336400" cy="79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endParaRPr>
            </a:p>
          </p:txBody>
        </p:sp>
      </p:grpSp>
      <p:grpSp>
        <p:nvGrpSpPr>
          <p:cNvPr id="241" name="Google Shape;241;p18"/>
          <p:cNvGrpSpPr/>
          <p:nvPr/>
        </p:nvGrpSpPr>
        <p:grpSpPr>
          <a:xfrm>
            <a:off x="2787212" y="3230561"/>
            <a:ext cx="3569574" cy="1192149"/>
            <a:chOff x="2873338" y="3225550"/>
            <a:chExt cx="3206300" cy="1070825"/>
          </a:xfrm>
        </p:grpSpPr>
        <p:sp>
          <p:nvSpPr>
            <p:cNvPr id="242" name="Google Shape;242;p18"/>
            <p:cNvSpPr/>
            <p:nvPr/>
          </p:nvSpPr>
          <p:spPr>
            <a:xfrm>
              <a:off x="2873338" y="3225550"/>
              <a:ext cx="3206300" cy="1070825"/>
            </a:xfrm>
            <a:custGeom>
              <a:rect b="b" l="l" r="r" t="t"/>
              <a:pathLst>
                <a:path extrusionOk="0" h="42833" w="128252">
                  <a:moveTo>
                    <a:pt x="27614" y="0"/>
                  </a:moveTo>
                  <a:cubicBezTo>
                    <a:pt x="26913" y="0"/>
                    <a:pt x="26387" y="35"/>
                    <a:pt x="25931" y="70"/>
                  </a:cubicBezTo>
                  <a:cubicBezTo>
                    <a:pt x="25563" y="106"/>
                    <a:pt x="25248" y="123"/>
                    <a:pt x="24862" y="123"/>
                  </a:cubicBezTo>
                  <a:lnTo>
                    <a:pt x="24371" y="123"/>
                  </a:lnTo>
                  <a:cubicBezTo>
                    <a:pt x="24178" y="106"/>
                    <a:pt x="23985" y="88"/>
                    <a:pt x="23792" y="88"/>
                  </a:cubicBezTo>
                  <a:cubicBezTo>
                    <a:pt x="23266" y="53"/>
                    <a:pt x="22705" y="18"/>
                    <a:pt x="22022" y="18"/>
                  </a:cubicBezTo>
                  <a:cubicBezTo>
                    <a:pt x="20391" y="35"/>
                    <a:pt x="18778" y="193"/>
                    <a:pt x="17183" y="474"/>
                  </a:cubicBezTo>
                  <a:cubicBezTo>
                    <a:pt x="16376" y="614"/>
                    <a:pt x="15552" y="702"/>
                    <a:pt x="14728" y="719"/>
                  </a:cubicBezTo>
                  <a:cubicBezTo>
                    <a:pt x="14220" y="719"/>
                    <a:pt x="13764" y="684"/>
                    <a:pt x="13203" y="632"/>
                  </a:cubicBezTo>
                  <a:cubicBezTo>
                    <a:pt x="12309" y="544"/>
                    <a:pt x="11204" y="456"/>
                    <a:pt x="9345" y="456"/>
                  </a:cubicBezTo>
                  <a:lnTo>
                    <a:pt x="8469" y="456"/>
                  </a:lnTo>
                  <a:cubicBezTo>
                    <a:pt x="5418" y="491"/>
                    <a:pt x="2858" y="1982"/>
                    <a:pt x="1421" y="4524"/>
                  </a:cubicBezTo>
                  <a:cubicBezTo>
                    <a:pt x="1" y="7066"/>
                    <a:pt x="36" y="10187"/>
                    <a:pt x="1508" y="12694"/>
                  </a:cubicBezTo>
                  <a:cubicBezTo>
                    <a:pt x="2876" y="15026"/>
                    <a:pt x="5243" y="16621"/>
                    <a:pt x="7925" y="16972"/>
                  </a:cubicBezTo>
                  <a:cubicBezTo>
                    <a:pt x="7978" y="17989"/>
                    <a:pt x="8048" y="19462"/>
                    <a:pt x="8153" y="21215"/>
                  </a:cubicBezTo>
                  <a:cubicBezTo>
                    <a:pt x="8346" y="24616"/>
                    <a:pt x="8784" y="40957"/>
                    <a:pt x="8784" y="41132"/>
                  </a:cubicBezTo>
                  <a:lnTo>
                    <a:pt x="8820" y="42833"/>
                  </a:lnTo>
                  <a:lnTo>
                    <a:pt x="119433" y="42833"/>
                  </a:lnTo>
                  <a:lnTo>
                    <a:pt x="119485" y="41132"/>
                  </a:lnTo>
                  <a:cubicBezTo>
                    <a:pt x="119485" y="40957"/>
                    <a:pt x="119924" y="24616"/>
                    <a:pt x="120116" y="21215"/>
                  </a:cubicBezTo>
                  <a:cubicBezTo>
                    <a:pt x="120187" y="19462"/>
                    <a:pt x="120274" y="17989"/>
                    <a:pt x="120327" y="16972"/>
                  </a:cubicBezTo>
                  <a:cubicBezTo>
                    <a:pt x="123009" y="16621"/>
                    <a:pt x="125376" y="15043"/>
                    <a:pt x="126761" y="12711"/>
                  </a:cubicBezTo>
                  <a:cubicBezTo>
                    <a:pt x="128234" y="10187"/>
                    <a:pt x="128252" y="7084"/>
                    <a:pt x="126831" y="4541"/>
                  </a:cubicBezTo>
                  <a:cubicBezTo>
                    <a:pt x="125411" y="1982"/>
                    <a:pt x="122834" y="491"/>
                    <a:pt x="119801" y="456"/>
                  </a:cubicBezTo>
                  <a:lnTo>
                    <a:pt x="118907" y="456"/>
                  </a:lnTo>
                  <a:cubicBezTo>
                    <a:pt x="117066" y="456"/>
                    <a:pt x="115944" y="544"/>
                    <a:pt x="115067" y="632"/>
                  </a:cubicBezTo>
                  <a:cubicBezTo>
                    <a:pt x="114489" y="684"/>
                    <a:pt x="114033" y="719"/>
                    <a:pt x="113542" y="719"/>
                  </a:cubicBezTo>
                  <a:cubicBezTo>
                    <a:pt x="112718" y="702"/>
                    <a:pt x="111894" y="614"/>
                    <a:pt x="111087" y="474"/>
                  </a:cubicBezTo>
                  <a:cubicBezTo>
                    <a:pt x="109474" y="193"/>
                    <a:pt x="107861" y="35"/>
                    <a:pt x="106248" y="18"/>
                  </a:cubicBezTo>
                  <a:cubicBezTo>
                    <a:pt x="105564" y="18"/>
                    <a:pt x="105003" y="53"/>
                    <a:pt x="104460" y="88"/>
                  </a:cubicBezTo>
                  <a:cubicBezTo>
                    <a:pt x="104267" y="88"/>
                    <a:pt x="104057" y="106"/>
                    <a:pt x="103881" y="123"/>
                  </a:cubicBezTo>
                  <a:lnTo>
                    <a:pt x="103408" y="123"/>
                  </a:lnTo>
                  <a:cubicBezTo>
                    <a:pt x="103022" y="123"/>
                    <a:pt x="102707" y="106"/>
                    <a:pt x="102321" y="70"/>
                  </a:cubicBezTo>
                  <a:cubicBezTo>
                    <a:pt x="101865" y="35"/>
                    <a:pt x="101357" y="0"/>
                    <a:pt x="100638" y="0"/>
                  </a:cubicBezTo>
                  <a:cubicBezTo>
                    <a:pt x="100340" y="0"/>
                    <a:pt x="100024" y="0"/>
                    <a:pt x="99691" y="18"/>
                  </a:cubicBezTo>
                  <a:cubicBezTo>
                    <a:pt x="98762" y="35"/>
                    <a:pt x="97850" y="193"/>
                    <a:pt x="96973" y="474"/>
                  </a:cubicBezTo>
                  <a:cubicBezTo>
                    <a:pt x="96675" y="579"/>
                    <a:pt x="96377" y="649"/>
                    <a:pt x="96079" y="667"/>
                  </a:cubicBezTo>
                  <a:lnTo>
                    <a:pt x="95886" y="667"/>
                  </a:lnTo>
                  <a:cubicBezTo>
                    <a:pt x="95588" y="667"/>
                    <a:pt x="95290" y="614"/>
                    <a:pt x="94992" y="526"/>
                  </a:cubicBezTo>
                  <a:cubicBezTo>
                    <a:pt x="94344" y="351"/>
                    <a:pt x="93660" y="263"/>
                    <a:pt x="92976" y="246"/>
                  </a:cubicBezTo>
                  <a:lnTo>
                    <a:pt x="92660" y="246"/>
                  </a:lnTo>
                  <a:cubicBezTo>
                    <a:pt x="91994" y="281"/>
                    <a:pt x="91328" y="404"/>
                    <a:pt x="90679" y="596"/>
                  </a:cubicBezTo>
                  <a:cubicBezTo>
                    <a:pt x="90066" y="789"/>
                    <a:pt x="89452" y="877"/>
                    <a:pt x="88821" y="877"/>
                  </a:cubicBezTo>
                  <a:lnTo>
                    <a:pt x="88488" y="877"/>
                  </a:lnTo>
                  <a:cubicBezTo>
                    <a:pt x="87909" y="859"/>
                    <a:pt x="87313" y="807"/>
                    <a:pt x="86752" y="702"/>
                  </a:cubicBezTo>
                  <a:cubicBezTo>
                    <a:pt x="86384" y="614"/>
                    <a:pt x="85998" y="579"/>
                    <a:pt x="85630" y="579"/>
                  </a:cubicBezTo>
                  <a:cubicBezTo>
                    <a:pt x="85437" y="579"/>
                    <a:pt x="85227" y="579"/>
                    <a:pt x="84999" y="596"/>
                  </a:cubicBezTo>
                  <a:cubicBezTo>
                    <a:pt x="84648" y="632"/>
                    <a:pt x="84297" y="667"/>
                    <a:pt x="83964" y="702"/>
                  </a:cubicBezTo>
                  <a:cubicBezTo>
                    <a:pt x="83316" y="789"/>
                    <a:pt x="82649" y="824"/>
                    <a:pt x="82001" y="842"/>
                  </a:cubicBezTo>
                  <a:cubicBezTo>
                    <a:pt x="81667" y="842"/>
                    <a:pt x="81352" y="824"/>
                    <a:pt x="81036" y="789"/>
                  </a:cubicBezTo>
                  <a:cubicBezTo>
                    <a:pt x="80423" y="737"/>
                    <a:pt x="79792" y="702"/>
                    <a:pt x="79178" y="702"/>
                  </a:cubicBezTo>
                  <a:cubicBezTo>
                    <a:pt x="78108" y="702"/>
                    <a:pt x="77039" y="772"/>
                    <a:pt x="75969" y="912"/>
                  </a:cubicBezTo>
                  <a:cubicBezTo>
                    <a:pt x="75829" y="930"/>
                    <a:pt x="75706" y="947"/>
                    <a:pt x="75566" y="947"/>
                  </a:cubicBezTo>
                  <a:cubicBezTo>
                    <a:pt x="75180" y="930"/>
                    <a:pt x="74795" y="877"/>
                    <a:pt x="74427" y="789"/>
                  </a:cubicBezTo>
                  <a:cubicBezTo>
                    <a:pt x="73778" y="649"/>
                    <a:pt x="73129" y="579"/>
                    <a:pt x="72463" y="579"/>
                  </a:cubicBezTo>
                  <a:cubicBezTo>
                    <a:pt x="71954" y="579"/>
                    <a:pt x="71446" y="614"/>
                    <a:pt x="70955" y="702"/>
                  </a:cubicBezTo>
                  <a:cubicBezTo>
                    <a:pt x="70464" y="807"/>
                    <a:pt x="69991" y="859"/>
                    <a:pt x="69500" y="877"/>
                  </a:cubicBezTo>
                  <a:cubicBezTo>
                    <a:pt x="69307" y="877"/>
                    <a:pt x="69114" y="859"/>
                    <a:pt x="68939" y="807"/>
                  </a:cubicBezTo>
                  <a:cubicBezTo>
                    <a:pt x="68465" y="719"/>
                    <a:pt x="68010" y="667"/>
                    <a:pt x="67536" y="632"/>
                  </a:cubicBezTo>
                  <a:cubicBezTo>
                    <a:pt x="66975" y="579"/>
                    <a:pt x="66589" y="544"/>
                    <a:pt x="66274" y="509"/>
                  </a:cubicBezTo>
                  <a:cubicBezTo>
                    <a:pt x="65564" y="439"/>
                    <a:pt x="64849" y="404"/>
                    <a:pt x="64135" y="404"/>
                  </a:cubicBezTo>
                  <a:cubicBezTo>
                    <a:pt x="63420" y="404"/>
                    <a:pt x="62706" y="439"/>
                    <a:pt x="61996" y="509"/>
                  </a:cubicBezTo>
                  <a:cubicBezTo>
                    <a:pt x="61680" y="544"/>
                    <a:pt x="61295" y="579"/>
                    <a:pt x="60734" y="632"/>
                  </a:cubicBezTo>
                  <a:cubicBezTo>
                    <a:pt x="60260" y="667"/>
                    <a:pt x="59804" y="719"/>
                    <a:pt x="59331" y="807"/>
                  </a:cubicBezTo>
                  <a:cubicBezTo>
                    <a:pt x="59138" y="859"/>
                    <a:pt x="58963" y="877"/>
                    <a:pt x="58770" y="877"/>
                  </a:cubicBezTo>
                  <a:cubicBezTo>
                    <a:pt x="58279" y="859"/>
                    <a:pt x="57788" y="807"/>
                    <a:pt x="57315" y="702"/>
                  </a:cubicBezTo>
                  <a:cubicBezTo>
                    <a:pt x="56824" y="614"/>
                    <a:pt x="56315" y="579"/>
                    <a:pt x="55807" y="579"/>
                  </a:cubicBezTo>
                  <a:cubicBezTo>
                    <a:pt x="55141" y="579"/>
                    <a:pt x="54474" y="649"/>
                    <a:pt x="53826" y="789"/>
                  </a:cubicBezTo>
                  <a:cubicBezTo>
                    <a:pt x="53458" y="877"/>
                    <a:pt x="53072" y="930"/>
                    <a:pt x="52704" y="947"/>
                  </a:cubicBezTo>
                  <a:cubicBezTo>
                    <a:pt x="52563" y="947"/>
                    <a:pt x="52423" y="930"/>
                    <a:pt x="52283" y="912"/>
                  </a:cubicBezTo>
                  <a:cubicBezTo>
                    <a:pt x="51231" y="772"/>
                    <a:pt x="50161" y="702"/>
                    <a:pt x="49092" y="702"/>
                  </a:cubicBezTo>
                  <a:cubicBezTo>
                    <a:pt x="48461" y="702"/>
                    <a:pt x="47847" y="737"/>
                    <a:pt x="47216" y="789"/>
                  </a:cubicBezTo>
                  <a:cubicBezTo>
                    <a:pt x="46900" y="824"/>
                    <a:pt x="46585" y="842"/>
                    <a:pt x="46252" y="842"/>
                  </a:cubicBezTo>
                  <a:cubicBezTo>
                    <a:pt x="45603" y="824"/>
                    <a:pt x="44954" y="789"/>
                    <a:pt x="44306" y="702"/>
                  </a:cubicBezTo>
                  <a:cubicBezTo>
                    <a:pt x="43972" y="667"/>
                    <a:pt x="43622" y="632"/>
                    <a:pt x="43271" y="596"/>
                  </a:cubicBezTo>
                  <a:cubicBezTo>
                    <a:pt x="43026" y="579"/>
                    <a:pt x="42815" y="579"/>
                    <a:pt x="42622" y="579"/>
                  </a:cubicBezTo>
                  <a:cubicBezTo>
                    <a:pt x="42254" y="579"/>
                    <a:pt x="41886" y="614"/>
                    <a:pt x="41518" y="702"/>
                  </a:cubicBezTo>
                  <a:cubicBezTo>
                    <a:pt x="40939" y="807"/>
                    <a:pt x="40361" y="859"/>
                    <a:pt x="39782" y="877"/>
                  </a:cubicBezTo>
                  <a:lnTo>
                    <a:pt x="39431" y="877"/>
                  </a:lnTo>
                  <a:cubicBezTo>
                    <a:pt x="38800" y="877"/>
                    <a:pt x="38187" y="789"/>
                    <a:pt x="37591" y="596"/>
                  </a:cubicBezTo>
                  <a:cubicBezTo>
                    <a:pt x="36942" y="404"/>
                    <a:pt x="36276" y="281"/>
                    <a:pt x="35592" y="246"/>
                  </a:cubicBezTo>
                  <a:lnTo>
                    <a:pt x="35276" y="246"/>
                  </a:lnTo>
                  <a:cubicBezTo>
                    <a:pt x="34592" y="263"/>
                    <a:pt x="33926" y="351"/>
                    <a:pt x="33260" y="526"/>
                  </a:cubicBezTo>
                  <a:cubicBezTo>
                    <a:pt x="32979" y="614"/>
                    <a:pt x="32681" y="667"/>
                    <a:pt x="32366" y="667"/>
                  </a:cubicBezTo>
                  <a:lnTo>
                    <a:pt x="32190" y="667"/>
                  </a:lnTo>
                  <a:cubicBezTo>
                    <a:pt x="31875" y="649"/>
                    <a:pt x="31577" y="579"/>
                    <a:pt x="31279" y="474"/>
                  </a:cubicBezTo>
                  <a:cubicBezTo>
                    <a:pt x="30402" y="193"/>
                    <a:pt x="29490" y="35"/>
                    <a:pt x="28579" y="18"/>
                  </a:cubicBezTo>
                  <a:cubicBezTo>
                    <a:pt x="28228" y="0"/>
                    <a:pt x="27913" y="0"/>
                    <a:pt x="276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rotWithShape="0" algn="bl" dir="6060000" dist="19050">
                <a:srgbClr val="302F3D">
                  <a:alpha val="22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p18"/>
            <p:cNvSpPr/>
            <p:nvPr/>
          </p:nvSpPr>
          <p:spPr>
            <a:xfrm>
              <a:off x="3103888" y="3278275"/>
              <a:ext cx="2756150" cy="983900"/>
            </a:xfrm>
            <a:custGeom>
              <a:rect b="b" l="l" r="r" t="t"/>
              <a:pathLst>
                <a:path extrusionOk="0" h="39356" w="110246">
                  <a:moveTo>
                    <a:pt x="18511" y="0"/>
                  </a:moveTo>
                  <a:cubicBezTo>
                    <a:pt x="17373" y="0"/>
                    <a:pt x="16800" y="134"/>
                    <a:pt x="15856" y="134"/>
                  </a:cubicBezTo>
                  <a:cubicBezTo>
                    <a:pt x="15677" y="134"/>
                    <a:pt x="15484" y="130"/>
                    <a:pt x="15272" y="118"/>
                  </a:cubicBezTo>
                  <a:cubicBezTo>
                    <a:pt x="14569" y="79"/>
                    <a:pt x="13924" y="20"/>
                    <a:pt x="13086" y="20"/>
                  </a:cubicBezTo>
                  <a:cubicBezTo>
                    <a:pt x="12023" y="20"/>
                    <a:pt x="10649" y="116"/>
                    <a:pt x="8451" y="469"/>
                  </a:cubicBezTo>
                  <a:cubicBezTo>
                    <a:pt x="7244" y="659"/>
                    <a:pt x="6437" y="722"/>
                    <a:pt x="5742" y="722"/>
                  </a:cubicBezTo>
                  <a:cubicBezTo>
                    <a:pt x="4345" y="722"/>
                    <a:pt x="3400" y="466"/>
                    <a:pt x="552" y="466"/>
                  </a:cubicBezTo>
                  <a:cubicBezTo>
                    <a:pt x="376" y="466"/>
                    <a:pt x="192" y="467"/>
                    <a:pt x="1" y="469"/>
                  </a:cubicBezTo>
                  <a:cubicBezTo>
                    <a:pt x="1053" y="521"/>
                    <a:pt x="2087" y="732"/>
                    <a:pt x="3069" y="1082"/>
                  </a:cubicBezTo>
                  <a:cubicBezTo>
                    <a:pt x="8574" y="2976"/>
                    <a:pt x="7978" y="14214"/>
                    <a:pt x="7978" y="16423"/>
                  </a:cubicBezTo>
                  <a:lnTo>
                    <a:pt x="7978" y="29433"/>
                  </a:lnTo>
                  <a:lnTo>
                    <a:pt x="5331" y="29433"/>
                  </a:lnTo>
                  <a:lnTo>
                    <a:pt x="5331" y="39356"/>
                  </a:lnTo>
                  <a:lnTo>
                    <a:pt x="104933" y="39356"/>
                  </a:lnTo>
                  <a:lnTo>
                    <a:pt x="104933" y="29433"/>
                  </a:lnTo>
                  <a:lnTo>
                    <a:pt x="102268" y="29433"/>
                  </a:lnTo>
                  <a:lnTo>
                    <a:pt x="102268" y="16423"/>
                  </a:lnTo>
                  <a:cubicBezTo>
                    <a:pt x="102268" y="14214"/>
                    <a:pt x="101672" y="2976"/>
                    <a:pt x="107178" y="1082"/>
                  </a:cubicBezTo>
                  <a:cubicBezTo>
                    <a:pt x="108159" y="732"/>
                    <a:pt x="109194" y="521"/>
                    <a:pt x="110246" y="469"/>
                  </a:cubicBezTo>
                  <a:cubicBezTo>
                    <a:pt x="110117" y="468"/>
                    <a:pt x="109992" y="467"/>
                    <a:pt x="109871" y="467"/>
                  </a:cubicBezTo>
                  <a:cubicBezTo>
                    <a:pt x="106908" y="467"/>
                    <a:pt x="105945" y="734"/>
                    <a:pt x="104537" y="734"/>
                  </a:cubicBezTo>
                  <a:cubicBezTo>
                    <a:pt x="103835" y="734"/>
                    <a:pt x="103022" y="667"/>
                    <a:pt x="101795" y="469"/>
                  </a:cubicBezTo>
                  <a:cubicBezTo>
                    <a:pt x="99662" y="124"/>
                    <a:pt x="98302" y="30"/>
                    <a:pt x="97247" y="30"/>
                  </a:cubicBezTo>
                  <a:cubicBezTo>
                    <a:pt x="96367" y="30"/>
                    <a:pt x="95700" y="96"/>
                    <a:pt x="94975" y="136"/>
                  </a:cubicBezTo>
                  <a:cubicBezTo>
                    <a:pt x="94765" y="147"/>
                    <a:pt x="94575" y="152"/>
                    <a:pt x="94398" y="152"/>
                  </a:cubicBezTo>
                  <a:cubicBezTo>
                    <a:pt x="93430" y="152"/>
                    <a:pt x="92844" y="8"/>
                    <a:pt x="91639" y="8"/>
                  </a:cubicBezTo>
                  <a:cubicBezTo>
                    <a:pt x="91380" y="8"/>
                    <a:pt x="91093" y="14"/>
                    <a:pt x="90767" y="30"/>
                  </a:cubicBezTo>
                  <a:cubicBezTo>
                    <a:pt x="88628" y="136"/>
                    <a:pt x="88523" y="574"/>
                    <a:pt x="87208" y="697"/>
                  </a:cubicBezTo>
                  <a:cubicBezTo>
                    <a:pt x="87096" y="705"/>
                    <a:pt x="86990" y="709"/>
                    <a:pt x="86888" y="709"/>
                  </a:cubicBezTo>
                  <a:cubicBezTo>
                    <a:pt x="85844" y="709"/>
                    <a:pt x="85259" y="287"/>
                    <a:pt x="83999" y="287"/>
                  </a:cubicBezTo>
                  <a:cubicBezTo>
                    <a:pt x="83914" y="287"/>
                    <a:pt x="83827" y="289"/>
                    <a:pt x="83736" y="293"/>
                  </a:cubicBezTo>
                  <a:cubicBezTo>
                    <a:pt x="82225" y="343"/>
                    <a:pt x="81752" y="912"/>
                    <a:pt x="79753" y="912"/>
                  </a:cubicBezTo>
                  <a:cubicBezTo>
                    <a:pt x="79642" y="912"/>
                    <a:pt x="79527" y="911"/>
                    <a:pt x="79406" y="907"/>
                  </a:cubicBezTo>
                  <a:cubicBezTo>
                    <a:pt x="77446" y="832"/>
                    <a:pt x="77414" y="604"/>
                    <a:pt x="76619" y="604"/>
                  </a:cubicBezTo>
                  <a:cubicBezTo>
                    <a:pt x="76482" y="604"/>
                    <a:pt x="76323" y="611"/>
                    <a:pt x="76127" y="626"/>
                  </a:cubicBezTo>
                  <a:cubicBezTo>
                    <a:pt x="75104" y="707"/>
                    <a:pt x="74122" y="871"/>
                    <a:pt x="72959" y="871"/>
                  </a:cubicBezTo>
                  <a:cubicBezTo>
                    <a:pt x="72607" y="871"/>
                    <a:pt x="72240" y="856"/>
                    <a:pt x="71849" y="819"/>
                  </a:cubicBezTo>
                  <a:cubicBezTo>
                    <a:pt x="71227" y="754"/>
                    <a:pt x="70681" y="726"/>
                    <a:pt x="70145" y="726"/>
                  </a:cubicBezTo>
                  <a:cubicBezTo>
                    <a:pt x="69231" y="726"/>
                    <a:pt x="68344" y="809"/>
                    <a:pt x="67151" y="942"/>
                  </a:cubicBezTo>
                  <a:cubicBezTo>
                    <a:pt x="66935" y="966"/>
                    <a:pt x="66735" y="976"/>
                    <a:pt x="66547" y="976"/>
                  </a:cubicBezTo>
                  <a:cubicBezTo>
                    <a:pt x="65402" y="976"/>
                    <a:pt x="64694" y="594"/>
                    <a:pt x="63431" y="594"/>
                  </a:cubicBezTo>
                  <a:cubicBezTo>
                    <a:pt x="63083" y="594"/>
                    <a:pt x="62694" y="623"/>
                    <a:pt x="62242" y="697"/>
                  </a:cubicBezTo>
                  <a:cubicBezTo>
                    <a:pt x="61361" y="845"/>
                    <a:pt x="60858" y="899"/>
                    <a:pt x="60480" y="899"/>
                  </a:cubicBezTo>
                  <a:cubicBezTo>
                    <a:pt x="59836" y="899"/>
                    <a:pt x="59556" y="743"/>
                    <a:pt x="58384" y="644"/>
                  </a:cubicBezTo>
                  <a:cubicBezTo>
                    <a:pt x="56508" y="486"/>
                    <a:pt x="56491" y="416"/>
                    <a:pt x="55123" y="416"/>
                  </a:cubicBezTo>
                  <a:cubicBezTo>
                    <a:pt x="53773" y="416"/>
                    <a:pt x="53738" y="486"/>
                    <a:pt x="51880" y="644"/>
                  </a:cubicBezTo>
                  <a:cubicBezTo>
                    <a:pt x="50697" y="743"/>
                    <a:pt x="50420" y="899"/>
                    <a:pt x="49779" y="899"/>
                  </a:cubicBezTo>
                  <a:cubicBezTo>
                    <a:pt x="49404" y="899"/>
                    <a:pt x="48903" y="845"/>
                    <a:pt x="48023" y="697"/>
                  </a:cubicBezTo>
                  <a:cubicBezTo>
                    <a:pt x="47550" y="617"/>
                    <a:pt x="47145" y="586"/>
                    <a:pt x="46786" y="586"/>
                  </a:cubicBezTo>
                  <a:cubicBezTo>
                    <a:pt x="45539" y="586"/>
                    <a:pt x="44834" y="959"/>
                    <a:pt x="43701" y="959"/>
                  </a:cubicBezTo>
                  <a:cubicBezTo>
                    <a:pt x="43512" y="959"/>
                    <a:pt x="43312" y="949"/>
                    <a:pt x="43096" y="924"/>
                  </a:cubicBezTo>
                  <a:cubicBezTo>
                    <a:pt x="41880" y="801"/>
                    <a:pt x="40983" y="720"/>
                    <a:pt x="40051" y="720"/>
                  </a:cubicBezTo>
                  <a:cubicBezTo>
                    <a:pt x="39531" y="720"/>
                    <a:pt x="39000" y="745"/>
                    <a:pt x="38397" y="802"/>
                  </a:cubicBezTo>
                  <a:cubicBezTo>
                    <a:pt x="37995" y="844"/>
                    <a:pt x="37617" y="860"/>
                    <a:pt x="37257" y="860"/>
                  </a:cubicBezTo>
                  <a:cubicBezTo>
                    <a:pt x="36107" y="860"/>
                    <a:pt x="35134" y="689"/>
                    <a:pt x="34119" y="609"/>
                  </a:cubicBezTo>
                  <a:cubicBezTo>
                    <a:pt x="33926" y="593"/>
                    <a:pt x="33769" y="587"/>
                    <a:pt x="33633" y="587"/>
                  </a:cubicBezTo>
                  <a:cubicBezTo>
                    <a:pt x="32845" y="587"/>
                    <a:pt x="32800" y="815"/>
                    <a:pt x="30841" y="889"/>
                  </a:cubicBezTo>
                  <a:cubicBezTo>
                    <a:pt x="30692" y="895"/>
                    <a:pt x="30551" y="898"/>
                    <a:pt x="30417" y="898"/>
                  </a:cubicBezTo>
                  <a:cubicBezTo>
                    <a:pt x="28482" y="898"/>
                    <a:pt x="28003" y="341"/>
                    <a:pt x="26528" y="276"/>
                  </a:cubicBezTo>
                  <a:cubicBezTo>
                    <a:pt x="26456" y="273"/>
                    <a:pt x="26386" y="272"/>
                    <a:pt x="26318" y="272"/>
                  </a:cubicBezTo>
                  <a:cubicBezTo>
                    <a:pt x="25010" y="272"/>
                    <a:pt x="24421" y="692"/>
                    <a:pt x="23367" y="692"/>
                  </a:cubicBezTo>
                  <a:cubicBezTo>
                    <a:pt x="23262" y="692"/>
                    <a:pt x="23153" y="688"/>
                    <a:pt x="23039" y="679"/>
                  </a:cubicBezTo>
                  <a:cubicBezTo>
                    <a:pt x="21724" y="574"/>
                    <a:pt x="21618" y="136"/>
                    <a:pt x="19497" y="30"/>
                  </a:cubicBezTo>
                  <a:cubicBezTo>
                    <a:pt x="19122" y="9"/>
                    <a:pt x="18798" y="0"/>
                    <a:pt x="18511" y="0"/>
                  </a:cubicBezTo>
                  <a:close/>
                </a:path>
              </a:pathLst>
            </a:custGeom>
            <a:solidFill>
              <a:srgbClr val="F44B4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" name="Google Shape;244;p18"/>
            <p:cNvSpPr/>
            <p:nvPr/>
          </p:nvSpPr>
          <p:spPr>
            <a:xfrm>
              <a:off x="2895688" y="3289975"/>
              <a:ext cx="422575" cy="724125"/>
            </a:xfrm>
            <a:custGeom>
              <a:rect b="b" l="l" r="r" t="t"/>
              <a:pathLst>
                <a:path extrusionOk="0" h="28965" w="16903">
                  <a:moveTo>
                    <a:pt x="7820" y="1"/>
                  </a:moveTo>
                  <a:cubicBezTo>
                    <a:pt x="2473" y="88"/>
                    <a:pt x="1" y="5664"/>
                    <a:pt x="2333" y="9609"/>
                  </a:cubicBezTo>
                  <a:cubicBezTo>
                    <a:pt x="4240" y="12836"/>
                    <a:pt x="7428" y="13130"/>
                    <a:pt x="8524" y="13130"/>
                  </a:cubicBezTo>
                  <a:cubicBezTo>
                    <a:pt x="8767" y="13130"/>
                    <a:pt x="8907" y="13115"/>
                    <a:pt x="8907" y="13115"/>
                  </a:cubicBezTo>
                  <a:cubicBezTo>
                    <a:pt x="8820" y="11958"/>
                    <a:pt x="8820" y="10275"/>
                    <a:pt x="7943" y="9924"/>
                  </a:cubicBezTo>
                  <a:cubicBezTo>
                    <a:pt x="7066" y="9573"/>
                    <a:pt x="4963" y="8784"/>
                    <a:pt x="4963" y="5821"/>
                  </a:cubicBezTo>
                  <a:cubicBezTo>
                    <a:pt x="4963" y="4113"/>
                    <a:pt x="6489" y="3211"/>
                    <a:pt x="8125" y="3211"/>
                  </a:cubicBezTo>
                  <a:cubicBezTo>
                    <a:pt x="9344" y="3211"/>
                    <a:pt x="10624" y="3712"/>
                    <a:pt x="11379" y="4752"/>
                  </a:cubicBezTo>
                  <a:cubicBezTo>
                    <a:pt x="13150" y="7171"/>
                    <a:pt x="13045" y="9381"/>
                    <a:pt x="13290" y="14483"/>
                  </a:cubicBezTo>
                  <a:cubicBezTo>
                    <a:pt x="13553" y="19585"/>
                    <a:pt x="13659" y="28965"/>
                    <a:pt x="13659" y="28965"/>
                  </a:cubicBezTo>
                  <a:lnTo>
                    <a:pt x="16306" y="28965"/>
                  </a:lnTo>
                  <a:lnTo>
                    <a:pt x="16306" y="15955"/>
                  </a:lnTo>
                  <a:cubicBezTo>
                    <a:pt x="16306" y="13746"/>
                    <a:pt x="16902" y="2508"/>
                    <a:pt x="11415" y="614"/>
                  </a:cubicBezTo>
                  <a:cubicBezTo>
                    <a:pt x="10415" y="264"/>
                    <a:pt x="9381" y="53"/>
                    <a:pt x="8346" y="1"/>
                  </a:cubicBezTo>
                  <a:close/>
                </a:path>
              </a:pathLst>
            </a:custGeom>
            <a:solidFill>
              <a:srgbClr val="FF83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18"/>
            <p:cNvSpPr/>
            <p:nvPr/>
          </p:nvSpPr>
          <p:spPr>
            <a:xfrm>
              <a:off x="3020188" y="3370375"/>
              <a:ext cx="216975" cy="891800"/>
            </a:xfrm>
            <a:custGeom>
              <a:rect b="b" l="l" r="r" t="t"/>
              <a:pathLst>
                <a:path extrusionOk="0" h="35672" w="8679">
                  <a:moveTo>
                    <a:pt x="3178" y="1"/>
                  </a:moveTo>
                  <a:cubicBezTo>
                    <a:pt x="1537" y="1"/>
                    <a:pt x="0" y="904"/>
                    <a:pt x="0" y="2605"/>
                  </a:cubicBezTo>
                  <a:cubicBezTo>
                    <a:pt x="0" y="5568"/>
                    <a:pt x="2086" y="6357"/>
                    <a:pt x="2963" y="6708"/>
                  </a:cubicBezTo>
                  <a:cubicBezTo>
                    <a:pt x="3857" y="7059"/>
                    <a:pt x="3840" y="8742"/>
                    <a:pt x="3945" y="9899"/>
                  </a:cubicBezTo>
                  <a:cubicBezTo>
                    <a:pt x="3945" y="9899"/>
                    <a:pt x="4068" y="12231"/>
                    <a:pt x="4260" y="15720"/>
                  </a:cubicBezTo>
                  <a:cubicBezTo>
                    <a:pt x="4418" y="18665"/>
                    <a:pt x="4769" y="31008"/>
                    <a:pt x="4857" y="34655"/>
                  </a:cubicBezTo>
                  <a:cubicBezTo>
                    <a:pt x="4874" y="35216"/>
                    <a:pt x="5330" y="35672"/>
                    <a:pt x="5909" y="35672"/>
                  </a:cubicBezTo>
                  <a:lnTo>
                    <a:pt x="8679" y="35672"/>
                  </a:lnTo>
                  <a:lnTo>
                    <a:pt x="8679" y="25749"/>
                  </a:lnTo>
                  <a:cubicBezTo>
                    <a:pt x="8679" y="25749"/>
                    <a:pt x="8573" y="16369"/>
                    <a:pt x="8310" y="11267"/>
                  </a:cubicBezTo>
                  <a:cubicBezTo>
                    <a:pt x="8065" y="6182"/>
                    <a:pt x="8170" y="3973"/>
                    <a:pt x="6417" y="1536"/>
                  </a:cubicBezTo>
                  <a:cubicBezTo>
                    <a:pt x="5670" y="498"/>
                    <a:pt x="4396" y="1"/>
                    <a:pt x="3178" y="1"/>
                  </a:cubicBezTo>
                  <a:close/>
                </a:path>
              </a:pathLst>
            </a:custGeom>
            <a:solidFill>
              <a:srgbClr val="F44B4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" name="Google Shape;246;p18"/>
            <p:cNvSpPr/>
            <p:nvPr/>
          </p:nvSpPr>
          <p:spPr>
            <a:xfrm>
              <a:off x="3346950" y="3796250"/>
              <a:ext cx="807400" cy="102575"/>
            </a:xfrm>
            <a:custGeom>
              <a:rect b="b" l="l" r="r" t="t"/>
              <a:pathLst>
                <a:path extrusionOk="0" h="4103" w="32296">
                  <a:moveTo>
                    <a:pt x="17568" y="0"/>
                  </a:moveTo>
                  <a:cubicBezTo>
                    <a:pt x="9486" y="0"/>
                    <a:pt x="2157" y="2893"/>
                    <a:pt x="0" y="4103"/>
                  </a:cubicBezTo>
                  <a:lnTo>
                    <a:pt x="31033" y="4103"/>
                  </a:lnTo>
                  <a:lnTo>
                    <a:pt x="32295" y="3033"/>
                  </a:lnTo>
                  <a:cubicBezTo>
                    <a:pt x="32295" y="3033"/>
                    <a:pt x="25651" y="0"/>
                    <a:pt x="17568" y="0"/>
                  </a:cubicBezTo>
                  <a:close/>
                </a:path>
              </a:pathLst>
            </a:custGeom>
            <a:solidFill>
              <a:srgbClr val="FF83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" name="Google Shape;247;p18"/>
            <p:cNvSpPr/>
            <p:nvPr/>
          </p:nvSpPr>
          <p:spPr>
            <a:xfrm>
              <a:off x="5645688" y="3289975"/>
              <a:ext cx="422550" cy="724125"/>
            </a:xfrm>
            <a:custGeom>
              <a:rect b="b" l="l" r="r" t="t"/>
              <a:pathLst>
                <a:path extrusionOk="0" h="28965" w="16902">
                  <a:moveTo>
                    <a:pt x="8574" y="1"/>
                  </a:moveTo>
                  <a:cubicBezTo>
                    <a:pt x="7522" y="53"/>
                    <a:pt x="6487" y="264"/>
                    <a:pt x="5506" y="614"/>
                  </a:cubicBezTo>
                  <a:cubicBezTo>
                    <a:pt x="0" y="2508"/>
                    <a:pt x="596" y="13746"/>
                    <a:pt x="596" y="15955"/>
                  </a:cubicBezTo>
                  <a:lnTo>
                    <a:pt x="596" y="28965"/>
                  </a:lnTo>
                  <a:lnTo>
                    <a:pt x="3261" y="28965"/>
                  </a:lnTo>
                  <a:cubicBezTo>
                    <a:pt x="3261" y="28965"/>
                    <a:pt x="3367" y="19585"/>
                    <a:pt x="3612" y="14483"/>
                  </a:cubicBezTo>
                  <a:cubicBezTo>
                    <a:pt x="3875" y="9381"/>
                    <a:pt x="3770" y="7171"/>
                    <a:pt x="5541" y="4752"/>
                  </a:cubicBezTo>
                  <a:cubicBezTo>
                    <a:pt x="6289" y="3712"/>
                    <a:pt x="7565" y="3211"/>
                    <a:pt x="8781" y="3211"/>
                  </a:cubicBezTo>
                  <a:cubicBezTo>
                    <a:pt x="10414" y="3211"/>
                    <a:pt x="11940" y="4113"/>
                    <a:pt x="11940" y="5821"/>
                  </a:cubicBezTo>
                  <a:cubicBezTo>
                    <a:pt x="11940" y="8784"/>
                    <a:pt x="9854" y="9573"/>
                    <a:pt x="8977" y="9924"/>
                  </a:cubicBezTo>
                  <a:cubicBezTo>
                    <a:pt x="8083" y="10275"/>
                    <a:pt x="8083" y="11958"/>
                    <a:pt x="7995" y="13115"/>
                  </a:cubicBezTo>
                  <a:cubicBezTo>
                    <a:pt x="7995" y="13115"/>
                    <a:pt x="8135" y="13130"/>
                    <a:pt x="8379" y="13130"/>
                  </a:cubicBezTo>
                  <a:cubicBezTo>
                    <a:pt x="9475" y="13130"/>
                    <a:pt x="12662" y="12836"/>
                    <a:pt x="14570" y="9609"/>
                  </a:cubicBezTo>
                  <a:cubicBezTo>
                    <a:pt x="16902" y="5664"/>
                    <a:pt x="14430" y="88"/>
                    <a:pt x="9082" y="1"/>
                  </a:cubicBezTo>
                  <a:close/>
                </a:path>
              </a:pathLst>
            </a:custGeom>
            <a:solidFill>
              <a:srgbClr val="FF83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18"/>
            <p:cNvSpPr/>
            <p:nvPr/>
          </p:nvSpPr>
          <p:spPr>
            <a:xfrm>
              <a:off x="5727213" y="3370375"/>
              <a:ext cx="217000" cy="891800"/>
            </a:xfrm>
            <a:custGeom>
              <a:rect b="b" l="l" r="r" t="t"/>
              <a:pathLst>
                <a:path extrusionOk="0" h="35672" w="8680">
                  <a:moveTo>
                    <a:pt x="5512" y="1"/>
                  </a:moveTo>
                  <a:cubicBezTo>
                    <a:pt x="4298" y="1"/>
                    <a:pt x="3026" y="498"/>
                    <a:pt x="2280" y="1536"/>
                  </a:cubicBezTo>
                  <a:cubicBezTo>
                    <a:pt x="509" y="3955"/>
                    <a:pt x="614" y="6182"/>
                    <a:pt x="351" y="11267"/>
                  </a:cubicBezTo>
                  <a:cubicBezTo>
                    <a:pt x="106" y="16369"/>
                    <a:pt x="0" y="25749"/>
                    <a:pt x="0" y="25749"/>
                  </a:cubicBezTo>
                  <a:lnTo>
                    <a:pt x="0" y="35672"/>
                  </a:lnTo>
                  <a:lnTo>
                    <a:pt x="2595" y="35672"/>
                  </a:lnTo>
                  <a:cubicBezTo>
                    <a:pt x="3261" y="35672"/>
                    <a:pt x="3805" y="35146"/>
                    <a:pt x="3823" y="34480"/>
                  </a:cubicBezTo>
                  <a:cubicBezTo>
                    <a:pt x="3928" y="30605"/>
                    <a:pt x="4261" y="18613"/>
                    <a:pt x="4419" y="15702"/>
                  </a:cubicBezTo>
                  <a:cubicBezTo>
                    <a:pt x="4611" y="12231"/>
                    <a:pt x="4734" y="9899"/>
                    <a:pt x="4734" y="9899"/>
                  </a:cubicBezTo>
                  <a:cubicBezTo>
                    <a:pt x="4839" y="8724"/>
                    <a:pt x="4822" y="7059"/>
                    <a:pt x="5716" y="6708"/>
                  </a:cubicBezTo>
                  <a:cubicBezTo>
                    <a:pt x="6593" y="6357"/>
                    <a:pt x="8679" y="5568"/>
                    <a:pt x="8679" y="2605"/>
                  </a:cubicBezTo>
                  <a:cubicBezTo>
                    <a:pt x="8679" y="904"/>
                    <a:pt x="7148" y="1"/>
                    <a:pt x="5512" y="1"/>
                  </a:cubicBezTo>
                  <a:close/>
                </a:path>
              </a:pathLst>
            </a:custGeom>
            <a:solidFill>
              <a:srgbClr val="F44B4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" name="Google Shape;249;p18"/>
            <p:cNvSpPr/>
            <p:nvPr/>
          </p:nvSpPr>
          <p:spPr>
            <a:xfrm>
              <a:off x="3236713" y="4014075"/>
              <a:ext cx="2490525" cy="189825"/>
            </a:xfrm>
            <a:custGeom>
              <a:rect b="b" l="l" r="r" t="t"/>
              <a:pathLst>
                <a:path extrusionOk="0" h="7593" w="99621">
                  <a:moveTo>
                    <a:pt x="18" y="1"/>
                  </a:moveTo>
                  <a:lnTo>
                    <a:pt x="18" y="6102"/>
                  </a:lnTo>
                  <a:cubicBezTo>
                    <a:pt x="0" y="6926"/>
                    <a:pt x="684" y="7592"/>
                    <a:pt x="1508" y="7592"/>
                  </a:cubicBezTo>
                  <a:lnTo>
                    <a:pt x="98130" y="7592"/>
                  </a:lnTo>
                  <a:cubicBezTo>
                    <a:pt x="98937" y="7592"/>
                    <a:pt x="99620" y="6926"/>
                    <a:pt x="99620" y="6102"/>
                  </a:cubicBezTo>
                  <a:lnTo>
                    <a:pt x="99620" y="1"/>
                  </a:lnTo>
                  <a:close/>
                </a:path>
              </a:pathLst>
            </a:custGeom>
            <a:solidFill>
              <a:srgbClr val="F44B4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p18"/>
            <p:cNvSpPr/>
            <p:nvPr/>
          </p:nvSpPr>
          <p:spPr>
            <a:xfrm>
              <a:off x="4809600" y="3796250"/>
              <a:ext cx="807400" cy="102575"/>
            </a:xfrm>
            <a:custGeom>
              <a:rect b="b" l="l" r="r" t="t"/>
              <a:pathLst>
                <a:path extrusionOk="0" h="4103" w="32296">
                  <a:moveTo>
                    <a:pt x="14711" y="0"/>
                  </a:moveTo>
                  <a:cubicBezTo>
                    <a:pt x="6628" y="0"/>
                    <a:pt x="1" y="3033"/>
                    <a:pt x="1" y="3033"/>
                  </a:cubicBezTo>
                  <a:lnTo>
                    <a:pt x="1263" y="4103"/>
                  </a:lnTo>
                  <a:lnTo>
                    <a:pt x="32296" y="4103"/>
                  </a:lnTo>
                  <a:cubicBezTo>
                    <a:pt x="30122" y="2893"/>
                    <a:pt x="22793" y="0"/>
                    <a:pt x="14711" y="0"/>
                  </a:cubicBezTo>
                  <a:close/>
                </a:path>
              </a:pathLst>
            </a:custGeom>
            <a:solidFill>
              <a:srgbClr val="FF83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18"/>
            <p:cNvSpPr/>
            <p:nvPr/>
          </p:nvSpPr>
          <p:spPr>
            <a:xfrm>
              <a:off x="4122775" y="3772575"/>
              <a:ext cx="718400" cy="126250"/>
            </a:xfrm>
            <a:custGeom>
              <a:rect b="b" l="l" r="r" t="t"/>
              <a:pathLst>
                <a:path extrusionOk="0" h="5050" w="28736">
                  <a:moveTo>
                    <a:pt x="14359" y="0"/>
                  </a:moveTo>
                  <a:cubicBezTo>
                    <a:pt x="5348" y="0"/>
                    <a:pt x="1262" y="3980"/>
                    <a:pt x="1262" y="3980"/>
                  </a:cubicBezTo>
                  <a:lnTo>
                    <a:pt x="0" y="5050"/>
                  </a:lnTo>
                  <a:lnTo>
                    <a:pt x="28736" y="5050"/>
                  </a:lnTo>
                  <a:lnTo>
                    <a:pt x="27474" y="3980"/>
                  </a:lnTo>
                  <a:cubicBezTo>
                    <a:pt x="27474" y="3980"/>
                    <a:pt x="23389" y="0"/>
                    <a:pt x="14359" y="0"/>
                  </a:cubicBezTo>
                  <a:close/>
                </a:path>
              </a:pathLst>
            </a:custGeom>
            <a:solidFill>
              <a:srgbClr val="FF83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18"/>
            <p:cNvSpPr/>
            <p:nvPr/>
          </p:nvSpPr>
          <p:spPr>
            <a:xfrm>
              <a:off x="3303338" y="3895725"/>
              <a:ext cx="2357700" cy="118375"/>
            </a:xfrm>
            <a:custGeom>
              <a:rect b="b" l="l" r="r" t="t"/>
              <a:pathLst>
                <a:path extrusionOk="0" h="4735" w="94308">
                  <a:moveTo>
                    <a:pt x="1753" y="1"/>
                  </a:moveTo>
                  <a:cubicBezTo>
                    <a:pt x="596" y="544"/>
                    <a:pt x="123" y="1929"/>
                    <a:pt x="0" y="4735"/>
                  </a:cubicBezTo>
                  <a:lnTo>
                    <a:pt x="94308" y="4735"/>
                  </a:lnTo>
                  <a:cubicBezTo>
                    <a:pt x="94168" y="1929"/>
                    <a:pt x="93712" y="544"/>
                    <a:pt x="92537" y="1"/>
                  </a:cubicBezTo>
                  <a:close/>
                </a:path>
              </a:pathLst>
            </a:custGeom>
            <a:solidFill>
              <a:srgbClr val="FF83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18"/>
            <p:cNvSpPr/>
            <p:nvPr/>
          </p:nvSpPr>
          <p:spPr>
            <a:xfrm>
              <a:off x="2928138" y="3290425"/>
              <a:ext cx="379150" cy="728050"/>
            </a:xfrm>
            <a:custGeom>
              <a:rect b="b" l="l" r="r" t="t"/>
              <a:pathLst>
                <a:path extrusionOk="0" h="29122" w="15166">
                  <a:moveTo>
                    <a:pt x="6733" y="0"/>
                  </a:moveTo>
                  <a:cubicBezTo>
                    <a:pt x="6575" y="0"/>
                    <a:pt x="6435" y="0"/>
                    <a:pt x="6294" y="18"/>
                  </a:cubicBezTo>
                  <a:cubicBezTo>
                    <a:pt x="6137" y="18"/>
                    <a:pt x="5996" y="18"/>
                    <a:pt x="5856" y="53"/>
                  </a:cubicBezTo>
                  <a:cubicBezTo>
                    <a:pt x="4699" y="158"/>
                    <a:pt x="3594" y="579"/>
                    <a:pt x="2648" y="1263"/>
                  </a:cubicBezTo>
                  <a:cubicBezTo>
                    <a:pt x="1718" y="1964"/>
                    <a:pt x="1000" y="2893"/>
                    <a:pt x="579" y="3980"/>
                  </a:cubicBezTo>
                  <a:cubicBezTo>
                    <a:pt x="140" y="5050"/>
                    <a:pt x="0" y="6224"/>
                    <a:pt x="176" y="7364"/>
                  </a:cubicBezTo>
                  <a:cubicBezTo>
                    <a:pt x="246" y="7925"/>
                    <a:pt x="421" y="8486"/>
                    <a:pt x="649" y="9012"/>
                  </a:cubicBezTo>
                  <a:cubicBezTo>
                    <a:pt x="894" y="9538"/>
                    <a:pt x="1192" y="10029"/>
                    <a:pt x="1543" y="10485"/>
                  </a:cubicBezTo>
                  <a:cubicBezTo>
                    <a:pt x="2262" y="11396"/>
                    <a:pt x="3174" y="12115"/>
                    <a:pt x="4243" y="12571"/>
                  </a:cubicBezTo>
                  <a:cubicBezTo>
                    <a:pt x="5189" y="12981"/>
                    <a:pt x="6221" y="13193"/>
                    <a:pt x="7248" y="13193"/>
                  </a:cubicBezTo>
                  <a:cubicBezTo>
                    <a:pt x="7363" y="13193"/>
                    <a:pt x="7477" y="13190"/>
                    <a:pt x="7592" y="13185"/>
                  </a:cubicBezTo>
                  <a:cubicBezTo>
                    <a:pt x="7539" y="12606"/>
                    <a:pt x="7522" y="12010"/>
                    <a:pt x="7434" y="11449"/>
                  </a:cubicBezTo>
                  <a:cubicBezTo>
                    <a:pt x="7381" y="11151"/>
                    <a:pt x="7311" y="10870"/>
                    <a:pt x="7189" y="10607"/>
                  </a:cubicBezTo>
                  <a:cubicBezTo>
                    <a:pt x="7083" y="10327"/>
                    <a:pt x="6873" y="10116"/>
                    <a:pt x="6610" y="9994"/>
                  </a:cubicBezTo>
                  <a:lnTo>
                    <a:pt x="6610" y="9994"/>
                  </a:lnTo>
                  <a:cubicBezTo>
                    <a:pt x="6855" y="10116"/>
                    <a:pt x="7066" y="10327"/>
                    <a:pt x="7153" y="10607"/>
                  </a:cubicBezTo>
                  <a:cubicBezTo>
                    <a:pt x="7276" y="10870"/>
                    <a:pt x="7346" y="11151"/>
                    <a:pt x="7399" y="11431"/>
                  </a:cubicBezTo>
                  <a:cubicBezTo>
                    <a:pt x="7487" y="12010"/>
                    <a:pt x="7504" y="12589"/>
                    <a:pt x="7557" y="13167"/>
                  </a:cubicBezTo>
                  <a:cubicBezTo>
                    <a:pt x="7441" y="13172"/>
                    <a:pt x="7325" y="13175"/>
                    <a:pt x="7209" y="13175"/>
                  </a:cubicBezTo>
                  <a:cubicBezTo>
                    <a:pt x="6172" y="13175"/>
                    <a:pt x="5154" y="12964"/>
                    <a:pt x="4208" y="12554"/>
                  </a:cubicBezTo>
                  <a:cubicBezTo>
                    <a:pt x="3156" y="12080"/>
                    <a:pt x="2244" y="11361"/>
                    <a:pt x="1543" y="10450"/>
                  </a:cubicBezTo>
                  <a:cubicBezTo>
                    <a:pt x="1210" y="9994"/>
                    <a:pt x="912" y="9520"/>
                    <a:pt x="666" y="8994"/>
                  </a:cubicBezTo>
                  <a:cubicBezTo>
                    <a:pt x="439" y="8468"/>
                    <a:pt x="281" y="7925"/>
                    <a:pt x="211" y="7346"/>
                  </a:cubicBezTo>
                  <a:cubicBezTo>
                    <a:pt x="53" y="6224"/>
                    <a:pt x="193" y="5067"/>
                    <a:pt x="631" y="3998"/>
                  </a:cubicBezTo>
                  <a:cubicBezTo>
                    <a:pt x="1490" y="1841"/>
                    <a:pt x="3507" y="351"/>
                    <a:pt x="5839" y="158"/>
                  </a:cubicBezTo>
                  <a:cubicBezTo>
                    <a:pt x="5979" y="123"/>
                    <a:pt x="6119" y="123"/>
                    <a:pt x="6259" y="123"/>
                  </a:cubicBezTo>
                  <a:cubicBezTo>
                    <a:pt x="6400" y="123"/>
                    <a:pt x="6540" y="105"/>
                    <a:pt x="6680" y="105"/>
                  </a:cubicBezTo>
                  <a:cubicBezTo>
                    <a:pt x="6978" y="105"/>
                    <a:pt x="7259" y="123"/>
                    <a:pt x="7539" y="158"/>
                  </a:cubicBezTo>
                  <a:cubicBezTo>
                    <a:pt x="8100" y="211"/>
                    <a:pt x="8661" y="333"/>
                    <a:pt x="9222" y="474"/>
                  </a:cubicBezTo>
                  <a:cubicBezTo>
                    <a:pt x="9485" y="561"/>
                    <a:pt x="9766" y="631"/>
                    <a:pt x="10029" y="737"/>
                  </a:cubicBezTo>
                  <a:cubicBezTo>
                    <a:pt x="10292" y="824"/>
                    <a:pt x="10555" y="947"/>
                    <a:pt x="10800" y="1087"/>
                  </a:cubicBezTo>
                  <a:cubicBezTo>
                    <a:pt x="11291" y="1368"/>
                    <a:pt x="11730" y="1736"/>
                    <a:pt x="12115" y="2157"/>
                  </a:cubicBezTo>
                  <a:cubicBezTo>
                    <a:pt x="12483" y="2595"/>
                    <a:pt x="12799" y="3068"/>
                    <a:pt x="13062" y="3559"/>
                  </a:cubicBezTo>
                  <a:cubicBezTo>
                    <a:pt x="13325" y="4068"/>
                    <a:pt x="13553" y="4594"/>
                    <a:pt x="13746" y="5120"/>
                  </a:cubicBezTo>
                  <a:cubicBezTo>
                    <a:pt x="14096" y="6207"/>
                    <a:pt x="14359" y="7329"/>
                    <a:pt x="14517" y="8451"/>
                  </a:cubicBezTo>
                  <a:cubicBezTo>
                    <a:pt x="14833" y="10713"/>
                    <a:pt x="14956" y="13009"/>
                    <a:pt x="14868" y="15289"/>
                  </a:cubicBezTo>
                  <a:cubicBezTo>
                    <a:pt x="14833" y="19835"/>
                    <a:pt x="14867" y="24400"/>
                    <a:pt x="14868" y="28947"/>
                  </a:cubicBezTo>
                  <a:lnTo>
                    <a:pt x="12395" y="28947"/>
                  </a:lnTo>
                  <a:cubicBezTo>
                    <a:pt x="12342" y="25779"/>
                    <a:pt x="12290" y="22611"/>
                    <a:pt x="12185" y="19444"/>
                  </a:cubicBezTo>
                  <a:cubicBezTo>
                    <a:pt x="12150" y="17848"/>
                    <a:pt x="12098" y="16235"/>
                    <a:pt x="12010" y="14640"/>
                  </a:cubicBezTo>
                  <a:cubicBezTo>
                    <a:pt x="11922" y="13044"/>
                    <a:pt x="11870" y="11449"/>
                    <a:pt x="11747" y="9854"/>
                  </a:cubicBezTo>
                  <a:cubicBezTo>
                    <a:pt x="11677" y="9065"/>
                    <a:pt x="11554" y="8276"/>
                    <a:pt x="11361" y="7487"/>
                  </a:cubicBezTo>
                  <a:cubicBezTo>
                    <a:pt x="11151" y="6715"/>
                    <a:pt x="10835" y="5979"/>
                    <a:pt x="10397" y="5295"/>
                  </a:cubicBezTo>
                  <a:cubicBezTo>
                    <a:pt x="10187" y="4962"/>
                    <a:pt x="9941" y="4629"/>
                    <a:pt x="9661" y="4348"/>
                  </a:cubicBezTo>
                  <a:cubicBezTo>
                    <a:pt x="9380" y="4068"/>
                    <a:pt x="9047" y="3840"/>
                    <a:pt x="8679" y="3664"/>
                  </a:cubicBezTo>
                  <a:cubicBezTo>
                    <a:pt x="8086" y="3396"/>
                    <a:pt x="7448" y="3253"/>
                    <a:pt x="6801" y="3253"/>
                  </a:cubicBezTo>
                  <a:cubicBezTo>
                    <a:pt x="6644" y="3253"/>
                    <a:pt x="6487" y="3262"/>
                    <a:pt x="6329" y="3279"/>
                  </a:cubicBezTo>
                  <a:cubicBezTo>
                    <a:pt x="5926" y="3331"/>
                    <a:pt x="5540" y="3437"/>
                    <a:pt x="5172" y="3594"/>
                  </a:cubicBezTo>
                  <a:cubicBezTo>
                    <a:pt x="4804" y="3752"/>
                    <a:pt x="4471" y="3998"/>
                    <a:pt x="4190" y="4296"/>
                  </a:cubicBezTo>
                  <a:cubicBezTo>
                    <a:pt x="3927" y="4594"/>
                    <a:pt x="3752" y="4962"/>
                    <a:pt x="3665" y="5348"/>
                  </a:cubicBezTo>
                  <a:cubicBezTo>
                    <a:pt x="3594" y="5751"/>
                    <a:pt x="3594" y="6154"/>
                    <a:pt x="3665" y="6557"/>
                  </a:cubicBezTo>
                  <a:lnTo>
                    <a:pt x="3700" y="6855"/>
                  </a:lnTo>
                  <a:cubicBezTo>
                    <a:pt x="3717" y="6943"/>
                    <a:pt x="3752" y="7048"/>
                    <a:pt x="3770" y="7136"/>
                  </a:cubicBezTo>
                  <a:cubicBezTo>
                    <a:pt x="3822" y="7329"/>
                    <a:pt x="3875" y="7522"/>
                    <a:pt x="3963" y="7715"/>
                  </a:cubicBezTo>
                  <a:cubicBezTo>
                    <a:pt x="4120" y="8083"/>
                    <a:pt x="4331" y="8416"/>
                    <a:pt x="4594" y="8714"/>
                  </a:cubicBezTo>
                  <a:cubicBezTo>
                    <a:pt x="5155" y="9310"/>
                    <a:pt x="5839" y="9731"/>
                    <a:pt x="6610" y="9994"/>
                  </a:cubicBezTo>
                  <a:cubicBezTo>
                    <a:pt x="5839" y="9731"/>
                    <a:pt x="5155" y="9292"/>
                    <a:pt x="4611" y="8714"/>
                  </a:cubicBezTo>
                  <a:cubicBezTo>
                    <a:pt x="4348" y="8416"/>
                    <a:pt x="4138" y="8065"/>
                    <a:pt x="3980" y="7697"/>
                  </a:cubicBezTo>
                  <a:cubicBezTo>
                    <a:pt x="3910" y="7522"/>
                    <a:pt x="3840" y="7329"/>
                    <a:pt x="3805" y="7136"/>
                  </a:cubicBezTo>
                  <a:cubicBezTo>
                    <a:pt x="3787" y="7031"/>
                    <a:pt x="3752" y="6943"/>
                    <a:pt x="3735" y="6838"/>
                  </a:cubicBezTo>
                  <a:lnTo>
                    <a:pt x="3700" y="6557"/>
                  </a:lnTo>
                  <a:cubicBezTo>
                    <a:pt x="3629" y="6154"/>
                    <a:pt x="3647" y="5751"/>
                    <a:pt x="3700" y="5365"/>
                  </a:cubicBezTo>
                  <a:cubicBezTo>
                    <a:pt x="3787" y="4979"/>
                    <a:pt x="3963" y="4611"/>
                    <a:pt x="4226" y="4313"/>
                  </a:cubicBezTo>
                  <a:cubicBezTo>
                    <a:pt x="4506" y="4015"/>
                    <a:pt x="4839" y="3787"/>
                    <a:pt x="5190" y="3629"/>
                  </a:cubicBezTo>
                  <a:cubicBezTo>
                    <a:pt x="5558" y="3472"/>
                    <a:pt x="5944" y="3366"/>
                    <a:pt x="6347" y="3331"/>
                  </a:cubicBezTo>
                  <a:cubicBezTo>
                    <a:pt x="6510" y="3313"/>
                    <a:pt x="6674" y="3304"/>
                    <a:pt x="6839" y="3304"/>
                  </a:cubicBezTo>
                  <a:cubicBezTo>
                    <a:pt x="7472" y="3304"/>
                    <a:pt x="8108" y="3439"/>
                    <a:pt x="8679" y="3717"/>
                  </a:cubicBezTo>
                  <a:cubicBezTo>
                    <a:pt x="9047" y="3875"/>
                    <a:pt x="9363" y="4103"/>
                    <a:pt x="9661" y="4383"/>
                  </a:cubicBezTo>
                  <a:cubicBezTo>
                    <a:pt x="9941" y="4664"/>
                    <a:pt x="10169" y="4979"/>
                    <a:pt x="10379" y="5330"/>
                  </a:cubicBezTo>
                  <a:cubicBezTo>
                    <a:pt x="10800" y="6014"/>
                    <a:pt x="11116" y="6750"/>
                    <a:pt x="11309" y="7522"/>
                  </a:cubicBezTo>
                  <a:cubicBezTo>
                    <a:pt x="11502" y="8293"/>
                    <a:pt x="11624" y="9082"/>
                    <a:pt x="11694" y="9871"/>
                  </a:cubicBezTo>
                  <a:cubicBezTo>
                    <a:pt x="11817" y="11467"/>
                    <a:pt x="11852" y="13062"/>
                    <a:pt x="11940" y="14657"/>
                  </a:cubicBezTo>
                  <a:cubicBezTo>
                    <a:pt x="12010" y="16253"/>
                    <a:pt x="12063" y="17866"/>
                    <a:pt x="12098" y="19461"/>
                  </a:cubicBezTo>
                  <a:cubicBezTo>
                    <a:pt x="12168" y="22652"/>
                    <a:pt x="12220" y="25843"/>
                    <a:pt x="12255" y="29034"/>
                  </a:cubicBezTo>
                  <a:lnTo>
                    <a:pt x="12255" y="29122"/>
                  </a:lnTo>
                  <a:lnTo>
                    <a:pt x="15078" y="29122"/>
                  </a:lnTo>
                  <a:lnTo>
                    <a:pt x="15078" y="29034"/>
                  </a:lnTo>
                  <a:lnTo>
                    <a:pt x="15096" y="15289"/>
                  </a:lnTo>
                  <a:cubicBezTo>
                    <a:pt x="15166" y="12992"/>
                    <a:pt x="15043" y="10695"/>
                    <a:pt x="14710" y="8433"/>
                  </a:cubicBezTo>
                  <a:cubicBezTo>
                    <a:pt x="14552" y="7294"/>
                    <a:pt x="14272" y="6172"/>
                    <a:pt x="13904" y="5067"/>
                  </a:cubicBezTo>
                  <a:cubicBezTo>
                    <a:pt x="13728" y="4524"/>
                    <a:pt x="13483" y="3998"/>
                    <a:pt x="13220" y="3489"/>
                  </a:cubicBezTo>
                  <a:cubicBezTo>
                    <a:pt x="12957" y="2981"/>
                    <a:pt x="12624" y="2507"/>
                    <a:pt x="12238" y="2069"/>
                  </a:cubicBezTo>
                  <a:cubicBezTo>
                    <a:pt x="11852" y="1631"/>
                    <a:pt x="11414" y="1263"/>
                    <a:pt x="10905" y="964"/>
                  </a:cubicBezTo>
                  <a:cubicBezTo>
                    <a:pt x="10642" y="824"/>
                    <a:pt x="10379" y="701"/>
                    <a:pt x="10117" y="614"/>
                  </a:cubicBezTo>
                  <a:cubicBezTo>
                    <a:pt x="9836" y="509"/>
                    <a:pt x="9555" y="438"/>
                    <a:pt x="9292" y="351"/>
                  </a:cubicBezTo>
                  <a:cubicBezTo>
                    <a:pt x="8731" y="211"/>
                    <a:pt x="8170" y="105"/>
                    <a:pt x="7592" y="35"/>
                  </a:cubicBezTo>
                  <a:cubicBezTo>
                    <a:pt x="7311" y="0"/>
                    <a:pt x="7013" y="0"/>
                    <a:pt x="673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18"/>
            <p:cNvSpPr/>
            <p:nvPr/>
          </p:nvSpPr>
          <p:spPr>
            <a:xfrm>
              <a:off x="5662338" y="3290675"/>
              <a:ext cx="378725" cy="728250"/>
            </a:xfrm>
            <a:custGeom>
              <a:rect b="b" l="l" r="r" t="t"/>
              <a:pathLst>
                <a:path extrusionOk="0" h="29130" w="15149">
                  <a:moveTo>
                    <a:pt x="11467" y="5355"/>
                  </a:moveTo>
                  <a:cubicBezTo>
                    <a:pt x="11520" y="5758"/>
                    <a:pt x="11520" y="6162"/>
                    <a:pt x="11467" y="6547"/>
                  </a:cubicBezTo>
                  <a:cubicBezTo>
                    <a:pt x="11537" y="6144"/>
                    <a:pt x="11537" y="5741"/>
                    <a:pt x="11467" y="5355"/>
                  </a:cubicBezTo>
                  <a:close/>
                  <a:moveTo>
                    <a:pt x="11186" y="7705"/>
                  </a:moveTo>
                  <a:cubicBezTo>
                    <a:pt x="11011" y="8073"/>
                    <a:pt x="10801" y="8406"/>
                    <a:pt x="10538" y="8721"/>
                  </a:cubicBezTo>
                  <a:cubicBezTo>
                    <a:pt x="10534" y="8725"/>
                    <a:pt x="10530" y="8729"/>
                    <a:pt x="10527" y="8733"/>
                  </a:cubicBezTo>
                  <a:lnTo>
                    <a:pt x="10527" y="8733"/>
                  </a:lnTo>
                  <a:cubicBezTo>
                    <a:pt x="10536" y="8723"/>
                    <a:pt x="10546" y="8714"/>
                    <a:pt x="10555" y="8704"/>
                  </a:cubicBezTo>
                  <a:cubicBezTo>
                    <a:pt x="10801" y="8406"/>
                    <a:pt x="11029" y="8073"/>
                    <a:pt x="11186" y="7705"/>
                  </a:cubicBezTo>
                  <a:close/>
                  <a:moveTo>
                    <a:pt x="10527" y="8733"/>
                  </a:moveTo>
                  <a:cubicBezTo>
                    <a:pt x="9971" y="9297"/>
                    <a:pt x="9298" y="9725"/>
                    <a:pt x="8556" y="9984"/>
                  </a:cubicBezTo>
                  <a:cubicBezTo>
                    <a:pt x="9305" y="9723"/>
                    <a:pt x="9985" y="9306"/>
                    <a:pt x="10527" y="8733"/>
                  </a:cubicBezTo>
                  <a:close/>
                  <a:moveTo>
                    <a:pt x="8556" y="9984"/>
                  </a:moveTo>
                  <a:lnTo>
                    <a:pt x="8556" y="9984"/>
                  </a:lnTo>
                  <a:cubicBezTo>
                    <a:pt x="8425" y="10041"/>
                    <a:pt x="8314" y="10118"/>
                    <a:pt x="8221" y="10211"/>
                  </a:cubicBezTo>
                  <a:lnTo>
                    <a:pt x="8221" y="10211"/>
                  </a:lnTo>
                  <a:cubicBezTo>
                    <a:pt x="8316" y="10117"/>
                    <a:pt x="8429" y="10040"/>
                    <a:pt x="8556" y="9984"/>
                  </a:cubicBezTo>
                  <a:close/>
                  <a:moveTo>
                    <a:pt x="8221" y="10211"/>
                  </a:moveTo>
                  <a:cubicBezTo>
                    <a:pt x="8107" y="10324"/>
                    <a:pt x="8018" y="10462"/>
                    <a:pt x="7960" y="10615"/>
                  </a:cubicBezTo>
                  <a:cubicBezTo>
                    <a:pt x="7863" y="10859"/>
                    <a:pt x="7780" y="11118"/>
                    <a:pt x="7741" y="11393"/>
                  </a:cubicBezTo>
                  <a:lnTo>
                    <a:pt x="7741" y="11393"/>
                  </a:lnTo>
                  <a:cubicBezTo>
                    <a:pt x="7792" y="11112"/>
                    <a:pt x="7862" y="10847"/>
                    <a:pt x="7978" y="10597"/>
                  </a:cubicBezTo>
                  <a:cubicBezTo>
                    <a:pt x="8034" y="10448"/>
                    <a:pt x="8115" y="10318"/>
                    <a:pt x="8221" y="10211"/>
                  </a:cubicBezTo>
                  <a:close/>
                  <a:moveTo>
                    <a:pt x="7741" y="11393"/>
                  </a:moveTo>
                  <a:cubicBezTo>
                    <a:pt x="7738" y="11408"/>
                    <a:pt x="7735" y="11424"/>
                    <a:pt x="7732" y="11439"/>
                  </a:cubicBezTo>
                  <a:cubicBezTo>
                    <a:pt x="7727" y="11473"/>
                    <a:pt x="7722" y="11507"/>
                    <a:pt x="7717" y="11541"/>
                  </a:cubicBezTo>
                  <a:lnTo>
                    <a:pt x="7717" y="11541"/>
                  </a:lnTo>
                  <a:cubicBezTo>
                    <a:pt x="7722" y="11512"/>
                    <a:pt x="7727" y="11484"/>
                    <a:pt x="7732" y="11457"/>
                  </a:cubicBezTo>
                  <a:cubicBezTo>
                    <a:pt x="7735" y="11435"/>
                    <a:pt x="7738" y="11414"/>
                    <a:pt x="7741" y="11393"/>
                  </a:cubicBezTo>
                  <a:close/>
                  <a:moveTo>
                    <a:pt x="8205" y="1"/>
                  </a:moveTo>
                  <a:cubicBezTo>
                    <a:pt x="7995" y="1"/>
                    <a:pt x="7780" y="17"/>
                    <a:pt x="7575" y="43"/>
                  </a:cubicBezTo>
                  <a:cubicBezTo>
                    <a:pt x="6996" y="95"/>
                    <a:pt x="6435" y="201"/>
                    <a:pt x="5874" y="358"/>
                  </a:cubicBezTo>
                  <a:cubicBezTo>
                    <a:pt x="5593" y="428"/>
                    <a:pt x="5330" y="516"/>
                    <a:pt x="5050" y="604"/>
                  </a:cubicBezTo>
                  <a:cubicBezTo>
                    <a:pt x="4787" y="709"/>
                    <a:pt x="4506" y="832"/>
                    <a:pt x="4261" y="972"/>
                  </a:cubicBezTo>
                  <a:cubicBezTo>
                    <a:pt x="3753" y="1253"/>
                    <a:pt x="3297" y="1621"/>
                    <a:pt x="2929" y="2059"/>
                  </a:cubicBezTo>
                  <a:cubicBezTo>
                    <a:pt x="2543" y="2497"/>
                    <a:pt x="2210" y="2988"/>
                    <a:pt x="1947" y="3497"/>
                  </a:cubicBezTo>
                  <a:cubicBezTo>
                    <a:pt x="1666" y="4005"/>
                    <a:pt x="1438" y="4531"/>
                    <a:pt x="1245" y="5075"/>
                  </a:cubicBezTo>
                  <a:cubicBezTo>
                    <a:pt x="877" y="6162"/>
                    <a:pt x="614" y="7284"/>
                    <a:pt x="439" y="8423"/>
                  </a:cubicBezTo>
                  <a:cubicBezTo>
                    <a:pt x="123" y="10685"/>
                    <a:pt x="1" y="12999"/>
                    <a:pt x="88" y="15296"/>
                  </a:cubicBezTo>
                  <a:lnTo>
                    <a:pt x="106" y="29042"/>
                  </a:lnTo>
                  <a:lnTo>
                    <a:pt x="106" y="29129"/>
                  </a:lnTo>
                  <a:lnTo>
                    <a:pt x="2929" y="29129"/>
                  </a:lnTo>
                  <a:lnTo>
                    <a:pt x="2929" y="29042"/>
                  </a:lnTo>
                  <a:cubicBezTo>
                    <a:pt x="2964" y="25851"/>
                    <a:pt x="3016" y="22642"/>
                    <a:pt x="3086" y="19451"/>
                  </a:cubicBezTo>
                  <a:cubicBezTo>
                    <a:pt x="3139" y="17856"/>
                    <a:pt x="3174" y="16260"/>
                    <a:pt x="3244" y="14665"/>
                  </a:cubicBezTo>
                  <a:cubicBezTo>
                    <a:pt x="3332" y="13070"/>
                    <a:pt x="3367" y="11474"/>
                    <a:pt x="3490" y="9879"/>
                  </a:cubicBezTo>
                  <a:cubicBezTo>
                    <a:pt x="3560" y="9090"/>
                    <a:pt x="3682" y="8301"/>
                    <a:pt x="3875" y="7529"/>
                  </a:cubicBezTo>
                  <a:cubicBezTo>
                    <a:pt x="4068" y="6740"/>
                    <a:pt x="4384" y="6004"/>
                    <a:pt x="4805" y="5338"/>
                  </a:cubicBezTo>
                  <a:cubicBezTo>
                    <a:pt x="4997" y="4987"/>
                    <a:pt x="5243" y="4671"/>
                    <a:pt x="5523" y="4391"/>
                  </a:cubicBezTo>
                  <a:cubicBezTo>
                    <a:pt x="5804" y="4110"/>
                    <a:pt x="6137" y="3882"/>
                    <a:pt x="6505" y="3725"/>
                  </a:cubicBezTo>
                  <a:cubicBezTo>
                    <a:pt x="7085" y="3442"/>
                    <a:pt x="7721" y="3296"/>
                    <a:pt x="8360" y="3296"/>
                  </a:cubicBezTo>
                  <a:cubicBezTo>
                    <a:pt x="8513" y="3296"/>
                    <a:pt x="8667" y="3304"/>
                    <a:pt x="8819" y="3321"/>
                  </a:cubicBezTo>
                  <a:cubicBezTo>
                    <a:pt x="9223" y="3356"/>
                    <a:pt x="9608" y="3462"/>
                    <a:pt x="9977" y="3619"/>
                  </a:cubicBezTo>
                  <a:cubicBezTo>
                    <a:pt x="10345" y="3777"/>
                    <a:pt x="10660" y="4005"/>
                    <a:pt x="10941" y="4303"/>
                  </a:cubicBezTo>
                  <a:cubicBezTo>
                    <a:pt x="11204" y="4601"/>
                    <a:pt x="11379" y="4969"/>
                    <a:pt x="11467" y="5355"/>
                  </a:cubicBezTo>
                  <a:cubicBezTo>
                    <a:pt x="11379" y="4952"/>
                    <a:pt x="11204" y="4584"/>
                    <a:pt x="10941" y="4286"/>
                  </a:cubicBezTo>
                  <a:cubicBezTo>
                    <a:pt x="10660" y="3988"/>
                    <a:pt x="10345" y="3742"/>
                    <a:pt x="9977" y="3584"/>
                  </a:cubicBezTo>
                  <a:cubicBezTo>
                    <a:pt x="9591" y="3427"/>
                    <a:pt x="9205" y="3321"/>
                    <a:pt x="8802" y="3286"/>
                  </a:cubicBezTo>
                  <a:cubicBezTo>
                    <a:pt x="8626" y="3263"/>
                    <a:pt x="8451" y="3252"/>
                    <a:pt x="8276" y="3252"/>
                  </a:cubicBezTo>
                  <a:cubicBezTo>
                    <a:pt x="7648" y="3252"/>
                    <a:pt x="7029" y="3398"/>
                    <a:pt x="6453" y="3672"/>
                  </a:cubicBezTo>
                  <a:cubicBezTo>
                    <a:pt x="6102" y="3830"/>
                    <a:pt x="5751" y="4058"/>
                    <a:pt x="5471" y="4338"/>
                  </a:cubicBezTo>
                  <a:cubicBezTo>
                    <a:pt x="5190" y="4636"/>
                    <a:pt x="4945" y="4952"/>
                    <a:pt x="4734" y="5303"/>
                  </a:cubicBezTo>
                  <a:cubicBezTo>
                    <a:pt x="4296" y="5969"/>
                    <a:pt x="3980" y="6705"/>
                    <a:pt x="3770" y="7494"/>
                  </a:cubicBezTo>
                  <a:cubicBezTo>
                    <a:pt x="3577" y="8266"/>
                    <a:pt x="3455" y="9055"/>
                    <a:pt x="3402" y="9861"/>
                  </a:cubicBezTo>
                  <a:cubicBezTo>
                    <a:pt x="3262" y="11457"/>
                    <a:pt x="3209" y="13052"/>
                    <a:pt x="3139" y="14647"/>
                  </a:cubicBezTo>
                  <a:cubicBezTo>
                    <a:pt x="3051" y="16243"/>
                    <a:pt x="2999" y="17838"/>
                    <a:pt x="2946" y="19434"/>
                  </a:cubicBezTo>
                  <a:cubicBezTo>
                    <a:pt x="2859" y="22596"/>
                    <a:pt x="2790" y="25775"/>
                    <a:pt x="2754" y="28937"/>
                  </a:cubicBezTo>
                  <a:lnTo>
                    <a:pt x="264" y="28937"/>
                  </a:lnTo>
                  <a:cubicBezTo>
                    <a:pt x="264" y="24390"/>
                    <a:pt x="298" y="19843"/>
                    <a:pt x="264" y="15279"/>
                  </a:cubicBezTo>
                  <a:cubicBezTo>
                    <a:pt x="193" y="12999"/>
                    <a:pt x="316" y="10720"/>
                    <a:pt x="614" y="8441"/>
                  </a:cubicBezTo>
                  <a:cubicBezTo>
                    <a:pt x="772" y="7319"/>
                    <a:pt x="1035" y="6197"/>
                    <a:pt x="1403" y="5127"/>
                  </a:cubicBezTo>
                  <a:cubicBezTo>
                    <a:pt x="1596" y="4584"/>
                    <a:pt x="1806" y="4058"/>
                    <a:pt x="2069" y="3549"/>
                  </a:cubicBezTo>
                  <a:cubicBezTo>
                    <a:pt x="2332" y="3058"/>
                    <a:pt x="2666" y="2585"/>
                    <a:pt x="3034" y="2147"/>
                  </a:cubicBezTo>
                  <a:cubicBezTo>
                    <a:pt x="3402" y="1726"/>
                    <a:pt x="3840" y="1358"/>
                    <a:pt x="4331" y="1077"/>
                  </a:cubicBezTo>
                  <a:cubicBezTo>
                    <a:pt x="4577" y="937"/>
                    <a:pt x="4840" y="814"/>
                    <a:pt x="5103" y="727"/>
                  </a:cubicBezTo>
                  <a:cubicBezTo>
                    <a:pt x="5366" y="639"/>
                    <a:pt x="5646" y="551"/>
                    <a:pt x="5927" y="481"/>
                  </a:cubicBezTo>
                  <a:cubicBezTo>
                    <a:pt x="6470" y="323"/>
                    <a:pt x="7031" y="218"/>
                    <a:pt x="7592" y="148"/>
                  </a:cubicBezTo>
                  <a:cubicBezTo>
                    <a:pt x="7873" y="113"/>
                    <a:pt x="8171" y="113"/>
                    <a:pt x="8451" y="113"/>
                  </a:cubicBezTo>
                  <a:cubicBezTo>
                    <a:pt x="8592" y="113"/>
                    <a:pt x="8732" y="113"/>
                    <a:pt x="8872" y="130"/>
                  </a:cubicBezTo>
                  <a:cubicBezTo>
                    <a:pt x="9012" y="130"/>
                    <a:pt x="9153" y="130"/>
                    <a:pt x="9293" y="148"/>
                  </a:cubicBezTo>
                  <a:cubicBezTo>
                    <a:pt x="10432" y="253"/>
                    <a:pt x="11520" y="656"/>
                    <a:pt x="12449" y="1340"/>
                  </a:cubicBezTo>
                  <a:cubicBezTo>
                    <a:pt x="13378" y="2006"/>
                    <a:pt x="14079" y="2936"/>
                    <a:pt x="14518" y="4005"/>
                  </a:cubicBezTo>
                  <a:cubicBezTo>
                    <a:pt x="14938" y="5057"/>
                    <a:pt x="15096" y="6214"/>
                    <a:pt x="14921" y="7354"/>
                  </a:cubicBezTo>
                  <a:cubicBezTo>
                    <a:pt x="14851" y="7915"/>
                    <a:pt x="14693" y="8458"/>
                    <a:pt x="14465" y="8984"/>
                  </a:cubicBezTo>
                  <a:cubicBezTo>
                    <a:pt x="14220" y="9510"/>
                    <a:pt x="13921" y="10001"/>
                    <a:pt x="13588" y="10457"/>
                  </a:cubicBezTo>
                  <a:cubicBezTo>
                    <a:pt x="12887" y="11369"/>
                    <a:pt x="11975" y="12088"/>
                    <a:pt x="10923" y="12544"/>
                  </a:cubicBezTo>
                  <a:cubicBezTo>
                    <a:pt x="9977" y="12970"/>
                    <a:pt x="8959" y="13183"/>
                    <a:pt x="7921" y="13183"/>
                  </a:cubicBezTo>
                  <a:cubicBezTo>
                    <a:pt x="7806" y="13183"/>
                    <a:pt x="7690" y="13180"/>
                    <a:pt x="7575" y="13175"/>
                  </a:cubicBezTo>
                  <a:cubicBezTo>
                    <a:pt x="7624" y="12631"/>
                    <a:pt x="7643" y="12072"/>
                    <a:pt x="7717" y="11541"/>
                  </a:cubicBezTo>
                  <a:lnTo>
                    <a:pt x="7717" y="11541"/>
                  </a:lnTo>
                  <a:cubicBezTo>
                    <a:pt x="7625" y="12077"/>
                    <a:pt x="7607" y="12642"/>
                    <a:pt x="7557" y="13192"/>
                  </a:cubicBezTo>
                  <a:cubicBezTo>
                    <a:pt x="7673" y="13197"/>
                    <a:pt x="7788" y="13200"/>
                    <a:pt x="7904" y="13200"/>
                  </a:cubicBezTo>
                  <a:cubicBezTo>
                    <a:pt x="8941" y="13200"/>
                    <a:pt x="9959" y="12987"/>
                    <a:pt x="10906" y="12561"/>
                  </a:cubicBezTo>
                  <a:cubicBezTo>
                    <a:pt x="11975" y="12105"/>
                    <a:pt x="12887" y="11386"/>
                    <a:pt x="13606" y="10475"/>
                  </a:cubicBezTo>
                  <a:cubicBezTo>
                    <a:pt x="13957" y="10019"/>
                    <a:pt x="14255" y="9528"/>
                    <a:pt x="14500" y="9002"/>
                  </a:cubicBezTo>
                  <a:cubicBezTo>
                    <a:pt x="14728" y="8476"/>
                    <a:pt x="14886" y="7915"/>
                    <a:pt x="14973" y="7354"/>
                  </a:cubicBezTo>
                  <a:cubicBezTo>
                    <a:pt x="15149" y="6214"/>
                    <a:pt x="15008" y="5040"/>
                    <a:pt x="14570" y="3970"/>
                  </a:cubicBezTo>
                  <a:cubicBezTo>
                    <a:pt x="14132" y="2883"/>
                    <a:pt x="13413" y="1954"/>
                    <a:pt x="12501" y="1253"/>
                  </a:cubicBezTo>
                  <a:cubicBezTo>
                    <a:pt x="11555" y="569"/>
                    <a:pt x="10468" y="148"/>
                    <a:pt x="9310" y="43"/>
                  </a:cubicBezTo>
                  <a:cubicBezTo>
                    <a:pt x="9170" y="8"/>
                    <a:pt x="9030" y="25"/>
                    <a:pt x="8872" y="8"/>
                  </a:cubicBezTo>
                  <a:lnTo>
                    <a:pt x="8434" y="8"/>
                  </a:lnTo>
                  <a:cubicBezTo>
                    <a:pt x="8359" y="3"/>
                    <a:pt x="8282" y="1"/>
                    <a:pt x="820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18"/>
            <p:cNvSpPr/>
            <p:nvPr/>
          </p:nvSpPr>
          <p:spPr>
            <a:xfrm>
              <a:off x="3364050" y="3794216"/>
              <a:ext cx="784600" cy="97575"/>
            </a:xfrm>
            <a:custGeom>
              <a:rect b="b" l="l" r="r" t="t"/>
              <a:pathLst>
                <a:path extrusionOk="0" h="3903" w="31384">
                  <a:moveTo>
                    <a:pt x="16680" y="1"/>
                  </a:moveTo>
                  <a:cubicBezTo>
                    <a:pt x="13615" y="1"/>
                    <a:pt x="10560" y="372"/>
                    <a:pt x="7574" y="1115"/>
                  </a:cubicBezTo>
                  <a:cubicBezTo>
                    <a:pt x="4962" y="1746"/>
                    <a:pt x="2420" y="2693"/>
                    <a:pt x="0" y="3903"/>
                  </a:cubicBezTo>
                  <a:cubicBezTo>
                    <a:pt x="1227" y="3342"/>
                    <a:pt x="2472" y="2833"/>
                    <a:pt x="3752" y="2395"/>
                  </a:cubicBezTo>
                  <a:cubicBezTo>
                    <a:pt x="5015" y="1957"/>
                    <a:pt x="6312" y="1571"/>
                    <a:pt x="7627" y="1273"/>
                  </a:cubicBezTo>
                  <a:cubicBezTo>
                    <a:pt x="10239" y="642"/>
                    <a:pt x="12904" y="309"/>
                    <a:pt x="15604" y="239"/>
                  </a:cubicBezTo>
                  <a:cubicBezTo>
                    <a:pt x="16082" y="220"/>
                    <a:pt x="16563" y="210"/>
                    <a:pt x="17045" y="210"/>
                  </a:cubicBezTo>
                  <a:cubicBezTo>
                    <a:pt x="17906" y="210"/>
                    <a:pt x="18771" y="241"/>
                    <a:pt x="19637" y="309"/>
                  </a:cubicBezTo>
                  <a:cubicBezTo>
                    <a:pt x="20303" y="361"/>
                    <a:pt x="20969" y="414"/>
                    <a:pt x="21635" y="502"/>
                  </a:cubicBezTo>
                  <a:cubicBezTo>
                    <a:pt x="22302" y="589"/>
                    <a:pt x="22968" y="677"/>
                    <a:pt x="23634" y="800"/>
                  </a:cubicBezTo>
                  <a:cubicBezTo>
                    <a:pt x="24949" y="1028"/>
                    <a:pt x="26264" y="1326"/>
                    <a:pt x="27561" y="1694"/>
                  </a:cubicBezTo>
                  <a:cubicBezTo>
                    <a:pt x="28859" y="2044"/>
                    <a:pt x="30139" y="2465"/>
                    <a:pt x="31384" y="2974"/>
                  </a:cubicBezTo>
                  <a:cubicBezTo>
                    <a:pt x="28911" y="1904"/>
                    <a:pt x="26299" y="1115"/>
                    <a:pt x="23652" y="642"/>
                  </a:cubicBezTo>
                  <a:cubicBezTo>
                    <a:pt x="22319" y="379"/>
                    <a:pt x="20987" y="203"/>
                    <a:pt x="19637" y="116"/>
                  </a:cubicBezTo>
                  <a:cubicBezTo>
                    <a:pt x="18652" y="39"/>
                    <a:pt x="17665" y="1"/>
                    <a:pt x="1668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18"/>
            <p:cNvSpPr/>
            <p:nvPr/>
          </p:nvSpPr>
          <p:spPr>
            <a:xfrm>
              <a:off x="4140725" y="3770266"/>
              <a:ext cx="661900" cy="93475"/>
            </a:xfrm>
            <a:custGeom>
              <a:rect b="b" l="l" r="r" t="t"/>
              <a:pathLst>
                <a:path extrusionOk="0" h="3739" w="26476">
                  <a:moveTo>
                    <a:pt x="13717" y="0"/>
                  </a:moveTo>
                  <a:cubicBezTo>
                    <a:pt x="13534" y="0"/>
                    <a:pt x="13351" y="2"/>
                    <a:pt x="13168" y="4"/>
                  </a:cubicBezTo>
                  <a:cubicBezTo>
                    <a:pt x="8539" y="110"/>
                    <a:pt x="3998" y="1389"/>
                    <a:pt x="1" y="3739"/>
                  </a:cubicBezTo>
                  <a:cubicBezTo>
                    <a:pt x="1018" y="3195"/>
                    <a:pt x="2052" y="2704"/>
                    <a:pt x="3104" y="2284"/>
                  </a:cubicBezTo>
                  <a:cubicBezTo>
                    <a:pt x="4174" y="1863"/>
                    <a:pt x="5261" y="1495"/>
                    <a:pt x="6365" y="1214"/>
                  </a:cubicBezTo>
                  <a:cubicBezTo>
                    <a:pt x="8592" y="600"/>
                    <a:pt x="10871" y="285"/>
                    <a:pt x="13168" y="250"/>
                  </a:cubicBezTo>
                  <a:cubicBezTo>
                    <a:pt x="13444" y="241"/>
                    <a:pt x="13722" y="237"/>
                    <a:pt x="14000" y="237"/>
                  </a:cubicBezTo>
                  <a:cubicBezTo>
                    <a:pt x="14868" y="237"/>
                    <a:pt x="15741" y="280"/>
                    <a:pt x="16604" y="372"/>
                  </a:cubicBezTo>
                  <a:cubicBezTo>
                    <a:pt x="17744" y="478"/>
                    <a:pt x="18866" y="653"/>
                    <a:pt x="19988" y="916"/>
                  </a:cubicBezTo>
                  <a:cubicBezTo>
                    <a:pt x="22232" y="1407"/>
                    <a:pt x="24406" y="2161"/>
                    <a:pt x="26475" y="3160"/>
                  </a:cubicBezTo>
                  <a:cubicBezTo>
                    <a:pt x="24441" y="2073"/>
                    <a:pt x="22267" y="1267"/>
                    <a:pt x="20023" y="723"/>
                  </a:cubicBezTo>
                  <a:cubicBezTo>
                    <a:pt x="18901" y="460"/>
                    <a:pt x="17762" y="267"/>
                    <a:pt x="16622" y="145"/>
                  </a:cubicBezTo>
                  <a:cubicBezTo>
                    <a:pt x="15663" y="41"/>
                    <a:pt x="14691" y="0"/>
                    <a:pt x="1371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18"/>
            <p:cNvSpPr/>
            <p:nvPr/>
          </p:nvSpPr>
          <p:spPr>
            <a:xfrm>
              <a:off x="4820125" y="3797191"/>
              <a:ext cx="696075" cy="80150"/>
            </a:xfrm>
            <a:custGeom>
              <a:rect b="b" l="l" r="r" t="t"/>
              <a:pathLst>
                <a:path extrusionOk="0" h="3206" w="27843">
                  <a:moveTo>
                    <a:pt x="14775" y="1"/>
                  </a:moveTo>
                  <a:cubicBezTo>
                    <a:pt x="14467" y="1"/>
                    <a:pt x="14159" y="5"/>
                    <a:pt x="13851" y="14"/>
                  </a:cubicBezTo>
                  <a:cubicBezTo>
                    <a:pt x="12659" y="49"/>
                    <a:pt x="11467" y="137"/>
                    <a:pt x="10275" y="295"/>
                  </a:cubicBezTo>
                  <a:cubicBezTo>
                    <a:pt x="9100" y="435"/>
                    <a:pt x="7925" y="628"/>
                    <a:pt x="6751" y="909"/>
                  </a:cubicBezTo>
                  <a:cubicBezTo>
                    <a:pt x="4436" y="1417"/>
                    <a:pt x="2175" y="2188"/>
                    <a:pt x="1" y="3205"/>
                  </a:cubicBezTo>
                  <a:cubicBezTo>
                    <a:pt x="1105" y="2732"/>
                    <a:pt x="2210" y="2329"/>
                    <a:pt x="3349" y="1978"/>
                  </a:cubicBezTo>
                  <a:cubicBezTo>
                    <a:pt x="4489" y="1610"/>
                    <a:pt x="5628" y="1312"/>
                    <a:pt x="6803" y="1066"/>
                  </a:cubicBezTo>
                  <a:cubicBezTo>
                    <a:pt x="9117" y="575"/>
                    <a:pt x="11484" y="295"/>
                    <a:pt x="13851" y="242"/>
                  </a:cubicBezTo>
                  <a:cubicBezTo>
                    <a:pt x="14171" y="233"/>
                    <a:pt x="14489" y="229"/>
                    <a:pt x="14807" y="229"/>
                  </a:cubicBezTo>
                  <a:cubicBezTo>
                    <a:pt x="15674" y="229"/>
                    <a:pt x="16538" y="261"/>
                    <a:pt x="17410" y="312"/>
                  </a:cubicBezTo>
                  <a:cubicBezTo>
                    <a:pt x="18585" y="383"/>
                    <a:pt x="19777" y="523"/>
                    <a:pt x="20952" y="698"/>
                  </a:cubicBezTo>
                  <a:cubicBezTo>
                    <a:pt x="22109" y="873"/>
                    <a:pt x="23284" y="1119"/>
                    <a:pt x="24441" y="1417"/>
                  </a:cubicBezTo>
                  <a:cubicBezTo>
                    <a:pt x="25581" y="1697"/>
                    <a:pt x="26720" y="2048"/>
                    <a:pt x="27842" y="2434"/>
                  </a:cubicBezTo>
                  <a:cubicBezTo>
                    <a:pt x="25633" y="1557"/>
                    <a:pt x="23319" y="926"/>
                    <a:pt x="20987" y="523"/>
                  </a:cubicBezTo>
                  <a:cubicBezTo>
                    <a:pt x="19795" y="330"/>
                    <a:pt x="18620" y="172"/>
                    <a:pt x="17428" y="102"/>
                  </a:cubicBezTo>
                  <a:cubicBezTo>
                    <a:pt x="16544" y="37"/>
                    <a:pt x="15660" y="1"/>
                    <a:pt x="1477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18"/>
            <p:cNvSpPr/>
            <p:nvPr/>
          </p:nvSpPr>
          <p:spPr>
            <a:xfrm>
              <a:off x="5025913" y="3409650"/>
              <a:ext cx="112225" cy="40350"/>
            </a:xfrm>
            <a:custGeom>
              <a:rect b="b" l="l" r="r" t="t"/>
              <a:pathLst>
                <a:path extrusionOk="0" h="1614" w="4489">
                  <a:moveTo>
                    <a:pt x="0" y="0"/>
                  </a:moveTo>
                  <a:lnTo>
                    <a:pt x="0" y="0"/>
                  </a:lnTo>
                  <a:cubicBezTo>
                    <a:pt x="1438" y="684"/>
                    <a:pt x="2946" y="1210"/>
                    <a:pt x="4489" y="1613"/>
                  </a:cubicBezTo>
                  <a:cubicBezTo>
                    <a:pt x="3051" y="947"/>
                    <a:pt x="1543" y="403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18"/>
            <p:cNvSpPr/>
            <p:nvPr/>
          </p:nvSpPr>
          <p:spPr>
            <a:xfrm>
              <a:off x="5038613" y="3387275"/>
              <a:ext cx="84625" cy="77175"/>
            </a:xfrm>
            <a:custGeom>
              <a:rect b="b" l="l" r="r" t="t"/>
              <a:pathLst>
                <a:path extrusionOk="0" h="3087" w="3385">
                  <a:moveTo>
                    <a:pt x="3384" y="1"/>
                  </a:moveTo>
                  <a:lnTo>
                    <a:pt x="3384" y="1"/>
                  </a:lnTo>
                  <a:cubicBezTo>
                    <a:pt x="2771" y="457"/>
                    <a:pt x="2175" y="948"/>
                    <a:pt x="1614" y="1456"/>
                  </a:cubicBezTo>
                  <a:cubicBezTo>
                    <a:pt x="1053" y="1965"/>
                    <a:pt x="509" y="2508"/>
                    <a:pt x="1" y="3087"/>
                  </a:cubicBezTo>
                  <a:cubicBezTo>
                    <a:pt x="614" y="2631"/>
                    <a:pt x="1210" y="2140"/>
                    <a:pt x="1771" y="1614"/>
                  </a:cubicBezTo>
                  <a:cubicBezTo>
                    <a:pt x="2333" y="1105"/>
                    <a:pt x="2876" y="562"/>
                    <a:pt x="338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18"/>
            <p:cNvSpPr/>
            <p:nvPr/>
          </p:nvSpPr>
          <p:spPr>
            <a:xfrm>
              <a:off x="4810688" y="3550775"/>
              <a:ext cx="112250" cy="40350"/>
            </a:xfrm>
            <a:custGeom>
              <a:rect b="b" l="l" r="r" t="t"/>
              <a:pathLst>
                <a:path extrusionOk="0" h="1614" w="4490">
                  <a:moveTo>
                    <a:pt x="1" y="1"/>
                  </a:moveTo>
                  <a:cubicBezTo>
                    <a:pt x="1456" y="684"/>
                    <a:pt x="2946" y="1210"/>
                    <a:pt x="4489" y="1614"/>
                  </a:cubicBezTo>
                  <a:cubicBezTo>
                    <a:pt x="3770" y="1280"/>
                    <a:pt x="3034" y="965"/>
                    <a:pt x="2298" y="702"/>
                  </a:cubicBezTo>
                  <a:cubicBezTo>
                    <a:pt x="1544" y="439"/>
                    <a:pt x="790" y="193"/>
                    <a:pt x="18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" name="Google Shape;261;p18"/>
            <p:cNvSpPr/>
            <p:nvPr/>
          </p:nvSpPr>
          <p:spPr>
            <a:xfrm>
              <a:off x="4824288" y="3528425"/>
              <a:ext cx="84175" cy="77175"/>
            </a:xfrm>
            <a:custGeom>
              <a:rect b="b" l="l" r="r" t="t"/>
              <a:pathLst>
                <a:path extrusionOk="0" h="3087" w="3367">
                  <a:moveTo>
                    <a:pt x="3367" y="0"/>
                  </a:moveTo>
                  <a:cubicBezTo>
                    <a:pt x="3348" y="20"/>
                    <a:pt x="3330" y="39"/>
                    <a:pt x="3312" y="59"/>
                  </a:cubicBezTo>
                  <a:lnTo>
                    <a:pt x="3312" y="59"/>
                  </a:lnTo>
                  <a:cubicBezTo>
                    <a:pt x="3330" y="45"/>
                    <a:pt x="3348" y="31"/>
                    <a:pt x="3367" y="18"/>
                  </a:cubicBezTo>
                  <a:lnTo>
                    <a:pt x="3367" y="0"/>
                  </a:lnTo>
                  <a:close/>
                  <a:moveTo>
                    <a:pt x="3312" y="59"/>
                  </a:moveTo>
                  <a:cubicBezTo>
                    <a:pt x="2106" y="960"/>
                    <a:pt x="1002" y="1963"/>
                    <a:pt x="0" y="3086"/>
                  </a:cubicBezTo>
                  <a:cubicBezTo>
                    <a:pt x="596" y="2630"/>
                    <a:pt x="1192" y="2139"/>
                    <a:pt x="1754" y="1613"/>
                  </a:cubicBezTo>
                  <a:cubicBezTo>
                    <a:pt x="2295" y="1123"/>
                    <a:pt x="2804" y="599"/>
                    <a:pt x="3312" y="5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18"/>
            <p:cNvSpPr/>
            <p:nvPr/>
          </p:nvSpPr>
          <p:spPr>
            <a:xfrm>
              <a:off x="3842463" y="3390800"/>
              <a:ext cx="91175" cy="32900"/>
            </a:xfrm>
            <a:custGeom>
              <a:rect b="b" l="l" r="r" t="t"/>
              <a:pathLst>
                <a:path extrusionOk="0" h="1316" w="3647">
                  <a:moveTo>
                    <a:pt x="0" y="0"/>
                  </a:moveTo>
                  <a:cubicBezTo>
                    <a:pt x="579" y="298"/>
                    <a:pt x="1175" y="544"/>
                    <a:pt x="1789" y="772"/>
                  </a:cubicBezTo>
                  <a:cubicBezTo>
                    <a:pt x="2402" y="999"/>
                    <a:pt x="3016" y="1175"/>
                    <a:pt x="3647" y="1315"/>
                  </a:cubicBezTo>
                  <a:cubicBezTo>
                    <a:pt x="2490" y="754"/>
                    <a:pt x="1263" y="298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" name="Google Shape;263;p18"/>
            <p:cNvSpPr/>
            <p:nvPr/>
          </p:nvSpPr>
          <p:spPr>
            <a:xfrm>
              <a:off x="3852963" y="3372825"/>
              <a:ext cx="68850" cy="62700"/>
            </a:xfrm>
            <a:custGeom>
              <a:rect b="b" l="l" r="r" t="t"/>
              <a:pathLst>
                <a:path extrusionOk="0" h="2508" w="2754">
                  <a:moveTo>
                    <a:pt x="2754" y="0"/>
                  </a:moveTo>
                  <a:lnTo>
                    <a:pt x="2754" y="0"/>
                  </a:lnTo>
                  <a:cubicBezTo>
                    <a:pt x="2245" y="351"/>
                    <a:pt x="1754" y="737"/>
                    <a:pt x="1298" y="1175"/>
                  </a:cubicBezTo>
                  <a:cubicBezTo>
                    <a:pt x="825" y="1578"/>
                    <a:pt x="404" y="2034"/>
                    <a:pt x="1" y="2507"/>
                  </a:cubicBezTo>
                  <a:cubicBezTo>
                    <a:pt x="509" y="2139"/>
                    <a:pt x="983" y="1754"/>
                    <a:pt x="1439" y="1333"/>
                  </a:cubicBezTo>
                  <a:cubicBezTo>
                    <a:pt x="1912" y="912"/>
                    <a:pt x="2350" y="474"/>
                    <a:pt x="275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" name="Google Shape;264;p18"/>
            <p:cNvSpPr/>
            <p:nvPr/>
          </p:nvSpPr>
          <p:spPr>
            <a:xfrm>
              <a:off x="5288888" y="3544650"/>
              <a:ext cx="72350" cy="25875"/>
            </a:xfrm>
            <a:custGeom>
              <a:rect b="b" l="l" r="r" t="t"/>
              <a:pathLst>
                <a:path extrusionOk="0" h="1035" w="2894">
                  <a:moveTo>
                    <a:pt x="1" y="0"/>
                  </a:moveTo>
                  <a:lnTo>
                    <a:pt x="1" y="0"/>
                  </a:lnTo>
                  <a:cubicBezTo>
                    <a:pt x="912" y="491"/>
                    <a:pt x="1877" y="824"/>
                    <a:pt x="2894" y="1035"/>
                  </a:cubicBezTo>
                  <a:cubicBezTo>
                    <a:pt x="1982" y="561"/>
                    <a:pt x="1000" y="210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p18"/>
            <p:cNvSpPr/>
            <p:nvPr/>
          </p:nvSpPr>
          <p:spPr>
            <a:xfrm>
              <a:off x="5297213" y="3530175"/>
              <a:ext cx="54375" cy="49550"/>
            </a:xfrm>
            <a:custGeom>
              <a:rect b="b" l="l" r="r" t="t"/>
              <a:pathLst>
                <a:path extrusionOk="0" h="1982" w="2175">
                  <a:moveTo>
                    <a:pt x="2175" y="1"/>
                  </a:moveTo>
                  <a:lnTo>
                    <a:pt x="2175" y="1"/>
                  </a:lnTo>
                  <a:cubicBezTo>
                    <a:pt x="1754" y="264"/>
                    <a:pt x="1368" y="579"/>
                    <a:pt x="1000" y="912"/>
                  </a:cubicBezTo>
                  <a:cubicBezTo>
                    <a:pt x="632" y="1228"/>
                    <a:pt x="299" y="1596"/>
                    <a:pt x="1" y="1982"/>
                  </a:cubicBezTo>
                  <a:cubicBezTo>
                    <a:pt x="807" y="1421"/>
                    <a:pt x="1544" y="754"/>
                    <a:pt x="2175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18"/>
            <p:cNvSpPr/>
            <p:nvPr/>
          </p:nvSpPr>
          <p:spPr>
            <a:xfrm>
              <a:off x="4035313" y="3535000"/>
              <a:ext cx="112225" cy="40350"/>
            </a:xfrm>
            <a:custGeom>
              <a:rect b="b" l="l" r="r" t="t"/>
              <a:pathLst>
                <a:path extrusionOk="0" h="1614" w="4489">
                  <a:moveTo>
                    <a:pt x="1" y="0"/>
                  </a:moveTo>
                  <a:lnTo>
                    <a:pt x="1" y="0"/>
                  </a:lnTo>
                  <a:cubicBezTo>
                    <a:pt x="1438" y="667"/>
                    <a:pt x="2946" y="1210"/>
                    <a:pt x="4489" y="1613"/>
                  </a:cubicBezTo>
                  <a:cubicBezTo>
                    <a:pt x="3034" y="930"/>
                    <a:pt x="1543" y="386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" name="Google Shape;267;p18"/>
            <p:cNvSpPr/>
            <p:nvPr/>
          </p:nvSpPr>
          <p:spPr>
            <a:xfrm>
              <a:off x="4047588" y="3512200"/>
              <a:ext cx="84625" cy="77175"/>
            </a:xfrm>
            <a:custGeom>
              <a:rect b="b" l="l" r="r" t="t"/>
              <a:pathLst>
                <a:path extrusionOk="0" h="3087" w="3385">
                  <a:moveTo>
                    <a:pt x="3384" y="1"/>
                  </a:moveTo>
                  <a:cubicBezTo>
                    <a:pt x="2771" y="457"/>
                    <a:pt x="2175" y="947"/>
                    <a:pt x="1613" y="1456"/>
                  </a:cubicBezTo>
                  <a:cubicBezTo>
                    <a:pt x="1052" y="1982"/>
                    <a:pt x="509" y="2508"/>
                    <a:pt x="0" y="3086"/>
                  </a:cubicBezTo>
                  <a:cubicBezTo>
                    <a:pt x="1228" y="2175"/>
                    <a:pt x="2350" y="1140"/>
                    <a:pt x="3384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" name="Google Shape;268;p18"/>
            <p:cNvSpPr/>
            <p:nvPr/>
          </p:nvSpPr>
          <p:spPr>
            <a:xfrm>
              <a:off x="4432438" y="3496425"/>
              <a:ext cx="112225" cy="40350"/>
            </a:xfrm>
            <a:custGeom>
              <a:rect b="b" l="l" r="r" t="t"/>
              <a:pathLst>
                <a:path extrusionOk="0" h="1614" w="4489">
                  <a:moveTo>
                    <a:pt x="0" y="1"/>
                  </a:moveTo>
                  <a:lnTo>
                    <a:pt x="0" y="1"/>
                  </a:lnTo>
                  <a:cubicBezTo>
                    <a:pt x="719" y="334"/>
                    <a:pt x="1455" y="632"/>
                    <a:pt x="2209" y="912"/>
                  </a:cubicBezTo>
                  <a:cubicBezTo>
                    <a:pt x="2963" y="1175"/>
                    <a:pt x="3717" y="1421"/>
                    <a:pt x="4488" y="1614"/>
                  </a:cubicBezTo>
                  <a:cubicBezTo>
                    <a:pt x="3770" y="1263"/>
                    <a:pt x="3051" y="965"/>
                    <a:pt x="2297" y="702"/>
                  </a:cubicBezTo>
                  <a:cubicBezTo>
                    <a:pt x="1543" y="421"/>
                    <a:pt x="772" y="193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18"/>
            <p:cNvSpPr/>
            <p:nvPr/>
          </p:nvSpPr>
          <p:spPr>
            <a:xfrm>
              <a:off x="4445588" y="3474075"/>
              <a:ext cx="84175" cy="76725"/>
            </a:xfrm>
            <a:custGeom>
              <a:rect b="b" l="l" r="r" t="t"/>
              <a:pathLst>
                <a:path extrusionOk="0" h="3069" w="3367">
                  <a:moveTo>
                    <a:pt x="3366" y="0"/>
                  </a:moveTo>
                  <a:lnTo>
                    <a:pt x="3366" y="0"/>
                  </a:lnTo>
                  <a:cubicBezTo>
                    <a:pt x="2753" y="439"/>
                    <a:pt x="2174" y="930"/>
                    <a:pt x="1613" y="1456"/>
                  </a:cubicBezTo>
                  <a:cubicBezTo>
                    <a:pt x="1052" y="1964"/>
                    <a:pt x="509" y="2508"/>
                    <a:pt x="0" y="3069"/>
                  </a:cubicBezTo>
                  <a:cubicBezTo>
                    <a:pt x="614" y="2613"/>
                    <a:pt x="1192" y="2122"/>
                    <a:pt x="1753" y="1613"/>
                  </a:cubicBezTo>
                  <a:cubicBezTo>
                    <a:pt x="2314" y="1105"/>
                    <a:pt x="2858" y="561"/>
                    <a:pt x="336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18"/>
            <p:cNvSpPr/>
            <p:nvPr/>
          </p:nvSpPr>
          <p:spPr>
            <a:xfrm>
              <a:off x="3550538" y="3400000"/>
              <a:ext cx="78475" cy="40350"/>
            </a:xfrm>
            <a:custGeom>
              <a:rect b="b" l="l" r="r" t="t"/>
              <a:pathLst>
                <a:path extrusionOk="0" h="1614" w="3139">
                  <a:moveTo>
                    <a:pt x="0" y="0"/>
                  </a:moveTo>
                  <a:lnTo>
                    <a:pt x="0" y="0"/>
                  </a:lnTo>
                  <a:cubicBezTo>
                    <a:pt x="491" y="333"/>
                    <a:pt x="1000" y="649"/>
                    <a:pt x="1526" y="912"/>
                  </a:cubicBezTo>
                  <a:cubicBezTo>
                    <a:pt x="2052" y="1175"/>
                    <a:pt x="2578" y="1420"/>
                    <a:pt x="3139" y="1613"/>
                  </a:cubicBezTo>
                  <a:cubicBezTo>
                    <a:pt x="2175" y="947"/>
                    <a:pt x="1105" y="404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" name="Google Shape;271;p18"/>
            <p:cNvSpPr/>
            <p:nvPr/>
          </p:nvSpPr>
          <p:spPr>
            <a:xfrm>
              <a:off x="3559738" y="3377650"/>
              <a:ext cx="59200" cy="77150"/>
            </a:xfrm>
            <a:custGeom>
              <a:rect b="b" l="l" r="r" t="t"/>
              <a:pathLst>
                <a:path extrusionOk="0" h="3086" w="2368">
                  <a:moveTo>
                    <a:pt x="2368" y="0"/>
                  </a:moveTo>
                  <a:cubicBezTo>
                    <a:pt x="1912" y="456"/>
                    <a:pt x="1473" y="947"/>
                    <a:pt x="1088" y="1473"/>
                  </a:cubicBezTo>
                  <a:cubicBezTo>
                    <a:pt x="684" y="1981"/>
                    <a:pt x="334" y="2525"/>
                    <a:pt x="1" y="3086"/>
                  </a:cubicBezTo>
                  <a:cubicBezTo>
                    <a:pt x="457" y="2613"/>
                    <a:pt x="877" y="2122"/>
                    <a:pt x="1263" y="1613"/>
                  </a:cubicBezTo>
                  <a:cubicBezTo>
                    <a:pt x="1666" y="1087"/>
                    <a:pt x="2034" y="561"/>
                    <a:pt x="236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" name="Google Shape;272;p18"/>
            <p:cNvSpPr/>
            <p:nvPr/>
          </p:nvSpPr>
          <p:spPr>
            <a:xfrm>
              <a:off x="5478238" y="3355275"/>
              <a:ext cx="85075" cy="40350"/>
            </a:xfrm>
            <a:custGeom>
              <a:rect b="b" l="l" r="r" t="t"/>
              <a:pathLst>
                <a:path extrusionOk="0" h="1614" w="3403">
                  <a:moveTo>
                    <a:pt x="1" y="1"/>
                  </a:moveTo>
                  <a:lnTo>
                    <a:pt x="1" y="1"/>
                  </a:lnTo>
                  <a:cubicBezTo>
                    <a:pt x="527" y="334"/>
                    <a:pt x="1070" y="632"/>
                    <a:pt x="1649" y="895"/>
                  </a:cubicBezTo>
                  <a:cubicBezTo>
                    <a:pt x="2210" y="1176"/>
                    <a:pt x="2806" y="1421"/>
                    <a:pt x="3402" y="1614"/>
                  </a:cubicBezTo>
                  <a:cubicBezTo>
                    <a:pt x="2876" y="1281"/>
                    <a:pt x="2315" y="965"/>
                    <a:pt x="1754" y="702"/>
                  </a:cubicBezTo>
                  <a:cubicBezTo>
                    <a:pt x="1176" y="422"/>
                    <a:pt x="597" y="194"/>
                    <a:pt x="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18"/>
            <p:cNvSpPr/>
            <p:nvPr/>
          </p:nvSpPr>
          <p:spPr>
            <a:xfrm>
              <a:off x="5487888" y="3332925"/>
              <a:ext cx="64025" cy="76750"/>
            </a:xfrm>
            <a:custGeom>
              <a:rect b="b" l="l" r="r" t="t"/>
              <a:pathLst>
                <a:path extrusionOk="0" h="3070" w="2561">
                  <a:moveTo>
                    <a:pt x="2560" y="1"/>
                  </a:moveTo>
                  <a:lnTo>
                    <a:pt x="2560" y="1"/>
                  </a:lnTo>
                  <a:cubicBezTo>
                    <a:pt x="2069" y="457"/>
                    <a:pt x="1614" y="948"/>
                    <a:pt x="1193" y="1456"/>
                  </a:cubicBezTo>
                  <a:cubicBezTo>
                    <a:pt x="755" y="1964"/>
                    <a:pt x="351" y="2508"/>
                    <a:pt x="1" y="3069"/>
                  </a:cubicBezTo>
                  <a:cubicBezTo>
                    <a:pt x="965" y="2140"/>
                    <a:pt x="1824" y="1105"/>
                    <a:pt x="256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" name="Google Shape;274;p18"/>
            <p:cNvSpPr/>
            <p:nvPr/>
          </p:nvSpPr>
          <p:spPr>
            <a:xfrm>
              <a:off x="3367763" y="3593300"/>
              <a:ext cx="49550" cy="28075"/>
            </a:xfrm>
            <a:custGeom>
              <a:rect b="b" l="l" r="r" t="t"/>
              <a:pathLst>
                <a:path extrusionOk="0" h="1123" w="1982">
                  <a:moveTo>
                    <a:pt x="0" y="0"/>
                  </a:moveTo>
                  <a:cubicBezTo>
                    <a:pt x="281" y="263"/>
                    <a:pt x="597" y="474"/>
                    <a:pt x="930" y="666"/>
                  </a:cubicBezTo>
                  <a:cubicBezTo>
                    <a:pt x="1263" y="859"/>
                    <a:pt x="1631" y="1017"/>
                    <a:pt x="1982" y="1122"/>
                  </a:cubicBezTo>
                  <a:cubicBezTo>
                    <a:pt x="1701" y="877"/>
                    <a:pt x="1385" y="649"/>
                    <a:pt x="1052" y="474"/>
                  </a:cubicBezTo>
                  <a:cubicBezTo>
                    <a:pt x="719" y="281"/>
                    <a:pt x="369" y="123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" name="Google Shape;275;p18"/>
            <p:cNvSpPr/>
            <p:nvPr/>
          </p:nvSpPr>
          <p:spPr>
            <a:xfrm>
              <a:off x="3373463" y="3577950"/>
              <a:ext cx="37275" cy="53075"/>
            </a:xfrm>
            <a:custGeom>
              <a:rect b="b" l="l" r="r" t="t"/>
              <a:pathLst>
                <a:path extrusionOk="0" h="2123" w="1491">
                  <a:moveTo>
                    <a:pt x="1491" y="1"/>
                  </a:moveTo>
                  <a:lnTo>
                    <a:pt x="1491" y="1"/>
                  </a:lnTo>
                  <a:cubicBezTo>
                    <a:pt x="1175" y="299"/>
                    <a:pt x="894" y="632"/>
                    <a:pt x="649" y="1000"/>
                  </a:cubicBezTo>
                  <a:cubicBezTo>
                    <a:pt x="404" y="1351"/>
                    <a:pt x="176" y="1736"/>
                    <a:pt x="0" y="2122"/>
                  </a:cubicBezTo>
                  <a:cubicBezTo>
                    <a:pt x="614" y="1508"/>
                    <a:pt x="1122" y="790"/>
                    <a:pt x="149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" name="Google Shape;276;p18"/>
            <p:cNvSpPr/>
            <p:nvPr/>
          </p:nvSpPr>
          <p:spPr>
            <a:xfrm>
              <a:off x="4208013" y="3393850"/>
              <a:ext cx="72350" cy="25900"/>
            </a:xfrm>
            <a:custGeom>
              <a:rect b="b" l="l" r="r" t="t"/>
              <a:pathLst>
                <a:path extrusionOk="0" h="1036" w="2894">
                  <a:moveTo>
                    <a:pt x="0" y="1"/>
                  </a:moveTo>
                  <a:cubicBezTo>
                    <a:pt x="456" y="246"/>
                    <a:pt x="930" y="457"/>
                    <a:pt x="1421" y="615"/>
                  </a:cubicBezTo>
                  <a:cubicBezTo>
                    <a:pt x="1894" y="790"/>
                    <a:pt x="2385" y="930"/>
                    <a:pt x="2893" y="1035"/>
                  </a:cubicBezTo>
                  <a:cubicBezTo>
                    <a:pt x="2455" y="790"/>
                    <a:pt x="1982" y="579"/>
                    <a:pt x="1491" y="422"/>
                  </a:cubicBezTo>
                  <a:cubicBezTo>
                    <a:pt x="1000" y="229"/>
                    <a:pt x="509" y="89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18"/>
            <p:cNvSpPr/>
            <p:nvPr/>
          </p:nvSpPr>
          <p:spPr>
            <a:xfrm>
              <a:off x="4215888" y="3379400"/>
              <a:ext cx="54825" cy="49550"/>
            </a:xfrm>
            <a:custGeom>
              <a:rect b="b" l="l" r="r" t="t"/>
              <a:pathLst>
                <a:path extrusionOk="0" h="1982" w="2193">
                  <a:moveTo>
                    <a:pt x="2193" y="0"/>
                  </a:moveTo>
                  <a:lnTo>
                    <a:pt x="2193" y="0"/>
                  </a:lnTo>
                  <a:cubicBezTo>
                    <a:pt x="1369" y="544"/>
                    <a:pt x="632" y="1210"/>
                    <a:pt x="1" y="1981"/>
                  </a:cubicBezTo>
                  <a:cubicBezTo>
                    <a:pt x="825" y="1420"/>
                    <a:pt x="1561" y="754"/>
                    <a:pt x="219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" name="Google Shape;278;p18"/>
            <p:cNvSpPr/>
            <p:nvPr/>
          </p:nvSpPr>
          <p:spPr>
            <a:xfrm>
              <a:off x="4737063" y="3396925"/>
              <a:ext cx="72775" cy="26325"/>
            </a:xfrm>
            <a:custGeom>
              <a:rect b="b" l="l" r="r" t="t"/>
              <a:pathLst>
                <a:path extrusionOk="0" h="1053" w="2911">
                  <a:moveTo>
                    <a:pt x="0" y="1"/>
                  </a:moveTo>
                  <a:cubicBezTo>
                    <a:pt x="456" y="246"/>
                    <a:pt x="929" y="456"/>
                    <a:pt x="1420" y="632"/>
                  </a:cubicBezTo>
                  <a:cubicBezTo>
                    <a:pt x="1894" y="807"/>
                    <a:pt x="2402" y="947"/>
                    <a:pt x="2911" y="1053"/>
                  </a:cubicBezTo>
                  <a:cubicBezTo>
                    <a:pt x="1999" y="562"/>
                    <a:pt x="1017" y="211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" name="Google Shape;279;p18"/>
            <p:cNvSpPr/>
            <p:nvPr/>
          </p:nvSpPr>
          <p:spPr>
            <a:xfrm>
              <a:off x="4745813" y="3382475"/>
              <a:ext cx="54375" cy="49550"/>
            </a:xfrm>
            <a:custGeom>
              <a:rect b="b" l="l" r="r" t="t"/>
              <a:pathLst>
                <a:path extrusionOk="0" h="1982" w="2175">
                  <a:moveTo>
                    <a:pt x="2175" y="0"/>
                  </a:moveTo>
                  <a:lnTo>
                    <a:pt x="2175" y="0"/>
                  </a:lnTo>
                  <a:cubicBezTo>
                    <a:pt x="1754" y="263"/>
                    <a:pt x="1368" y="579"/>
                    <a:pt x="1018" y="912"/>
                  </a:cubicBezTo>
                  <a:cubicBezTo>
                    <a:pt x="632" y="1245"/>
                    <a:pt x="299" y="1595"/>
                    <a:pt x="1" y="1981"/>
                  </a:cubicBezTo>
                  <a:cubicBezTo>
                    <a:pt x="404" y="1718"/>
                    <a:pt x="790" y="1403"/>
                    <a:pt x="1158" y="1070"/>
                  </a:cubicBezTo>
                  <a:cubicBezTo>
                    <a:pt x="1526" y="736"/>
                    <a:pt x="1859" y="386"/>
                    <a:pt x="217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18"/>
            <p:cNvSpPr/>
            <p:nvPr/>
          </p:nvSpPr>
          <p:spPr>
            <a:xfrm>
              <a:off x="3711388" y="3549900"/>
              <a:ext cx="72800" cy="26325"/>
            </a:xfrm>
            <a:custGeom>
              <a:rect b="b" l="l" r="r" t="t"/>
              <a:pathLst>
                <a:path extrusionOk="0" h="1053" w="2912">
                  <a:moveTo>
                    <a:pt x="1" y="0"/>
                  </a:moveTo>
                  <a:lnTo>
                    <a:pt x="1" y="0"/>
                  </a:lnTo>
                  <a:cubicBezTo>
                    <a:pt x="913" y="491"/>
                    <a:pt x="1894" y="842"/>
                    <a:pt x="2911" y="1052"/>
                  </a:cubicBezTo>
                  <a:cubicBezTo>
                    <a:pt x="2456" y="807"/>
                    <a:pt x="1982" y="597"/>
                    <a:pt x="1491" y="421"/>
                  </a:cubicBezTo>
                  <a:cubicBezTo>
                    <a:pt x="1018" y="246"/>
                    <a:pt x="509" y="106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18"/>
            <p:cNvSpPr/>
            <p:nvPr/>
          </p:nvSpPr>
          <p:spPr>
            <a:xfrm>
              <a:off x="3719738" y="3535425"/>
              <a:ext cx="54800" cy="50000"/>
            </a:xfrm>
            <a:custGeom>
              <a:rect b="b" l="l" r="r" t="t"/>
              <a:pathLst>
                <a:path extrusionOk="0" h="2000" w="2192">
                  <a:moveTo>
                    <a:pt x="2192" y="1"/>
                  </a:moveTo>
                  <a:lnTo>
                    <a:pt x="2192" y="1"/>
                  </a:lnTo>
                  <a:cubicBezTo>
                    <a:pt x="1368" y="562"/>
                    <a:pt x="631" y="1228"/>
                    <a:pt x="0" y="2000"/>
                  </a:cubicBezTo>
                  <a:cubicBezTo>
                    <a:pt x="421" y="1719"/>
                    <a:pt x="807" y="1421"/>
                    <a:pt x="1175" y="1088"/>
                  </a:cubicBezTo>
                  <a:cubicBezTo>
                    <a:pt x="1543" y="755"/>
                    <a:pt x="1876" y="387"/>
                    <a:pt x="219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2" name="Google Shape;282;p18"/>
          <p:cNvSpPr/>
          <p:nvPr/>
        </p:nvSpPr>
        <p:spPr>
          <a:xfrm>
            <a:off x="3477550" y="3815663"/>
            <a:ext cx="348900" cy="3489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18"/>
          <p:cNvSpPr/>
          <p:nvPr/>
        </p:nvSpPr>
        <p:spPr>
          <a:xfrm>
            <a:off x="5314525" y="3815663"/>
            <a:ext cx="348900" cy="34890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84" name="Google Shape;284;p18"/>
          <p:cNvCxnSpPr>
            <a:stCxn id="231" idx="4"/>
            <a:endCxn id="282" idx="0"/>
          </p:cNvCxnSpPr>
          <p:nvPr/>
        </p:nvCxnSpPr>
        <p:spPr>
          <a:xfrm rot="5400000">
            <a:off x="3348150" y="2593400"/>
            <a:ext cx="1526100" cy="918600"/>
          </a:xfrm>
          <a:prstGeom prst="curvedConnector3">
            <a:avLst>
              <a:gd fmla="val 49997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285" name="Google Shape;285;p18"/>
          <p:cNvCxnSpPr>
            <a:stCxn id="231" idx="4"/>
            <a:endCxn id="283" idx="0"/>
          </p:cNvCxnSpPr>
          <p:nvPr/>
        </p:nvCxnSpPr>
        <p:spPr>
          <a:xfrm flipH="1" rot="-5400000">
            <a:off x="4266750" y="2593400"/>
            <a:ext cx="1526100" cy="918600"/>
          </a:xfrm>
          <a:prstGeom prst="curvedConnector3">
            <a:avLst>
              <a:gd fmla="val 49997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286" name="Google Shape;286;p18"/>
          <p:cNvCxnSpPr>
            <a:stCxn id="235" idx="3"/>
            <a:endCxn id="231" idx="2"/>
          </p:cNvCxnSpPr>
          <p:nvPr/>
        </p:nvCxnSpPr>
        <p:spPr>
          <a:xfrm flipH="1" rot="10800000">
            <a:off x="3053950" y="1956663"/>
            <a:ext cx="1183500" cy="7500"/>
          </a:xfrm>
          <a:prstGeom prst="curvedConnector3">
            <a:avLst>
              <a:gd fmla="val 50002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7" name="Google Shape;287;p18"/>
          <p:cNvCxnSpPr>
            <a:stCxn id="239" idx="1"/>
            <a:endCxn id="231" idx="6"/>
          </p:cNvCxnSpPr>
          <p:nvPr/>
        </p:nvCxnSpPr>
        <p:spPr>
          <a:xfrm rot="10800000">
            <a:off x="4903550" y="1956663"/>
            <a:ext cx="1183500" cy="7500"/>
          </a:xfrm>
          <a:prstGeom prst="curvedConnector3">
            <a:avLst>
              <a:gd fmla="val 50002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88" name="Google Shape;288;p18"/>
          <p:cNvSpPr txBox="1"/>
          <p:nvPr/>
        </p:nvSpPr>
        <p:spPr>
          <a:xfrm>
            <a:off x="739450" y="4480275"/>
            <a:ext cx="8073300" cy="6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rPr>
              <a:t>Habla con un compañero sobre la forma en que la lealtad se relaciona con la amistad. Compártelo con la clase.</a:t>
            </a:r>
            <a:endParaRPr sz="1800">
              <a:solidFill>
                <a:schemeClr val="dk2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289" name="Google Shape;28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61949" y="1510400"/>
            <a:ext cx="484747" cy="66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82200" y="1543800"/>
            <a:ext cx="387796" cy="66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9"/>
          <p:cNvSpPr/>
          <p:nvPr/>
        </p:nvSpPr>
        <p:spPr>
          <a:xfrm>
            <a:off x="489125" y="1307725"/>
            <a:ext cx="5084183" cy="3318889"/>
          </a:xfrm>
          <a:custGeom>
            <a:rect b="b" l="l" r="r" t="t"/>
            <a:pathLst>
              <a:path extrusionOk="0" h="29674" w="40258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28575" rotWithShape="0" algn="bl" dir="1980000" dist="19050">
              <a:srgbClr val="000000">
                <a:alpha val="1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19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Inventa </a:t>
            </a:r>
            <a:r>
              <a:rPr lang="en"/>
              <a:t>un apretón de manos de la clase</a:t>
            </a:r>
            <a:endParaRPr sz="2600"/>
          </a:p>
        </p:txBody>
      </p:sp>
      <p:graphicFrame>
        <p:nvGraphicFramePr>
          <p:cNvPr id="297" name="Google Shape;297;p19"/>
          <p:cNvGraphicFramePr/>
          <p:nvPr/>
        </p:nvGraphicFramePr>
        <p:xfrm>
          <a:off x="720000" y="1557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{E5ACF29D-F912-4E8E-BEDD-B4AA6E9F0D7A}</a:tableStyleId>
              </a:tblPr>
              <a:tblGrid>
                <a:gridCol w="515275"/>
                <a:gridCol w="4258925"/>
              </a:tblGrid>
              <a:tr h="3143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500">
                          <a:solidFill>
                            <a:schemeClr val="accent1"/>
                          </a:solidFill>
                          <a:latin typeface="Covered By Your Grace"/>
                          <a:ea typeface="Covered By Your Grace"/>
                          <a:cs typeface="Covered By Your Grace"/>
                          <a:sym typeface="Covered By Your Grace"/>
                        </a:rPr>
                        <a:t>1</a:t>
                      </a:r>
                      <a:endParaRPr sz="2500">
                        <a:solidFill>
                          <a:schemeClr val="accent1"/>
                        </a:solidFill>
                        <a:latin typeface="Covered By Your Grace"/>
                        <a:ea typeface="Covered By Your Grace"/>
                        <a:cs typeface="Covered By Your Grace"/>
                        <a:sym typeface="Covered By Your Grace"/>
                      </a:endParaRPr>
                    </a:p>
                  </a:txBody>
                  <a:tcPr marT="91425" marB="91425" marR="91425" marL="91425" anchor="ctr">
                    <a:lnL cap="flat" cmpd="sng" w="5300">
                      <a:solidFill>
                        <a:srgbClr val="D9D9E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D9D9E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D9D9E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D9D9E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Didact Gothic"/>
                          <a:ea typeface="Didact Gothic"/>
                          <a:cs typeface="Didact Gothic"/>
                          <a:sym typeface="Didact Gothic"/>
                        </a:rPr>
                        <a:t>Piensa en algo que tengan en común como clase.</a:t>
                      </a:r>
                      <a:endParaRPr>
                        <a:solidFill>
                          <a:schemeClr val="dk2"/>
                        </a:solidFill>
                        <a:latin typeface="Didact Gothic"/>
                        <a:ea typeface="Didact Gothic"/>
                        <a:cs typeface="Didact Gothic"/>
                        <a:sym typeface="Didact Gothic"/>
                      </a:endParaRPr>
                    </a:p>
                  </a:txBody>
                  <a:tcPr marT="91425" marB="91425" marR="91425" marL="91425" anchor="ctr">
                    <a:lnL cap="flat" cmpd="sng" w="5300">
                      <a:solidFill>
                        <a:srgbClr val="D9D9E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D9D9E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D9D9E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D9D9E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500">
                          <a:solidFill>
                            <a:schemeClr val="lt1"/>
                          </a:solidFill>
                          <a:latin typeface="Covered By Your Grace"/>
                          <a:ea typeface="Covered By Your Grace"/>
                          <a:cs typeface="Covered By Your Grace"/>
                          <a:sym typeface="Covered By Your Grace"/>
                        </a:rPr>
                        <a:t>2</a:t>
                      </a:r>
                      <a:endParaRPr sz="2500">
                        <a:solidFill>
                          <a:schemeClr val="lt1"/>
                        </a:solidFill>
                        <a:latin typeface="Covered By Your Grace"/>
                        <a:ea typeface="Covered By Your Grace"/>
                        <a:cs typeface="Covered By Your Grace"/>
                        <a:sym typeface="Covered By Your Grace"/>
                      </a:endParaRPr>
                    </a:p>
                  </a:txBody>
                  <a:tcPr marT="91425" marB="91425" marR="91425" marL="91425" anchor="ctr">
                    <a:lnL cap="flat" cmpd="sng" w="5300">
                      <a:solidFill>
                        <a:srgbClr val="D9D9E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D9D9E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D9D9E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D9D9E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Didact Gothic"/>
                          <a:ea typeface="Didact Gothic"/>
                          <a:cs typeface="Didact Gothic"/>
                          <a:sym typeface="Didact Gothic"/>
                        </a:rPr>
                        <a:t>Piensa en una forma de establecer una conexión.</a:t>
                      </a:r>
                      <a:endParaRPr>
                        <a:solidFill>
                          <a:schemeClr val="dk2"/>
                        </a:solidFill>
                        <a:latin typeface="Didact Gothic"/>
                        <a:ea typeface="Didact Gothic"/>
                        <a:cs typeface="Didact Gothic"/>
                        <a:sym typeface="Didact Gothic"/>
                      </a:endParaRPr>
                    </a:p>
                  </a:txBody>
                  <a:tcPr marT="91425" marB="91425" marR="91425" marL="91425" anchor="ctr">
                    <a:lnL cap="flat" cmpd="sng" w="5300">
                      <a:solidFill>
                        <a:srgbClr val="D9D9E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D9D9E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D9D9E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D9D9E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500">
                          <a:solidFill>
                            <a:schemeClr val="accent4"/>
                          </a:solidFill>
                          <a:latin typeface="Covered By Your Grace"/>
                          <a:ea typeface="Covered By Your Grace"/>
                          <a:cs typeface="Covered By Your Grace"/>
                          <a:sym typeface="Covered By Your Grace"/>
                        </a:rPr>
                        <a:t>3</a:t>
                      </a:r>
                      <a:endParaRPr sz="2500">
                        <a:solidFill>
                          <a:schemeClr val="accent4"/>
                        </a:solidFill>
                        <a:latin typeface="Covered By Your Grace"/>
                        <a:ea typeface="Covered By Your Grace"/>
                        <a:cs typeface="Covered By Your Grace"/>
                        <a:sym typeface="Covered By Your Grace"/>
                      </a:endParaRPr>
                    </a:p>
                  </a:txBody>
                  <a:tcPr marT="91425" marB="91425" marR="91425" marL="91425" anchor="ctr">
                    <a:lnL cap="flat" cmpd="sng" w="5300">
                      <a:solidFill>
                        <a:srgbClr val="D9D9E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D9D9E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D9D9E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D9D9E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Didact Gothic"/>
                          <a:ea typeface="Didact Gothic"/>
                          <a:cs typeface="Didact Gothic"/>
                          <a:sym typeface="Didact Gothic"/>
                        </a:rPr>
                        <a:t>Añádele tu propio toque especial.</a:t>
                      </a:r>
                      <a:endParaRPr>
                        <a:solidFill>
                          <a:schemeClr val="dk2"/>
                        </a:solidFill>
                        <a:latin typeface="Didact Gothic"/>
                        <a:ea typeface="Didact Gothic"/>
                        <a:cs typeface="Didact Gothic"/>
                        <a:sym typeface="Didact Gothic"/>
                      </a:endParaRPr>
                    </a:p>
                  </a:txBody>
                  <a:tcPr marT="91425" marB="91425" marR="91425" marL="91425" anchor="ctr">
                    <a:lnL cap="flat" cmpd="sng" w="5300">
                      <a:solidFill>
                        <a:srgbClr val="D9D9E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D9D9E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D9D9E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D9D9E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500">
                          <a:solidFill>
                            <a:schemeClr val="accent2"/>
                          </a:solidFill>
                          <a:latin typeface="Covered By Your Grace"/>
                          <a:ea typeface="Covered By Your Grace"/>
                          <a:cs typeface="Covered By Your Grace"/>
                          <a:sym typeface="Covered By Your Grace"/>
                        </a:rPr>
                        <a:t>4</a:t>
                      </a:r>
                      <a:endParaRPr sz="2500">
                        <a:solidFill>
                          <a:schemeClr val="accent2"/>
                        </a:solidFill>
                        <a:latin typeface="Covered By Your Grace"/>
                        <a:ea typeface="Covered By Your Grace"/>
                        <a:cs typeface="Covered By Your Grace"/>
                        <a:sym typeface="Covered By Your Grace"/>
                      </a:endParaRPr>
                    </a:p>
                  </a:txBody>
                  <a:tcPr marT="91425" marB="91425" marR="91425" marL="91425" anchor="ctr">
                    <a:lnL cap="flat" cmpd="sng" w="5300">
                      <a:solidFill>
                        <a:srgbClr val="D9D9E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D9D9E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D9D9E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D9D9E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Didact Gothic"/>
                          <a:ea typeface="Didact Gothic"/>
                          <a:cs typeface="Didact Gothic"/>
                          <a:sym typeface="Didact Gothic"/>
                        </a:rPr>
                        <a:t>Practícalo, practícalo y practícalo.</a:t>
                      </a:r>
                      <a:endParaRPr>
                        <a:solidFill>
                          <a:schemeClr val="dk2"/>
                        </a:solidFill>
                        <a:latin typeface="Didact Gothic"/>
                        <a:ea typeface="Didact Gothic"/>
                        <a:cs typeface="Didact Gothic"/>
                        <a:sym typeface="Didact Gothic"/>
                      </a:endParaRPr>
                    </a:p>
                  </a:txBody>
                  <a:tcPr marT="91425" marB="91425" marR="91425" marL="91425" anchor="ctr">
                    <a:lnL cap="flat" cmpd="sng" w="5300">
                      <a:solidFill>
                        <a:srgbClr val="D9D9E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D9D9E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D9D9E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D9D9E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500">
                          <a:solidFill>
                            <a:schemeClr val="accent3"/>
                          </a:solidFill>
                          <a:latin typeface="Covered By Your Grace"/>
                          <a:ea typeface="Covered By Your Grace"/>
                          <a:cs typeface="Covered By Your Grace"/>
                          <a:sym typeface="Covered By Your Grace"/>
                        </a:rPr>
                        <a:t>5</a:t>
                      </a:r>
                      <a:endParaRPr sz="2500">
                        <a:solidFill>
                          <a:schemeClr val="accent3"/>
                        </a:solidFill>
                        <a:latin typeface="Covered By Your Grace"/>
                        <a:ea typeface="Covered By Your Grace"/>
                        <a:cs typeface="Covered By Your Grace"/>
                        <a:sym typeface="Covered By Your Grace"/>
                      </a:endParaRPr>
                    </a:p>
                  </a:txBody>
                  <a:tcPr marT="91425" marB="91425" marR="91425" marL="91425" anchor="ctr">
                    <a:lnL cap="flat" cmpd="sng" w="5300">
                      <a:solidFill>
                        <a:srgbClr val="D9D9E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D9D9E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D9D9E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D9D9E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Didact Gothic"/>
                          <a:ea typeface="Didact Gothic"/>
                          <a:cs typeface="Didact Gothic"/>
                          <a:sym typeface="Didact Gothic"/>
                        </a:rPr>
                        <a:t>Preséntalo a otra clase.</a:t>
                      </a:r>
                      <a:endParaRPr>
                        <a:solidFill>
                          <a:schemeClr val="dk2"/>
                        </a:solidFill>
                        <a:latin typeface="Didact Gothic"/>
                        <a:ea typeface="Didact Gothic"/>
                        <a:cs typeface="Didact Gothic"/>
                        <a:sym typeface="Didact Gothic"/>
                      </a:endParaRPr>
                    </a:p>
                  </a:txBody>
                  <a:tcPr marT="91425" marB="91425" marR="91425" marL="91425" anchor="ctr">
                    <a:lnL cap="flat" cmpd="sng" w="5300">
                      <a:solidFill>
                        <a:srgbClr val="D9D9E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5300">
                      <a:solidFill>
                        <a:srgbClr val="D9D9E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5300">
                      <a:solidFill>
                        <a:srgbClr val="D9D9E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5300">
                      <a:solidFill>
                        <a:srgbClr val="D9D9E3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298" name="Google Shape;298;p19"/>
          <p:cNvGrpSpPr/>
          <p:nvPr/>
        </p:nvGrpSpPr>
        <p:grpSpPr>
          <a:xfrm>
            <a:off x="5938738" y="1363800"/>
            <a:ext cx="2818664" cy="870709"/>
            <a:chOff x="5605325" y="1304888"/>
            <a:chExt cx="2818664" cy="870709"/>
          </a:xfrm>
        </p:grpSpPr>
        <p:sp>
          <p:nvSpPr>
            <p:cNvPr id="299" name="Google Shape;299;p19"/>
            <p:cNvSpPr/>
            <p:nvPr/>
          </p:nvSpPr>
          <p:spPr>
            <a:xfrm>
              <a:off x="5605325" y="1304888"/>
              <a:ext cx="2818664" cy="870709"/>
            </a:xfrm>
            <a:custGeom>
              <a:rect b="b" l="l" r="r" t="t"/>
              <a:pathLst>
                <a:path extrusionOk="0" h="29674" w="40258">
                  <a:moveTo>
                    <a:pt x="36470" y="989"/>
                  </a:moveTo>
                  <a:cubicBezTo>
                    <a:pt x="36245" y="944"/>
                    <a:pt x="36017" y="903"/>
                    <a:pt x="35785" y="882"/>
                  </a:cubicBezTo>
                  <a:cubicBezTo>
                    <a:pt x="34672" y="778"/>
                    <a:pt x="33549" y="713"/>
                    <a:pt x="32429" y="685"/>
                  </a:cubicBezTo>
                  <a:cubicBezTo>
                    <a:pt x="30887" y="640"/>
                    <a:pt x="29346" y="654"/>
                    <a:pt x="27808" y="640"/>
                  </a:cubicBezTo>
                  <a:cubicBezTo>
                    <a:pt x="27210" y="636"/>
                    <a:pt x="26612" y="640"/>
                    <a:pt x="26014" y="630"/>
                  </a:cubicBezTo>
                  <a:cubicBezTo>
                    <a:pt x="25308" y="619"/>
                    <a:pt x="24607" y="598"/>
                    <a:pt x="23906" y="560"/>
                  </a:cubicBezTo>
                  <a:cubicBezTo>
                    <a:pt x="22416" y="477"/>
                    <a:pt x="20926" y="432"/>
                    <a:pt x="19447" y="260"/>
                  </a:cubicBezTo>
                  <a:cubicBezTo>
                    <a:pt x="17984" y="94"/>
                    <a:pt x="16529" y="18"/>
                    <a:pt x="15064" y="8"/>
                  </a:cubicBezTo>
                  <a:cubicBezTo>
                    <a:pt x="13765" y="0"/>
                    <a:pt x="12468" y="91"/>
                    <a:pt x="11172" y="198"/>
                  </a:cubicBezTo>
                  <a:cubicBezTo>
                    <a:pt x="10630" y="246"/>
                    <a:pt x="10080" y="177"/>
                    <a:pt x="9534" y="201"/>
                  </a:cubicBezTo>
                  <a:cubicBezTo>
                    <a:pt x="8593" y="239"/>
                    <a:pt x="7657" y="180"/>
                    <a:pt x="6720" y="94"/>
                  </a:cubicBezTo>
                  <a:cubicBezTo>
                    <a:pt x="6565" y="73"/>
                    <a:pt x="6406" y="73"/>
                    <a:pt x="6254" y="91"/>
                  </a:cubicBezTo>
                  <a:cubicBezTo>
                    <a:pt x="5286" y="270"/>
                    <a:pt x="4318" y="453"/>
                    <a:pt x="3347" y="640"/>
                  </a:cubicBezTo>
                  <a:cubicBezTo>
                    <a:pt x="2666" y="767"/>
                    <a:pt x="2078" y="1069"/>
                    <a:pt x="1674" y="1694"/>
                  </a:cubicBezTo>
                  <a:cubicBezTo>
                    <a:pt x="1339" y="2209"/>
                    <a:pt x="958" y="2720"/>
                    <a:pt x="810" y="3342"/>
                  </a:cubicBezTo>
                  <a:cubicBezTo>
                    <a:pt x="647" y="4010"/>
                    <a:pt x="499" y="4680"/>
                    <a:pt x="513" y="5400"/>
                  </a:cubicBezTo>
                  <a:cubicBezTo>
                    <a:pt x="516" y="5786"/>
                    <a:pt x="447" y="6170"/>
                    <a:pt x="412" y="6561"/>
                  </a:cubicBezTo>
                  <a:cubicBezTo>
                    <a:pt x="350" y="7283"/>
                    <a:pt x="277" y="8002"/>
                    <a:pt x="232" y="8731"/>
                  </a:cubicBezTo>
                  <a:cubicBezTo>
                    <a:pt x="184" y="9426"/>
                    <a:pt x="170" y="10128"/>
                    <a:pt x="149" y="10822"/>
                  </a:cubicBezTo>
                  <a:cubicBezTo>
                    <a:pt x="119" y="11915"/>
                    <a:pt x="74" y="13006"/>
                    <a:pt x="63" y="14096"/>
                  </a:cubicBezTo>
                  <a:cubicBezTo>
                    <a:pt x="57" y="15530"/>
                    <a:pt x="122" y="16961"/>
                    <a:pt x="63" y="18382"/>
                  </a:cubicBezTo>
                  <a:cubicBezTo>
                    <a:pt x="1" y="19844"/>
                    <a:pt x="12" y="21292"/>
                    <a:pt x="132" y="22750"/>
                  </a:cubicBezTo>
                  <a:cubicBezTo>
                    <a:pt x="212" y="23732"/>
                    <a:pt x="364" y="24700"/>
                    <a:pt x="706" y="25633"/>
                  </a:cubicBezTo>
                  <a:cubicBezTo>
                    <a:pt x="1194" y="26957"/>
                    <a:pt x="2027" y="27880"/>
                    <a:pt x="3250" y="28419"/>
                  </a:cubicBezTo>
                  <a:cubicBezTo>
                    <a:pt x="3855" y="28689"/>
                    <a:pt x="4477" y="28875"/>
                    <a:pt x="5106" y="29003"/>
                  </a:cubicBezTo>
                  <a:cubicBezTo>
                    <a:pt x="5787" y="29145"/>
                    <a:pt x="6478" y="29217"/>
                    <a:pt x="7167" y="29255"/>
                  </a:cubicBezTo>
                  <a:cubicBezTo>
                    <a:pt x="8963" y="29348"/>
                    <a:pt x="10764" y="29390"/>
                    <a:pt x="12565" y="29477"/>
                  </a:cubicBezTo>
                  <a:cubicBezTo>
                    <a:pt x="14234" y="29570"/>
                    <a:pt x="15897" y="29597"/>
                    <a:pt x="17566" y="29556"/>
                  </a:cubicBezTo>
                  <a:cubicBezTo>
                    <a:pt x="18635" y="29528"/>
                    <a:pt x="19702" y="29556"/>
                    <a:pt x="20771" y="29584"/>
                  </a:cubicBezTo>
                  <a:cubicBezTo>
                    <a:pt x="22388" y="29618"/>
                    <a:pt x="24006" y="29674"/>
                    <a:pt x="25616" y="29542"/>
                  </a:cubicBezTo>
                  <a:cubicBezTo>
                    <a:pt x="25979" y="29514"/>
                    <a:pt x="26345" y="29501"/>
                    <a:pt x="26709" y="29525"/>
                  </a:cubicBezTo>
                  <a:cubicBezTo>
                    <a:pt x="26768" y="29528"/>
                    <a:pt x="26830" y="29535"/>
                    <a:pt x="26889" y="29549"/>
                  </a:cubicBezTo>
                  <a:cubicBezTo>
                    <a:pt x="27130" y="29597"/>
                    <a:pt x="31195" y="28983"/>
                    <a:pt x="31319" y="28979"/>
                  </a:cubicBezTo>
                  <a:cubicBezTo>
                    <a:pt x="32332" y="28910"/>
                    <a:pt x="33348" y="28837"/>
                    <a:pt x="34361" y="28778"/>
                  </a:cubicBezTo>
                  <a:cubicBezTo>
                    <a:pt x="35371" y="28710"/>
                    <a:pt x="36379" y="28592"/>
                    <a:pt x="37396" y="28613"/>
                  </a:cubicBezTo>
                  <a:cubicBezTo>
                    <a:pt x="37942" y="28627"/>
                    <a:pt x="38353" y="28474"/>
                    <a:pt x="38710" y="28094"/>
                  </a:cubicBezTo>
                  <a:cubicBezTo>
                    <a:pt x="38871" y="27922"/>
                    <a:pt x="39024" y="27727"/>
                    <a:pt x="39148" y="27523"/>
                  </a:cubicBezTo>
                  <a:cubicBezTo>
                    <a:pt x="39556" y="26836"/>
                    <a:pt x="39805" y="26092"/>
                    <a:pt x="39857" y="25263"/>
                  </a:cubicBezTo>
                  <a:cubicBezTo>
                    <a:pt x="39978" y="23362"/>
                    <a:pt x="40109" y="21475"/>
                    <a:pt x="40223" y="19571"/>
                  </a:cubicBezTo>
                  <a:cubicBezTo>
                    <a:pt x="40257" y="19014"/>
                    <a:pt x="40254" y="18457"/>
                    <a:pt x="40251" y="17894"/>
                  </a:cubicBezTo>
                  <a:cubicBezTo>
                    <a:pt x="40251" y="16463"/>
                    <a:pt x="40223" y="15039"/>
                    <a:pt x="40219" y="13612"/>
                  </a:cubicBezTo>
                  <a:cubicBezTo>
                    <a:pt x="40216" y="12267"/>
                    <a:pt x="40144" y="10923"/>
                    <a:pt x="40029" y="9585"/>
                  </a:cubicBezTo>
                  <a:cubicBezTo>
                    <a:pt x="39943" y="8600"/>
                    <a:pt x="39912" y="7622"/>
                    <a:pt x="39839" y="6640"/>
                  </a:cubicBezTo>
                  <a:cubicBezTo>
                    <a:pt x="39791" y="6028"/>
                    <a:pt x="39742" y="5410"/>
                    <a:pt x="39653" y="4798"/>
                  </a:cubicBezTo>
                  <a:cubicBezTo>
                    <a:pt x="39493" y="3754"/>
                    <a:pt x="39134" y="2787"/>
                    <a:pt x="38530" y="1922"/>
                  </a:cubicBezTo>
                  <a:cubicBezTo>
                    <a:pt x="38287" y="1576"/>
                    <a:pt x="38011" y="1314"/>
                    <a:pt x="37606" y="1235"/>
                  </a:cubicBezTo>
                  <a:cubicBezTo>
                    <a:pt x="37596" y="1231"/>
                    <a:pt x="37582" y="1227"/>
                    <a:pt x="37569" y="1224"/>
                  </a:cubicBezTo>
                  <a:cubicBezTo>
                    <a:pt x="37499" y="1214"/>
                    <a:pt x="37430" y="1200"/>
                    <a:pt x="37362" y="1186"/>
                  </a:cubicBezTo>
                  <a:cubicBezTo>
                    <a:pt x="37064" y="1128"/>
                    <a:pt x="36767" y="1051"/>
                    <a:pt x="36470" y="9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8575" rotWithShape="0" algn="bl" dir="1980000" dist="19050">
                <a:srgbClr val="000000">
                  <a:alpha val="1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" name="Google Shape;300;p19"/>
            <p:cNvSpPr txBox="1"/>
            <p:nvPr/>
          </p:nvSpPr>
          <p:spPr>
            <a:xfrm>
              <a:off x="5761375" y="1453888"/>
              <a:ext cx="2494500" cy="57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16050" lIns="116050" spcFirstLastPara="1" rIns="116050" wrap="square" tIns="1160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200">
                  <a:solidFill>
                    <a:schemeClr val="accent1"/>
                  </a:solidFill>
                  <a:latin typeface="Covered By Your Grace"/>
                  <a:ea typeface="Covered By Your Grace"/>
                  <a:cs typeface="Covered By Your Grace"/>
                  <a:sym typeface="Covered By Your Grace"/>
                </a:rPr>
                <a:t>“¡Cuenta conmigo!” </a:t>
              </a:r>
              <a:endParaRPr sz="2200">
                <a:solidFill>
                  <a:schemeClr val="accent1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endParaRPr>
            </a:p>
          </p:txBody>
        </p:sp>
      </p:grpSp>
      <p:pic>
        <p:nvPicPr>
          <p:cNvPr id="301" name="Google Shape;301;p19" title="Handshake Arthur Read GIF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03400" y="2580599"/>
            <a:ext cx="2889350" cy="1734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20"/>
          <p:cNvSpPr/>
          <p:nvPr/>
        </p:nvSpPr>
        <p:spPr>
          <a:xfrm>
            <a:off x="706025" y="1224200"/>
            <a:ext cx="7731951" cy="3508802"/>
          </a:xfrm>
          <a:custGeom>
            <a:rect b="b" l="l" r="r" t="t"/>
            <a:pathLst>
              <a:path extrusionOk="0" h="29674" w="40258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28575" rotWithShape="0" algn="bl" dir="1980000" dist="19050">
              <a:srgbClr val="000000">
                <a:alpha val="1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rPr>
              <a:t>J</a:t>
            </a:r>
            <a:r>
              <a:rPr b="1" lang="en" sz="18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rPr>
              <a:t>ueguen un juego de “esquinas</a:t>
            </a:r>
            <a:r>
              <a:rPr b="1" lang="en" sz="1800">
                <a:solidFill>
                  <a:srgbClr val="191919"/>
                </a:solidFill>
                <a:latin typeface="Didact Gothic"/>
                <a:ea typeface="Didact Gothic"/>
                <a:cs typeface="Didact Gothic"/>
                <a:sym typeface="Didact Gothic"/>
              </a:rPr>
              <a:t>” modificado designando tres áreas en el salón de clase. Los estudiantes se dirigirán al área que se empareje con su elección de “lealtad”. Por ejemplo, párate junto a la pizarra blanca si eres leal a los Rockets. Párate cerca del fondo del salón de clase si eres leal a los Spurs.</a:t>
            </a:r>
            <a:endParaRPr b="1" sz="1800">
              <a:solidFill>
                <a:srgbClr val="191919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191919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613A"/>
                </a:solidFill>
                <a:latin typeface="Didact Gothic"/>
                <a:ea typeface="Didact Gothic"/>
                <a:cs typeface="Didact Gothic"/>
                <a:sym typeface="Didact Gothic"/>
              </a:rPr>
              <a:t>Categoría 1:</a:t>
            </a:r>
            <a:r>
              <a:rPr b="1" lang="en" sz="1800">
                <a:solidFill>
                  <a:srgbClr val="CC4125"/>
                </a:solidFill>
                <a:latin typeface="Didact Gothic"/>
                <a:ea typeface="Didact Gothic"/>
                <a:cs typeface="Didact Gothic"/>
                <a:sym typeface="Didact Gothic"/>
              </a:rPr>
              <a:t> </a:t>
            </a:r>
            <a:r>
              <a:rPr b="1" lang="en" sz="1800">
                <a:solidFill>
                  <a:srgbClr val="191919"/>
                </a:solidFill>
                <a:latin typeface="Didact Gothic"/>
                <a:ea typeface="Didact Gothic"/>
                <a:cs typeface="Didact Gothic"/>
                <a:sym typeface="Didact Gothic"/>
              </a:rPr>
              <a:t>Chick-fil-A, McDonalds, Whataburger</a:t>
            </a:r>
            <a:endParaRPr b="1" sz="1800">
              <a:solidFill>
                <a:srgbClr val="191919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191919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BE00"/>
                </a:solidFill>
                <a:latin typeface="Didact Gothic"/>
                <a:ea typeface="Didact Gothic"/>
                <a:cs typeface="Didact Gothic"/>
                <a:sym typeface="Didact Gothic"/>
              </a:rPr>
              <a:t>Categoría 2: </a:t>
            </a:r>
            <a:r>
              <a:rPr b="1" lang="en" sz="1800">
                <a:solidFill>
                  <a:srgbClr val="191919"/>
                </a:solidFill>
                <a:latin typeface="Didact Gothic"/>
                <a:ea typeface="Didact Gothic"/>
                <a:cs typeface="Didact Gothic"/>
                <a:sym typeface="Didact Gothic"/>
              </a:rPr>
              <a:t>Baloncesto, fútbol americano, fútbol</a:t>
            </a:r>
            <a:endParaRPr b="1" sz="1800">
              <a:solidFill>
                <a:srgbClr val="191919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191919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525090"/>
                </a:solidFill>
                <a:latin typeface="Didact Gothic"/>
                <a:ea typeface="Didact Gothic"/>
                <a:cs typeface="Didact Gothic"/>
                <a:sym typeface="Didact Gothic"/>
              </a:rPr>
              <a:t>Categoría 3:</a:t>
            </a:r>
            <a:r>
              <a:rPr b="1" lang="en" sz="1800">
                <a:solidFill>
                  <a:srgbClr val="674EA7"/>
                </a:solidFill>
                <a:latin typeface="Didact Gothic"/>
                <a:ea typeface="Didact Gothic"/>
                <a:cs typeface="Didact Gothic"/>
                <a:sym typeface="Didact Gothic"/>
              </a:rPr>
              <a:t> </a:t>
            </a:r>
            <a:r>
              <a:rPr b="1" lang="en" sz="1800">
                <a:solidFill>
                  <a:srgbClr val="191919"/>
                </a:solidFill>
                <a:latin typeface="Didact Gothic"/>
                <a:ea typeface="Didact Gothic"/>
                <a:cs typeface="Didact Gothic"/>
                <a:sym typeface="Didact Gothic"/>
              </a:rPr>
              <a:t>PS5, Xbox, Nintendo Switch</a:t>
            </a:r>
            <a:endParaRPr b="1" sz="1800">
              <a:solidFill>
                <a:srgbClr val="191919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307" name="Google Shape;307;p20"/>
          <p:cNvSpPr txBox="1"/>
          <p:nvPr>
            <p:ph type="title"/>
          </p:nvPr>
        </p:nvSpPr>
        <p:spPr>
          <a:xfrm>
            <a:off x="720000" y="445850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¿A qué le eres leal tú?</a:t>
            </a:r>
            <a:endParaRPr sz="3000"/>
          </a:p>
        </p:txBody>
      </p:sp>
      <p:pic>
        <p:nvPicPr>
          <p:cNvPr id="308" name="Google Shape;308;p20"/>
          <p:cNvPicPr preferRelativeResize="0"/>
          <p:nvPr/>
        </p:nvPicPr>
        <p:blipFill rotWithShape="1">
          <a:blip r:embed="rId3">
            <a:alphaModFix/>
          </a:blip>
          <a:srcRect b="44930" l="0" r="42925" t="0"/>
          <a:stretch/>
        </p:blipFill>
        <p:spPr>
          <a:xfrm rot="-1392717">
            <a:off x="170875" y="2763601"/>
            <a:ext cx="2219724" cy="21417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3" name="Google Shape;313;p21"/>
          <p:cNvGraphicFramePr/>
          <p:nvPr/>
        </p:nvGraphicFramePr>
        <p:xfrm>
          <a:off x="640950" y="10094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{518CBEF3-E907-455F-B353-EBD24904A8F2}</a:tableStyleId>
              </a:tblPr>
              <a:tblGrid>
                <a:gridCol w="3851500"/>
                <a:gridCol w="3851500"/>
              </a:tblGrid>
              <a:tr h="542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542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542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542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pSp>
        <p:nvGrpSpPr>
          <p:cNvPr id="314" name="Google Shape;314;p21"/>
          <p:cNvGrpSpPr/>
          <p:nvPr/>
        </p:nvGrpSpPr>
        <p:grpSpPr>
          <a:xfrm>
            <a:off x="1247825" y="155175"/>
            <a:ext cx="2336400" cy="1379445"/>
            <a:chOff x="717550" y="2572863"/>
            <a:chExt cx="2336400" cy="1379445"/>
          </a:xfrm>
        </p:grpSpPr>
        <p:sp>
          <p:nvSpPr>
            <p:cNvPr id="315" name="Google Shape;315;p21"/>
            <p:cNvSpPr/>
            <p:nvPr/>
          </p:nvSpPr>
          <p:spPr>
            <a:xfrm>
              <a:off x="717563" y="2601425"/>
              <a:ext cx="2336373" cy="470630"/>
            </a:xfrm>
            <a:custGeom>
              <a:rect b="b" l="l" r="r" t="t"/>
              <a:pathLst>
                <a:path extrusionOk="0" h="29674" w="40258">
                  <a:moveTo>
                    <a:pt x="36470" y="989"/>
                  </a:moveTo>
                  <a:cubicBezTo>
                    <a:pt x="36245" y="944"/>
                    <a:pt x="36017" y="903"/>
                    <a:pt x="35785" y="882"/>
                  </a:cubicBezTo>
                  <a:cubicBezTo>
                    <a:pt x="34672" y="778"/>
                    <a:pt x="33549" y="713"/>
                    <a:pt x="32429" y="685"/>
                  </a:cubicBezTo>
                  <a:cubicBezTo>
                    <a:pt x="30887" y="640"/>
                    <a:pt x="29346" y="654"/>
                    <a:pt x="27808" y="640"/>
                  </a:cubicBezTo>
                  <a:cubicBezTo>
                    <a:pt x="27210" y="636"/>
                    <a:pt x="26612" y="640"/>
                    <a:pt x="26014" y="630"/>
                  </a:cubicBezTo>
                  <a:cubicBezTo>
                    <a:pt x="25308" y="619"/>
                    <a:pt x="24607" y="598"/>
                    <a:pt x="23906" y="560"/>
                  </a:cubicBezTo>
                  <a:cubicBezTo>
                    <a:pt x="22416" y="477"/>
                    <a:pt x="20926" y="432"/>
                    <a:pt x="19447" y="260"/>
                  </a:cubicBezTo>
                  <a:cubicBezTo>
                    <a:pt x="17984" y="94"/>
                    <a:pt x="16529" y="18"/>
                    <a:pt x="15064" y="8"/>
                  </a:cubicBezTo>
                  <a:cubicBezTo>
                    <a:pt x="13765" y="0"/>
                    <a:pt x="12468" y="91"/>
                    <a:pt x="11172" y="198"/>
                  </a:cubicBezTo>
                  <a:cubicBezTo>
                    <a:pt x="10630" y="246"/>
                    <a:pt x="10080" y="177"/>
                    <a:pt x="9534" y="201"/>
                  </a:cubicBezTo>
                  <a:cubicBezTo>
                    <a:pt x="8593" y="239"/>
                    <a:pt x="7657" y="180"/>
                    <a:pt x="6720" y="94"/>
                  </a:cubicBezTo>
                  <a:cubicBezTo>
                    <a:pt x="6565" y="73"/>
                    <a:pt x="6406" y="73"/>
                    <a:pt x="6254" y="91"/>
                  </a:cubicBezTo>
                  <a:cubicBezTo>
                    <a:pt x="5286" y="270"/>
                    <a:pt x="4318" y="453"/>
                    <a:pt x="3347" y="640"/>
                  </a:cubicBezTo>
                  <a:cubicBezTo>
                    <a:pt x="2666" y="767"/>
                    <a:pt x="2078" y="1069"/>
                    <a:pt x="1674" y="1694"/>
                  </a:cubicBezTo>
                  <a:cubicBezTo>
                    <a:pt x="1339" y="2209"/>
                    <a:pt x="958" y="2720"/>
                    <a:pt x="810" y="3342"/>
                  </a:cubicBezTo>
                  <a:cubicBezTo>
                    <a:pt x="647" y="4010"/>
                    <a:pt x="499" y="4680"/>
                    <a:pt x="513" y="5400"/>
                  </a:cubicBezTo>
                  <a:cubicBezTo>
                    <a:pt x="516" y="5786"/>
                    <a:pt x="447" y="6170"/>
                    <a:pt x="412" y="6561"/>
                  </a:cubicBezTo>
                  <a:cubicBezTo>
                    <a:pt x="350" y="7283"/>
                    <a:pt x="277" y="8002"/>
                    <a:pt x="232" y="8731"/>
                  </a:cubicBezTo>
                  <a:cubicBezTo>
                    <a:pt x="184" y="9426"/>
                    <a:pt x="170" y="10128"/>
                    <a:pt x="149" y="10822"/>
                  </a:cubicBezTo>
                  <a:cubicBezTo>
                    <a:pt x="119" y="11915"/>
                    <a:pt x="74" y="13006"/>
                    <a:pt x="63" y="14096"/>
                  </a:cubicBezTo>
                  <a:cubicBezTo>
                    <a:pt x="57" y="15530"/>
                    <a:pt x="122" y="16961"/>
                    <a:pt x="63" y="18382"/>
                  </a:cubicBezTo>
                  <a:cubicBezTo>
                    <a:pt x="1" y="19844"/>
                    <a:pt x="12" y="21292"/>
                    <a:pt x="132" y="22750"/>
                  </a:cubicBezTo>
                  <a:cubicBezTo>
                    <a:pt x="212" y="23732"/>
                    <a:pt x="364" y="24700"/>
                    <a:pt x="706" y="25633"/>
                  </a:cubicBezTo>
                  <a:cubicBezTo>
                    <a:pt x="1194" y="26957"/>
                    <a:pt x="2027" y="27880"/>
                    <a:pt x="3250" y="28419"/>
                  </a:cubicBezTo>
                  <a:cubicBezTo>
                    <a:pt x="3855" y="28689"/>
                    <a:pt x="4477" y="28875"/>
                    <a:pt x="5106" y="29003"/>
                  </a:cubicBezTo>
                  <a:cubicBezTo>
                    <a:pt x="5787" y="29145"/>
                    <a:pt x="6478" y="29217"/>
                    <a:pt x="7167" y="29255"/>
                  </a:cubicBezTo>
                  <a:cubicBezTo>
                    <a:pt x="8963" y="29348"/>
                    <a:pt x="10764" y="29390"/>
                    <a:pt x="12565" y="29477"/>
                  </a:cubicBezTo>
                  <a:cubicBezTo>
                    <a:pt x="14234" y="29570"/>
                    <a:pt x="15897" y="29597"/>
                    <a:pt x="17566" y="29556"/>
                  </a:cubicBezTo>
                  <a:cubicBezTo>
                    <a:pt x="18635" y="29528"/>
                    <a:pt x="19702" y="29556"/>
                    <a:pt x="20771" y="29584"/>
                  </a:cubicBezTo>
                  <a:cubicBezTo>
                    <a:pt x="22388" y="29618"/>
                    <a:pt x="24006" y="29674"/>
                    <a:pt x="25616" y="29542"/>
                  </a:cubicBezTo>
                  <a:cubicBezTo>
                    <a:pt x="25979" y="29514"/>
                    <a:pt x="26345" y="29501"/>
                    <a:pt x="26709" y="29525"/>
                  </a:cubicBezTo>
                  <a:cubicBezTo>
                    <a:pt x="26768" y="29528"/>
                    <a:pt x="26830" y="29535"/>
                    <a:pt x="26889" y="29549"/>
                  </a:cubicBezTo>
                  <a:cubicBezTo>
                    <a:pt x="27130" y="29597"/>
                    <a:pt x="31195" y="28983"/>
                    <a:pt x="31319" y="28979"/>
                  </a:cubicBezTo>
                  <a:cubicBezTo>
                    <a:pt x="32332" y="28910"/>
                    <a:pt x="33348" y="28837"/>
                    <a:pt x="34361" y="28778"/>
                  </a:cubicBezTo>
                  <a:cubicBezTo>
                    <a:pt x="35371" y="28710"/>
                    <a:pt x="36379" y="28592"/>
                    <a:pt x="37396" y="28613"/>
                  </a:cubicBezTo>
                  <a:cubicBezTo>
                    <a:pt x="37942" y="28627"/>
                    <a:pt x="38353" y="28474"/>
                    <a:pt x="38710" y="28094"/>
                  </a:cubicBezTo>
                  <a:cubicBezTo>
                    <a:pt x="38871" y="27922"/>
                    <a:pt x="39024" y="27727"/>
                    <a:pt x="39148" y="27523"/>
                  </a:cubicBezTo>
                  <a:cubicBezTo>
                    <a:pt x="39556" y="26836"/>
                    <a:pt x="39805" y="26092"/>
                    <a:pt x="39857" y="25263"/>
                  </a:cubicBezTo>
                  <a:cubicBezTo>
                    <a:pt x="39978" y="23362"/>
                    <a:pt x="40109" y="21475"/>
                    <a:pt x="40223" y="19571"/>
                  </a:cubicBezTo>
                  <a:cubicBezTo>
                    <a:pt x="40257" y="19014"/>
                    <a:pt x="40254" y="18457"/>
                    <a:pt x="40251" y="17894"/>
                  </a:cubicBezTo>
                  <a:cubicBezTo>
                    <a:pt x="40251" y="16463"/>
                    <a:pt x="40223" y="15039"/>
                    <a:pt x="40219" y="13612"/>
                  </a:cubicBezTo>
                  <a:cubicBezTo>
                    <a:pt x="40216" y="12267"/>
                    <a:pt x="40144" y="10923"/>
                    <a:pt x="40029" y="9585"/>
                  </a:cubicBezTo>
                  <a:cubicBezTo>
                    <a:pt x="39943" y="8600"/>
                    <a:pt x="39912" y="7622"/>
                    <a:pt x="39839" y="6640"/>
                  </a:cubicBezTo>
                  <a:cubicBezTo>
                    <a:pt x="39791" y="6028"/>
                    <a:pt x="39742" y="5410"/>
                    <a:pt x="39653" y="4798"/>
                  </a:cubicBezTo>
                  <a:cubicBezTo>
                    <a:pt x="39493" y="3754"/>
                    <a:pt x="39134" y="2787"/>
                    <a:pt x="38530" y="1922"/>
                  </a:cubicBezTo>
                  <a:cubicBezTo>
                    <a:pt x="38287" y="1576"/>
                    <a:pt x="38011" y="1314"/>
                    <a:pt x="37606" y="1235"/>
                  </a:cubicBezTo>
                  <a:cubicBezTo>
                    <a:pt x="37596" y="1231"/>
                    <a:pt x="37582" y="1227"/>
                    <a:pt x="37569" y="1224"/>
                  </a:cubicBezTo>
                  <a:cubicBezTo>
                    <a:pt x="37499" y="1214"/>
                    <a:pt x="37430" y="1200"/>
                    <a:pt x="37362" y="1186"/>
                  </a:cubicBezTo>
                  <a:cubicBezTo>
                    <a:pt x="37064" y="1128"/>
                    <a:pt x="36767" y="1051"/>
                    <a:pt x="36470" y="9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8575" rotWithShape="0" algn="bl" dir="1980000" dist="19050">
                <a:srgbClr val="000000">
                  <a:alpha val="1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6" name="Google Shape;316;p21"/>
            <p:cNvSpPr txBox="1"/>
            <p:nvPr/>
          </p:nvSpPr>
          <p:spPr>
            <a:xfrm>
              <a:off x="717550" y="2572863"/>
              <a:ext cx="2336400" cy="52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500">
                  <a:solidFill>
                    <a:schemeClr val="lt1"/>
                  </a:solidFill>
                  <a:latin typeface="Covered By Your Grace"/>
                  <a:ea typeface="Covered By Your Grace"/>
                  <a:cs typeface="Covered By Your Grace"/>
                  <a:sym typeface="Covered By Your Grace"/>
                </a:rPr>
                <a:t>Leal</a:t>
              </a:r>
              <a:endParaRPr sz="2500">
                <a:solidFill>
                  <a:schemeClr val="lt1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endParaRPr>
            </a:p>
          </p:txBody>
        </p:sp>
        <p:sp>
          <p:nvSpPr>
            <p:cNvPr id="317" name="Google Shape;317;p21"/>
            <p:cNvSpPr txBox="1"/>
            <p:nvPr/>
          </p:nvSpPr>
          <p:spPr>
            <a:xfrm>
              <a:off x="717550" y="3159408"/>
              <a:ext cx="2336400" cy="79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endParaRPr>
            </a:p>
          </p:txBody>
        </p:sp>
      </p:grpSp>
      <p:grpSp>
        <p:nvGrpSpPr>
          <p:cNvPr id="318" name="Google Shape;318;p21"/>
          <p:cNvGrpSpPr/>
          <p:nvPr/>
        </p:nvGrpSpPr>
        <p:grpSpPr>
          <a:xfrm>
            <a:off x="5447150" y="155188"/>
            <a:ext cx="2336400" cy="1379420"/>
            <a:chOff x="717550" y="2572888"/>
            <a:chExt cx="2336400" cy="1379420"/>
          </a:xfrm>
        </p:grpSpPr>
        <p:sp>
          <p:nvSpPr>
            <p:cNvPr id="319" name="Google Shape;319;p21"/>
            <p:cNvSpPr/>
            <p:nvPr/>
          </p:nvSpPr>
          <p:spPr>
            <a:xfrm>
              <a:off x="717563" y="2601425"/>
              <a:ext cx="2336373" cy="470630"/>
            </a:xfrm>
            <a:custGeom>
              <a:rect b="b" l="l" r="r" t="t"/>
              <a:pathLst>
                <a:path extrusionOk="0" h="29674" w="40258">
                  <a:moveTo>
                    <a:pt x="36470" y="989"/>
                  </a:moveTo>
                  <a:cubicBezTo>
                    <a:pt x="36245" y="944"/>
                    <a:pt x="36017" y="903"/>
                    <a:pt x="35785" y="882"/>
                  </a:cubicBezTo>
                  <a:cubicBezTo>
                    <a:pt x="34672" y="778"/>
                    <a:pt x="33549" y="713"/>
                    <a:pt x="32429" y="685"/>
                  </a:cubicBezTo>
                  <a:cubicBezTo>
                    <a:pt x="30887" y="640"/>
                    <a:pt x="29346" y="654"/>
                    <a:pt x="27808" y="640"/>
                  </a:cubicBezTo>
                  <a:cubicBezTo>
                    <a:pt x="27210" y="636"/>
                    <a:pt x="26612" y="640"/>
                    <a:pt x="26014" y="630"/>
                  </a:cubicBezTo>
                  <a:cubicBezTo>
                    <a:pt x="25308" y="619"/>
                    <a:pt x="24607" y="598"/>
                    <a:pt x="23906" y="560"/>
                  </a:cubicBezTo>
                  <a:cubicBezTo>
                    <a:pt x="22416" y="477"/>
                    <a:pt x="20926" y="432"/>
                    <a:pt x="19447" y="260"/>
                  </a:cubicBezTo>
                  <a:cubicBezTo>
                    <a:pt x="17984" y="94"/>
                    <a:pt x="16529" y="18"/>
                    <a:pt x="15064" y="8"/>
                  </a:cubicBezTo>
                  <a:cubicBezTo>
                    <a:pt x="13765" y="0"/>
                    <a:pt x="12468" y="91"/>
                    <a:pt x="11172" y="198"/>
                  </a:cubicBezTo>
                  <a:cubicBezTo>
                    <a:pt x="10630" y="246"/>
                    <a:pt x="10080" y="177"/>
                    <a:pt x="9534" y="201"/>
                  </a:cubicBezTo>
                  <a:cubicBezTo>
                    <a:pt x="8593" y="239"/>
                    <a:pt x="7657" y="180"/>
                    <a:pt x="6720" y="94"/>
                  </a:cubicBezTo>
                  <a:cubicBezTo>
                    <a:pt x="6565" y="73"/>
                    <a:pt x="6406" y="73"/>
                    <a:pt x="6254" y="91"/>
                  </a:cubicBezTo>
                  <a:cubicBezTo>
                    <a:pt x="5286" y="270"/>
                    <a:pt x="4318" y="453"/>
                    <a:pt x="3347" y="640"/>
                  </a:cubicBezTo>
                  <a:cubicBezTo>
                    <a:pt x="2666" y="767"/>
                    <a:pt x="2078" y="1069"/>
                    <a:pt x="1674" y="1694"/>
                  </a:cubicBezTo>
                  <a:cubicBezTo>
                    <a:pt x="1339" y="2209"/>
                    <a:pt x="958" y="2720"/>
                    <a:pt x="810" y="3342"/>
                  </a:cubicBezTo>
                  <a:cubicBezTo>
                    <a:pt x="647" y="4010"/>
                    <a:pt x="499" y="4680"/>
                    <a:pt x="513" y="5400"/>
                  </a:cubicBezTo>
                  <a:cubicBezTo>
                    <a:pt x="516" y="5786"/>
                    <a:pt x="447" y="6170"/>
                    <a:pt x="412" y="6561"/>
                  </a:cubicBezTo>
                  <a:cubicBezTo>
                    <a:pt x="350" y="7283"/>
                    <a:pt x="277" y="8002"/>
                    <a:pt x="232" y="8731"/>
                  </a:cubicBezTo>
                  <a:cubicBezTo>
                    <a:pt x="184" y="9426"/>
                    <a:pt x="170" y="10128"/>
                    <a:pt x="149" y="10822"/>
                  </a:cubicBezTo>
                  <a:cubicBezTo>
                    <a:pt x="119" y="11915"/>
                    <a:pt x="74" y="13006"/>
                    <a:pt x="63" y="14096"/>
                  </a:cubicBezTo>
                  <a:cubicBezTo>
                    <a:pt x="57" y="15530"/>
                    <a:pt x="122" y="16961"/>
                    <a:pt x="63" y="18382"/>
                  </a:cubicBezTo>
                  <a:cubicBezTo>
                    <a:pt x="1" y="19844"/>
                    <a:pt x="12" y="21292"/>
                    <a:pt x="132" y="22750"/>
                  </a:cubicBezTo>
                  <a:cubicBezTo>
                    <a:pt x="212" y="23732"/>
                    <a:pt x="364" y="24700"/>
                    <a:pt x="706" y="25633"/>
                  </a:cubicBezTo>
                  <a:cubicBezTo>
                    <a:pt x="1194" y="26957"/>
                    <a:pt x="2027" y="27880"/>
                    <a:pt x="3250" y="28419"/>
                  </a:cubicBezTo>
                  <a:cubicBezTo>
                    <a:pt x="3855" y="28689"/>
                    <a:pt x="4477" y="28875"/>
                    <a:pt x="5106" y="29003"/>
                  </a:cubicBezTo>
                  <a:cubicBezTo>
                    <a:pt x="5787" y="29145"/>
                    <a:pt x="6478" y="29217"/>
                    <a:pt x="7167" y="29255"/>
                  </a:cubicBezTo>
                  <a:cubicBezTo>
                    <a:pt x="8963" y="29348"/>
                    <a:pt x="10764" y="29390"/>
                    <a:pt x="12565" y="29477"/>
                  </a:cubicBezTo>
                  <a:cubicBezTo>
                    <a:pt x="14234" y="29570"/>
                    <a:pt x="15897" y="29597"/>
                    <a:pt x="17566" y="29556"/>
                  </a:cubicBezTo>
                  <a:cubicBezTo>
                    <a:pt x="18635" y="29528"/>
                    <a:pt x="19702" y="29556"/>
                    <a:pt x="20771" y="29584"/>
                  </a:cubicBezTo>
                  <a:cubicBezTo>
                    <a:pt x="22388" y="29618"/>
                    <a:pt x="24006" y="29674"/>
                    <a:pt x="25616" y="29542"/>
                  </a:cubicBezTo>
                  <a:cubicBezTo>
                    <a:pt x="25979" y="29514"/>
                    <a:pt x="26345" y="29501"/>
                    <a:pt x="26709" y="29525"/>
                  </a:cubicBezTo>
                  <a:cubicBezTo>
                    <a:pt x="26768" y="29528"/>
                    <a:pt x="26830" y="29535"/>
                    <a:pt x="26889" y="29549"/>
                  </a:cubicBezTo>
                  <a:cubicBezTo>
                    <a:pt x="27130" y="29597"/>
                    <a:pt x="31195" y="28983"/>
                    <a:pt x="31319" y="28979"/>
                  </a:cubicBezTo>
                  <a:cubicBezTo>
                    <a:pt x="32332" y="28910"/>
                    <a:pt x="33348" y="28837"/>
                    <a:pt x="34361" y="28778"/>
                  </a:cubicBezTo>
                  <a:cubicBezTo>
                    <a:pt x="35371" y="28710"/>
                    <a:pt x="36379" y="28592"/>
                    <a:pt x="37396" y="28613"/>
                  </a:cubicBezTo>
                  <a:cubicBezTo>
                    <a:pt x="37942" y="28627"/>
                    <a:pt x="38353" y="28474"/>
                    <a:pt x="38710" y="28094"/>
                  </a:cubicBezTo>
                  <a:cubicBezTo>
                    <a:pt x="38871" y="27922"/>
                    <a:pt x="39024" y="27727"/>
                    <a:pt x="39148" y="27523"/>
                  </a:cubicBezTo>
                  <a:cubicBezTo>
                    <a:pt x="39556" y="26836"/>
                    <a:pt x="39805" y="26092"/>
                    <a:pt x="39857" y="25263"/>
                  </a:cubicBezTo>
                  <a:cubicBezTo>
                    <a:pt x="39978" y="23362"/>
                    <a:pt x="40109" y="21475"/>
                    <a:pt x="40223" y="19571"/>
                  </a:cubicBezTo>
                  <a:cubicBezTo>
                    <a:pt x="40257" y="19014"/>
                    <a:pt x="40254" y="18457"/>
                    <a:pt x="40251" y="17894"/>
                  </a:cubicBezTo>
                  <a:cubicBezTo>
                    <a:pt x="40251" y="16463"/>
                    <a:pt x="40223" y="15039"/>
                    <a:pt x="40219" y="13612"/>
                  </a:cubicBezTo>
                  <a:cubicBezTo>
                    <a:pt x="40216" y="12267"/>
                    <a:pt x="40144" y="10923"/>
                    <a:pt x="40029" y="9585"/>
                  </a:cubicBezTo>
                  <a:cubicBezTo>
                    <a:pt x="39943" y="8600"/>
                    <a:pt x="39912" y="7622"/>
                    <a:pt x="39839" y="6640"/>
                  </a:cubicBezTo>
                  <a:cubicBezTo>
                    <a:pt x="39791" y="6028"/>
                    <a:pt x="39742" y="5410"/>
                    <a:pt x="39653" y="4798"/>
                  </a:cubicBezTo>
                  <a:cubicBezTo>
                    <a:pt x="39493" y="3754"/>
                    <a:pt x="39134" y="2787"/>
                    <a:pt x="38530" y="1922"/>
                  </a:cubicBezTo>
                  <a:cubicBezTo>
                    <a:pt x="38287" y="1576"/>
                    <a:pt x="38011" y="1314"/>
                    <a:pt x="37606" y="1235"/>
                  </a:cubicBezTo>
                  <a:cubicBezTo>
                    <a:pt x="37596" y="1231"/>
                    <a:pt x="37582" y="1227"/>
                    <a:pt x="37569" y="1224"/>
                  </a:cubicBezTo>
                  <a:cubicBezTo>
                    <a:pt x="37499" y="1214"/>
                    <a:pt x="37430" y="1200"/>
                    <a:pt x="37362" y="1186"/>
                  </a:cubicBezTo>
                  <a:cubicBezTo>
                    <a:pt x="37064" y="1128"/>
                    <a:pt x="36767" y="1051"/>
                    <a:pt x="36470" y="9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8575" rotWithShape="0" algn="bl" dir="1980000" dist="19050">
                <a:srgbClr val="000000">
                  <a:alpha val="1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" name="Google Shape;320;p21"/>
            <p:cNvSpPr txBox="1"/>
            <p:nvPr/>
          </p:nvSpPr>
          <p:spPr>
            <a:xfrm>
              <a:off x="717550" y="2572888"/>
              <a:ext cx="2336400" cy="52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500">
                  <a:solidFill>
                    <a:schemeClr val="accent1"/>
                  </a:solidFill>
                  <a:latin typeface="Covered By Your Grace"/>
                  <a:ea typeface="Covered By Your Grace"/>
                  <a:cs typeface="Covered By Your Grace"/>
                  <a:sym typeface="Covered By Your Grace"/>
                </a:rPr>
                <a:t>Desleal</a:t>
              </a:r>
              <a:endParaRPr sz="2500">
                <a:solidFill>
                  <a:schemeClr val="accent1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endParaRPr>
            </a:p>
          </p:txBody>
        </p:sp>
        <p:sp>
          <p:nvSpPr>
            <p:cNvPr id="321" name="Google Shape;321;p21"/>
            <p:cNvSpPr txBox="1"/>
            <p:nvPr/>
          </p:nvSpPr>
          <p:spPr>
            <a:xfrm>
              <a:off x="717550" y="3159408"/>
              <a:ext cx="2336400" cy="79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endParaRPr>
            </a:p>
          </p:txBody>
        </p:sp>
      </p:grpSp>
      <p:sp>
        <p:nvSpPr>
          <p:cNvPr id="322" name="Google Shape;322;p21"/>
          <p:cNvSpPr/>
          <p:nvPr/>
        </p:nvSpPr>
        <p:spPr>
          <a:xfrm>
            <a:off x="273751" y="4064738"/>
            <a:ext cx="2336373" cy="470630"/>
          </a:xfrm>
          <a:custGeom>
            <a:rect b="b" l="l" r="r" t="t"/>
            <a:pathLst>
              <a:path extrusionOk="0" h="29674" w="40258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28575" rotWithShape="0" algn="bl" dir="1980000" dist="19050">
              <a:srgbClr val="000000">
                <a:alpha val="1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Ser un defensor de los demás</a:t>
            </a:r>
            <a:endParaRPr/>
          </a:p>
        </p:txBody>
      </p:sp>
      <p:sp>
        <p:nvSpPr>
          <p:cNvPr id="323" name="Google Shape;323;p21"/>
          <p:cNvSpPr txBox="1"/>
          <p:nvPr/>
        </p:nvSpPr>
        <p:spPr>
          <a:xfrm>
            <a:off x="1554163" y="2468570"/>
            <a:ext cx="2336400" cy="7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grpSp>
        <p:nvGrpSpPr>
          <p:cNvPr id="324" name="Google Shape;324;p21"/>
          <p:cNvGrpSpPr/>
          <p:nvPr/>
        </p:nvGrpSpPr>
        <p:grpSpPr>
          <a:xfrm>
            <a:off x="273751" y="1242495"/>
            <a:ext cx="7230287" cy="2600347"/>
            <a:chOff x="199513" y="337733"/>
            <a:chExt cx="7230287" cy="2600347"/>
          </a:xfrm>
        </p:grpSpPr>
        <p:sp>
          <p:nvSpPr>
            <p:cNvPr id="325" name="Google Shape;325;p21"/>
            <p:cNvSpPr/>
            <p:nvPr/>
          </p:nvSpPr>
          <p:spPr>
            <a:xfrm>
              <a:off x="199513" y="2467450"/>
              <a:ext cx="2336373" cy="470630"/>
            </a:xfrm>
            <a:custGeom>
              <a:rect b="b" l="l" r="r" t="t"/>
              <a:pathLst>
                <a:path extrusionOk="0" h="29674" w="40258">
                  <a:moveTo>
                    <a:pt x="36470" y="989"/>
                  </a:moveTo>
                  <a:cubicBezTo>
                    <a:pt x="36245" y="944"/>
                    <a:pt x="36017" y="903"/>
                    <a:pt x="35785" y="882"/>
                  </a:cubicBezTo>
                  <a:cubicBezTo>
                    <a:pt x="34672" y="778"/>
                    <a:pt x="33549" y="713"/>
                    <a:pt x="32429" y="685"/>
                  </a:cubicBezTo>
                  <a:cubicBezTo>
                    <a:pt x="30887" y="640"/>
                    <a:pt x="29346" y="654"/>
                    <a:pt x="27808" y="640"/>
                  </a:cubicBezTo>
                  <a:cubicBezTo>
                    <a:pt x="27210" y="636"/>
                    <a:pt x="26612" y="640"/>
                    <a:pt x="26014" y="630"/>
                  </a:cubicBezTo>
                  <a:cubicBezTo>
                    <a:pt x="25308" y="619"/>
                    <a:pt x="24607" y="598"/>
                    <a:pt x="23906" y="560"/>
                  </a:cubicBezTo>
                  <a:cubicBezTo>
                    <a:pt x="22416" y="477"/>
                    <a:pt x="20926" y="432"/>
                    <a:pt x="19447" y="260"/>
                  </a:cubicBezTo>
                  <a:cubicBezTo>
                    <a:pt x="17984" y="94"/>
                    <a:pt x="16529" y="18"/>
                    <a:pt x="15064" y="8"/>
                  </a:cubicBezTo>
                  <a:cubicBezTo>
                    <a:pt x="13765" y="0"/>
                    <a:pt x="12468" y="91"/>
                    <a:pt x="11172" y="198"/>
                  </a:cubicBezTo>
                  <a:cubicBezTo>
                    <a:pt x="10630" y="246"/>
                    <a:pt x="10080" y="177"/>
                    <a:pt x="9534" y="201"/>
                  </a:cubicBezTo>
                  <a:cubicBezTo>
                    <a:pt x="8593" y="239"/>
                    <a:pt x="7657" y="180"/>
                    <a:pt x="6720" y="94"/>
                  </a:cubicBezTo>
                  <a:cubicBezTo>
                    <a:pt x="6565" y="73"/>
                    <a:pt x="6406" y="73"/>
                    <a:pt x="6254" y="91"/>
                  </a:cubicBezTo>
                  <a:cubicBezTo>
                    <a:pt x="5286" y="270"/>
                    <a:pt x="4318" y="453"/>
                    <a:pt x="3347" y="640"/>
                  </a:cubicBezTo>
                  <a:cubicBezTo>
                    <a:pt x="2666" y="767"/>
                    <a:pt x="2078" y="1069"/>
                    <a:pt x="1674" y="1694"/>
                  </a:cubicBezTo>
                  <a:cubicBezTo>
                    <a:pt x="1339" y="2209"/>
                    <a:pt x="958" y="2720"/>
                    <a:pt x="810" y="3342"/>
                  </a:cubicBezTo>
                  <a:cubicBezTo>
                    <a:pt x="647" y="4010"/>
                    <a:pt x="499" y="4680"/>
                    <a:pt x="513" y="5400"/>
                  </a:cubicBezTo>
                  <a:cubicBezTo>
                    <a:pt x="516" y="5786"/>
                    <a:pt x="447" y="6170"/>
                    <a:pt x="412" y="6561"/>
                  </a:cubicBezTo>
                  <a:cubicBezTo>
                    <a:pt x="350" y="7283"/>
                    <a:pt x="277" y="8002"/>
                    <a:pt x="232" y="8731"/>
                  </a:cubicBezTo>
                  <a:cubicBezTo>
                    <a:pt x="184" y="9426"/>
                    <a:pt x="170" y="10128"/>
                    <a:pt x="149" y="10822"/>
                  </a:cubicBezTo>
                  <a:cubicBezTo>
                    <a:pt x="119" y="11915"/>
                    <a:pt x="74" y="13006"/>
                    <a:pt x="63" y="14096"/>
                  </a:cubicBezTo>
                  <a:cubicBezTo>
                    <a:pt x="57" y="15530"/>
                    <a:pt x="122" y="16961"/>
                    <a:pt x="63" y="18382"/>
                  </a:cubicBezTo>
                  <a:cubicBezTo>
                    <a:pt x="1" y="19844"/>
                    <a:pt x="12" y="21292"/>
                    <a:pt x="132" y="22750"/>
                  </a:cubicBezTo>
                  <a:cubicBezTo>
                    <a:pt x="212" y="23732"/>
                    <a:pt x="364" y="24700"/>
                    <a:pt x="706" y="25633"/>
                  </a:cubicBezTo>
                  <a:cubicBezTo>
                    <a:pt x="1194" y="26957"/>
                    <a:pt x="2027" y="27880"/>
                    <a:pt x="3250" y="28419"/>
                  </a:cubicBezTo>
                  <a:cubicBezTo>
                    <a:pt x="3855" y="28689"/>
                    <a:pt x="4477" y="28875"/>
                    <a:pt x="5106" y="29003"/>
                  </a:cubicBezTo>
                  <a:cubicBezTo>
                    <a:pt x="5787" y="29145"/>
                    <a:pt x="6478" y="29217"/>
                    <a:pt x="7167" y="29255"/>
                  </a:cubicBezTo>
                  <a:cubicBezTo>
                    <a:pt x="8963" y="29348"/>
                    <a:pt x="10764" y="29390"/>
                    <a:pt x="12565" y="29477"/>
                  </a:cubicBezTo>
                  <a:cubicBezTo>
                    <a:pt x="14234" y="29570"/>
                    <a:pt x="15897" y="29597"/>
                    <a:pt x="17566" y="29556"/>
                  </a:cubicBezTo>
                  <a:cubicBezTo>
                    <a:pt x="18635" y="29528"/>
                    <a:pt x="19702" y="29556"/>
                    <a:pt x="20771" y="29584"/>
                  </a:cubicBezTo>
                  <a:cubicBezTo>
                    <a:pt x="22388" y="29618"/>
                    <a:pt x="24006" y="29674"/>
                    <a:pt x="25616" y="29542"/>
                  </a:cubicBezTo>
                  <a:cubicBezTo>
                    <a:pt x="25979" y="29514"/>
                    <a:pt x="26345" y="29501"/>
                    <a:pt x="26709" y="29525"/>
                  </a:cubicBezTo>
                  <a:cubicBezTo>
                    <a:pt x="26768" y="29528"/>
                    <a:pt x="26830" y="29535"/>
                    <a:pt x="26889" y="29549"/>
                  </a:cubicBezTo>
                  <a:cubicBezTo>
                    <a:pt x="27130" y="29597"/>
                    <a:pt x="31195" y="28983"/>
                    <a:pt x="31319" y="28979"/>
                  </a:cubicBezTo>
                  <a:cubicBezTo>
                    <a:pt x="32332" y="28910"/>
                    <a:pt x="33348" y="28837"/>
                    <a:pt x="34361" y="28778"/>
                  </a:cubicBezTo>
                  <a:cubicBezTo>
                    <a:pt x="35371" y="28710"/>
                    <a:pt x="36379" y="28592"/>
                    <a:pt x="37396" y="28613"/>
                  </a:cubicBezTo>
                  <a:cubicBezTo>
                    <a:pt x="37942" y="28627"/>
                    <a:pt x="38353" y="28474"/>
                    <a:pt x="38710" y="28094"/>
                  </a:cubicBezTo>
                  <a:cubicBezTo>
                    <a:pt x="38871" y="27922"/>
                    <a:pt x="39024" y="27727"/>
                    <a:pt x="39148" y="27523"/>
                  </a:cubicBezTo>
                  <a:cubicBezTo>
                    <a:pt x="39556" y="26836"/>
                    <a:pt x="39805" y="26092"/>
                    <a:pt x="39857" y="25263"/>
                  </a:cubicBezTo>
                  <a:cubicBezTo>
                    <a:pt x="39978" y="23362"/>
                    <a:pt x="40109" y="21475"/>
                    <a:pt x="40223" y="19571"/>
                  </a:cubicBezTo>
                  <a:cubicBezTo>
                    <a:pt x="40257" y="19014"/>
                    <a:pt x="40254" y="18457"/>
                    <a:pt x="40251" y="17894"/>
                  </a:cubicBezTo>
                  <a:cubicBezTo>
                    <a:pt x="40251" y="16463"/>
                    <a:pt x="40223" y="15039"/>
                    <a:pt x="40219" y="13612"/>
                  </a:cubicBezTo>
                  <a:cubicBezTo>
                    <a:pt x="40216" y="12267"/>
                    <a:pt x="40144" y="10923"/>
                    <a:pt x="40029" y="9585"/>
                  </a:cubicBezTo>
                  <a:cubicBezTo>
                    <a:pt x="39943" y="8600"/>
                    <a:pt x="39912" y="7622"/>
                    <a:pt x="39839" y="6640"/>
                  </a:cubicBezTo>
                  <a:cubicBezTo>
                    <a:pt x="39791" y="6028"/>
                    <a:pt x="39742" y="5410"/>
                    <a:pt x="39653" y="4798"/>
                  </a:cubicBezTo>
                  <a:cubicBezTo>
                    <a:pt x="39493" y="3754"/>
                    <a:pt x="39134" y="2787"/>
                    <a:pt x="38530" y="1922"/>
                  </a:cubicBezTo>
                  <a:cubicBezTo>
                    <a:pt x="38287" y="1576"/>
                    <a:pt x="38011" y="1314"/>
                    <a:pt x="37606" y="1235"/>
                  </a:cubicBezTo>
                  <a:cubicBezTo>
                    <a:pt x="37596" y="1231"/>
                    <a:pt x="37582" y="1227"/>
                    <a:pt x="37569" y="1224"/>
                  </a:cubicBezTo>
                  <a:cubicBezTo>
                    <a:pt x="37499" y="1214"/>
                    <a:pt x="37430" y="1200"/>
                    <a:pt x="37362" y="1186"/>
                  </a:cubicBezTo>
                  <a:cubicBezTo>
                    <a:pt x="37064" y="1128"/>
                    <a:pt x="36767" y="1051"/>
                    <a:pt x="36470" y="9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8575" rotWithShape="0" algn="bl" dir="1980000" dist="19050">
                <a:srgbClr val="000000">
                  <a:alpha val="1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Contar chismes</a:t>
              </a:r>
              <a:endParaRPr/>
            </a:p>
          </p:txBody>
        </p:sp>
        <p:sp>
          <p:nvSpPr>
            <p:cNvPr id="326" name="Google Shape;326;p21"/>
            <p:cNvSpPr txBox="1"/>
            <p:nvPr/>
          </p:nvSpPr>
          <p:spPr>
            <a:xfrm>
              <a:off x="5093400" y="337733"/>
              <a:ext cx="2336400" cy="79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endParaRPr>
            </a:p>
          </p:txBody>
        </p:sp>
      </p:grpSp>
      <p:sp>
        <p:nvSpPr>
          <p:cNvPr id="327" name="Google Shape;327;p21"/>
          <p:cNvSpPr txBox="1"/>
          <p:nvPr/>
        </p:nvSpPr>
        <p:spPr>
          <a:xfrm>
            <a:off x="8034050" y="5419800"/>
            <a:ext cx="9181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328" name="Google Shape;328;p21"/>
          <p:cNvSpPr/>
          <p:nvPr/>
        </p:nvSpPr>
        <p:spPr>
          <a:xfrm>
            <a:off x="2905213" y="3387225"/>
            <a:ext cx="2336373" cy="470630"/>
          </a:xfrm>
          <a:custGeom>
            <a:rect b="b" l="l" r="r" t="t"/>
            <a:pathLst>
              <a:path extrusionOk="0" h="29674" w="40258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28575" rotWithShape="0" algn="bl" dir="1980000" dist="19050">
              <a:srgbClr val="000000">
                <a:alpha val="1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Defender a un amigo</a:t>
            </a:r>
            <a:endParaRPr/>
          </a:p>
        </p:txBody>
      </p:sp>
      <p:sp>
        <p:nvSpPr>
          <p:cNvPr id="329" name="Google Shape;329;p21"/>
          <p:cNvSpPr/>
          <p:nvPr/>
        </p:nvSpPr>
        <p:spPr>
          <a:xfrm>
            <a:off x="5563676" y="3387225"/>
            <a:ext cx="2336373" cy="470630"/>
          </a:xfrm>
          <a:custGeom>
            <a:rect b="b" l="l" r="r" t="t"/>
            <a:pathLst>
              <a:path extrusionOk="0" h="29674" w="40258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28575" rotWithShape="0" algn="bl" dir="1980000" dist="19050">
              <a:srgbClr val="000000">
                <a:alpha val="1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Hablar a espaldas de alguien</a:t>
            </a:r>
            <a:endParaRPr/>
          </a:p>
        </p:txBody>
      </p:sp>
      <p:grpSp>
        <p:nvGrpSpPr>
          <p:cNvPr id="330" name="Google Shape;330;p21"/>
          <p:cNvGrpSpPr/>
          <p:nvPr/>
        </p:nvGrpSpPr>
        <p:grpSpPr>
          <a:xfrm>
            <a:off x="2905213" y="1257545"/>
            <a:ext cx="4598837" cy="3247797"/>
            <a:chOff x="2830963" y="337733"/>
            <a:chExt cx="4598837" cy="3247797"/>
          </a:xfrm>
        </p:grpSpPr>
        <p:sp>
          <p:nvSpPr>
            <p:cNvPr id="331" name="Google Shape;331;p21"/>
            <p:cNvSpPr/>
            <p:nvPr/>
          </p:nvSpPr>
          <p:spPr>
            <a:xfrm>
              <a:off x="2830963" y="3114900"/>
              <a:ext cx="2336373" cy="470630"/>
            </a:xfrm>
            <a:custGeom>
              <a:rect b="b" l="l" r="r" t="t"/>
              <a:pathLst>
                <a:path extrusionOk="0" h="29674" w="40258">
                  <a:moveTo>
                    <a:pt x="36470" y="989"/>
                  </a:moveTo>
                  <a:cubicBezTo>
                    <a:pt x="36245" y="944"/>
                    <a:pt x="36017" y="903"/>
                    <a:pt x="35785" y="882"/>
                  </a:cubicBezTo>
                  <a:cubicBezTo>
                    <a:pt x="34672" y="778"/>
                    <a:pt x="33549" y="713"/>
                    <a:pt x="32429" y="685"/>
                  </a:cubicBezTo>
                  <a:cubicBezTo>
                    <a:pt x="30887" y="640"/>
                    <a:pt x="29346" y="654"/>
                    <a:pt x="27808" y="640"/>
                  </a:cubicBezTo>
                  <a:cubicBezTo>
                    <a:pt x="27210" y="636"/>
                    <a:pt x="26612" y="640"/>
                    <a:pt x="26014" y="630"/>
                  </a:cubicBezTo>
                  <a:cubicBezTo>
                    <a:pt x="25308" y="619"/>
                    <a:pt x="24607" y="598"/>
                    <a:pt x="23906" y="560"/>
                  </a:cubicBezTo>
                  <a:cubicBezTo>
                    <a:pt x="22416" y="477"/>
                    <a:pt x="20926" y="432"/>
                    <a:pt x="19447" y="260"/>
                  </a:cubicBezTo>
                  <a:cubicBezTo>
                    <a:pt x="17984" y="94"/>
                    <a:pt x="16529" y="18"/>
                    <a:pt x="15064" y="8"/>
                  </a:cubicBezTo>
                  <a:cubicBezTo>
                    <a:pt x="13765" y="0"/>
                    <a:pt x="12468" y="91"/>
                    <a:pt x="11172" y="198"/>
                  </a:cubicBezTo>
                  <a:cubicBezTo>
                    <a:pt x="10630" y="246"/>
                    <a:pt x="10080" y="177"/>
                    <a:pt x="9534" y="201"/>
                  </a:cubicBezTo>
                  <a:cubicBezTo>
                    <a:pt x="8593" y="239"/>
                    <a:pt x="7657" y="180"/>
                    <a:pt x="6720" y="94"/>
                  </a:cubicBezTo>
                  <a:cubicBezTo>
                    <a:pt x="6565" y="73"/>
                    <a:pt x="6406" y="73"/>
                    <a:pt x="6254" y="91"/>
                  </a:cubicBezTo>
                  <a:cubicBezTo>
                    <a:pt x="5286" y="270"/>
                    <a:pt x="4318" y="453"/>
                    <a:pt x="3347" y="640"/>
                  </a:cubicBezTo>
                  <a:cubicBezTo>
                    <a:pt x="2666" y="767"/>
                    <a:pt x="2078" y="1069"/>
                    <a:pt x="1674" y="1694"/>
                  </a:cubicBezTo>
                  <a:cubicBezTo>
                    <a:pt x="1339" y="2209"/>
                    <a:pt x="958" y="2720"/>
                    <a:pt x="810" y="3342"/>
                  </a:cubicBezTo>
                  <a:cubicBezTo>
                    <a:pt x="647" y="4010"/>
                    <a:pt x="499" y="4680"/>
                    <a:pt x="513" y="5400"/>
                  </a:cubicBezTo>
                  <a:cubicBezTo>
                    <a:pt x="516" y="5786"/>
                    <a:pt x="447" y="6170"/>
                    <a:pt x="412" y="6561"/>
                  </a:cubicBezTo>
                  <a:cubicBezTo>
                    <a:pt x="350" y="7283"/>
                    <a:pt x="277" y="8002"/>
                    <a:pt x="232" y="8731"/>
                  </a:cubicBezTo>
                  <a:cubicBezTo>
                    <a:pt x="184" y="9426"/>
                    <a:pt x="170" y="10128"/>
                    <a:pt x="149" y="10822"/>
                  </a:cubicBezTo>
                  <a:cubicBezTo>
                    <a:pt x="119" y="11915"/>
                    <a:pt x="74" y="13006"/>
                    <a:pt x="63" y="14096"/>
                  </a:cubicBezTo>
                  <a:cubicBezTo>
                    <a:pt x="57" y="15530"/>
                    <a:pt x="122" y="16961"/>
                    <a:pt x="63" y="18382"/>
                  </a:cubicBezTo>
                  <a:cubicBezTo>
                    <a:pt x="1" y="19844"/>
                    <a:pt x="12" y="21292"/>
                    <a:pt x="132" y="22750"/>
                  </a:cubicBezTo>
                  <a:cubicBezTo>
                    <a:pt x="212" y="23732"/>
                    <a:pt x="364" y="24700"/>
                    <a:pt x="706" y="25633"/>
                  </a:cubicBezTo>
                  <a:cubicBezTo>
                    <a:pt x="1194" y="26957"/>
                    <a:pt x="2027" y="27880"/>
                    <a:pt x="3250" y="28419"/>
                  </a:cubicBezTo>
                  <a:cubicBezTo>
                    <a:pt x="3855" y="28689"/>
                    <a:pt x="4477" y="28875"/>
                    <a:pt x="5106" y="29003"/>
                  </a:cubicBezTo>
                  <a:cubicBezTo>
                    <a:pt x="5787" y="29145"/>
                    <a:pt x="6478" y="29217"/>
                    <a:pt x="7167" y="29255"/>
                  </a:cubicBezTo>
                  <a:cubicBezTo>
                    <a:pt x="8963" y="29348"/>
                    <a:pt x="10764" y="29390"/>
                    <a:pt x="12565" y="29477"/>
                  </a:cubicBezTo>
                  <a:cubicBezTo>
                    <a:pt x="14234" y="29570"/>
                    <a:pt x="15897" y="29597"/>
                    <a:pt x="17566" y="29556"/>
                  </a:cubicBezTo>
                  <a:cubicBezTo>
                    <a:pt x="18635" y="29528"/>
                    <a:pt x="19702" y="29556"/>
                    <a:pt x="20771" y="29584"/>
                  </a:cubicBezTo>
                  <a:cubicBezTo>
                    <a:pt x="22388" y="29618"/>
                    <a:pt x="24006" y="29674"/>
                    <a:pt x="25616" y="29542"/>
                  </a:cubicBezTo>
                  <a:cubicBezTo>
                    <a:pt x="25979" y="29514"/>
                    <a:pt x="26345" y="29501"/>
                    <a:pt x="26709" y="29525"/>
                  </a:cubicBezTo>
                  <a:cubicBezTo>
                    <a:pt x="26768" y="29528"/>
                    <a:pt x="26830" y="29535"/>
                    <a:pt x="26889" y="29549"/>
                  </a:cubicBezTo>
                  <a:cubicBezTo>
                    <a:pt x="27130" y="29597"/>
                    <a:pt x="31195" y="28983"/>
                    <a:pt x="31319" y="28979"/>
                  </a:cubicBezTo>
                  <a:cubicBezTo>
                    <a:pt x="32332" y="28910"/>
                    <a:pt x="33348" y="28837"/>
                    <a:pt x="34361" y="28778"/>
                  </a:cubicBezTo>
                  <a:cubicBezTo>
                    <a:pt x="35371" y="28710"/>
                    <a:pt x="36379" y="28592"/>
                    <a:pt x="37396" y="28613"/>
                  </a:cubicBezTo>
                  <a:cubicBezTo>
                    <a:pt x="37942" y="28627"/>
                    <a:pt x="38353" y="28474"/>
                    <a:pt x="38710" y="28094"/>
                  </a:cubicBezTo>
                  <a:cubicBezTo>
                    <a:pt x="38871" y="27922"/>
                    <a:pt x="39024" y="27727"/>
                    <a:pt x="39148" y="27523"/>
                  </a:cubicBezTo>
                  <a:cubicBezTo>
                    <a:pt x="39556" y="26836"/>
                    <a:pt x="39805" y="26092"/>
                    <a:pt x="39857" y="25263"/>
                  </a:cubicBezTo>
                  <a:cubicBezTo>
                    <a:pt x="39978" y="23362"/>
                    <a:pt x="40109" y="21475"/>
                    <a:pt x="40223" y="19571"/>
                  </a:cubicBezTo>
                  <a:cubicBezTo>
                    <a:pt x="40257" y="19014"/>
                    <a:pt x="40254" y="18457"/>
                    <a:pt x="40251" y="17894"/>
                  </a:cubicBezTo>
                  <a:cubicBezTo>
                    <a:pt x="40251" y="16463"/>
                    <a:pt x="40223" y="15039"/>
                    <a:pt x="40219" y="13612"/>
                  </a:cubicBezTo>
                  <a:cubicBezTo>
                    <a:pt x="40216" y="12267"/>
                    <a:pt x="40144" y="10923"/>
                    <a:pt x="40029" y="9585"/>
                  </a:cubicBezTo>
                  <a:cubicBezTo>
                    <a:pt x="39943" y="8600"/>
                    <a:pt x="39912" y="7622"/>
                    <a:pt x="39839" y="6640"/>
                  </a:cubicBezTo>
                  <a:cubicBezTo>
                    <a:pt x="39791" y="6028"/>
                    <a:pt x="39742" y="5410"/>
                    <a:pt x="39653" y="4798"/>
                  </a:cubicBezTo>
                  <a:cubicBezTo>
                    <a:pt x="39493" y="3754"/>
                    <a:pt x="39134" y="2787"/>
                    <a:pt x="38530" y="1922"/>
                  </a:cubicBezTo>
                  <a:cubicBezTo>
                    <a:pt x="38287" y="1576"/>
                    <a:pt x="38011" y="1314"/>
                    <a:pt x="37606" y="1235"/>
                  </a:cubicBezTo>
                  <a:cubicBezTo>
                    <a:pt x="37596" y="1231"/>
                    <a:pt x="37582" y="1227"/>
                    <a:pt x="37569" y="1224"/>
                  </a:cubicBezTo>
                  <a:cubicBezTo>
                    <a:pt x="37499" y="1214"/>
                    <a:pt x="37430" y="1200"/>
                    <a:pt x="37362" y="1186"/>
                  </a:cubicBezTo>
                  <a:cubicBezTo>
                    <a:pt x="37064" y="1128"/>
                    <a:pt x="36767" y="1051"/>
                    <a:pt x="36470" y="9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8575" rotWithShape="0" algn="bl" dir="1980000" dist="19050">
                <a:srgbClr val="000000">
                  <a:alpha val="1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Ser alguien fiable</a:t>
              </a:r>
              <a:endParaRPr/>
            </a:p>
          </p:txBody>
        </p:sp>
        <p:sp>
          <p:nvSpPr>
            <p:cNvPr id="332" name="Google Shape;332;p21"/>
            <p:cNvSpPr txBox="1"/>
            <p:nvPr/>
          </p:nvSpPr>
          <p:spPr>
            <a:xfrm>
              <a:off x="5093400" y="337733"/>
              <a:ext cx="2336400" cy="79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endParaRPr>
            </a:p>
          </p:txBody>
        </p:sp>
      </p:grpSp>
      <p:grpSp>
        <p:nvGrpSpPr>
          <p:cNvPr id="333" name="Google Shape;333;p21"/>
          <p:cNvGrpSpPr/>
          <p:nvPr/>
        </p:nvGrpSpPr>
        <p:grpSpPr>
          <a:xfrm>
            <a:off x="2097100" y="1740670"/>
            <a:ext cx="3210762" cy="3402822"/>
            <a:chOff x="5093400" y="337733"/>
            <a:chExt cx="3210762" cy="3402822"/>
          </a:xfrm>
        </p:grpSpPr>
        <p:sp>
          <p:nvSpPr>
            <p:cNvPr id="334" name="Google Shape;334;p21"/>
            <p:cNvSpPr/>
            <p:nvPr/>
          </p:nvSpPr>
          <p:spPr>
            <a:xfrm>
              <a:off x="5967788" y="3269925"/>
              <a:ext cx="2336373" cy="470630"/>
            </a:xfrm>
            <a:custGeom>
              <a:rect b="b" l="l" r="r" t="t"/>
              <a:pathLst>
                <a:path extrusionOk="0" h="29674" w="40258">
                  <a:moveTo>
                    <a:pt x="36470" y="989"/>
                  </a:moveTo>
                  <a:cubicBezTo>
                    <a:pt x="36245" y="944"/>
                    <a:pt x="36017" y="903"/>
                    <a:pt x="35785" y="882"/>
                  </a:cubicBezTo>
                  <a:cubicBezTo>
                    <a:pt x="34672" y="778"/>
                    <a:pt x="33549" y="713"/>
                    <a:pt x="32429" y="685"/>
                  </a:cubicBezTo>
                  <a:cubicBezTo>
                    <a:pt x="30887" y="640"/>
                    <a:pt x="29346" y="654"/>
                    <a:pt x="27808" y="640"/>
                  </a:cubicBezTo>
                  <a:cubicBezTo>
                    <a:pt x="27210" y="636"/>
                    <a:pt x="26612" y="640"/>
                    <a:pt x="26014" y="630"/>
                  </a:cubicBezTo>
                  <a:cubicBezTo>
                    <a:pt x="25308" y="619"/>
                    <a:pt x="24607" y="598"/>
                    <a:pt x="23906" y="560"/>
                  </a:cubicBezTo>
                  <a:cubicBezTo>
                    <a:pt x="22416" y="477"/>
                    <a:pt x="20926" y="432"/>
                    <a:pt x="19447" y="260"/>
                  </a:cubicBezTo>
                  <a:cubicBezTo>
                    <a:pt x="17984" y="94"/>
                    <a:pt x="16529" y="18"/>
                    <a:pt x="15064" y="8"/>
                  </a:cubicBezTo>
                  <a:cubicBezTo>
                    <a:pt x="13765" y="0"/>
                    <a:pt x="12468" y="91"/>
                    <a:pt x="11172" y="198"/>
                  </a:cubicBezTo>
                  <a:cubicBezTo>
                    <a:pt x="10630" y="246"/>
                    <a:pt x="10080" y="177"/>
                    <a:pt x="9534" y="201"/>
                  </a:cubicBezTo>
                  <a:cubicBezTo>
                    <a:pt x="8593" y="239"/>
                    <a:pt x="7657" y="180"/>
                    <a:pt x="6720" y="94"/>
                  </a:cubicBezTo>
                  <a:cubicBezTo>
                    <a:pt x="6565" y="73"/>
                    <a:pt x="6406" y="73"/>
                    <a:pt x="6254" y="91"/>
                  </a:cubicBezTo>
                  <a:cubicBezTo>
                    <a:pt x="5286" y="270"/>
                    <a:pt x="4318" y="453"/>
                    <a:pt x="3347" y="640"/>
                  </a:cubicBezTo>
                  <a:cubicBezTo>
                    <a:pt x="2666" y="767"/>
                    <a:pt x="2078" y="1069"/>
                    <a:pt x="1674" y="1694"/>
                  </a:cubicBezTo>
                  <a:cubicBezTo>
                    <a:pt x="1339" y="2209"/>
                    <a:pt x="958" y="2720"/>
                    <a:pt x="810" y="3342"/>
                  </a:cubicBezTo>
                  <a:cubicBezTo>
                    <a:pt x="647" y="4010"/>
                    <a:pt x="499" y="4680"/>
                    <a:pt x="513" y="5400"/>
                  </a:cubicBezTo>
                  <a:cubicBezTo>
                    <a:pt x="516" y="5786"/>
                    <a:pt x="447" y="6170"/>
                    <a:pt x="412" y="6561"/>
                  </a:cubicBezTo>
                  <a:cubicBezTo>
                    <a:pt x="350" y="7283"/>
                    <a:pt x="277" y="8002"/>
                    <a:pt x="232" y="8731"/>
                  </a:cubicBezTo>
                  <a:cubicBezTo>
                    <a:pt x="184" y="9426"/>
                    <a:pt x="170" y="10128"/>
                    <a:pt x="149" y="10822"/>
                  </a:cubicBezTo>
                  <a:cubicBezTo>
                    <a:pt x="119" y="11915"/>
                    <a:pt x="74" y="13006"/>
                    <a:pt x="63" y="14096"/>
                  </a:cubicBezTo>
                  <a:cubicBezTo>
                    <a:pt x="57" y="15530"/>
                    <a:pt x="122" y="16961"/>
                    <a:pt x="63" y="18382"/>
                  </a:cubicBezTo>
                  <a:cubicBezTo>
                    <a:pt x="1" y="19844"/>
                    <a:pt x="12" y="21292"/>
                    <a:pt x="132" y="22750"/>
                  </a:cubicBezTo>
                  <a:cubicBezTo>
                    <a:pt x="212" y="23732"/>
                    <a:pt x="364" y="24700"/>
                    <a:pt x="706" y="25633"/>
                  </a:cubicBezTo>
                  <a:cubicBezTo>
                    <a:pt x="1194" y="26957"/>
                    <a:pt x="2027" y="27880"/>
                    <a:pt x="3250" y="28419"/>
                  </a:cubicBezTo>
                  <a:cubicBezTo>
                    <a:pt x="3855" y="28689"/>
                    <a:pt x="4477" y="28875"/>
                    <a:pt x="5106" y="29003"/>
                  </a:cubicBezTo>
                  <a:cubicBezTo>
                    <a:pt x="5787" y="29145"/>
                    <a:pt x="6478" y="29217"/>
                    <a:pt x="7167" y="29255"/>
                  </a:cubicBezTo>
                  <a:cubicBezTo>
                    <a:pt x="8963" y="29348"/>
                    <a:pt x="10764" y="29390"/>
                    <a:pt x="12565" y="29477"/>
                  </a:cubicBezTo>
                  <a:cubicBezTo>
                    <a:pt x="14234" y="29570"/>
                    <a:pt x="15897" y="29597"/>
                    <a:pt x="17566" y="29556"/>
                  </a:cubicBezTo>
                  <a:cubicBezTo>
                    <a:pt x="18635" y="29528"/>
                    <a:pt x="19702" y="29556"/>
                    <a:pt x="20771" y="29584"/>
                  </a:cubicBezTo>
                  <a:cubicBezTo>
                    <a:pt x="22388" y="29618"/>
                    <a:pt x="24006" y="29674"/>
                    <a:pt x="25616" y="29542"/>
                  </a:cubicBezTo>
                  <a:cubicBezTo>
                    <a:pt x="25979" y="29514"/>
                    <a:pt x="26345" y="29501"/>
                    <a:pt x="26709" y="29525"/>
                  </a:cubicBezTo>
                  <a:cubicBezTo>
                    <a:pt x="26768" y="29528"/>
                    <a:pt x="26830" y="29535"/>
                    <a:pt x="26889" y="29549"/>
                  </a:cubicBezTo>
                  <a:cubicBezTo>
                    <a:pt x="27130" y="29597"/>
                    <a:pt x="31195" y="28983"/>
                    <a:pt x="31319" y="28979"/>
                  </a:cubicBezTo>
                  <a:cubicBezTo>
                    <a:pt x="32332" y="28910"/>
                    <a:pt x="33348" y="28837"/>
                    <a:pt x="34361" y="28778"/>
                  </a:cubicBezTo>
                  <a:cubicBezTo>
                    <a:pt x="35371" y="28710"/>
                    <a:pt x="36379" y="28592"/>
                    <a:pt x="37396" y="28613"/>
                  </a:cubicBezTo>
                  <a:cubicBezTo>
                    <a:pt x="37942" y="28627"/>
                    <a:pt x="38353" y="28474"/>
                    <a:pt x="38710" y="28094"/>
                  </a:cubicBezTo>
                  <a:cubicBezTo>
                    <a:pt x="38871" y="27922"/>
                    <a:pt x="39024" y="27727"/>
                    <a:pt x="39148" y="27523"/>
                  </a:cubicBezTo>
                  <a:cubicBezTo>
                    <a:pt x="39556" y="26836"/>
                    <a:pt x="39805" y="26092"/>
                    <a:pt x="39857" y="25263"/>
                  </a:cubicBezTo>
                  <a:cubicBezTo>
                    <a:pt x="39978" y="23362"/>
                    <a:pt x="40109" y="21475"/>
                    <a:pt x="40223" y="19571"/>
                  </a:cubicBezTo>
                  <a:cubicBezTo>
                    <a:pt x="40257" y="19014"/>
                    <a:pt x="40254" y="18457"/>
                    <a:pt x="40251" y="17894"/>
                  </a:cubicBezTo>
                  <a:cubicBezTo>
                    <a:pt x="40251" y="16463"/>
                    <a:pt x="40223" y="15039"/>
                    <a:pt x="40219" y="13612"/>
                  </a:cubicBezTo>
                  <a:cubicBezTo>
                    <a:pt x="40216" y="12267"/>
                    <a:pt x="40144" y="10923"/>
                    <a:pt x="40029" y="9585"/>
                  </a:cubicBezTo>
                  <a:cubicBezTo>
                    <a:pt x="39943" y="8600"/>
                    <a:pt x="39912" y="7622"/>
                    <a:pt x="39839" y="6640"/>
                  </a:cubicBezTo>
                  <a:cubicBezTo>
                    <a:pt x="39791" y="6028"/>
                    <a:pt x="39742" y="5410"/>
                    <a:pt x="39653" y="4798"/>
                  </a:cubicBezTo>
                  <a:cubicBezTo>
                    <a:pt x="39493" y="3754"/>
                    <a:pt x="39134" y="2787"/>
                    <a:pt x="38530" y="1922"/>
                  </a:cubicBezTo>
                  <a:cubicBezTo>
                    <a:pt x="38287" y="1576"/>
                    <a:pt x="38011" y="1314"/>
                    <a:pt x="37606" y="1235"/>
                  </a:cubicBezTo>
                  <a:cubicBezTo>
                    <a:pt x="37596" y="1231"/>
                    <a:pt x="37582" y="1227"/>
                    <a:pt x="37569" y="1224"/>
                  </a:cubicBezTo>
                  <a:cubicBezTo>
                    <a:pt x="37499" y="1214"/>
                    <a:pt x="37430" y="1200"/>
                    <a:pt x="37362" y="1186"/>
                  </a:cubicBezTo>
                  <a:cubicBezTo>
                    <a:pt x="37064" y="1128"/>
                    <a:pt x="36767" y="1051"/>
                    <a:pt x="36470" y="9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8575" rotWithShape="0" algn="bl" dir="1980000" dist="19050">
                <a:srgbClr val="000000">
                  <a:alpha val="1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Mostrar empatía</a:t>
              </a:r>
              <a:endParaRPr/>
            </a:p>
          </p:txBody>
        </p:sp>
        <p:sp>
          <p:nvSpPr>
            <p:cNvPr id="335" name="Google Shape;335;p21"/>
            <p:cNvSpPr txBox="1"/>
            <p:nvPr/>
          </p:nvSpPr>
          <p:spPr>
            <a:xfrm>
              <a:off x="5093400" y="337733"/>
              <a:ext cx="2336400" cy="79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endParaRPr>
            </a:p>
          </p:txBody>
        </p:sp>
      </p:grpSp>
      <p:sp>
        <p:nvSpPr>
          <p:cNvPr id="336" name="Google Shape;336;p21"/>
          <p:cNvSpPr/>
          <p:nvPr/>
        </p:nvSpPr>
        <p:spPr>
          <a:xfrm>
            <a:off x="5563676" y="4064725"/>
            <a:ext cx="2336373" cy="470630"/>
          </a:xfrm>
          <a:custGeom>
            <a:rect b="b" l="l" r="r" t="t"/>
            <a:pathLst>
              <a:path extrusionOk="0" h="29674" w="40258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28575" rotWithShape="0" algn="bl" dir="1980000" dist="19050">
              <a:srgbClr val="000000">
                <a:alpha val="1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Divulgar rumores</a:t>
            </a:r>
            <a:endParaRPr/>
          </a:p>
        </p:txBody>
      </p:sp>
      <p:sp>
        <p:nvSpPr>
          <p:cNvPr id="337" name="Google Shape;337;p21"/>
          <p:cNvSpPr/>
          <p:nvPr/>
        </p:nvSpPr>
        <p:spPr>
          <a:xfrm>
            <a:off x="273751" y="4728188"/>
            <a:ext cx="2336373" cy="470630"/>
          </a:xfrm>
          <a:custGeom>
            <a:rect b="b" l="l" r="r" t="t"/>
            <a:pathLst>
              <a:path extrusionOk="0" h="29674" w="40258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28575" rotWithShape="0" algn="bl" dir="1980000" dist="19050">
              <a:srgbClr val="000000">
                <a:alpha val="1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Celebrar los éxitos de los demás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22"/>
          <p:cNvSpPr txBox="1"/>
          <p:nvPr>
            <p:ph type="title"/>
          </p:nvPr>
        </p:nvSpPr>
        <p:spPr>
          <a:xfrm>
            <a:off x="564750" y="186475"/>
            <a:ext cx="8168400" cy="111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/>
              <a:t>Actividad para la casa</a:t>
            </a:r>
            <a:br>
              <a:rPr lang="en" sz="4200"/>
            </a:br>
            <a:r>
              <a:rPr lang="en" sz="4200"/>
              <a:t>Nuestros valores familiares</a:t>
            </a:r>
            <a:endParaRPr sz="4200"/>
          </a:p>
        </p:txBody>
      </p:sp>
      <p:sp>
        <p:nvSpPr>
          <p:cNvPr id="343" name="Google Shape;343;p22"/>
          <p:cNvSpPr txBox="1"/>
          <p:nvPr/>
        </p:nvSpPr>
        <p:spPr>
          <a:xfrm>
            <a:off x="419550" y="1172150"/>
            <a:ext cx="8313600" cy="7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rPr>
              <a:t>En familia, miren valores que aparecen a continuación y escriban un credo familiar. Después pueden hacer un collage que represente sus valores familiares</a:t>
            </a:r>
            <a:r>
              <a:rPr lang="en" sz="1800">
                <a:solidFill>
                  <a:schemeClr val="dk2"/>
                </a:solidFill>
                <a:latin typeface="Didact Gothic"/>
                <a:ea typeface="Didact Gothic"/>
                <a:cs typeface="Didact Gothic"/>
                <a:sym typeface="Didact Gothic"/>
              </a:rPr>
              <a:t>.</a:t>
            </a:r>
            <a:endParaRPr sz="1800">
              <a:solidFill>
                <a:schemeClr val="dk2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grpSp>
        <p:nvGrpSpPr>
          <p:cNvPr id="344" name="Google Shape;344;p22"/>
          <p:cNvGrpSpPr/>
          <p:nvPr/>
        </p:nvGrpSpPr>
        <p:grpSpPr>
          <a:xfrm>
            <a:off x="6257938" y="1923775"/>
            <a:ext cx="2776500" cy="501600"/>
            <a:chOff x="6257938" y="1923775"/>
            <a:chExt cx="2776500" cy="501600"/>
          </a:xfrm>
        </p:grpSpPr>
        <p:sp>
          <p:nvSpPr>
            <p:cNvPr id="345" name="Google Shape;345;p22"/>
            <p:cNvSpPr/>
            <p:nvPr/>
          </p:nvSpPr>
          <p:spPr>
            <a:xfrm>
              <a:off x="6606375" y="2015350"/>
              <a:ext cx="2079628" cy="396890"/>
            </a:xfrm>
            <a:custGeom>
              <a:rect b="b" l="l" r="r" t="t"/>
              <a:pathLst>
                <a:path extrusionOk="0" h="29674" w="40258">
                  <a:moveTo>
                    <a:pt x="36470" y="989"/>
                  </a:moveTo>
                  <a:cubicBezTo>
                    <a:pt x="36245" y="944"/>
                    <a:pt x="36017" y="903"/>
                    <a:pt x="35785" y="882"/>
                  </a:cubicBezTo>
                  <a:cubicBezTo>
                    <a:pt x="34672" y="778"/>
                    <a:pt x="33549" y="713"/>
                    <a:pt x="32429" y="685"/>
                  </a:cubicBezTo>
                  <a:cubicBezTo>
                    <a:pt x="30887" y="640"/>
                    <a:pt x="29346" y="654"/>
                    <a:pt x="27808" y="640"/>
                  </a:cubicBezTo>
                  <a:cubicBezTo>
                    <a:pt x="27210" y="636"/>
                    <a:pt x="26612" y="640"/>
                    <a:pt x="26014" y="630"/>
                  </a:cubicBezTo>
                  <a:cubicBezTo>
                    <a:pt x="25308" y="619"/>
                    <a:pt x="24607" y="598"/>
                    <a:pt x="23906" y="560"/>
                  </a:cubicBezTo>
                  <a:cubicBezTo>
                    <a:pt x="22416" y="477"/>
                    <a:pt x="20926" y="432"/>
                    <a:pt x="19447" y="260"/>
                  </a:cubicBezTo>
                  <a:cubicBezTo>
                    <a:pt x="17984" y="94"/>
                    <a:pt x="16529" y="18"/>
                    <a:pt x="15064" y="8"/>
                  </a:cubicBezTo>
                  <a:cubicBezTo>
                    <a:pt x="13765" y="0"/>
                    <a:pt x="12468" y="91"/>
                    <a:pt x="11172" y="198"/>
                  </a:cubicBezTo>
                  <a:cubicBezTo>
                    <a:pt x="10630" y="246"/>
                    <a:pt x="10080" y="177"/>
                    <a:pt x="9534" y="201"/>
                  </a:cubicBezTo>
                  <a:cubicBezTo>
                    <a:pt x="8593" y="239"/>
                    <a:pt x="7657" y="180"/>
                    <a:pt x="6720" y="94"/>
                  </a:cubicBezTo>
                  <a:cubicBezTo>
                    <a:pt x="6565" y="73"/>
                    <a:pt x="6406" y="73"/>
                    <a:pt x="6254" y="91"/>
                  </a:cubicBezTo>
                  <a:cubicBezTo>
                    <a:pt x="5286" y="270"/>
                    <a:pt x="4318" y="453"/>
                    <a:pt x="3347" y="640"/>
                  </a:cubicBezTo>
                  <a:cubicBezTo>
                    <a:pt x="2666" y="767"/>
                    <a:pt x="2078" y="1069"/>
                    <a:pt x="1674" y="1694"/>
                  </a:cubicBezTo>
                  <a:cubicBezTo>
                    <a:pt x="1339" y="2209"/>
                    <a:pt x="958" y="2720"/>
                    <a:pt x="810" y="3342"/>
                  </a:cubicBezTo>
                  <a:cubicBezTo>
                    <a:pt x="647" y="4010"/>
                    <a:pt x="499" y="4680"/>
                    <a:pt x="513" y="5400"/>
                  </a:cubicBezTo>
                  <a:cubicBezTo>
                    <a:pt x="516" y="5786"/>
                    <a:pt x="447" y="6170"/>
                    <a:pt x="412" y="6561"/>
                  </a:cubicBezTo>
                  <a:cubicBezTo>
                    <a:pt x="350" y="7283"/>
                    <a:pt x="277" y="8002"/>
                    <a:pt x="232" y="8731"/>
                  </a:cubicBezTo>
                  <a:cubicBezTo>
                    <a:pt x="184" y="9426"/>
                    <a:pt x="170" y="10128"/>
                    <a:pt x="149" y="10822"/>
                  </a:cubicBezTo>
                  <a:cubicBezTo>
                    <a:pt x="119" y="11915"/>
                    <a:pt x="74" y="13006"/>
                    <a:pt x="63" y="14096"/>
                  </a:cubicBezTo>
                  <a:cubicBezTo>
                    <a:pt x="57" y="15530"/>
                    <a:pt x="122" y="16961"/>
                    <a:pt x="63" y="18382"/>
                  </a:cubicBezTo>
                  <a:cubicBezTo>
                    <a:pt x="1" y="19844"/>
                    <a:pt x="12" y="21292"/>
                    <a:pt x="132" y="22750"/>
                  </a:cubicBezTo>
                  <a:cubicBezTo>
                    <a:pt x="212" y="23732"/>
                    <a:pt x="364" y="24700"/>
                    <a:pt x="706" y="25633"/>
                  </a:cubicBezTo>
                  <a:cubicBezTo>
                    <a:pt x="1194" y="26957"/>
                    <a:pt x="2027" y="27880"/>
                    <a:pt x="3250" y="28419"/>
                  </a:cubicBezTo>
                  <a:cubicBezTo>
                    <a:pt x="3855" y="28689"/>
                    <a:pt x="4477" y="28875"/>
                    <a:pt x="5106" y="29003"/>
                  </a:cubicBezTo>
                  <a:cubicBezTo>
                    <a:pt x="5787" y="29145"/>
                    <a:pt x="6478" y="29217"/>
                    <a:pt x="7167" y="29255"/>
                  </a:cubicBezTo>
                  <a:cubicBezTo>
                    <a:pt x="8963" y="29348"/>
                    <a:pt x="10764" y="29390"/>
                    <a:pt x="12565" y="29477"/>
                  </a:cubicBezTo>
                  <a:cubicBezTo>
                    <a:pt x="14234" y="29570"/>
                    <a:pt x="15897" y="29597"/>
                    <a:pt x="17566" y="29556"/>
                  </a:cubicBezTo>
                  <a:cubicBezTo>
                    <a:pt x="18635" y="29528"/>
                    <a:pt x="19702" y="29556"/>
                    <a:pt x="20771" y="29584"/>
                  </a:cubicBezTo>
                  <a:cubicBezTo>
                    <a:pt x="22388" y="29618"/>
                    <a:pt x="24006" y="29674"/>
                    <a:pt x="25616" y="29542"/>
                  </a:cubicBezTo>
                  <a:cubicBezTo>
                    <a:pt x="25979" y="29514"/>
                    <a:pt x="26345" y="29501"/>
                    <a:pt x="26709" y="29525"/>
                  </a:cubicBezTo>
                  <a:cubicBezTo>
                    <a:pt x="26768" y="29528"/>
                    <a:pt x="26830" y="29535"/>
                    <a:pt x="26889" y="29549"/>
                  </a:cubicBezTo>
                  <a:cubicBezTo>
                    <a:pt x="27130" y="29597"/>
                    <a:pt x="31195" y="28983"/>
                    <a:pt x="31319" y="28979"/>
                  </a:cubicBezTo>
                  <a:cubicBezTo>
                    <a:pt x="32332" y="28910"/>
                    <a:pt x="33348" y="28837"/>
                    <a:pt x="34361" y="28778"/>
                  </a:cubicBezTo>
                  <a:cubicBezTo>
                    <a:pt x="35371" y="28710"/>
                    <a:pt x="36379" y="28592"/>
                    <a:pt x="37396" y="28613"/>
                  </a:cubicBezTo>
                  <a:cubicBezTo>
                    <a:pt x="37942" y="28627"/>
                    <a:pt x="38353" y="28474"/>
                    <a:pt x="38710" y="28094"/>
                  </a:cubicBezTo>
                  <a:cubicBezTo>
                    <a:pt x="38871" y="27922"/>
                    <a:pt x="39024" y="27727"/>
                    <a:pt x="39148" y="27523"/>
                  </a:cubicBezTo>
                  <a:cubicBezTo>
                    <a:pt x="39556" y="26836"/>
                    <a:pt x="39805" y="26092"/>
                    <a:pt x="39857" y="25263"/>
                  </a:cubicBezTo>
                  <a:cubicBezTo>
                    <a:pt x="39978" y="23362"/>
                    <a:pt x="40109" y="21475"/>
                    <a:pt x="40223" y="19571"/>
                  </a:cubicBezTo>
                  <a:cubicBezTo>
                    <a:pt x="40257" y="19014"/>
                    <a:pt x="40254" y="18457"/>
                    <a:pt x="40251" y="17894"/>
                  </a:cubicBezTo>
                  <a:cubicBezTo>
                    <a:pt x="40251" y="16463"/>
                    <a:pt x="40223" y="15039"/>
                    <a:pt x="40219" y="13612"/>
                  </a:cubicBezTo>
                  <a:cubicBezTo>
                    <a:pt x="40216" y="12267"/>
                    <a:pt x="40144" y="10923"/>
                    <a:pt x="40029" y="9585"/>
                  </a:cubicBezTo>
                  <a:cubicBezTo>
                    <a:pt x="39943" y="8600"/>
                    <a:pt x="39912" y="7622"/>
                    <a:pt x="39839" y="6640"/>
                  </a:cubicBezTo>
                  <a:cubicBezTo>
                    <a:pt x="39791" y="6028"/>
                    <a:pt x="39742" y="5410"/>
                    <a:pt x="39653" y="4798"/>
                  </a:cubicBezTo>
                  <a:cubicBezTo>
                    <a:pt x="39493" y="3754"/>
                    <a:pt x="39134" y="2787"/>
                    <a:pt x="38530" y="1922"/>
                  </a:cubicBezTo>
                  <a:cubicBezTo>
                    <a:pt x="38287" y="1576"/>
                    <a:pt x="38011" y="1314"/>
                    <a:pt x="37606" y="1235"/>
                  </a:cubicBezTo>
                  <a:cubicBezTo>
                    <a:pt x="37596" y="1231"/>
                    <a:pt x="37582" y="1227"/>
                    <a:pt x="37569" y="1224"/>
                  </a:cubicBezTo>
                  <a:cubicBezTo>
                    <a:pt x="37499" y="1214"/>
                    <a:pt x="37430" y="1200"/>
                    <a:pt x="37362" y="1186"/>
                  </a:cubicBezTo>
                  <a:cubicBezTo>
                    <a:pt x="37064" y="1128"/>
                    <a:pt x="36767" y="1051"/>
                    <a:pt x="36470" y="9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8575" rotWithShape="0" algn="bl" dir="1980000" dist="19050">
                <a:srgbClr val="000000">
                  <a:alpha val="1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22"/>
            <p:cNvSpPr/>
            <p:nvPr/>
          </p:nvSpPr>
          <p:spPr>
            <a:xfrm>
              <a:off x="6257938" y="1923775"/>
              <a:ext cx="2776500" cy="501600"/>
            </a:xfrm>
            <a:prstGeom prst="roundRect">
              <a:avLst>
                <a:gd fmla="val 0" name="adj"/>
              </a:avLst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200">
                  <a:solidFill>
                    <a:schemeClr val="dk2"/>
                  </a:solidFill>
                  <a:latin typeface="Covered By Your Grace"/>
                  <a:ea typeface="Covered By Your Grace"/>
                  <a:cs typeface="Covered By Your Grace"/>
                  <a:sym typeface="Covered By Your Grace"/>
                </a:rPr>
                <a:t>Collage de valores</a:t>
              </a:r>
              <a:endParaRPr sz="2200">
                <a:solidFill>
                  <a:schemeClr val="dk2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endParaRPr>
            </a:p>
          </p:txBody>
        </p:sp>
      </p:grpSp>
      <p:grpSp>
        <p:nvGrpSpPr>
          <p:cNvPr id="347" name="Google Shape;347;p22"/>
          <p:cNvGrpSpPr/>
          <p:nvPr/>
        </p:nvGrpSpPr>
        <p:grpSpPr>
          <a:xfrm>
            <a:off x="845800" y="2005650"/>
            <a:ext cx="2776500" cy="501600"/>
            <a:chOff x="788650" y="2959275"/>
            <a:chExt cx="2776500" cy="501600"/>
          </a:xfrm>
        </p:grpSpPr>
        <p:sp>
          <p:nvSpPr>
            <p:cNvPr id="348" name="Google Shape;348;p22"/>
            <p:cNvSpPr/>
            <p:nvPr/>
          </p:nvSpPr>
          <p:spPr>
            <a:xfrm>
              <a:off x="1067875" y="3005950"/>
              <a:ext cx="2079628" cy="396890"/>
            </a:xfrm>
            <a:custGeom>
              <a:rect b="b" l="l" r="r" t="t"/>
              <a:pathLst>
                <a:path extrusionOk="0" h="29674" w="40258">
                  <a:moveTo>
                    <a:pt x="36470" y="989"/>
                  </a:moveTo>
                  <a:cubicBezTo>
                    <a:pt x="36245" y="944"/>
                    <a:pt x="36017" y="903"/>
                    <a:pt x="35785" y="882"/>
                  </a:cubicBezTo>
                  <a:cubicBezTo>
                    <a:pt x="34672" y="778"/>
                    <a:pt x="33549" y="713"/>
                    <a:pt x="32429" y="685"/>
                  </a:cubicBezTo>
                  <a:cubicBezTo>
                    <a:pt x="30887" y="640"/>
                    <a:pt x="29346" y="654"/>
                    <a:pt x="27808" y="640"/>
                  </a:cubicBezTo>
                  <a:cubicBezTo>
                    <a:pt x="27210" y="636"/>
                    <a:pt x="26612" y="640"/>
                    <a:pt x="26014" y="630"/>
                  </a:cubicBezTo>
                  <a:cubicBezTo>
                    <a:pt x="25308" y="619"/>
                    <a:pt x="24607" y="598"/>
                    <a:pt x="23906" y="560"/>
                  </a:cubicBezTo>
                  <a:cubicBezTo>
                    <a:pt x="22416" y="477"/>
                    <a:pt x="20926" y="432"/>
                    <a:pt x="19447" y="260"/>
                  </a:cubicBezTo>
                  <a:cubicBezTo>
                    <a:pt x="17984" y="94"/>
                    <a:pt x="16529" y="18"/>
                    <a:pt x="15064" y="8"/>
                  </a:cubicBezTo>
                  <a:cubicBezTo>
                    <a:pt x="13765" y="0"/>
                    <a:pt x="12468" y="91"/>
                    <a:pt x="11172" y="198"/>
                  </a:cubicBezTo>
                  <a:cubicBezTo>
                    <a:pt x="10630" y="246"/>
                    <a:pt x="10080" y="177"/>
                    <a:pt x="9534" y="201"/>
                  </a:cubicBezTo>
                  <a:cubicBezTo>
                    <a:pt x="8593" y="239"/>
                    <a:pt x="7657" y="180"/>
                    <a:pt x="6720" y="94"/>
                  </a:cubicBezTo>
                  <a:cubicBezTo>
                    <a:pt x="6565" y="73"/>
                    <a:pt x="6406" y="73"/>
                    <a:pt x="6254" y="91"/>
                  </a:cubicBezTo>
                  <a:cubicBezTo>
                    <a:pt x="5286" y="270"/>
                    <a:pt x="4318" y="453"/>
                    <a:pt x="3347" y="640"/>
                  </a:cubicBezTo>
                  <a:cubicBezTo>
                    <a:pt x="2666" y="767"/>
                    <a:pt x="2078" y="1069"/>
                    <a:pt x="1674" y="1694"/>
                  </a:cubicBezTo>
                  <a:cubicBezTo>
                    <a:pt x="1339" y="2209"/>
                    <a:pt x="958" y="2720"/>
                    <a:pt x="810" y="3342"/>
                  </a:cubicBezTo>
                  <a:cubicBezTo>
                    <a:pt x="647" y="4010"/>
                    <a:pt x="499" y="4680"/>
                    <a:pt x="513" y="5400"/>
                  </a:cubicBezTo>
                  <a:cubicBezTo>
                    <a:pt x="516" y="5786"/>
                    <a:pt x="447" y="6170"/>
                    <a:pt x="412" y="6561"/>
                  </a:cubicBezTo>
                  <a:cubicBezTo>
                    <a:pt x="350" y="7283"/>
                    <a:pt x="277" y="8002"/>
                    <a:pt x="232" y="8731"/>
                  </a:cubicBezTo>
                  <a:cubicBezTo>
                    <a:pt x="184" y="9426"/>
                    <a:pt x="170" y="10128"/>
                    <a:pt x="149" y="10822"/>
                  </a:cubicBezTo>
                  <a:cubicBezTo>
                    <a:pt x="119" y="11915"/>
                    <a:pt x="74" y="13006"/>
                    <a:pt x="63" y="14096"/>
                  </a:cubicBezTo>
                  <a:cubicBezTo>
                    <a:pt x="57" y="15530"/>
                    <a:pt x="122" y="16961"/>
                    <a:pt x="63" y="18382"/>
                  </a:cubicBezTo>
                  <a:cubicBezTo>
                    <a:pt x="1" y="19844"/>
                    <a:pt x="12" y="21292"/>
                    <a:pt x="132" y="22750"/>
                  </a:cubicBezTo>
                  <a:cubicBezTo>
                    <a:pt x="212" y="23732"/>
                    <a:pt x="364" y="24700"/>
                    <a:pt x="706" y="25633"/>
                  </a:cubicBezTo>
                  <a:cubicBezTo>
                    <a:pt x="1194" y="26957"/>
                    <a:pt x="2027" y="27880"/>
                    <a:pt x="3250" y="28419"/>
                  </a:cubicBezTo>
                  <a:cubicBezTo>
                    <a:pt x="3855" y="28689"/>
                    <a:pt x="4477" y="28875"/>
                    <a:pt x="5106" y="29003"/>
                  </a:cubicBezTo>
                  <a:cubicBezTo>
                    <a:pt x="5787" y="29145"/>
                    <a:pt x="6478" y="29217"/>
                    <a:pt x="7167" y="29255"/>
                  </a:cubicBezTo>
                  <a:cubicBezTo>
                    <a:pt x="8963" y="29348"/>
                    <a:pt x="10764" y="29390"/>
                    <a:pt x="12565" y="29477"/>
                  </a:cubicBezTo>
                  <a:cubicBezTo>
                    <a:pt x="14234" y="29570"/>
                    <a:pt x="15897" y="29597"/>
                    <a:pt x="17566" y="29556"/>
                  </a:cubicBezTo>
                  <a:cubicBezTo>
                    <a:pt x="18635" y="29528"/>
                    <a:pt x="19702" y="29556"/>
                    <a:pt x="20771" y="29584"/>
                  </a:cubicBezTo>
                  <a:cubicBezTo>
                    <a:pt x="22388" y="29618"/>
                    <a:pt x="24006" y="29674"/>
                    <a:pt x="25616" y="29542"/>
                  </a:cubicBezTo>
                  <a:cubicBezTo>
                    <a:pt x="25979" y="29514"/>
                    <a:pt x="26345" y="29501"/>
                    <a:pt x="26709" y="29525"/>
                  </a:cubicBezTo>
                  <a:cubicBezTo>
                    <a:pt x="26768" y="29528"/>
                    <a:pt x="26830" y="29535"/>
                    <a:pt x="26889" y="29549"/>
                  </a:cubicBezTo>
                  <a:cubicBezTo>
                    <a:pt x="27130" y="29597"/>
                    <a:pt x="31195" y="28983"/>
                    <a:pt x="31319" y="28979"/>
                  </a:cubicBezTo>
                  <a:cubicBezTo>
                    <a:pt x="32332" y="28910"/>
                    <a:pt x="33348" y="28837"/>
                    <a:pt x="34361" y="28778"/>
                  </a:cubicBezTo>
                  <a:cubicBezTo>
                    <a:pt x="35371" y="28710"/>
                    <a:pt x="36379" y="28592"/>
                    <a:pt x="37396" y="28613"/>
                  </a:cubicBezTo>
                  <a:cubicBezTo>
                    <a:pt x="37942" y="28627"/>
                    <a:pt x="38353" y="28474"/>
                    <a:pt x="38710" y="28094"/>
                  </a:cubicBezTo>
                  <a:cubicBezTo>
                    <a:pt x="38871" y="27922"/>
                    <a:pt x="39024" y="27727"/>
                    <a:pt x="39148" y="27523"/>
                  </a:cubicBezTo>
                  <a:cubicBezTo>
                    <a:pt x="39556" y="26836"/>
                    <a:pt x="39805" y="26092"/>
                    <a:pt x="39857" y="25263"/>
                  </a:cubicBezTo>
                  <a:cubicBezTo>
                    <a:pt x="39978" y="23362"/>
                    <a:pt x="40109" y="21475"/>
                    <a:pt x="40223" y="19571"/>
                  </a:cubicBezTo>
                  <a:cubicBezTo>
                    <a:pt x="40257" y="19014"/>
                    <a:pt x="40254" y="18457"/>
                    <a:pt x="40251" y="17894"/>
                  </a:cubicBezTo>
                  <a:cubicBezTo>
                    <a:pt x="40251" y="16463"/>
                    <a:pt x="40223" y="15039"/>
                    <a:pt x="40219" y="13612"/>
                  </a:cubicBezTo>
                  <a:cubicBezTo>
                    <a:pt x="40216" y="12267"/>
                    <a:pt x="40144" y="10923"/>
                    <a:pt x="40029" y="9585"/>
                  </a:cubicBezTo>
                  <a:cubicBezTo>
                    <a:pt x="39943" y="8600"/>
                    <a:pt x="39912" y="7622"/>
                    <a:pt x="39839" y="6640"/>
                  </a:cubicBezTo>
                  <a:cubicBezTo>
                    <a:pt x="39791" y="6028"/>
                    <a:pt x="39742" y="5410"/>
                    <a:pt x="39653" y="4798"/>
                  </a:cubicBezTo>
                  <a:cubicBezTo>
                    <a:pt x="39493" y="3754"/>
                    <a:pt x="39134" y="2787"/>
                    <a:pt x="38530" y="1922"/>
                  </a:cubicBezTo>
                  <a:cubicBezTo>
                    <a:pt x="38287" y="1576"/>
                    <a:pt x="38011" y="1314"/>
                    <a:pt x="37606" y="1235"/>
                  </a:cubicBezTo>
                  <a:cubicBezTo>
                    <a:pt x="37596" y="1231"/>
                    <a:pt x="37582" y="1227"/>
                    <a:pt x="37569" y="1224"/>
                  </a:cubicBezTo>
                  <a:cubicBezTo>
                    <a:pt x="37499" y="1214"/>
                    <a:pt x="37430" y="1200"/>
                    <a:pt x="37362" y="1186"/>
                  </a:cubicBezTo>
                  <a:cubicBezTo>
                    <a:pt x="37064" y="1128"/>
                    <a:pt x="36767" y="1051"/>
                    <a:pt x="36470" y="98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28575" rotWithShape="0" algn="bl" dir="1980000" dist="19050">
                <a:srgbClr val="000000">
                  <a:alpha val="1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22"/>
            <p:cNvSpPr/>
            <p:nvPr/>
          </p:nvSpPr>
          <p:spPr>
            <a:xfrm>
              <a:off x="788650" y="2959275"/>
              <a:ext cx="2776500" cy="501600"/>
            </a:xfrm>
            <a:prstGeom prst="roundRect">
              <a:avLst>
                <a:gd fmla="val 0" name="adj"/>
              </a:avLst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200">
                  <a:solidFill>
                    <a:schemeClr val="dk2"/>
                  </a:solidFill>
                  <a:latin typeface="Covered By Your Grace"/>
                  <a:ea typeface="Covered By Your Grace"/>
                  <a:cs typeface="Covered By Your Grace"/>
                  <a:sym typeface="Covered By Your Grace"/>
                </a:rPr>
                <a:t>Credo familiar</a:t>
              </a:r>
              <a:endParaRPr sz="2200">
                <a:solidFill>
                  <a:schemeClr val="dk2"/>
                </a:solidFill>
                <a:latin typeface="Covered By Your Grace"/>
                <a:ea typeface="Covered By Your Grace"/>
                <a:cs typeface="Covered By Your Grace"/>
                <a:sym typeface="Covered By Your Grace"/>
              </a:endParaRPr>
            </a:p>
          </p:txBody>
        </p:sp>
      </p:grpSp>
      <p:sp>
        <p:nvSpPr>
          <p:cNvPr id="350" name="Google Shape;350;p22"/>
          <p:cNvSpPr/>
          <p:nvPr/>
        </p:nvSpPr>
        <p:spPr>
          <a:xfrm rot="-5400000">
            <a:off x="310869" y="1779336"/>
            <a:ext cx="707591" cy="733330"/>
          </a:xfrm>
          <a:custGeom>
            <a:rect b="b" l="l" r="r" t="t"/>
            <a:pathLst>
              <a:path extrusionOk="0" h="11826" w="11410">
                <a:moveTo>
                  <a:pt x="5399" y="1"/>
                </a:moveTo>
                <a:cubicBezTo>
                  <a:pt x="4243" y="1"/>
                  <a:pt x="3078" y="414"/>
                  <a:pt x="2103" y="1262"/>
                </a:cubicBezTo>
                <a:cubicBezTo>
                  <a:pt x="665" y="2503"/>
                  <a:pt x="1" y="4126"/>
                  <a:pt x="1" y="5454"/>
                </a:cubicBezTo>
                <a:cubicBezTo>
                  <a:pt x="25" y="7544"/>
                  <a:pt x="456" y="8822"/>
                  <a:pt x="1304" y="9879"/>
                </a:cubicBezTo>
                <a:cubicBezTo>
                  <a:pt x="2328" y="11163"/>
                  <a:pt x="3763" y="11826"/>
                  <a:pt x="5223" y="11826"/>
                </a:cubicBezTo>
                <a:cubicBezTo>
                  <a:pt x="6323" y="11826"/>
                  <a:pt x="7436" y="11449"/>
                  <a:pt x="8397" y="10678"/>
                </a:cubicBezTo>
                <a:cubicBezTo>
                  <a:pt x="11028" y="8576"/>
                  <a:pt x="11409" y="4372"/>
                  <a:pt x="9221" y="1803"/>
                </a:cubicBezTo>
                <a:cubicBezTo>
                  <a:pt x="8201" y="614"/>
                  <a:pt x="6807" y="1"/>
                  <a:pt x="5399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28575" rotWithShape="0" algn="bl" dir="1980000" dist="19050">
              <a:srgbClr val="000000">
                <a:alpha val="1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51" name="Google Shape;351;p22"/>
          <p:cNvGrpSpPr/>
          <p:nvPr/>
        </p:nvGrpSpPr>
        <p:grpSpPr>
          <a:xfrm>
            <a:off x="474022" y="2079633"/>
            <a:ext cx="371782" cy="274285"/>
            <a:chOff x="5223609" y="3731112"/>
            <a:chExt cx="371782" cy="274285"/>
          </a:xfrm>
        </p:grpSpPr>
        <p:sp>
          <p:nvSpPr>
            <p:cNvPr id="352" name="Google Shape;352;p22"/>
            <p:cNvSpPr/>
            <p:nvPr/>
          </p:nvSpPr>
          <p:spPr>
            <a:xfrm>
              <a:off x="5223609" y="3731112"/>
              <a:ext cx="371782" cy="274285"/>
            </a:xfrm>
            <a:custGeom>
              <a:rect b="b" l="l" r="r" t="t"/>
              <a:pathLst>
                <a:path extrusionOk="0" h="10440" w="14151">
                  <a:moveTo>
                    <a:pt x="11972" y="1"/>
                  </a:moveTo>
                  <a:lnTo>
                    <a:pt x="5563" y="6410"/>
                  </a:lnTo>
                  <a:cubicBezTo>
                    <a:pt x="5477" y="6497"/>
                    <a:pt x="5364" y="6540"/>
                    <a:pt x="5251" y="6540"/>
                  </a:cubicBezTo>
                  <a:cubicBezTo>
                    <a:pt x="5138" y="6540"/>
                    <a:pt x="5026" y="6497"/>
                    <a:pt x="4939" y="6410"/>
                  </a:cubicBezTo>
                  <a:lnTo>
                    <a:pt x="2178" y="3649"/>
                  </a:lnTo>
                  <a:lnTo>
                    <a:pt x="0" y="5827"/>
                  </a:lnTo>
                  <a:lnTo>
                    <a:pt x="4162" y="9989"/>
                  </a:lnTo>
                  <a:cubicBezTo>
                    <a:pt x="4453" y="10280"/>
                    <a:pt x="4842" y="10440"/>
                    <a:pt x="5251" y="10440"/>
                  </a:cubicBezTo>
                  <a:cubicBezTo>
                    <a:pt x="5660" y="10440"/>
                    <a:pt x="6056" y="10280"/>
                    <a:pt x="6340" y="9989"/>
                  </a:cubicBezTo>
                  <a:lnTo>
                    <a:pt x="14150" y="2179"/>
                  </a:lnTo>
                  <a:lnTo>
                    <a:pt x="1197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22"/>
            <p:cNvSpPr/>
            <p:nvPr/>
          </p:nvSpPr>
          <p:spPr>
            <a:xfrm>
              <a:off x="5338236" y="3769391"/>
              <a:ext cx="257155" cy="236006"/>
            </a:xfrm>
            <a:custGeom>
              <a:rect b="b" l="l" r="r" t="t"/>
              <a:pathLst>
                <a:path extrusionOk="0" h="8983" w="9788">
                  <a:moveTo>
                    <a:pt x="9066" y="0"/>
                  </a:moveTo>
                  <a:lnTo>
                    <a:pt x="826" y="8248"/>
                  </a:lnTo>
                  <a:cubicBezTo>
                    <a:pt x="597" y="8470"/>
                    <a:pt x="312" y="8629"/>
                    <a:pt x="0" y="8698"/>
                  </a:cubicBezTo>
                  <a:cubicBezTo>
                    <a:pt x="257" y="8886"/>
                    <a:pt x="569" y="8983"/>
                    <a:pt x="888" y="8983"/>
                  </a:cubicBezTo>
                  <a:cubicBezTo>
                    <a:pt x="1297" y="8983"/>
                    <a:pt x="1693" y="8823"/>
                    <a:pt x="1977" y="8532"/>
                  </a:cubicBezTo>
                  <a:lnTo>
                    <a:pt x="9787" y="722"/>
                  </a:lnTo>
                  <a:lnTo>
                    <a:pt x="90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4" name="Google Shape;354;p22"/>
          <p:cNvSpPr/>
          <p:nvPr/>
        </p:nvSpPr>
        <p:spPr>
          <a:xfrm rot="-5400000">
            <a:off x="5807794" y="1779336"/>
            <a:ext cx="707591" cy="733330"/>
          </a:xfrm>
          <a:custGeom>
            <a:rect b="b" l="l" r="r" t="t"/>
            <a:pathLst>
              <a:path extrusionOk="0" h="11826" w="11410">
                <a:moveTo>
                  <a:pt x="5399" y="1"/>
                </a:moveTo>
                <a:cubicBezTo>
                  <a:pt x="4243" y="1"/>
                  <a:pt x="3078" y="414"/>
                  <a:pt x="2103" y="1262"/>
                </a:cubicBezTo>
                <a:cubicBezTo>
                  <a:pt x="665" y="2503"/>
                  <a:pt x="1" y="4126"/>
                  <a:pt x="1" y="5454"/>
                </a:cubicBezTo>
                <a:cubicBezTo>
                  <a:pt x="25" y="7544"/>
                  <a:pt x="456" y="8822"/>
                  <a:pt x="1304" y="9879"/>
                </a:cubicBezTo>
                <a:cubicBezTo>
                  <a:pt x="2328" y="11163"/>
                  <a:pt x="3763" y="11826"/>
                  <a:pt x="5223" y="11826"/>
                </a:cubicBezTo>
                <a:cubicBezTo>
                  <a:pt x="6323" y="11826"/>
                  <a:pt x="7436" y="11449"/>
                  <a:pt x="8397" y="10678"/>
                </a:cubicBezTo>
                <a:cubicBezTo>
                  <a:pt x="11028" y="8576"/>
                  <a:pt x="11409" y="4372"/>
                  <a:pt x="9221" y="1803"/>
                </a:cubicBezTo>
                <a:cubicBezTo>
                  <a:pt x="8201" y="614"/>
                  <a:pt x="6807" y="1"/>
                  <a:pt x="5399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28575" rotWithShape="0" algn="bl" dir="1980000" dist="19050">
              <a:srgbClr val="000000">
                <a:alpha val="1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55" name="Google Shape;355;p22"/>
          <p:cNvGrpSpPr/>
          <p:nvPr/>
        </p:nvGrpSpPr>
        <p:grpSpPr>
          <a:xfrm>
            <a:off x="5935997" y="2003433"/>
            <a:ext cx="371782" cy="274285"/>
            <a:chOff x="5223609" y="3731112"/>
            <a:chExt cx="371782" cy="274285"/>
          </a:xfrm>
        </p:grpSpPr>
        <p:sp>
          <p:nvSpPr>
            <p:cNvPr id="356" name="Google Shape;356;p22"/>
            <p:cNvSpPr/>
            <p:nvPr/>
          </p:nvSpPr>
          <p:spPr>
            <a:xfrm>
              <a:off x="5223609" y="3731112"/>
              <a:ext cx="371782" cy="274285"/>
            </a:xfrm>
            <a:custGeom>
              <a:rect b="b" l="l" r="r" t="t"/>
              <a:pathLst>
                <a:path extrusionOk="0" h="10440" w="14151">
                  <a:moveTo>
                    <a:pt x="11972" y="1"/>
                  </a:moveTo>
                  <a:lnTo>
                    <a:pt x="5563" y="6410"/>
                  </a:lnTo>
                  <a:cubicBezTo>
                    <a:pt x="5477" y="6497"/>
                    <a:pt x="5364" y="6540"/>
                    <a:pt x="5251" y="6540"/>
                  </a:cubicBezTo>
                  <a:cubicBezTo>
                    <a:pt x="5138" y="6540"/>
                    <a:pt x="5026" y="6497"/>
                    <a:pt x="4939" y="6410"/>
                  </a:cubicBezTo>
                  <a:lnTo>
                    <a:pt x="2178" y="3649"/>
                  </a:lnTo>
                  <a:lnTo>
                    <a:pt x="0" y="5827"/>
                  </a:lnTo>
                  <a:lnTo>
                    <a:pt x="4162" y="9989"/>
                  </a:lnTo>
                  <a:cubicBezTo>
                    <a:pt x="4453" y="10280"/>
                    <a:pt x="4842" y="10440"/>
                    <a:pt x="5251" y="10440"/>
                  </a:cubicBezTo>
                  <a:cubicBezTo>
                    <a:pt x="5660" y="10440"/>
                    <a:pt x="6056" y="10280"/>
                    <a:pt x="6340" y="9989"/>
                  </a:cubicBezTo>
                  <a:lnTo>
                    <a:pt x="14150" y="2179"/>
                  </a:lnTo>
                  <a:lnTo>
                    <a:pt x="1197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22"/>
            <p:cNvSpPr/>
            <p:nvPr/>
          </p:nvSpPr>
          <p:spPr>
            <a:xfrm>
              <a:off x="5338236" y="3769391"/>
              <a:ext cx="257155" cy="236006"/>
            </a:xfrm>
            <a:custGeom>
              <a:rect b="b" l="l" r="r" t="t"/>
              <a:pathLst>
                <a:path extrusionOk="0" h="8983" w="9788">
                  <a:moveTo>
                    <a:pt x="9066" y="0"/>
                  </a:moveTo>
                  <a:lnTo>
                    <a:pt x="826" y="8248"/>
                  </a:lnTo>
                  <a:cubicBezTo>
                    <a:pt x="597" y="8470"/>
                    <a:pt x="312" y="8629"/>
                    <a:pt x="0" y="8698"/>
                  </a:cubicBezTo>
                  <a:cubicBezTo>
                    <a:pt x="257" y="8886"/>
                    <a:pt x="569" y="8983"/>
                    <a:pt x="888" y="8983"/>
                  </a:cubicBezTo>
                  <a:cubicBezTo>
                    <a:pt x="1297" y="8983"/>
                    <a:pt x="1693" y="8823"/>
                    <a:pt x="1977" y="8532"/>
                  </a:cubicBezTo>
                  <a:lnTo>
                    <a:pt x="9787" y="722"/>
                  </a:lnTo>
                  <a:lnTo>
                    <a:pt x="90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8" name="Google Shape;358;p22"/>
          <p:cNvGrpSpPr/>
          <p:nvPr/>
        </p:nvGrpSpPr>
        <p:grpSpPr>
          <a:xfrm>
            <a:off x="1748344" y="675903"/>
            <a:ext cx="84176" cy="114973"/>
            <a:chOff x="2717803" y="3283889"/>
            <a:chExt cx="45567" cy="62238"/>
          </a:xfrm>
        </p:grpSpPr>
        <p:sp>
          <p:nvSpPr>
            <p:cNvPr id="359" name="Google Shape;359;p22"/>
            <p:cNvSpPr/>
            <p:nvPr/>
          </p:nvSpPr>
          <p:spPr>
            <a:xfrm rot="-1118622">
              <a:off x="2726733" y="3285433"/>
              <a:ext cx="19350" cy="59050"/>
            </a:xfrm>
            <a:custGeom>
              <a:rect b="b" l="l" r="r" t="t"/>
              <a:pathLst>
                <a:path extrusionOk="0" h="1158" w="686">
                  <a:moveTo>
                    <a:pt x="342" y="1"/>
                  </a:moveTo>
                  <a:cubicBezTo>
                    <a:pt x="151" y="1"/>
                    <a:pt x="0" y="262"/>
                    <a:pt x="0" y="579"/>
                  </a:cubicBezTo>
                  <a:cubicBezTo>
                    <a:pt x="0" y="899"/>
                    <a:pt x="151" y="1158"/>
                    <a:pt x="342" y="1158"/>
                  </a:cubicBezTo>
                  <a:cubicBezTo>
                    <a:pt x="531" y="1158"/>
                    <a:pt x="685" y="899"/>
                    <a:pt x="685" y="579"/>
                  </a:cubicBezTo>
                  <a:cubicBezTo>
                    <a:pt x="685" y="262"/>
                    <a:pt x="531" y="1"/>
                    <a:pt x="34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p22"/>
            <p:cNvSpPr/>
            <p:nvPr/>
          </p:nvSpPr>
          <p:spPr>
            <a:xfrm rot="491943">
              <a:off x="2739907" y="3286001"/>
              <a:ext cx="19349" cy="59048"/>
            </a:xfrm>
            <a:custGeom>
              <a:rect b="b" l="l" r="r" t="t"/>
              <a:pathLst>
                <a:path extrusionOk="0" h="1158" w="686">
                  <a:moveTo>
                    <a:pt x="342" y="1"/>
                  </a:moveTo>
                  <a:cubicBezTo>
                    <a:pt x="151" y="1"/>
                    <a:pt x="0" y="262"/>
                    <a:pt x="0" y="579"/>
                  </a:cubicBezTo>
                  <a:cubicBezTo>
                    <a:pt x="0" y="899"/>
                    <a:pt x="151" y="1158"/>
                    <a:pt x="342" y="1158"/>
                  </a:cubicBezTo>
                  <a:cubicBezTo>
                    <a:pt x="531" y="1158"/>
                    <a:pt x="685" y="899"/>
                    <a:pt x="685" y="579"/>
                  </a:cubicBezTo>
                  <a:cubicBezTo>
                    <a:pt x="685" y="262"/>
                    <a:pt x="531" y="1"/>
                    <a:pt x="34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61" name="Google Shape;361;p22"/>
          <p:cNvGrpSpPr/>
          <p:nvPr/>
        </p:nvGrpSpPr>
        <p:grpSpPr>
          <a:xfrm>
            <a:off x="2874907" y="671216"/>
            <a:ext cx="84176" cy="114973"/>
            <a:chOff x="2717803" y="3283889"/>
            <a:chExt cx="45567" cy="62238"/>
          </a:xfrm>
        </p:grpSpPr>
        <p:sp>
          <p:nvSpPr>
            <p:cNvPr id="362" name="Google Shape;362;p22"/>
            <p:cNvSpPr/>
            <p:nvPr/>
          </p:nvSpPr>
          <p:spPr>
            <a:xfrm rot="-1118622">
              <a:off x="2726733" y="3285433"/>
              <a:ext cx="19350" cy="59050"/>
            </a:xfrm>
            <a:custGeom>
              <a:rect b="b" l="l" r="r" t="t"/>
              <a:pathLst>
                <a:path extrusionOk="0" h="1158" w="686">
                  <a:moveTo>
                    <a:pt x="342" y="1"/>
                  </a:moveTo>
                  <a:cubicBezTo>
                    <a:pt x="151" y="1"/>
                    <a:pt x="0" y="262"/>
                    <a:pt x="0" y="579"/>
                  </a:cubicBezTo>
                  <a:cubicBezTo>
                    <a:pt x="0" y="899"/>
                    <a:pt x="151" y="1158"/>
                    <a:pt x="342" y="1158"/>
                  </a:cubicBezTo>
                  <a:cubicBezTo>
                    <a:pt x="531" y="1158"/>
                    <a:pt x="685" y="899"/>
                    <a:pt x="685" y="579"/>
                  </a:cubicBezTo>
                  <a:cubicBezTo>
                    <a:pt x="685" y="262"/>
                    <a:pt x="531" y="1"/>
                    <a:pt x="3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22"/>
            <p:cNvSpPr/>
            <p:nvPr/>
          </p:nvSpPr>
          <p:spPr>
            <a:xfrm rot="491943">
              <a:off x="2739907" y="3286001"/>
              <a:ext cx="19349" cy="59048"/>
            </a:xfrm>
            <a:custGeom>
              <a:rect b="b" l="l" r="r" t="t"/>
              <a:pathLst>
                <a:path extrusionOk="0" h="1158" w="686">
                  <a:moveTo>
                    <a:pt x="342" y="1"/>
                  </a:moveTo>
                  <a:cubicBezTo>
                    <a:pt x="151" y="1"/>
                    <a:pt x="0" y="262"/>
                    <a:pt x="0" y="579"/>
                  </a:cubicBezTo>
                  <a:cubicBezTo>
                    <a:pt x="0" y="899"/>
                    <a:pt x="151" y="1158"/>
                    <a:pt x="342" y="1158"/>
                  </a:cubicBezTo>
                  <a:cubicBezTo>
                    <a:pt x="531" y="1158"/>
                    <a:pt x="685" y="899"/>
                    <a:pt x="685" y="579"/>
                  </a:cubicBezTo>
                  <a:cubicBezTo>
                    <a:pt x="685" y="262"/>
                    <a:pt x="531" y="1"/>
                    <a:pt x="3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4" name="Google Shape;364;p22"/>
          <p:cNvSpPr/>
          <p:nvPr/>
        </p:nvSpPr>
        <p:spPr>
          <a:xfrm>
            <a:off x="4715907" y="653104"/>
            <a:ext cx="238200" cy="2382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65" name="Google Shape;365;p22"/>
          <p:cNvGrpSpPr/>
          <p:nvPr/>
        </p:nvGrpSpPr>
        <p:grpSpPr>
          <a:xfrm>
            <a:off x="5710744" y="675903"/>
            <a:ext cx="84176" cy="114973"/>
            <a:chOff x="2717803" y="3283889"/>
            <a:chExt cx="45567" cy="62238"/>
          </a:xfrm>
        </p:grpSpPr>
        <p:sp>
          <p:nvSpPr>
            <p:cNvPr id="366" name="Google Shape;366;p22"/>
            <p:cNvSpPr/>
            <p:nvPr/>
          </p:nvSpPr>
          <p:spPr>
            <a:xfrm rot="-1118622">
              <a:off x="2726733" y="3285433"/>
              <a:ext cx="19350" cy="59050"/>
            </a:xfrm>
            <a:custGeom>
              <a:rect b="b" l="l" r="r" t="t"/>
              <a:pathLst>
                <a:path extrusionOk="0" h="1158" w="686">
                  <a:moveTo>
                    <a:pt x="342" y="1"/>
                  </a:moveTo>
                  <a:cubicBezTo>
                    <a:pt x="151" y="1"/>
                    <a:pt x="0" y="262"/>
                    <a:pt x="0" y="579"/>
                  </a:cubicBezTo>
                  <a:cubicBezTo>
                    <a:pt x="0" y="899"/>
                    <a:pt x="151" y="1158"/>
                    <a:pt x="342" y="1158"/>
                  </a:cubicBezTo>
                  <a:cubicBezTo>
                    <a:pt x="531" y="1158"/>
                    <a:pt x="685" y="899"/>
                    <a:pt x="685" y="579"/>
                  </a:cubicBezTo>
                  <a:cubicBezTo>
                    <a:pt x="685" y="262"/>
                    <a:pt x="531" y="1"/>
                    <a:pt x="34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" name="Google Shape;367;p22"/>
            <p:cNvSpPr/>
            <p:nvPr/>
          </p:nvSpPr>
          <p:spPr>
            <a:xfrm rot="491943">
              <a:off x="2739907" y="3286001"/>
              <a:ext cx="19349" cy="59048"/>
            </a:xfrm>
            <a:custGeom>
              <a:rect b="b" l="l" r="r" t="t"/>
              <a:pathLst>
                <a:path extrusionOk="0" h="1158" w="686">
                  <a:moveTo>
                    <a:pt x="342" y="1"/>
                  </a:moveTo>
                  <a:cubicBezTo>
                    <a:pt x="151" y="1"/>
                    <a:pt x="0" y="262"/>
                    <a:pt x="0" y="579"/>
                  </a:cubicBezTo>
                  <a:cubicBezTo>
                    <a:pt x="0" y="899"/>
                    <a:pt x="151" y="1158"/>
                    <a:pt x="342" y="1158"/>
                  </a:cubicBezTo>
                  <a:cubicBezTo>
                    <a:pt x="531" y="1158"/>
                    <a:pt x="685" y="899"/>
                    <a:pt x="685" y="579"/>
                  </a:cubicBezTo>
                  <a:cubicBezTo>
                    <a:pt x="685" y="262"/>
                    <a:pt x="531" y="1"/>
                    <a:pt x="34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68" name="Google Shape;368;p22"/>
          <p:cNvGrpSpPr/>
          <p:nvPr/>
        </p:nvGrpSpPr>
        <p:grpSpPr>
          <a:xfrm>
            <a:off x="6989707" y="671216"/>
            <a:ext cx="84176" cy="114973"/>
            <a:chOff x="2717803" y="3283889"/>
            <a:chExt cx="45567" cy="62238"/>
          </a:xfrm>
        </p:grpSpPr>
        <p:sp>
          <p:nvSpPr>
            <p:cNvPr id="369" name="Google Shape;369;p22"/>
            <p:cNvSpPr/>
            <p:nvPr/>
          </p:nvSpPr>
          <p:spPr>
            <a:xfrm rot="-1118622">
              <a:off x="2726733" y="3285433"/>
              <a:ext cx="19350" cy="59050"/>
            </a:xfrm>
            <a:custGeom>
              <a:rect b="b" l="l" r="r" t="t"/>
              <a:pathLst>
                <a:path extrusionOk="0" h="1158" w="686">
                  <a:moveTo>
                    <a:pt x="342" y="1"/>
                  </a:moveTo>
                  <a:cubicBezTo>
                    <a:pt x="151" y="1"/>
                    <a:pt x="0" y="262"/>
                    <a:pt x="0" y="579"/>
                  </a:cubicBezTo>
                  <a:cubicBezTo>
                    <a:pt x="0" y="899"/>
                    <a:pt x="151" y="1158"/>
                    <a:pt x="342" y="1158"/>
                  </a:cubicBezTo>
                  <a:cubicBezTo>
                    <a:pt x="531" y="1158"/>
                    <a:pt x="685" y="899"/>
                    <a:pt x="685" y="579"/>
                  </a:cubicBezTo>
                  <a:cubicBezTo>
                    <a:pt x="685" y="262"/>
                    <a:pt x="531" y="1"/>
                    <a:pt x="3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22"/>
            <p:cNvSpPr/>
            <p:nvPr/>
          </p:nvSpPr>
          <p:spPr>
            <a:xfrm rot="491943">
              <a:off x="2739907" y="3286001"/>
              <a:ext cx="19349" cy="59048"/>
            </a:xfrm>
            <a:custGeom>
              <a:rect b="b" l="l" r="r" t="t"/>
              <a:pathLst>
                <a:path extrusionOk="0" h="1158" w="686">
                  <a:moveTo>
                    <a:pt x="342" y="1"/>
                  </a:moveTo>
                  <a:cubicBezTo>
                    <a:pt x="151" y="1"/>
                    <a:pt x="0" y="262"/>
                    <a:pt x="0" y="579"/>
                  </a:cubicBezTo>
                  <a:cubicBezTo>
                    <a:pt x="0" y="899"/>
                    <a:pt x="151" y="1158"/>
                    <a:pt x="342" y="1158"/>
                  </a:cubicBezTo>
                  <a:cubicBezTo>
                    <a:pt x="531" y="1158"/>
                    <a:pt x="685" y="899"/>
                    <a:pt x="685" y="579"/>
                  </a:cubicBezTo>
                  <a:cubicBezTo>
                    <a:pt x="685" y="262"/>
                    <a:pt x="531" y="1"/>
                    <a:pt x="34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371" name="Google Shape;37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87738" y="2059448"/>
            <a:ext cx="2292550" cy="207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86551" y="2601254"/>
            <a:ext cx="2292525" cy="23181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22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 b="7450" l="0" r="0" t="0"/>
          <a:stretch/>
        </p:blipFill>
        <p:spPr>
          <a:xfrm>
            <a:off x="221670" y="2601250"/>
            <a:ext cx="3188330" cy="2074950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22"/>
          <p:cNvSpPr txBox="1"/>
          <p:nvPr/>
        </p:nvSpPr>
        <p:spPr>
          <a:xfrm>
            <a:off x="290438" y="4565450"/>
            <a:ext cx="3000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u="sng">
                <a:solidFill>
                  <a:schemeClr val="hlink"/>
                </a:solidFill>
                <a:hlinkClick r:id="rId7"/>
              </a:rPr>
              <a:t>Target Words List Worksheet (1).png</a:t>
            </a:r>
            <a:endParaRPr/>
          </a:p>
        </p:txBody>
      </p:sp>
      <p:pic>
        <p:nvPicPr>
          <p:cNvPr id="375" name="Google Shape;375;p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83781" y="4134396"/>
            <a:ext cx="2528977" cy="917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ld Buddies The Meeting Infographics by Slidesgo">
  <a:themeElements>
    <a:clrScheme name="Simple Light">
      <a:dk1>
        <a:srgbClr val="D0E0E3"/>
      </a:dk1>
      <a:lt1>
        <a:srgbClr val="6D9EEB"/>
      </a:lt1>
      <a:dk2>
        <a:srgbClr val="302F3D"/>
      </a:dk2>
      <a:lt2>
        <a:srgbClr val="F3F3F3"/>
      </a:lt2>
      <a:accent1>
        <a:srgbClr val="F44B4B"/>
      </a:accent1>
      <a:accent2>
        <a:srgbClr val="FF8368"/>
      </a:accent2>
      <a:accent3>
        <a:srgbClr val="134F5C"/>
      </a:accent3>
      <a:accent4>
        <a:srgbClr val="FEB01B"/>
      </a:accent4>
      <a:accent5>
        <a:srgbClr val="FFFFFF"/>
      </a:accent5>
      <a:accent6>
        <a:srgbClr val="FFFFFF"/>
      </a:accent6>
      <a:hlink>
        <a:srgbClr val="302F3D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