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3"/>
    <p:restoredTop sz="86400"/>
  </p:normalViewPr>
  <p:slideViewPr>
    <p:cSldViewPr snapToGrid="0">
      <p:cViewPr varScale="1">
        <p:scale>
          <a:sx n="93" d="100"/>
          <a:sy n="93" d="100"/>
        </p:scale>
        <p:origin x="208" y="68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68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5d339c33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5d339c33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c5d339c332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c5d339c332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c5d339c332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c5d339c332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5d339c332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5d339c332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c5d339c332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c5d339c332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5d339c332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5d339c332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cnn.com/2019/07/05/asia/xinjiang-muslims-china-intl-hnk/index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nytimes.com/2021/01/20/world/asia/china-genocide-uighurs-explained.html?searchResultPosition=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guardian.com/world/2020/oct/16/thousands-of-uighur-children-orphaned-by-chinese-detention-papers-show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npr.org/2020/03/15/798662027/somewhere-like-home-uighur-kids-find-a-haven-at-boarding-school-in-turkey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reuters.com/article/us-netherlands-china-uighurs-idUSKBN2AP2CI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hrw.org/news/2019/09/15/china-xinjiang-children-separated-famili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descr="This is an image of a newspaper article &quot;Children of detained Uyghurs held in mass boarding schools in Xinjiang, research claims&quot;"/>
          <p:cNvPicPr preferRelativeResize="0"/>
          <p:nvPr/>
        </p:nvPicPr>
        <p:blipFill rotWithShape="1">
          <a:blip r:embed="rId3">
            <a:alphaModFix/>
          </a:blip>
          <a:srcRect l="1454" t="1263" r="2225"/>
          <a:stretch/>
        </p:blipFill>
        <p:spPr>
          <a:xfrm>
            <a:off x="2377450" y="365750"/>
            <a:ext cx="4354825" cy="47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title" idx="4294967295"/>
          </p:nvPr>
        </p:nvSpPr>
        <p:spPr>
          <a:xfrm>
            <a:off x="240025" y="-102875"/>
            <a:ext cx="8435400" cy="12006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Children of detained Uyghurs held in mass boarding schools in Xinjiang, research claims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sng" strike="noStrike" kern="0" cap="none" spc="0" normalizeH="0" baseline="0" noProof="0" dirty="0">
                <a:ln>
                  <a:noFill/>
                </a:ln>
                <a:solidFill>
                  <a:srgbClr val="1155C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https://www.cnn.com/2019/07/05/asia/xinjiang-muslims-china-intl-hnk/index.html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descr="This is an image of a newspaper article &quot;China's Oppression of Muslims in Xinjiang, Explained&quot;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3650" y="304800"/>
            <a:ext cx="4765262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>
            <a:spLocks noGrp="1"/>
          </p:cNvSpPr>
          <p:nvPr>
            <p:ph type="title" idx="4294967295"/>
          </p:nvPr>
        </p:nvSpPr>
        <p:spPr>
          <a:xfrm>
            <a:off x="240025" y="-102875"/>
            <a:ext cx="8435400" cy="13698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China’s Oppression of Muslims in Xinjiang, Explained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sng" strike="noStrike" kern="0" cap="none" spc="0" normalizeH="0" baseline="0" noProof="0" dirty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4"/>
              </a:rPr>
              <a:t>https://www.nytimes.com/2021/01/20/world/asia/china-genocide-uighurs-explained.html?searchResultPosition=4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 idx="4294967295"/>
          </p:nvPr>
        </p:nvSpPr>
        <p:spPr>
          <a:xfrm>
            <a:off x="519550" y="207825"/>
            <a:ext cx="7959300" cy="569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Chinese detention ‘leaving thousands of Uighur children without parents’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kumimoji="0" lang="en-US" sz="1100" b="0" i="0" u="sng" strike="noStrike" kern="0" cap="none" spc="0" normalizeH="0" baseline="0" noProof="0" dirty="0">
                <a:ln>
                  <a:noFill/>
                </a:ln>
                <a:solidFill>
                  <a:srgbClr val="1155C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https://www.theguardian.com/world/2020/oct/16/thousands-of-uighur-children-orphaned-by-chinese-detention-papers-show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5" descr="This is an image of a newspaper article &quot;Chinese detention 'leaving thousands of Uighur children without parents'&quot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4550" y="777225"/>
            <a:ext cx="6569308" cy="421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descr="This is an image of a newspaper article &quot;'Somewhere Like Home': Uighur Kids Find A Haven At Boarding School In Turkey&quot;"/>
          <p:cNvPicPr preferRelativeResize="0"/>
          <p:nvPr/>
        </p:nvPicPr>
        <p:blipFill rotWithShape="1">
          <a:blip r:embed="rId3">
            <a:alphaModFix/>
          </a:blip>
          <a:srcRect b="3781"/>
          <a:stretch/>
        </p:blipFill>
        <p:spPr>
          <a:xfrm>
            <a:off x="2145625" y="487675"/>
            <a:ext cx="4944200" cy="465582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>
            <a:spLocks noGrp="1"/>
          </p:cNvSpPr>
          <p:nvPr>
            <p:ph type="title" idx="4294967295"/>
          </p:nvPr>
        </p:nvSpPr>
        <p:spPr>
          <a:xfrm>
            <a:off x="1028700" y="0"/>
            <a:ext cx="7498200" cy="8619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'Somewhere Like Home': Uighur Kids Find A Haven At Boarding School In Turkey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sng" strike="noStrike" kern="0" cap="none" spc="0" normalizeH="0" baseline="0" noProof="0" dirty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4"/>
              </a:rPr>
              <a:t>https://www.npr.org/2020/03/15/798662027/somewhere-like-home-uighur-kids-find-a-haven-at-boarding-school-in-turkey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 descr="This is an image of a newspaper article &quot;Dutch parliament: China's treatment of Uighurs is genocide&quot;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4513" y="304800"/>
            <a:ext cx="5120776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>
            <a:spLocks noGrp="1"/>
          </p:cNvSpPr>
          <p:nvPr>
            <p:ph type="title" idx="4294967295"/>
          </p:nvPr>
        </p:nvSpPr>
        <p:spPr>
          <a:xfrm>
            <a:off x="685800" y="0"/>
            <a:ext cx="7498200" cy="8619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'Somewhere Like Home': Uighur Kids Find A Haven At Boarding School In Turkey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sng" strike="noStrike" kern="0" cap="none" spc="0" normalizeH="0" baseline="0" noProof="0" dirty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4"/>
              </a:rPr>
              <a:t>https://www.reuters.com/article/us-netherlands-china-uighurs-idUSKBN2AP2CI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 descr="This is an image of a newspaper article &quot;China: Xinjiang Children Separated from Families&quot;"/>
          <p:cNvPicPr preferRelativeResize="0"/>
          <p:nvPr/>
        </p:nvPicPr>
        <p:blipFill rotWithShape="1">
          <a:blip r:embed="rId3">
            <a:alphaModFix/>
          </a:blip>
          <a:srcRect t="2912"/>
          <a:stretch/>
        </p:blipFill>
        <p:spPr>
          <a:xfrm>
            <a:off x="2054213" y="445575"/>
            <a:ext cx="5035575" cy="469792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 txBox="1">
            <a:spLocks noGrp="1"/>
          </p:cNvSpPr>
          <p:nvPr>
            <p:ph type="title" idx="4294967295"/>
          </p:nvPr>
        </p:nvSpPr>
        <p:spPr>
          <a:xfrm>
            <a:off x="685800" y="0"/>
            <a:ext cx="7498200" cy="10929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China: Xinjiang Children Separated from Families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300" b="0" i="0" u="sng" strike="noStrike" kern="0" cap="none" spc="0" normalizeH="0" baseline="0" noProof="0" dirty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4"/>
              </a:rPr>
              <a:t>https://www.hrw.org/news/2019/09/15/china-xinjiang-children-separated-families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158</Words>
  <Application>Microsoft Macintosh PowerPoint</Application>
  <PresentationFormat>On-screen Show (16:9)</PresentationFormat>
  <Paragraphs>18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Simple Light</vt:lpstr>
      <vt:lpstr>Children of detained Uyghurs held in mass boarding schools in Xinjiang, research claims https://www.cnn.com/2019/07/05/asia/xinjiang-muslims-china-intl-hnk/index.html    </vt:lpstr>
      <vt:lpstr>China’s Oppression of Muslims in Xinjiang, Explained https://www.nytimes.com/2021/01/20/world/asia/china-genocide-uighurs-explained.html?searchResultPosition=4     </vt:lpstr>
      <vt:lpstr>Chinese detention ‘leaving thousands of Uighur children without parents’ https://www.theguardian.com/world/2020/oct/16/thousands-of-uighur-children-orphaned-by-chinese-detention-papers-show</vt:lpstr>
      <vt:lpstr>'Somewhere Like Home': Uighur Kids Find A Haven At Boarding School In Turkey https://www.npr.org/2020/03/15/798662027/somewhere-like-home-uighur-kids-find-a-haven-at-boarding-school-in-turkey </vt:lpstr>
      <vt:lpstr>'Somewhere Like Home': Uighur Kids Find A Haven At Boarding School In Turkey https://www.reuters.com/article/us-netherlands-china-uighurs-idUSKBN2AP2CI  </vt:lpstr>
      <vt:lpstr>China: Xinjiang Children Separated from Families https://www.hrw.org/news/2019/09/15/china-xinjiang-children-separated-families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2</cp:revision>
  <dcterms:modified xsi:type="dcterms:W3CDTF">2022-07-24T23:16:39Z</dcterms:modified>
</cp:coreProperties>
</file>