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3"/>
    <p:restoredTop sz="86400"/>
  </p:normalViewPr>
  <p:slideViewPr>
    <p:cSldViewPr snapToGrid="0">
      <p:cViewPr varScale="1">
        <p:scale>
          <a:sx n="93" d="100"/>
          <a:sy n="93" d="100"/>
        </p:scale>
        <p:origin x="208" y="6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c598ff34cb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c598ff34cb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onews.com/2021/02/26/france-based-uighur-group-sues-nike-for-complicity-in-forced-labou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lobeandmail.com/world/article-thousands-of-uyghur-workers-in-china-are-being-relocated-in-an-effor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692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France-based Uighur group sues Nike for ‘complicity in forced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labour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’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sng" strike="noStrike" kern="0" cap="none" spc="0" normalizeH="0" baseline="0" noProof="0" dirty="0">
                <a:ln>
                  <a:noFill/>
                </a:ln>
                <a:solidFill>
                  <a:srgbClr val="1155C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https://www.euronews.com/2021/02/26/france-based-uighur-group-sues-nike-for-complicity-in-forced-labour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3" descr="This is an image of a newspaper article &quot;France-based Uighur group sues Nike for 'complicity in forced labour'&quot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2063" y="692700"/>
            <a:ext cx="7179875" cy="414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523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Thousands of Uyghur workers in China are being relocated in an effort to assimilate Muslims, documents show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sng" strike="noStrike" kern="0" cap="none" spc="0" normalizeH="0" baseline="0" noProof="0" dirty="0">
                <a:ln>
                  <a:noFill/>
                </a:ln>
                <a:solidFill>
                  <a:srgbClr val="1155C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https://www.theglobeandmail.com/world/article-thousands-of-uyghur-workers-in-china-are-being-relocated-in-an-effort/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14" descr="This is an image of balconies in one of the locations featured in the linked article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6925" y="523200"/>
            <a:ext cx="6490152" cy="431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Macintosh PowerPoint</Application>
  <PresentationFormat>On-screen Show (16:9)</PresentationFormat>
  <Paragraphs>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France-based Uighur group sues Nike for ‘complicity in forced labour’ https://www.euronews.com/2021/02/26/france-based-uighur-group-sues-nike-for-complicity-in-forced-labour </vt:lpstr>
      <vt:lpstr>Thousands of Uyghur workers in China are being relocated in an effort to assimilate Muslims, documents show https://www.theglobeandmail.com/world/article-thousands-of-uyghur-workers-in-china-are-being-relocated-in-an-effort/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France-based Uighur group sues Nike for ‘complicity in forced labour’ https://www.euronews.com/2021/02/26/france-based-uighur-group-sues-nike-for-complicity-in-forced-labour </dc:title>
  <cp:lastModifiedBy>Microsoft Office User</cp:lastModifiedBy>
  <cp:revision>1</cp:revision>
  <dcterms:modified xsi:type="dcterms:W3CDTF">2022-07-24T23:19:56Z</dcterms:modified>
</cp:coreProperties>
</file>