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73"/>
    <p:restoredTop sz="86400"/>
  </p:normalViewPr>
  <p:slideViewPr>
    <p:cSldViewPr snapToGrid="0">
      <p:cViewPr varScale="1">
        <p:scale>
          <a:sx n="93" d="100"/>
          <a:sy n="93" d="100"/>
        </p:scale>
        <p:origin x="208" y="68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c5aaa99d85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c5aaa99d85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c5aaa99d85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c5aaa99d85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c5aaa99d85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c5aaa99d85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c5aaa99d85_0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c5aaa99d85_0_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c5aaa99d85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c5aaa99d85_0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ytimes.com/2021/01/20/world/asia/china-genocide-uighurs-explained.html?searchResultPosition=2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ytimes.com/2021/01/19/us/politics/trump-china-xinjiang.htm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ytimes.com/interactive/2019/11/16/world/asia/china-xinjiang-documents.htm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bur.org/hereandnow/2021/01/25/china-uighurs-genocide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reignaffairs.com/articles/china/2021-02-10/roots-cultural-genocide-xinjiang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 idx="4294967295"/>
          </p:nvPr>
        </p:nvSpPr>
        <p:spPr>
          <a:xfrm>
            <a:off x="0" y="0"/>
            <a:ext cx="9144000" cy="6927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91425" tIns="91425" rIns="91425" bIns="91425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China’s Oppression of Muslims in Xinjiang, Explained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100" b="0" i="0" u="sng" strike="noStrike" kern="0" cap="none" spc="0" normalizeH="0" baseline="0" noProof="0" dirty="0">
                <a:ln>
                  <a:noFill/>
                </a:ln>
                <a:solidFill>
                  <a:schemeClr val="hlin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  <a:hlinkClick r:id="rId3"/>
              </a:rPr>
              <a:t>https://www.nytimes.com/2021/01/20/world/asia/china-genocide-uighurs-explained.html?searchResultPosition=2</a:t>
            </a: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" name="Google Shape;55;p13" descr="This is an image of a newspaper article &quot;China's Oppression fo Muslims in Xinjiang, Explained&quot;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84863" y="692700"/>
            <a:ext cx="7374266" cy="414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 idx="4294967295"/>
          </p:nvPr>
        </p:nvSpPr>
        <p:spPr>
          <a:xfrm>
            <a:off x="0" y="0"/>
            <a:ext cx="9144000" cy="6927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91425" tIns="91425" rIns="91425" bIns="91425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U.S. Says China’s Repression of Uighurs Is ‘Genocide’ U.S. Says China’s Repression of Uighurs Is ‘Genocide’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100" b="0" i="0" u="sng" strike="noStrike" kern="0" cap="none" spc="0" normalizeH="0" baseline="0" noProof="0" dirty="0">
                <a:ln>
                  <a:noFill/>
                </a:ln>
                <a:solidFill>
                  <a:schemeClr val="hlin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  <a:hlinkClick r:id="rId3"/>
              </a:rPr>
              <a:t>https://www.nytimes.com/2021/01/19/us/politics/trump-china-xinjiang.html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" name="Google Shape;61;p14" descr="This is an image of a newspaper article &quot;U.S. Says China's Repression fo Uighurs Is 'Genocide'&quot;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84863" y="692700"/>
            <a:ext cx="7374266" cy="414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 idx="4294967295"/>
          </p:nvPr>
        </p:nvSpPr>
        <p:spPr>
          <a:xfrm>
            <a:off x="0" y="0"/>
            <a:ext cx="9144000" cy="6927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91425" tIns="91425" rIns="91425" bIns="91425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‘Absolutely No Mercy’: Leaked Files Expose How China Organized Mass Detentions of Muslims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100" b="0" i="0" u="sng" strike="noStrike" kern="0" cap="none" spc="0" normalizeH="0" baseline="0" noProof="0" dirty="0">
                <a:ln>
                  <a:noFill/>
                </a:ln>
                <a:solidFill>
                  <a:schemeClr val="hlin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  <a:hlinkClick r:id="rId3"/>
              </a:rPr>
              <a:t>https://www.nytimes.com/interactive/2019/11/16/world/asia/china-xinjiang-documents.html</a:t>
            </a: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7" name="Google Shape;67;p15" descr="This is an image of a newspaper article &quot;'Absolutely No Mercy': Leaked Files Expose How China Organized Mass Detention of Muslims&quot;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692700"/>
            <a:ext cx="8839200" cy="38482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>
            <a:spLocks noGrp="1"/>
          </p:cNvSpPr>
          <p:nvPr>
            <p:ph type="title" idx="4294967295"/>
          </p:nvPr>
        </p:nvSpPr>
        <p:spPr>
          <a:xfrm>
            <a:off x="0" y="0"/>
            <a:ext cx="9144000" cy="6927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91425" tIns="91425" rIns="91425" bIns="91425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U.S. Declares China's Human Rights Abuses Against Muslim Uighurs 'Genocide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100" b="0" i="0" u="sng" strike="noStrike" kern="0" cap="none" spc="0" normalizeH="0" baseline="0" noProof="0" dirty="0">
                <a:ln>
                  <a:noFill/>
                </a:ln>
                <a:solidFill>
                  <a:schemeClr val="hlin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  <a:hlinkClick r:id="rId3"/>
              </a:rPr>
              <a:t>https://www.wbur.org/hereandnow/2021/01/25/china-uighurs-genocide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3" name="Google Shape;73;p16" descr="This is an image of a newspaper article &quot;U.S. Declares China's Human Rights Abuses Against Muslim Uighur 'Genocide'&quot;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3025" y="692700"/>
            <a:ext cx="7477945" cy="414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>
            <a:spLocks noGrp="1"/>
          </p:cNvSpPr>
          <p:nvPr>
            <p:ph type="title" idx="4294967295"/>
          </p:nvPr>
        </p:nvSpPr>
        <p:spPr>
          <a:xfrm>
            <a:off x="0" y="0"/>
            <a:ext cx="9144000" cy="6927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91425" tIns="91425" rIns="91425" bIns="91425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Dutch parliament: China's treatment of Uighurs is genocide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100" b="0" i="0" u="sng" strike="noStrike" kern="0" cap="none" spc="0" normalizeH="0" baseline="0" noProof="0" dirty="0">
                <a:ln>
                  <a:noFill/>
                </a:ln>
                <a:solidFill>
                  <a:schemeClr val="hlink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  <a:hlinkClick r:id="rId3"/>
              </a:rPr>
              <a:t>https://www.foreignaffairs.com/articles/china/2021-02-10/roots-cultural-genocide-xinjiang</a:t>
            </a: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9" name="Google Shape;79;p17" descr="This is an image of a newspaper article &quot;The Roots of Cultural Genocide in Xinjiang&quot;"/>
          <p:cNvPicPr preferRelativeResize="0"/>
          <p:nvPr/>
        </p:nvPicPr>
        <p:blipFill rotWithShape="1">
          <a:blip r:embed="rId4">
            <a:alphaModFix/>
          </a:blip>
          <a:srcRect l="1594"/>
          <a:stretch/>
        </p:blipFill>
        <p:spPr>
          <a:xfrm>
            <a:off x="1755237" y="692700"/>
            <a:ext cx="5633525" cy="414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156</Words>
  <Application>Microsoft Macintosh PowerPoint</Application>
  <PresentationFormat>On-screen Show (16:9)</PresentationFormat>
  <Paragraphs>10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Arial</vt:lpstr>
      <vt:lpstr>Simple Light</vt:lpstr>
      <vt:lpstr>China’s Oppression of Muslims in Xinjiang, Explained https://www.nytimes.com/2021/01/20/world/asia/china-genocide-uighurs-explained.html?searchResultPosition=2 </vt:lpstr>
      <vt:lpstr>U.S. Says China’s Repression of Uighurs Is ‘Genocide’ U.S. Says China’s Repression of Uighurs Is ‘Genocide’ https://www.nytimes.com/2021/01/19/us/politics/trump-china-xinjiang.html  </vt:lpstr>
      <vt:lpstr>‘Absolutely No Mercy’: Leaked Files Expose How China Organized Mass Detentions of Muslims https://www.nytimes.com/interactive/2019/11/16/world/asia/china-xinjiang-documents.html </vt:lpstr>
      <vt:lpstr>U.S. Declares China's Human Rights Abuses Against Muslim Uighurs 'Genocide https://www.wbur.org/hereandnow/2021/01/25/china-uighurs-genocide  </vt:lpstr>
      <vt:lpstr>Dutch parliament: China's treatment of Uighurs is genocide https://www.foreignaffairs.com/articles/china/2021-02-10/roots-cultural-genocide-xinjiang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China’s Oppression of Muslims in Xinjiang, Explained https://www.nytimes.com/2021/01/20/world/asia/china-genocide-uighurs-explained.html?searchResultPosition=2 </dc:title>
  <cp:lastModifiedBy>Microsoft Office User</cp:lastModifiedBy>
  <cp:revision>1</cp:revision>
  <dcterms:modified xsi:type="dcterms:W3CDTF">2022-07-24T22:58:27Z</dcterms:modified>
</cp:coreProperties>
</file>