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723" r:id="rId1"/>
    <p:sldMasterId id="2147483736" r:id="rId2"/>
    <p:sldMasterId id="2147483754" r:id="rId3"/>
    <p:sldMasterId id="2147483767" r:id="rId4"/>
    <p:sldMasterId id="2147483781" r:id="rId5"/>
    <p:sldMasterId id="2147483794" r:id="rId6"/>
    <p:sldMasterId id="2147483806" r:id="rId7"/>
  </p:sldMasterIdLst>
  <p:notesMasterIdLst>
    <p:notesMasterId r:id="rId32"/>
  </p:notesMasterIdLst>
  <p:handoutMasterIdLst>
    <p:handoutMasterId r:id="rId33"/>
  </p:handoutMasterIdLst>
  <p:sldIdLst>
    <p:sldId id="260" r:id="rId8"/>
    <p:sldId id="2295" r:id="rId9"/>
    <p:sldId id="1144" r:id="rId10"/>
    <p:sldId id="2247" r:id="rId11"/>
    <p:sldId id="2248" r:id="rId12"/>
    <p:sldId id="1060" r:id="rId13"/>
    <p:sldId id="1135" r:id="rId14"/>
    <p:sldId id="698" r:id="rId15"/>
    <p:sldId id="2285" r:id="rId16"/>
    <p:sldId id="2222" r:id="rId17"/>
    <p:sldId id="1134" r:id="rId18"/>
    <p:sldId id="2286" r:id="rId19"/>
    <p:sldId id="1139" r:id="rId20"/>
    <p:sldId id="1148" r:id="rId21"/>
    <p:sldId id="1131" r:id="rId22"/>
    <p:sldId id="1149" r:id="rId23"/>
    <p:sldId id="1102" r:id="rId24"/>
    <p:sldId id="2287" r:id="rId25"/>
    <p:sldId id="2288" r:id="rId26"/>
    <p:sldId id="2289" r:id="rId27"/>
    <p:sldId id="2290" r:id="rId28"/>
    <p:sldId id="1112" r:id="rId29"/>
    <p:sldId id="1121" r:id="rId30"/>
    <p:sldId id="268" r:id="rId31"/>
  </p:sldIdLst>
  <p:sldSz cx="14630400" cy="8229600"/>
  <p:notesSz cx="6858000" cy="9144000"/>
  <p:defaultText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10C1C52F-C771-7549-9AA7-7E08741F2B57}">
          <p14:sldIdLst>
            <p14:sldId id="260"/>
          </p14:sldIdLst>
        </p14:section>
        <p14:section name="Main Presentation" id="{5BF73F70-83DF-4C42-8398-89D89D2BCC78}">
          <p14:sldIdLst>
            <p14:sldId id="2295"/>
            <p14:sldId id="1144"/>
            <p14:sldId id="2247"/>
            <p14:sldId id="2248"/>
            <p14:sldId id="1060"/>
            <p14:sldId id="1135"/>
            <p14:sldId id="698"/>
            <p14:sldId id="2285"/>
            <p14:sldId id="2222"/>
            <p14:sldId id="1134"/>
            <p14:sldId id="2286"/>
            <p14:sldId id="1139"/>
            <p14:sldId id="1148"/>
            <p14:sldId id="1131"/>
            <p14:sldId id="1149"/>
            <p14:sldId id="1102"/>
            <p14:sldId id="2287"/>
            <p14:sldId id="2288"/>
            <p14:sldId id="2289"/>
            <p14:sldId id="2290"/>
            <p14:sldId id="1112"/>
            <p14:sldId id="1121"/>
          </p14:sldIdLst>
        </p14:section>
        <p14:section name="Conclusion" id="{B05DB18E-F873-9148-A51B-5161F4B68A53}">
          <p14:sldIdLst>
            <p14:sldId id="2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Graaf, Christopher G" initials="DCG" lastIdx="1" clrIdx="0">
    <p:extLst>
      <p:ext uri="{19B8F6BF-5375-455C-9EA6-DF929625EA0E}">
        <p15:presenceInfo xmlns:p15="http://schemas.microsoft.com/office/powerpoint/2012/main" userId="S::christopher.degraaf@pnnl.gov::32d5ec26-55bd-4f9e-b961-9476a327b264" providerId="AD"/>
      </p:ext>
    </p:extLst>
  </p:cmAuthor>
  <p:cmAuthor id="2" name="Dykes, Emily M" initials="DEM" lastIdx="1" clrIdx="1">
    <p:extLst>
      <p:ext uri="{19B8F6BF-5375-455C-9EA6-DF929625EA0E}">
        <p15:presenceInfo xmlns:p15="http://schemas.microsoft.com/office/powerpoint/2012/main" userId="S::emily.dykes@pnnl.gov::7e7cd9fe-98f1-49ec-a484-8fb7ae6a92b2" providerId="AD"/>
      </p:ext>
    </p:extLst>
  </p:cmAuthor>
  <p:cmAuthor id="3" name="Neer, Megan M" initials="NM" lastIdx="11" clrIdx="2">
    <p:extLst>
      <p:ext uri="{19B8F6BF-5375-455C-9EA6-DF929625EA0E}">
        <p15:presenceInfo xmlns:p15="http://schemas.microsoft.com/office/powerpoint/2012/main" userId="S::megan.neer@pnnl.gov::7a2e9c8a-af39-4744-bb07-325ca09602e5" providerId="AD"/>
      </p:ext>
    </p:extLst>
  </p:cmAuthor>
  <p:cmAuthor id="4" name="Ma, Michelle K" initials="MK" lastIdx="7" clrIdx="3">
    <p:extLst>
      <p:ext uri="{19B8F6BF-5375-455C-9EA6-DF929625EA0E}">
        <p15:presenceInfo xmlns:p15="http://schemas.microsoft.com/office/powerpoint/2012/main" userId="S::michelle.ma@pnnl.gov::99c7b01b-4573-4e84-a071-be41e1bb43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1D3F"/>
    <a:srgbClr val="C8722E"/>
    <a:srgbClr val="000000"/>
    <a:srgbClr val="616265"/>
    <a:srgbClr val="719500"/>
    <a:srgbClr val="007836"/>
    <a:srgbClr val="BE0F34"/>
    <a:srgbClr val="820150"/>
    <a:srgbClr val="502D7F"/>
    <a:srgbClr val="0033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78712" autoAdjust="0"/>
  </p:normalViewPr>
  <p:slideViewPr>
    <p:cSldViewPr snapToGrid="0" snapToObjects="1">
      <p:cViewPr varScale="1">
        <p:scale>
          <a:sx n="117" d="100"/>
          <a:sy n="117" d="100"/>
        </p:scale>
        <p:origin x="4050" y="84"/>
      </p:cViewPr>
      <p:guideLst/>
    </p:cSldViewPr>
  </p:slideViewPr>
  <p:outlineViewPr>
    <p:cViewPr>
      <p:scale>
        <a:sx n="33" d="100"/>
        <a:sy n="33" d="100"/>
      </p:scale>
      <p:origin x="0" y="-2970"/>
    </p:cViewPr>
  </p:outlineViewPr>
  <p:notesTextViewPr>
    <p:cViewPr>
      <p:scale>
        <a:sx n="3" d="2"/>
        <a:sy n="3" d="2"/>
      </p:scale>
      <p:origin x="0" y="0"/>
    </p:cViewPr>
  </p:notesTextViewPr>
  <p:sorterViewPr>
    <p:cViewPr>
      <p:scale>
        <a:sx n="100" d="100"/>
        <a:sy n="100" d="100"/>
      </p:scale>
      <p:origin x="0" y="-426"/>
    </p:cViewPr>
  </p:sorterViewPr>
  <p:notesViewPr>
    <p:cSldViewPr snapToGrid="0" snapToObjects="1">
      <p:cViewPr varScale="1">
        <p:scale>
          <a:sx n="82" d="100"/>
          <a:sy n="82" d="100"/>
        </p:scale>
        <p:origin x="3204"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6/11/relationships/changesInfo" Target="changesInfos/changesInfo1.xml"/><Relationship Id="rId21" Type="http://schemas.openxmlformats.org/officeDocument/2006/relationships/slide" Target="slides/slide14.xml"/><Relationship Id="rId34"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pez, Juan J" userId="9f5d6517-8e51-4a65-983d-9455f441df46" providerId="ADAL" clId="{EAAAA874-97C2-4A3A-8E5E-5BBAE0F47141}"/>
    <pc:docChg chg="custSel modSld">
      <pc:chgData name="Lopez, Juan J" userId="9f5d6517-8e51-4a65-983d-9455f441df46" providerId="ADAL" clId="{EAAAA874-97C2-4A3A-8E5E-5BBAE0F47141}" dt="2024-04-19T16:29:45.258" v="9" actId="20577"/>
      <pc:docMkLst>
        <pc:docMk/>
      </pc:docMkLst>
      <pc:sldChg chg="modSp mod">
        <pc:chgData name="Lopez, Juan J" userId="9f5d6517-8e51-4a65-983d-9455f441df46" providerId="ADAL" clId="{EAAAA874-97C2-4A3A-8E5E-5BBAE0F47141}" dt="2024-04-19T16:29:45.258" v="9" actId="20577"/>
        <pc:sldMkLst>
          <pc:docMk/>
          <pc:sldMk cId="1152154647" sldId="260"/>
        </pc:sldMkLst>
        <pc:spChg chg="mod">
          <ac:chgData name="Lopez, Juan J" userId="9f5d6517-8e51-4a65-983d-9455f441df46" providerId="ADAL" clId="{EAAAA874-97C2-4A3A-8E5E-5BBAE0F47141}" dt="2024-04-19T16:29:45.258" v="9" actId="20577"/>
          <ac:spMkLst>
            <pc:docMk/>
            <pc:sldMk cId="1152154647" sldId="260"/>
            <ac:spMk id="6" creationId="{B8696A4F-5314-46CD-B205-CC2D44570D66}"/>
          </ac:spMkLst>
        </pc:spChg>
      </pc:sldChg>
    </pc:docChg>
  </pc:docChgLst>
  <pc:docChgLst>
    <pc:chgData name="Lopez, Juan J" userId="9f5d6517-8e51-4a65-983d-9455f441df46" providerId="ADAL" clId="{5D8DAC03-EAFC-4B8F-B5CD-0B555DE3D1EA}"/>
    <pc:docChg chg="undo custSel addSld delSld modSld addMainMaster delMainMaster modMainMaster modSection">
      <pc:chgData name="Lopez, Juan J" userId="9f5d6517-8e51-4a65-983d-9455f441df46" providerId="ADAL" clId="{5D8DAC03-EAFC-4B8F-B5CD-0B555DE3D1EA}" dt="2024-02-12T15:49:12.440" v="48" actId="20577"/>
      <pc:docMkLst>
        <pc:docMk/>
      </pc:docMkLst>
      <pc:sldChg chg="modSp mod">
        <pc:chgData name="Lopez, Juan J" userId="9f5d6517-8e51-4a65-983d-9455f441df46" providerId="ADAL" clId="{5D8DAC03-EAFC-4B8F-B5CD-0B555DE3D1EA}" dt="2024-02-12T15:49:12.440" v="48" actId="20577"/>
        <pc:sldMkLst>
          <pc:docMk/>
          <pc:sldMk cId="1152154647" sldId="260"/>
        </pc:sldMkLst>
        <pc:spChg chg="mod">
          <ac:chgData name="Lopez, Juan J" userId="9f5d6517-8e51-4a65-983d-9455f441df46" providerId="ADAL" clId="{5D8DAC03-EAFC-4B8F-B5CD-0B555DE3D1EA}" dt="2024-02-06T17:43:27.823" v="34"/>
          <ac:spMkLst>
            <pc:docMk/>
            <pc:sldMk cId="1152154647" sldId="260"/>
            <ac:spMk id="4" creationId="{AA0E8DF3-DEDE-4A4C-AD07-386910E10F95}"/>
          </ac:spMkLst>
        </pc:spChg>
        <pc:spChg chg="mod">
          <ac:chgData name="Lopez, Juan J" userId="9f5d6517-8e51-4a65-983d-9455f441df46" providerId="ADAL" clId="{5D8DAC03-EAFC-4B8F-B5CD-0B555DE3D1EA}" dt="2024-02-12T15:49:12.440" v="48" actId="20577"/>
          <ac:spMkLst>
            <pc:docMk/>
            <pc:sldMk cId="1152154647" sldId="260"/>
            <ac:spMk id="6" creationId="{B8696A4F-5314-46CD-B205-CC2D44570D66}"/>
          </ac:spMkLst>
        </pc:spChg>
        <pc:spChg chg="mod">
          <ac:chgData name="Lopez, Juan J" userId="9f5d6517-8e51-4a65-983d-9455f441df46" providerId="ADAL" clId="{5D8DAC03-EAFC-4B8F-B5CD-0B555DE3D1EA}" dt="2024-02-06T17:43:27.823" v="34"/>
          <ac:spMkLst>
            <pc:docMk/>
            <pc:sldMk cId="1152154647" sldId="260"/>
            <ac:spMk id="10" creationId="{CE3783F0-60C7-DD4E-B78A-0593416B1FFD}"/>
          </ac:spMkLst>
        </pc:spChg>
      </pc:sldChg>
      <pc:sldChg chg="modSp">
        <pc:chgData name="Lopez, Juan J" userId="9f5d6517-8e51-4a65-983d-9455f441df46" providerId="ADAL" clId="{5D8DAC03-EAFC-4B8F-B5CD-0B555DE3D1EA}" dt="2024-02-06T17:43:27.823" v="34"/>
        <pc:sldMkLst>
          <pc:docMk/>
          <pc:sldMk cId="1399148682" sldId="1060"/>
        </pc:sldMkLst>
        <pc:spChg chg="mod">
          <ac:chgData name="Lopez, Juan J" userId="9f5d6517-8e51-4a65-983d-9455f441df46" providerId="ADAL" clId="{5D8DAC03-EAFC-4B8F-B5CD-0B555DE3D1EA}" dt="2024-02-06T17:43:27.823" v="34"/>
          <ac:spMkLst>
            <pc:docMk/>
            <pc:sldMk cId="1399148682" sldId="1060"/>
            <ac:spMk id="6" creationId="{B05C0588-416D-40DF-8BB8-62F21ECF344D}"/>
          </ac:spMkLst>
        </pc:spChg>
      </pc:sldChg>
      <pc:sldChg chg="modSp">
        <pc:chgData name="Lopez, Juan J" userId="9f5d6517-8e51-4a65-983d-9455f441df46" providerId="ADAL" clId="{5D8DAC03-EAFC-4B8F-B5CD-0B555DE3D1EA}" dt="2024-02-06T17:43:27.823" v="34"/>
        <pc:sldMkLst>
          <pc:docMk/>
          <pc:sldMk cId="1137304801" sldId="1102"/>
        </pc:sldMkLst>
        <pc:spChg chg="mod">
          <ac:chgData name="Lopez, Juan J" userId="9f5d6517-8e51-4a65-983d-9455f441df46" providerId="ADAL" clId="{5D8DAC03-EAFC-4B8F-B5CD-0B555DE3D1EA}" dt="2024-02-06T17:43:27.823" v="34"/>
          <ac:spMkLst>
            <pc:docMk/>
            <pc:sldMk cId="1137304801" sldId="1102"/>
            <ac:spMk id="2" creationId="{C7288BDA-1DB3-40EA-9522-D90D5D2D8DBA}"/>
          </ac:spMkLst>
        </pc:spChg>
      </pc:sldChg>
      <pc:sldChg chg="modSp">
        <pc:chgData name="Lopez, Juan J" userId="9f5d6517-8e51-4a65-983d-9455f441df46" providerId="ADAL" clId="{5D8DAC03-EAFC-4B8F-B5CD-0B555DE3D1EA}" dt="2024-02-06T17:43:27.823" v="34"/>
        <pc:sldMkLst>
          <pc:docMk/>
          <pc:sldMk cId="1699670124" sldId="1112"/>
        </pc:sldMkLst>
        <pc:spChg chg="mod">
          <ac:chgData name="Lopez, Juan J" userId="9f5d6517-8e51-4a65-983d-9455f441df46" providerId="ADAL" clId="{5D8DAC03-EAFC-4B8F-B5CD-0B555DE3D1EA}" dt="2024-02-06T17:43:27.823" v="34"/>
          <ac:spMkLst>
            <pc:docMk/>
            <pc:sldMk cId="1699670124" sldId="1112"/>
            <ac:spMk id="2" creationId="{62694493-F44F-401B-A33A-82438701D6DD}"/>
          </ac:spMkLst>
        </pc:spChg>
      </pc:sldChg>
      <pc:sldChg chg="modSp">
        <pc:chgData name="Lopez, Juan J" userId="9f5d6517-8e51-4a65-983d-9455f441df46" providerId="ADAL" clId="{5D8DAC03-EAFC-4B8F-B5CD-0B555DE3D1EA}" dt="2024-02-06T17:43:27.823" v="34"/>
        <pc:sldMkLst>
          <pc:docMk/>
          <pc:sldMk cId="3180308446" sldId="1121"/>
        </pc:sldMkLst>
        <pc:spChg chg="mod">
          <ac:chgData name="Lopez, Juan J" userId="9f5d6517-8e51-4a65-983d-9455f441df46" providerId="ADAL" clId="{5D8DAC03-EAFC-4B8F-B5CD-0B555DE3D1EA}" dt="2024-02-06T17:43:27.823" v="34"/>
          <ac:spMkLst>
            <pc:docMk/>
            <pc:sldMk cId="3180308446" sldId="1121"/>
            <ac:spMk id="2" creationId="{E2722690-BC7E-4E2C-AFE9-69265322BFA4}"/>
          </ac:spMkLst>
        </pc:spChg>
        <pc:spChg chg="mod">
          <ac:chgData name="Lopez, Juan J" userId="9f5d6517-8e51-4a65-983d-9455f441df46" providerId="ADAL" clId="{5D8DAC03-EAFC-4B8F-B5CD-0B555DE3D1EA}" dt="2024-02-06T17:43:27.823" v="34"/>
          <ac:spMkLst>
            <pc:docMk/>
            <pc:sldMk cId="3180308446" sldId="1121"/>
            <ac:spMk id="3" creationId="{B4F3CFC9-F71D-43A0-89FA-62B3518769D2}"/>
          </ac:spMkLst>
        </pc:spChg>
        <pc:spChg chg="mod">
          <ac:chgData name="Lopez, Juan J" userId="9f5d6517-8e51-4a65-983d-9455f441df46" providerId="ADAL" clId="{5D8DAC03-EAFC-4B8F-B5CD-0B555DE3D1EA}" dt="2024-02-06T17:43:27.823" v="34"/>
          <ac:spMkLst>
            <pc:docMk/>
            <pc:sldMk cId="3180308446" sldId="1121"/>
            <ac:spMk id="4" creationId="{0C081596-4CEF-4BA1-BC5A-6ADF717C06F4}"/>
          </ac:spMkLst>
        </pc:spChg>
      </pc:sldChg>
      <pc:sldChg chg="modSp">
        <pc:chgData name="Lopez, Juan J" userId="9f5d6517-8e51-4a65-983d-9455f441df46" providerId="ADAL" clId="{5D8DAC03-EAFC-4B8F-B5CD-0B555DE3D1EA}" dt="2024-02-06T17:43:27.823" v="34"/>
        <pc:sldMkLst>
          <pc:docMk/>
          <pc:sldMk cId="334278527" sldId="1131"/>
        </pc:sldMkLst>
        <pc:spChg chg="mod">
          <ac:chgData name="Lopez, Juan J" userId="9f5d6517-8e51-4a65-983d-9455f441df46" providerId="ADAL" clId="{5D8DAC03-EAFC-4B8F-B5CD-0B555DE3D1EA}" dt="2024-02-06T17:43:27.823" v="34"/>
          <ac:spMkLst>
            <pc:docMk/>
            <pc:sldMk cId="334278527" sldId="1131"/>
            <ac:spMk id="2" creationId="{AE90EE02-2D97-4547-8C2A-2862CB27A39C}"/>
          </ac:spMkLst>
        </pc:spChg>
        <pc:spChg chg="mod">
          <ac:chgData name="Lopez, Juan J" userId="9f5d6517-8e51-4a65-983d-9455f441df46" providerId="ADAL" clId="{5D8DAC03-EAFC-4B8F-B5CD-0B555DE3D1EA}" dt="2024-02-06T17:43:27.823" v="34"/>
          <ac:spMkLst>
            <pc:docMk/>
            <pc:sldMk cId="334278527" sldId="1131"/>
            <ac:spMk id="3" creationId="{F4F0BE7D-DA0D-41D7-A7F2-3D364B13D156}"/>
          </ac:spMkLst>
        </pc:spChg>
      </pc:sldChg>
      <pc:sldChg chg="modSp">
        <pc:chgData name="Lopez, Juan J" userId="9f5d6517-8e51-4a65-983d-9455f441df46" providerId="ADAL" clId="{5D8DAC03-EAFC-4B8F-B5CD-0B555DE3D1EA}" dt="2024-02-06T17:43:27.823" v="34"/>
        <pc:sldMkLst>
          <pc:docMk/>
          <pc:sldMk cId="2714761930" sldId="1134"/>
        </pc:sldMkLst>
        <pc:spChg chg="mod">
          <ac:chgData name="Lopez, Juan J" userId="9f5d6517-8e51-4a65-983d-9455f441df46" providerId="ADAL" clId="{5D8DAC03-EAFC-4B8F-B5CD-0B555DE3D1EA}" dt="2024-02-06T17:43:27.823" v="34"/>
          <ac:spMkLst>
            <pc:docMk/>
            <pc:sldMk cId="2714761930" sldId="1134"/>
            <ac:spMk id="2" creationId="{62694493-F44F-401B-A33A-82438701D6DD}"/>
          </ac:spMkLst>
        </pc:spChg>
      </pc:sldChg>
      <pc:sldChg chg="modSp">
        <pc:chgData name="Lopez, Juan J" userId="9f5d6517-8e51-4a65-983d-9455f441df46" providerId="ADAL" clId="{5D8DAC03-EAFC-4B8F-B5CD-0B555DE3D1EA}" dt="2024-02-06T17:43:27.823" v="34"/>
        <pc:sldMkLst>
          <pc:docMk/>
          <pc:sldMk cId="1932490534" sldId="1135"/>
        </pc:sldMkLst>
        <pc:spChg chg="mod">
          <ac:chgData name="Lopez, Juan J" userId="9f5d6517-8e51-4a65-983d-9455f441df46" providerId="ADAL" clId="{5D8DAC03-EAFC-4B8F-B5CD-0B555DE3D1EA}" dt="2024-02-06T17:43:27.823" v="34"/>
          <ac:spMkLst>
            <pc:docMk/>
            <pc:sldMk cId="1932490534" sldId="1135"/>
            <ac:spMk id="3" creationId="{06D72614-C0C6-4587-AECC-A9377110606D}"/>
          </ac:spMkLst>
        </pc:spChg>
        <pc:spChg chg="mod">
          <ac:chgData name="Lopez, Juan J" userId="9f5d6517-8e51-4a65-983d-9455f441df46" providerId="ADAL" clId="{5D8DAC03-EAFC-4B8F-B5CD-0B555DE3D1EA}" dt="2024-02-06T17:43:27.823" v="34"/>
          <ac:spMkLst>
            <pc:docMk/>
            <pc:sldMk cId="1932490534" sldId="1135"/>
            <ac:spMk id="8" creationId="{33BF1642-25E7-4E7F-94A5-8736DC56F5FD}"/>
          </ac:spMkLst>
        </pc:spChg>
      </pc:sldChg>
      <pc:sldChg chg="modSp">
        <pc:chgData name="Lopez, Juan J" userId="9f5d6517-8e51-4a65-983d-9455f441df46" providerId="ADAL" clId="{5D8DAC03-EAFC-4B8F-B5CD-0B555DE3D1EA}" dt="2024-02-06T17:43:27.823" v="34"/>
        <pc:sldMkLst>
          <pc:docMk/>
          <pc:sldMk cId="4018245819" sldId="1139"/>
        </pc:sldMkLst>
        <pc:spChg chg="mod">
          <ac:chgData name="Lopez, Juan J" userId="9f5d6517-8e51-4a65-983d-9455f441df46" providerId="ADAL" clId="{5D8DAC03-EAFC-4B8F-B5CD-0B555DE3D1EA}" dt="2024-02-06T17:43:27.823" v="34"/>
          <ac:spMkLst>
            <pc:docMk/>
            <pc:sldMk cId="4018245819" sldId="1139"/>
            <ac:spMk id="3" creationId="{C64B1890-5891-4E76-A941-D1A3B8B17F2C}"/>
          </ac:spMkLst>
        </pc:spChg>
      </pc:sldChg>
      <pc:sldChg chg="modSp">
        <pc:chgData name="Lopez, Juan J" userId="9f5d6517-8e51-4a65-983d-9455f441df46" providerId="ADAL" clId="{5D8DAC03-EAFC-4B8F-B5CD-0B555DE3D1EA}" dt="2024-02-06T17:43:27.823" v="34"/>
        <pc:sldMkLst>
          <pc:docMk/>
          <pc:sldMk cId="3871807257" sldId="1144"/>
        </pc:sldMkLst>
        <pc:spChg chg="mod">
          <ac:chgData name="Lopez, Juan J" userId="9f5d6517-8e51-4a65-983d-9455f441df46" providerId="ADAL" clId="{5D8DAC03-EAFC-4B8F-B5CD-0B555DE3D1EA}" dt="2024-02-06T17:43:27.823" v="34"/>
          <ac:spMkLst>
            <pc:docMk/>
            <pc:sldMk cId="3871807257" sldId="1144"/>
            <ac:spMk id="2" creationId="{4D75891A-8669-42C3-9B71-4F418A8C66C9}"/>
          </ac:spMkLst>
        </pc:spChg>
        <pc:spChg chg="mod">
          <ac:chgData name="Lopez, Juan J" userId="9f5d6517-8e51-4a65-983d-9455f441df46" providerId="ADAL" clId="{5D8DAC03-EAFC-4B8F-B5CD-0B555DE3D1EA}" dt="2024-02-06T17:43:27.823" v="34"/>
          <ac:spMkLst>
            <pc:docMk/>
            <pc:sldMk cId="3871807257" sldId="1144"/>
            <ac:spMk id="3" creationId="{B5174445-0CA6-45AA-978F-C0A3C6C99DC8}"/>
          </ac:spMkLst>
        </pc:spChg>
      </pc:sldChg>
      <pc:sldChg chg="modSp">
        <pc:chgData name="Lopez, Juan J" userId="9f5d6517-8e51-4a65-983d-9455f441df46" providerId="ADAL" clId="{5D8DAC03-EAFC-4B8F-B5CD-0B555DE3D1EA}" dt="2024-02-06T17:43:27.823" v="34"/>
        <pc:sldMkLst>
          <pc:docMk/>
          <pc:sldMk cId="1256364786" sldId="1149"/>
        </pc:sldMkLst>
        <pc:spChg chg="mod">
          <ac:chgData name="Lopez, Juan J" userId="9f5d6517-8e51-4a65-983d-9455f441df46" providerId="ADAL" clId="{5D8DAC03-EAFC-4B8F-B5CD-0B555DE3D1EA}" dt="2024-02-06T17:43:27.823" v="34"/>
          <ac:spMkLst>
            <pc:docMk/>
            <pc:sldMk cId="1256364786" sldId="1149"/>
            <ac:spMk id="2" creationId="{AE90EE02-2D97-4547-8C2A-2862CB27A39C}"/>
          </ac:spMkLst>
        </pc:spChg>
        <pc:spChg chg="mod">
          <ac:chgData name="Lopez, Juan J" userId="9f5d6517-8e51-4a65-983d-9455f441df46" providerId="ADAL" clId="{5D8DAC03-EAFC-4B8F-B5CD-0B555DE3D1EA}" dt="2024-02-06T17:43:27.823" v="34"/>
          <ac:spMkLst>
            <pc:docMk/>
            <pc:sldMk cId="1256364786" sldId="1149"/>
            <ac:spMk id="3" creationId="{F4F0BE7D-DA0D-41D7-A7F2-3D364B13D156}"/>
          </ac:spMkLst>
        </pc:spChg>
      </pc:sldChg>
      <pc:sldChg chg="modSp">
        <pc:chgData name="Lopez, Juan J" userId="9f5d6517-8e51-4a65-983d-9455f441df46" providerId="ADAL" clId="{5D8DAC03-EAFC-4B8F-B5CD-0B555DE3D1EA}" dt="2024-02-06T17:43:27.823" v="34"/>
        <pc:sldMkLst>
          <pc:docMk/>
          <pc:sldMk cId="2395081258" sldId="2222"/>
        </pc:sldMkLst>
        <pc:spChg chg="mod">
          <ac:chgData name="Lopez, Juan J" userId="9f5d6517-8e51-4a65-983d-9455f441df46" providerId="ADAL" clId="{5D8DAC03-EAFC-4B8F-B5CD-0B555DE3D1EA}" dt="2024-02-06T17:43:27.823" v="34"/>
          <ac:spMkLst>
            <pc:docMk/>
            <pc:sldMk cId="2395081258" sldId="2222"/>
            <ac:spMk id="2" creationId="{499C1D32-6CAC-46E4-AC5E-77A206B786F7}"/>
          </ac:spMkLst>
        </pc:spChg>
        <pc:spChg chg="mod">
          <ac:chgData name="Lopez, Juan J" userId="9f5d6517-8e51-4a65-983d-9455f441df46" providerId="ADAL" clId="{5D8DAC03-EAFC-4B8F-B5CD-0B555DE3D1EA}" dt="2024-02-06T17:43:27.823" v="34"/>
          <ac:spMkLst>
            <pc:docMk/>
            <pc:sldMk cId="2395081258" sldId="2222"/>
            <ac:spMk id="3" creationId="{E21ED8BD-4D9E-48F4-8FC8-C77371DD56E3}"/>
          </ac:spMkLst>
        </pc:spChg>
      </pc:sldChg>
      <pc:sldChg chg="modSp">
        <pc:chgData name="Lopez, Juan J" userId="9f5d6517-8e51-4a65-983d-9455f441df46" providerId="ADAL" clId="{5D8DAC03-EAFC-4B8F-B5CD-0B555DE3D1EA}" dt="2024-02-06T17:43:27.823" v="34"/>
        <pc:sldMkLst>
          <pc:docMk/>
          <pc:sldMk cId="3368524489" sldId="2247"/>
        </pc:sldMkLst>
        <pc:spChg chg="mod">
          <ac:chgData name="Lopez, Juan J" userId="9f5d6517-8e51-4a65-983d-9455f441df46" providerId="ADAL" clId="{5D8DAC03-EAFC-4B8F-B5CD-0B555DE3D1EA}" dt="2024-02-06T17:43:27.823" v="34"/>
          <ac:spMkLst>
            <pc:docMk/>
            <pc:sldMk cId="3368524489" sldId="2247"/>
            <ac:spMk id="2" creationId="{A1E5A0FB-501A-4AAD-A974-CD3EE1F2E8CA}"/>
          </ac:spMkLst>
        </pc:spChg>
      </pc:sldChg>
      <pc:sldChg chg="modSp">
        <pc:chgData name="Lopez, Juan J" userId="9f5d6517-8e51-4a65-983d-9455f441df46" providerId="ADAL" clId="{5D8DAC03-EAFC-4B8F-B5CD-0B555DE3D1EA}" dt="2024-02-06T17:43:27.823" v="34"/>
        <pc:sldMkLst>
          <pc:docMk/>
          <pc:sldMk cId="3712918540" sldId="2248"/>
        </pc:sldMkLst>
        <pc:spChg chg="mod">
          <ac:chgData name="Lopez, Juan J" userId="9f5d6517-8e51-4a65-983d-9455f441df46" providerId="ADAL" clId="{5D8DAC03-EAFC-4B8F-B5CD-0B555DE3D1EA}" dt="2024-02-06T17:43:27.823" v="34"/>
          <ac:spMkLst>
            <pc:docMk/>
            <pc:sldMk cId="3712918540" sldId="2248"/>
            <ac:spMk id="2" creationId="{A1E5A0FB-501A-4AAD-A974-CD3EE1F2E8CA}"/>
          </ac:spMkLst>
        </pc:spChg>
        <pc:spChg chg="mod">
          <ac:chgData name="Lopez, Juan J" userId="9f5d6517-8e51-4a65-983d-9455f441df46" providerId="ADAL" clId="{5D8DAC03-EAFC-4B8F-B5CD-0B555DE3D1EA}" dt="2024-02-06T17:43:27.823" v="34"/>
          <ac:spMkLst>
            <pc:docMk/>
            <pc:sldMk cId="3712918540" sldId="2248"/>
            <ac:spMk id="4" creationId="{309CFC89-A9C8-49D1-8A48-2CB332B627A8}"/>
          </ac:spMkLst>
        </pc:spChg>
      </pc:sldChg>
      <pc:sldChg chg="modSp">
        <pc:chgData name="Lopez, Juan J" userId="9f5d6517-8e51-4a65-983d-9455f441df46" providerId="ADAL" clId="{5D8DAC03-EAFC-4B8F-B5CD-0B555DE3D1EA}" dt="2024-02-06T17:43:27.823" v="34"/>
        <pc:sldMkLst>
          <pc:docMk/>
          <pc:sldMk cId="3474021901" sldId="2285"/>
        </pc:sldMkLst>
        <pc:spChg chg="mod">
          <ac:chgData name="Lopez, Juan J" userId="9f5d6517-8e51-4a65-983d-9455f441df46" providerId="ADAL" clId="{5D8DAC03-EAFC-4B8F-B5CD-0B555DE3D1EA}" dt="2024-02-06T17:43:27.823" v="34"/>
          <ac:spMkLst>
            <pc:docMk/>
            <pc:sldMk cId="3474021901" sldId="2285"/>
            <ac:spMk id="2" creationId="{12063D90-0DF1-4A38-9EA0-47A87D60774E}"/>
          </ac:spMkLst>
        </pc:spChg>
        <pc:spChg chg="mod">
          <ac:chgData name="Lopez, Juan J" userId="9f5d6517-8e51-4a65-983d-9455f441df46" providerId="ADAL" clId="{5D8DAC03-EAFC-4B8F-B5CD-0B555DE3D1EA}" dt="2024-02-06T17:43:27.823" v="34"/>
          <ac:spMkLst>
            <pc:docMk/>
            <pc:sldMk cId="3474021901" sldId="2285"/>
            <ac:spMk id="3" creationId="{7E2BB67B-44DC-42F2-A064-2BD59F6C01A7}"/>
          </ac:spMkLst>
        </pc:spChg>
      </pc:sldChg>
      <pc:sldChg chg="modSp">
        <pc:chgData name="Lopez, Juan J" userId="9f5d6517-8e51-4a65-983d-9455f441df46" providerId="ADAL" clId="{5D8DAC03-EAFC-4B8F-B5CD-0B555DE3D1EA}" dt="2024-02-06T17:43:27.823" v="34"/>
        <pc:sldMkLst>
          <pc:docMk/>
          <pc:sldMk cId="3164038752" sldId="2286"/>
        </pc:sldMkLst>
        <pc:spChg chg="mod">
          <ac:chgData name="Lopez, Juan J" userId="9f5d6517-8e51-4a65-983d-9455f441df46" providerId="ADAL" clId="{5D8DAC03-EAFC-4B8F-B5CD-0B555DE3D1EA}" dt="2024-02-06T17:43:27.823" v="34"/>
          <ac:spMkLst>
            <pc:docMk/>
            <pc:sldMk cId="3164038752" sldId="2286"/>
            <ac:spMk id="13" creationId="{3B749633-4DC2-49AA-962A-9558E78C40D4}"/>
          </ac:spMkLst>
        </pc:spChg>
        <pc:spChg chg="mod">
          <ac:chgData name="Lopez, Juan J" userId="9f5d6517-8e51-4a65-983d-9455f441df46" providerId="ADAL" clId="{5D8DAC03-EAFC-4B8F-B5CD-0B555DE3D1EA}" dt="2024-02-06T17:43:27.823" v="34"/>
          <ac:spMkLst>
            <pc:docMk/>
            <pc:sldMk cId="3164038752" sldId="2286"/>
            <ac:spMk id="14" creationId="{30B1DFB1-C7EF-48FE-B259-4B8EFB8DD405}"/>
          </ac:spMkLst>
        </pc:spChg>
        <pc:spChg chg="mod">
          <ac:chgData name="Lopez, Juan J" userId="9f5d6517-8e51-4a65-983d-9455f441df46" providerId="ADAL" clId="{5D8DAC03-EAFC-4B8F-B5CD-0B555DE3D1EA}" dt="2024-02-06T17:43:27.823" v="34"/>
          <ac:spMkLst>
            <pc:docMk/>
            <pc:sldMk cId="3164038752" sldId="2286"/>
            <ac:spMk id="15" creationId="{17506589-5850-4044-B42B-691D705F46B4}"/>
          </ac:spMkLst>
        </pc:spChg>
        <pc:picChg chg="mod">
          <ac:chgData name="Lopez, Juan J" userId="9f5d6517-8e51-4a65-983d-9455f441df46" providerId="ADAL" clId="{5D8DAC03-EAFC-4B8F-B5CD-0B555DE3D1EA}" dt="2024-02-06T17:43:27.823" v="34"/>
          <ac:picMkLst>
            <pc:docMk/>
            <pc:sldMk cId="3164038752" sldId="2286"/>
            <ac:picMk id="29" creationId="{E47D1152-A212-45CB-8018-79AC839BDE07}"/>
          </ac:picMkLst>
        </pc:picChg>
        <pc:picChg chg="mod">
          <ac:chgData name="Lopez, Juan J" userId="9f5d6517-8e51-4a65-983d-9455f441df46" providerId="ADAL" clId="{5D8DAC03-EAFC-4B8F-B5CD-0B555DE3D1EA}" dt="2024-02-06T17:43:27.823" v="34"/>
          <ac:picMkLst>
            <pc:docMk/>
            <pc:sldMk cId="3164038752" sldId="2286"/>
            <ac:picMk id="77" creationId="{595959A2-AA26-476B-8CA0-5A68AD3B38D5}"/>
          </ac:picMkLst>
        </pc:picChg>
      </pc:sldChg>
      <pc:sldChg chg="modSp">
        <pc:chgData name="Lopez, Juan J" userId="9f5d6517-8e51-4a65-983d-9455f441df46" providerId="ADAL" clId="{5D8DAC03-EAFC-4B8F-B5CD-0B555DE3D1EA}" dt="2024-02-06T17:43:27.823" v="34"/>
        <pc:sldMkLst>
          <pc:docMk/>
          <pc:sldMk cId="1016811215" sldId="2287"/>
        </pc:sldMkLst>
        <pc:spChg chg="mod">
          <ac:chgData name="Lopez, Juan J" userId="9f5d6517-8e51-4a65-983d-9455f441df46" providerId="ADAL" clId="{5D8DAC03-EAFC-4B8F-B5CD-0B555DE3D1EA}" dt="2024-02-06T17:43:27.823" v="34"/>
          <ac:spMkLst>
            <pc:docMk/>
            <pc:sldMk cId="1016811215" sldId="2287"/>
            <ac:spMk id="2" creationId="{413F6DE0-2604-4656-9CCC-F1913F46D83F}"/>
          </ac:spMkLst>
        </pc:spChg>
        <pc:spChg chg="mod">
          <ac:chgData name="Lopez, Juan J" userId="9f5d6517-8e51-4a65-983d-9455f441df46" providerId="ADAL" clId="{5D8DAC03-EAFC-4B8F-B5CD-0B555DE3D1EA}" dt="2024-02-06T17:43:27.823" v="34"/>
          <ac:spMkLst>
            <pc:docMk/>
            <pc:sldMk cId="1016811215" sldId="2287"/>
            <ac:spMk id="3" creationId="{BECE6D5D-3871-40AF-95C5-2E6BCAC3E7B0}"/>
          </ac:spMkLst>
        </pc:spChg>
      </pc:sldChg>
      <pc:sldChg chg="modSp mod">
        <pc:chgData name="Lopez, Juan J" userId="9f5d6517-8e51-4a65-983d-9455f441df46" providerId="ADAL" clId="{5D8DAC03-EAFC-4B8F-B5CD-0B555DE3D1EA}" dt="2024-02-06T17:43:27.823" v="34"/>
        <pc:sldMkLst>
          <pc:docMk/>
          <pc:sldMk cId="3403351061" sldId="2288"/>
        </pc:sldMkLst>
        <pc:spChg chg="mod">
          <ac:chgData name="Lopez, Juan J" userId="9f5d6517-8e51-4a65-983d-9455f441df46" providerId="ADAL" clId="{5D8DAC03-EAFC-4B8F-B5CD-0B555DE3D1EA}" dt="2024-02-06T17:43:27.823" v="34"/>
          <ac:spMkLst>
            <pc:docMk/>
            <pc:sldMk cId="3403351061" sldId="2288"/>
            <ac:spMk id="2" creationId="{12063D90-0DF1-4A38-9EA0-47A87D60774E}"/>
          </ac:spMkLst>
        </pc:spChg>
        <pc:spChg chg="mod">
          <ac:chgData name="Lopez, Juan J" userId="9f5d6517-8e51-4a65-983d-9455f441df46" providerId="ADAL" clId="{5D8DAC03-EAFC-4B8F-B5CD-0B555DE3D1EA}" dt="2024-02-06T17:43:27.823" v="34"/>
          <ac:spMkLst>
            <pc:docMk/>
            <pc:sldMk cId="3403351061" sldId="2288"/>
            <ac:spMk id="3" creationId="{7E2BB67B-44DC-42F2-A064-2BD59F6C01A7}"/>
          </ac:spMkLst>
        </pc:spChg>
        <pc:spChg chg="mod">
          <ac:chgData name="Lopez, Juan J" userId="9f5d6517-8e51-4a65-983d-9455f441df46" providerId="ADAL" clId="{5D8DAC03-EAFC-4B8F-B5CD-0B555DE3D1EA}" dt="2024-01-24T20:27:56.154" v="33" actId="20577"/>
          <ac:spMkLst>
            <pc:docMk/>
            <pc:sldMk cId="3403351061" sldId="2288"/>
            <ac:spMk id="17" creationId="{7DC5A9B1-169A-4318-B82B-D281FDACD880}"/>
          </ac:spMkLst>
        </pc:spChg>
      </pc:sldChg>
      <pc:sldChg chg="modSp">
        <pc:chgData name="Lopez, Juan J" userId="9f5d6517-8e51-4a65-983d-9455f441df46" providerId="ADAL" clId="{5D8DAC03-EAFC-4B8F-B5CD-0B555DE3D1EA}" dt="2024-02-06T17:43:27.823" v="34"/>
        <pc:sldMkLst>
          <pc:docMk/>
          <pc:sldMk cId="3488652950" sldId="2289"/>
        </pc:sldMkLst>
        <pc:spChg chg="mod">
          <ac:chgData name="Lopez, Juan J" userId="9f5d6517-8e51-4a65-983d-9455f441df46" providerId="ADAL" clId="{5D8DAC03-EAFC-4B8F-B5CD-0B555DE3D1EA}" dt="2024-02-06T17:43:27.823" v="34"/>
          <ac:spMkLst>
            <pc:docMk/>
            <pc:sldMk cId="3488652950" sldId="2289"/>
            <ac:spMk id="8" creationId="{23E14CD2-953B-47BD-BE95-44D6B52DFC05}"/>
          </ac:spMkLst>
        </pc:spChg>
        <pc:spChg chg="mod">
          <ac:chgData name="Lopez, Juan J" userId="9f5d6517-8e51-4a65-983d-9455f441df46" providerId="ADAL" clId="{5D8DAC03-EAFC-4B8F-B5CD-0B555DE3D1EA}" dt="2024-02-06T17:43:27.823" v="34"/>
          <ac:spMkLst>
            <pc:docMk/>
            <pc:sldMk cId="3488652950" sldId="2289"/>
            <ac:spMk id="9" creationId="{B8E916E3-21DC-4041-A9FC-182ED1C19A15}"/>
          </ac:spMkLst>
        </pc:spChg>
        <pc:spChg chg="mod">
          <ac:chgData name="Lopez, Juan J" userId="9f5d6517-8e51-4a65-983d-9455f441df46" providerId="ADAL" clId="{5D8DAC03-EAFC-4B8F-B5CD-0B555DE3D1EA}" dt="2024-02-06T17:43:27.823" v="34"/>
          <ac:spMkLst>
            <pc:docMk/>
            <pc:sldMk cId="3488652950" sldId="2289"/>
            <ac:spMk id="10" creationId="{BAC6291C-15BB-4E52-84BE-7B6253B4E1F8}"/>
          </ac:spMkLst>
        </pc:spChg>
        <pc:picChg chg="mod">
          <ac:chgData name="Lopez, Juan J" userId="9f5d6517-8e51-4a65-983d-9455f441df46" providerId="ADAL" clId="{5D8DAC03-EAFC-4B8F-B5CD-0B555DE3D1EA}" dt="2024-02-06T17:43:27.823" v="34"/>
          <ac:picMkLst>
            <pc:docMk/>
            <pc:sldMk cId="3488652950" sldId="2289"/>
            <ac:picMk id="20" creationId="{750FAEBF-95A9-4978-B106-5FF6B5153BC1}"/>
          </ac:picMkLst>
        </pc:picChg>
        <pc:picChg chg="mod">
          <ac:chgData name="Lopez, Juan J" userId="9f5d6517-8e51-4a65-983d-9455f441df46" providerId="ADAL" clId="{5D8DAC03-EAFC-4B8F-B5CD-0B555DE3D1EA}" dt="2024-02-06T17:43:27.823" v="34"/>
          <ac:picMkLst>
            <pc:docMk/>
            <pc:sldMk cId="3488652950" sldId="2289"/>
            <ac:picMk id="24" creationId="{E250021D-F615-4944-991F-B3DE301C0209}"/>
          </ac:picMkLst>
        </pc:picChg>
        <pc:picChg chg="mod">
          <ac:chgData name="Lopez, Juan J" userId="9f5d6517-8e51-4a65-983d-9455f441df46" providerId="ADAL" clId="{5D8DAC03-EAFC-4B8F-B5CD-0B555DE3D1EA}" dt="2024-02-06T17:43:27.823" v="34"/>
          <ac:picMkLst>
            <pc:docMk/>
            <pc:sldMk cId="3488652950" sldId="2289"/>
            <ac:picMk id="26" creationId="{11C13C6E-5EEA-4EF2-B33D-415C78D1F607}"/>
          </ac:picMkLst>
        </pc:picChg>
      </pc:sldChg>
      <pc:sldChg chg="modSp">
        <pc:chgData name="Lopez, Juan J" userId="9f5d6517-8e51-4a65-983d-9455f441df46" providerId="ADAL" clId="{5D8DAC03-EAFC-4B8F-B5CD-0B555DE3D1EA}" dt="2024-02-06T17:43:27.823" v="34"/>
        <pc:sldMkLst>
          <pc:docMk/>
          <pc:sldMk cId="517479014" sldId="2290"/>
        </pc:sldMkLst>
        <pc:spChg chg="mod">
          <ac:chgData name="Lopez, Juan J" userId="9f5d6517-8e51-4a65-983d-9455f441df46" providerId="ADAL" clId="{5D8DAC03-EAFC-4B8F-B5CD-0B555DE3D1EA}" dt="2024-02-06T17:43:27.823" v="34"/>
          <ac:spMkLst>
            <pc:docMk/>
            <pc:sldMk cId="517479014" sldId="2290"/>
            <ac:spMk id="3" creationId="{7DFB051C-109B-4CB2-B26A-87EF15BBB4CB}"/>
          </ac:spMkLst>
        </pc:spChg>
      </pc:sldChg>
      <pc:sldChg chg="modSp mod">
        <pc:chgData name="Lopez, Juan J" userId="9f5d6517-8e51-4a65-983d-9455f441df46" providerId="ADAL" clId="{5D8DAC03-EAFC-4B8F-B5CD-0B555DE3D1EA}" dt="2024-02-06T17:43:27.823" v="34"/>
        <pc:sldMkLst>
          <pc:docMk/>
          <pc:sldMk cId="2003449039" sldId="2295"/>
        </pc:sldMkLst>
        <pc:spChg chg="mod">
          <ac:chgData name="Lopez, Juan J" userId="9f5d6517-8e51-4a65-983d-9455f441df46" providerId="ADAL" clId="{5D8DAC03-EAFC-4B8F-B5CD-0B555DE3D1EA}" dt="2024-02-06T17:43:27.823" v="34"/>
          <ac:spMkLst>
            <pc:docMk/>
            <pc:sldMk cId="2003449039" sldId="2295"/>
            <ac:spMk id="2" creationId="{4D75891A-8669-42C3-9B71-4F418A8C66C9}"/>
          </ac:spMkLst>
        </pc:spChg>
        <pc:spChg chg="mod">
          <ac:chgData name="Lopez, Juan J" userId="9f5d6517-8e51-4a65-983d-9455f441df46" providerId="ADAL" clId="{5D8DAC03-EAFC-4B8F-B5CD-0B555DE3D1EA}" dt="2024-01-24T20:12:45.408" v="10" actId="20577"/>
          <ac:spMkLst>
            <pc:docMk/>
            <pc:sldMk cId="2003449039" sldId="2295"/>
            <ac:spMk id="4" creationId="{1411731D-68E0-4D23-8CB0-208719C8076F}"/>
          </ac:spMkLst>
        </pc:spChg>
      </pc:sldChg>
      <pc:sldChg chg="new del">
        <pc:chgData name="Lopez, Juan J" userId="9f5d6517-8e51-4a65-983d-9455f441df46" providerId="ADAL" clId="{5D8DAC03-EAFC-4B8F-B5CD-0B555DE3D1EA}" dt="2024-01-24T20:26:56.224" v="12" actId="680"/>
        <pc:sldMkLst>
          <pc:docMk/>
          <pc:sldMk cId="958620335" sldId="2296"/>
        </pc:sldMkLst>
      </pc:sldChg>
      <pc:sldMasterChg chg="addSp modTransition modSldLayout">
        <pc:chgData name="Lopez, Juan J" userId="9f5d6517-8e51-4a65-983d-9455f441df46" providerId="ADAL" clId="{5D8DAC03-EAFC-4B8F-B5CD-0B555DE3D1EA}" dt="2024-02-06T17:43:27.823" v="34"/>
        <pc:sldMasterMkLst>
          <pc:docMk/>
          <pc:sldMasterMk cId="2705141679" sldId="2147483794"/>
        </pc:sldMasterMkLst>
        <pc:spChg chg="add">
          <ac:chgData name="Lopez, Juan J" userId="9f5d6517-8e51-4a65-983d-9455f441df46" providerId="ADAL" clId="{5D8DAC03-EAFC-4B8F-B5CD-0B555DE3D1EA}" dt="2024-02-06T17:43:27.823" v="34"/>
          <ac:spMkLst>
            <pc:docMk/>
            <pc:sldMasterMk cId="2705141679" sldId="2147483794"/>
            <ac:spMk id="4" creationId="{A10A7635-8221-A9A0-A21A-B9CDFF646C71}"/>
          </ac:spMkLst>
        </pc:spChg>
        <pc:picChg chg="add">
          <ac:chgData name="Lopez, Juan J" userId="9f5d6517-8e51-4a65-983d-9455f441df46" providerId="ADAL" clId="{5D8DAC03-EAFC-4B8F-B5CD-0B555DE3D1EA}" dt="2024-02-06T17:43:27.823" v="34"/>
          <ac:picMkLst>
            <pc:docMk/>
            <pc:sldMasterMk cId="2705141679" sldId="2147483794"/>
            <ac:picMk id="5" creationId="{5A81139F-1913-E995-17BA-6485C87EF250}"/>
          </ac:picMkLst>
        </pc:picChg>
        <pc:sldLayoutChg chg="modTransition">
          <pc:chgData name="Lopez, Juan J" userId="9f5d6517-8e51-4a65-983d-9455f441df46" providerId="ADAL" clId="{5D8DAC03-EAFC-4B8F-B5CD-0B555DE3D1EA}" dt="2024-02-06T17:43:27.823" v="34"/>
          <pc:sldLayoutMkLst>
            <pc:docMk/>
            <pc:sldMasterMk cId="2705141679" sldId="2147483794"/>
            <pc:sldLayoutMk cId="1697403839" sldId="2147483795"/>
          </pc:sldLayoutMkLst>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245949072" sldId="2147483796"/>
          </pc:sldLayoutMkLst>
          <pc:spChg chg="add">
            <ac:chgData name="Lopez, Juan J" userId="9f5d6517-8e51-4a65-983d-9455f441df46" providerId="ADAL" clId="{5D8DAC03-EAFC-4B8F-B5CD-0B555DE3D1EA}" dt="2024-02-06T17:43:27.823" v="34"/>
            <ac:spMkLst>
              <pc:docMk/>
              <pc:sldMasterMk cId="2705141679" sldId="2147483794"/>
              <pc:sldLayoutMk cId="245949072" sldId="2147483796"/>
              <ac:spMk id="2" creationId="{E4243D0C-5079-03E2-1D7D-BFED9CF85844}"/>
            </ac:spMkLst>
          </pc:spChg>
          <pc:picChg chg="add">
            <ac:chgData name="Lopez, Juan J" userId="9f5d6517-8e51-4a65-983d-9455f441df46" providerId="ADAL" clId="{5D8DAC03-EAFC-4B8F-B5CD-0B555DE3D1EA}" dt="2024-02-06T17:43:27.823" v="34"/>
            <ac:picMkLst>
              <pc:docMk/>
              <pc:sldMasterMk cId="2705141679" sldId="2147483794"/>
              <pc:sldLayoutMk cId="245949072" sldId="2147483796"/>
              <ac:picMk id="3" creationId="{AEF2EF51-431B-8CF8-82BD-0D2E1FC0CF66}"/>
            </ac:picMkLst>
          </pc:picChg>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10534026" sldId="2147483797"/>
          </pc:sldLayoutMkLst>
          <pc:spChg chg="add">
            <ac:chgData name="Lopez, Juan J" userId="9f5d6517-8e51-4a65-983d-9455f441df46" providerId="ADAL" clId="{5D8DAC03-EAFC-4B8F-B5CD-0B555DE3D1EA}" dt="2024-02-06T17:43:27.823" v="34"/>
            <ac:spMkLst>
              <pc:docMk/>
              <pc:sldMasterMk cId="2705141679" sldId="2147483794"/>
              <pc:sldLayoutMk cId="10534026" sldId="2147483797"/>
              <ac:spMk id="2" creationId="{BC63A203-6AAB-06F7-6EE3-7D0189AB07B4}"/>
            </ac:spMkLst>
          </pc:spChg>
          <pc:picChg chg="add">
            <ac:chgData name="Lopez, Juan J" userId="9f5d6517-8e51-4a65-983d-9455f441df46" providerId="ADAL" clId="{5D8DAC03-EAFC-4B8F-B5CD-0B555DE3D1EA}" dt="2024-02-06T17:43:27.823" v="34"/>
            <ac:picMkLst>
              <pc:docMk/>
              <pc:sldMasterMk cId="2705141679" sldId="2147483794"/>
              <pc:sldLayoutMk cId="10534026" sldId="2147483797"/>
              <ac:picMk id="3" creationId="{59882A09-4E20-EA3A-315B-5EFE5A2A145A}"/>
            </ac:picMkLst>
          </pc:picChg>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2479351590" sldId="2147483798"/>
          </pc:sldLayoutMkLst>
          <pc:spChg chg="add">
            <ac:chgData name="Lopez, Juan J" userId="9f5d6517-8e51-4a65-983d-9455f441df46" providerId="ADAL" clId="{5D8DAC03-EAFC-4B8F-B5CD-0B555DE3D1EA}" dt="2024-02-06T17:43:27.823" v="34"/>
            <ac:spMkLst>
              <pc:docMk/>
              <pc:sldMasterMk cId="2705141679" sldId="2147483794"/>
              <pc:sldLayoutMk cId="2479351590" sldId="2147483798"/>
              <ac:spMk id="2" creationId="{1C5BB137-0F52-66B8-C558-EA2ED4A74A02}"/>
            </ac:spMkLst>
          </pc:spChg>
          <pc:picChg chg="add">
            <ac:chgData name="Lopez, Juan J" userId="9f5d6517-8e51-4a65-983d-9455f441df46" providerId="ADAL" clId="{5D8DAC03-EAFC-4B8F-B5CD-0B555DE3D1EA}" dt="2024-02-06T17:43:27.823" v="34"/>
            <ac:picMkLst>
              <pc:docMk/>
              <pc:sldMasterMk cId="2705141679" sldId="2147483794"/>
              <pc:sldLayoutMk cId="2479351590" sldId="2147483798"/>
              <ac:picMk id="3" creationId="{205377F2-A9EA-7DCF-1612-4F8355ED7A63}"/>
            </ac:picMkLst>
          </pc:picChg>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2172604963" sldId="2147483799"/>
          </pc:sldLayoutMkLst>
          <pc:spChg chg="add">
            <ac:chgData name="Lopez, Juan J" userId="9f5d6517-8e51-4a65-983d-9455f441df46" providerId="ADAL" clId="{5D8DAC03-EAFC-4B8F-B5CD-0B555DE3D1EA}" dt="2024-02-06T17:43:27.823" v="34"/>
            <ac:spMkLst>
              <pc:docMk/>
              <pc:sldMasterMk cId="2705141679" sldId="2147483794"/>
              <pc:sldLayoutMk cId="2172604963" sldId="2147483799"/>
              <ac:spMk id="2" creationId="{869857D2-B505-3BAA-432A-21558BE671E1}"/>
            </ac:spMkLst>
          </pc:spChg>
          <pc:picChg chg="add">
            <ac:chgData name="Lopez, Juan J" userId="9f5d6517-8e51-4a65-983d-9455f441df46" providerId="ADAL" clId="{5D8DAC03-EAFC-4B8F-B5CD-0B555DE3D1EA}" dt="2024-02-06T17:43:27.823" v="34"/>
            <ac:picMkLst>
              <pc:docMk/>
              <pc:sldMasterMk cId="2705141679" sldId="2147483794"/>
              <pc:sldLayoutMk cId="2172604963" sldId="2147483799"/>
              <ac:picMk id="4" creationId="{09E9F741-6D0D-D84B-BB28-FC19139ED5D8}"/>
            </ac:picMkLst>
          </pc:picChg>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3738888823" sldId="2147483800"/>
          </pc:sldLayoutMkLst>
          <pc:spChg chg="add">
            <ac:chgData name="Lopez, Juan J" userId="9f5d6517-8e51-4a65-983d-9455f441df46" providerId="ADAL" clId="{5D8DAC03-EAFC-4B8F-B5CD-0B555DE3D1EA}" dt="2024-02-06T17:43:27.823" v="34"/>
            <ac:spMkLst>
              <pc:docMk/>
              <pc:sldMasterMk cId="2705141679" sldId="2147483794"/>
              <pc:sldLayoutMk cId="3738888823" sldId="2147483800"/>
              <ac:spMk id="2" creationId="{E7258593-42FD-5F13-6456-C2977E8E5BFC}"/>
            </ac:spMkLst>
          </pc:spChg>
          <pc:picChg chg="add">
            <ac:chgData name="Lopez, Juan J" userId="9f5d6517-8e51-4a65-983d-9455f441df46" providerId="ADAL" clId="{5D8DAC03-EAFC-4B8F-B5CD-0B555DE3D1EA}" dt="2024-02-06T17:43:27.823" v="34"/>
            <ac:picMkLst>
              <pc:docMk/>
              <pc:sldMasterMk cId="2705141679" sldId="2147483794"/>
              <pc:sldLayoutMk cId="3738888823" sldId="2147483800"/>
              <ac:picMk id="4" creationId="{0C073E38-8F1E-E668-DAD0-2595D983F4A0}"/>
            </ac:picMkLst>
          </pc:picChg>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833699115" sldId="2147483801"/>
          </pc:sldLayoutMkLst>
          <pc:spChg chg="add">
            <ac:chgData name="Lopez, Juan J" userId="9f5d6517-8e51-4a65-983d-9455f441df46" providerId="ADAL" clId="{5D8DAC03-EAFC-4B8F-B5CD-0B555DE3D1EA}" dt="2024-02-06T17:43:27.823" v="34"/>
            <ac:spMkLst>
              <pc:docMk/>
              <pc:sldMasterMk cId="2705141679" sldId="2147483794"/>
              <pc:sldLayoutMk cId="833699115" sldId="2147483801"/>
              <ac:spMk id="2" creationId="{4C2DB5D0-F814-B93A-A5C5-3ABFCD90F411}"/>
            </ac:spMkLst>
          </pc:spChg>
          <pc:picChg chg="add">
            <ac:chgData name="Lopez, Juan J" userId="9f5d6517-8e51-4a65-983d-9455f441df46" providerId="ADAL" clId="{5D8DAC03-EAFC-4B8F-B5CD-0B555DE3D1EA}" dt="2024-02-06T17:43:27.823" v="34"/>
            <ac:picMkLst>
              <pc:docMk/>
              <pc:sldMasterMk cId="2705141679" sldId="2147483794"/>
              <pc:sldLayoutMk cId="833699115" sldId="2147483801"/>
              <ac:picMk id="4" creationId="{13F9F379-4614-9285-7AA5-E5B48E1EE689}"/>
            </ac:picMkLst>
          </pc:picChg>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1879676399" sldId="2147483802"/>
          </pc:sldLayoutMkLst>
          <pc:spChg chg="add">
            <ac:chgData name="Lopez, Juan J" userId="9f5d6517-8e51-4a65-983d-9455f441df46" providerId="ADAL" clId="{5D8DAC03-EAFC-4B8F-B5CD-0B555DE3D1EA}" dt="2024-02-06T17:43:27.823" v="34"/>
            <ac:spMkLst>
              <pc:docMk/>
              <pc:sldMasterMk cId="2705141679" sldId="2147483794"/>
              <pc:sldLayoutMk cId="1879676399" sldId="2147483802"/>
              <ac:spMk id="2" creationId="{2F3F6BEC-9FBD-0778-81BD-68525678EBF5}"/>
            </ac:spMkLst>
          </pc:spChg>
          <pc:picChg chg="add">
            <ac:chgData name="Lopez, Juan J" userId="9f5d6517-8e51-4a65-983d-9455f441df46" providerId="ADAL" clId="{5D8DAC03-EAFC-4B8F-B5CD-0B555DE3D1EA}" dt="2024-02-06T17:43:27.823" v="34"/>
            <ac:picMkLst>
              <pc:docMk/>
              <pc:sldMasterMk cId="2705141679" sldId="2147483794"/>
              <pc:sldLayoutMk cId="1879676399" sldId="2147483802"/>
              <ac:picMk id="3" creationId="{B1B94395-0296-F8C0-B1F8-CFF2531A87F5}"/>
            </ac:picMkLst>
          </pc:picChg>
        </pc:sldLayoutChg>
        <pc:sldLayoutChg chg="addSp modTransition">
          <pc:chgData name="Lopez, Juan J" userId="9f5d6517-8e51-4a65-983d-9455f441df46" providerId="ADAL" clId="{5D8DAC03-EAFC-4B8F-B5CD-0B555DE3D1EA}" dt="2024-02-06T17:43:27.823" v="34"/>
          <pc:sldLayoutMkLst>
            <pc:docMk/>
            <pc:sldMasterMk cId="2705141679" sldId="2147483794"/>
            <pc:sldLayoutMk cId="2451402642" sldId="2147483803"/>
          </pc:sldLayoutMkLst>
          <pc:spChg chg="add">
            <ac:chgData name="Lopez, Juan J" userId="9f5d6517-8e51-4a65-983d-9455f441df46" providerId="ADAL" clId="{5D8DAC03-EAFC-4B8F-B5CD-0B555DE3D1EA}" dt="2024-02-06T17:43:27.823" v="34"/>
            <ac:spMkLst>
              <pc:docMk/>
              <pc:sldMasterMk cId="2705141679" sldId="2147483794"/>
              <pc:sldLayoutMk cId="2451402642" sldId="2147483803"/>
              <ac:spMk id="2" creationId="{8642F900-405F-1587-268F-0FCD1CCB22F1}"/>
            </ac:spMkLst>
          </pc:spChg>
          <pc:spChg chg="add">
            <ac:chgData name="Lopez, Juan J" userId="9f5d6517-8e51-4a65-983d-9455f441df46" providerId="ADAL" clId="{5D8DAC03-EAFC-4B8F-B5CD-0B555DE3D1EA}" dt="2024-02-06T17:43:27.823" v="34"/>
            <ac:spMkLst>
              <pc:docMk/>
              <pc:sldMasterMk cId="2705141679" sldId="2147483794"/>
              <pc:sldLayoutMk cId="2451402642" sldId="2147483803"/>
              <ac:spMk id="5" creationId="{87ED849B-CFAA-D78C-4B99-518812DAE774}"/>
            </ac:spMkLst>
          </pc:spChg>
          <pc:picChg chg="add">
            <ac:chgData name="Lopez, Juan J" userId="9f5d6517-8e51-4a65-983d-9455f441df46" providerId="ADAL" clId="{5D8DAC03-EAFC-4B8F-B5CD-0B555DE3D1EA}" dt="2024-02-06T17:43:27.823" v="34"/>
            <ac:picMkLst>
              <pc:docMk/>
              <pc:sldMasterMk cId="2705141679" sldId="2147483794"/>
              <pc:sldLayoutMk cId="2451402642" sldId="2147483803"/>
              <ac:picMk id="3" creationId="{564F65A6-3F4D-E17E-4315-3EA019A85C8B}"/>
            </ac:picMkLst>
          </pc:picChg>
        </pc:sldLayoutChg>
        <pc:sldLayoutChg chg="delSp">
          <pc:chgData name="Lopez, Juan J" userId="9f5d6517-8e51-4a65-983d-9455f441df46" providerId="ADAL" clId="{5D8DAC03-EAFC-4B8F-B5CD-0B555DE3D1EA}" dt="2024-02-06T17:43:27.823" v="34"/>
          <pc:sldLayoutMkLst>
            <pc:docMk/>
            <pc:sldMasterMk cId="2705141679" sldId="2147483794"/>
            <pc:sldLayoutMk cId="3055649577" sldId="2147483805"/>
          </pc:sldLayoutMkLst>
          <pc:spChg chg="del">
            <ac:chgData name="Lopez, Juan J" userId="9f5d6517-8e51-4a65-983d-9455f441df46" providerId="ADAL" clId="{5D8DAC03-EAFC-4B8F-B5CD-0B555DE3D1EA}" dt="2024-02-06T17:43:27.823" v="34"/>
            <ac:spMkLst>
              <pc:docMk/>
              <pc:sldMasterMk cId="2705141679" sldId="2147483794"/>
              <pc:sldLayoutMk cId="3055649577" sldId="2147483805"/>
              <ac:spMk id="15" creationId="{14AD7B9F-CACC-C644-BCF8-29758FFF998C}"/>
            </ac:spMkLst>
          </pc:spChg>
          <pc:picChg chg="del">
            <ac:chgData name="Lopez, Juan J" userId="9f5d6517-8e51-4a65-983d-9455f441df46" providerId="ADAL" clId="{5D8DAC03-EAFC-4B8F-B5CD-0B555DE3D1EA}" dt="2024-02-06T17:43:27.823" v="34"/>
            <ac:picMkLst>
              <pc:docMk/>
              <pc:sldMasterMk cId="2705141679" sldId="2147483794"/>
              <pc:sldLayoutMk cId="3055649577" sldId="2147483805"/>
              <ac:picMk id="16" creationId="{3576603B-E0B3-1046-BC56-2F84B7EC048C}"/>
            </ac:picMkLst>
          </pc:picChg>
        </pc:sldLayoutChg>
      </pc:sldMasterChg>
      <pc:sldMasterChg chg="new del mod addSldLayout delSldLayout">
        <pc:chgData name="Lopez, Juan J" userId="9f5d6517-8e51-4a65-983d-9455f441df46" providerId="ADAL" clId="{5D8DAC03-EAFC-4B8F-B5CD-0B555DE3D1EA}" dt="2024-02-06T17:43:37.843" v="36" actId="6938"/>
        <pc:sldMasterMkLst>
          <pc:docMk/>
          <pc:sldMasterMk cId="720860001" sldId="2147483806"/>
        </pc:sldMasterMkLst>
        <pc:sldLayoutChg chg="new del replId">
          <pc:chgData name="Lopez, Juan J" userId="9f5d6517-8e51-4a65-983d-9455f441df46" providerId="ADAL" clId="{5D8DAC03-EAFC-4B8F-B5CD-0B555DE3D1EA}" dt="2024-02-06T17:43:37.843" v="36" actId="6938"/>
          <pc:sldLayoutMkLst>
            <pc:docMk/>
            <pc:sldMasterMk cId="720860001" sldId="2147483806"/>
            <pc:sldLayoutMk cId="4057110911" sldId="2147483807"/>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2088849525" sldId="2147483808"/>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3554745363" sldId="2147483809"/>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466688994" sldId="2147483810"/>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323637514" sldId="2147483811"/>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2869229523" sldId="2147483812"/>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375608496" sldId="2147483813"/>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2652007739" sldId="2147483814"/>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3868430791" sldId="2147483815"/>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2977765802" sldId="2147483816"/>
          </pc:sldLayoutMkLst>
        </pc:sldLayoutChg>
        <pc:sldLayoutChg chg="new del replId">
          <pc:chgData name="Lopez, Juan J" userId="9f5d6517-8e51-4a65-983d-9455f441df46" providerId="ADAL" clId="{5D8DAC03-EAFC-4B8F-B5CD-0B555DE3D1EA}" dt="2024-02-06T17:43:37.843" v="36" actId="6938"/>
          <pc:sldLayoutMkLst>
            <pc:docMk/>
            <pc:sldMasterMk cId="720860001" sldId="2147483806"/>
            <pc:sldLayoutMk cId="4200010404" sldId="2147483817"/>
          </pc:sldLayoutMkLst>
        </pc:sldLayoutChg>
      </pc:sldMasterChg>
      <pc:sldMasterChg chg="new mod addSldLayout">
        <pc:chgData name="Lopez, Juan J" userId="9f5d6517-8e51-4a65-983d-9455f441df46" providerId="ADAL" clId="{5D8DAC03-EAFC-4B8F-B5CD-0B555DE3D1EA}" dt="2024-02-06T17:43:46.234" v="37" actId="6938"/>
        <pc:sldMasterMkLst>
          <pc:docMk/>
          <pc:sldMasterMk cId="3369354037" sldId="2147483806"/>
        </pc:sldMasterMkLst>
        <pc:sldLayoutChg chg="new replId">
          <pc:chgData name="Lopez, Juan J" userId="9f5d6517-8e51-4a65-983d-9455f441df46" providerId="ADAL" clId="{5D8DAC03-EAFC-4B8F-B5CD-0B555DE3D1EA}" dt="2024-02-06T17:43:46.234" v="37" actId="6938"/>
          <pc:sldLayoutMkLst>
            <pc:docMk/>
            <pc:sldMasterMk cId="3369354037" sldId="2147483806"/>
            <pc:sldLayoutMk cId="1577054021" sldId="2147483807"/>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2081671895" sldId="2147483808"/>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2426933919" sldId="2147483809"/>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779061479" sldId="2147483810"/>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1843291667" sldId="2147483811"/>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1541274077" sldId="2147483812"/>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2231116783" sldId="2147483813"/>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3967630470" sldId="2147483814"/>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2842721354" sldId="2147483815"/>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2665411831" sldId="2147483816"/>
          </pc:sldLayoutMkLst>
        </pc:sldLayoutChg>
        <pc:sldLayoutChg chg="new replId">
          <pc:chgData name="Lopez, Juan J" userId="9f5d6517-8e51-4a65-983d-9455f441df46" providerId="ADAL" clId="{5D8DAC03-EAFC-4B8F-B5CD-0B555DE3D1EA}" dt="2024-02-06T17:43:46.234" v="37" actId="6938"/>
          <pc:sldLayoutMkLst>
            <pc:docMk/>
            <pc:sldMasterMk cId="3369354037" sldId="2147483806"/>
            <pc:sldLayoutMk cId="1261121306" sldId="2147483817"/>
          </pc:sldLayoutMkLst>
        </pc:sldLayoutChg>
      </pc:sldMasterChg>
    </pc:docChg>
  </pc:docChgLst>
  <pc:docChgLst>
    <pc:chgData name="Lopez, Juan J" userId="9f5d6517-8e51-4a65-983d-9455f441df46" providerId="ADAL" clId="{32B72BFF-9C29-428C-B621-CEB1AD1786E8}"/>
    <pc:docChg chg="custSel modSld">
      <pc:chgData name="Lopez, Juan J" userId="9f5d6517-8e51-4a65-983d-9455f441df46" providerId="ADAL" clId="{32B72BFF-9C29-428C-B621-CEB1AD1786E8}" dt="2024-07-17T18:45:55.807" v="8" actId="20577"/>
      <pc:docMkLst>
        <pc:docMk/>
      </pc:docMkLst>
      <pc:sldChg chg="modSp mod">
        <pc:chgData name="Lopez, Juan J" userId="9f5d6517-8e51-4a65-983d-9455f441df46" providerId="ADAL" clId="{32B72BFF-9C29-428C-B621-CEB1AD1786E8}" dt="2024-07-17T18:45:55.807" v="8" actId="20577"/>
        <pc:sldMkLst>
          <pc:docMk/>
          <pc:sldMk cId="1152154647" sldId="260"/>
        </pc:sldMkLst>
        <pc:spChg chg="mod">
          <ac:chgData name="Lopez, Juan J" userId="9f5d6517-8e51-4a65-983d-9455f441df46" providerId="ADAL" clId="{32B72BFF-9C29-428C-B621-CEB1AD1786E8}" dt="2024-07-17T18:45:55.807" v="8" actId="20577"/>
          <ac:spMkLst>
            <pc:docMk/>
            <pc:sldMk cId="1152154647" sldId="260"/>
            <ac:spMk id="6" creationId="{B8696A4F-5314-46CD-B205-CC2D44570D66}"/>
          </ac:spMkLst>
        </pc:spChg>
      </pc:sldChg>
    </pc:docChg>
  </pc:docChgLst>
  <pc:docChgLst>
    <pc:chgData name="Lopez, Juan J" userId="9f5d6517-8e51-4a65-983d-9455f441df46" providerId="ADAL" clId="{51DD80E6-154A-47FE-AAF2-0B5F81C38B21}"/>
    <pc:docChg chg="custSel modSld">
      <pc:chgData name="Lopez, Juan J" userId="9f5d6517-8e51-4a65-983d-9455f441df46" providerId="ADAL" clId="{51DD80E6-154A-47FE-AAF2-0B5F81C38B21}" dt="2025-01-21T18:13:53.757" v="16" actId="20577"/>
      <pc:docMkLst>
        <pc:docMk/>
      </pc:docMkLst>
      <pc:sldChg chg="modSp mod">
        <pc:chgData name="Lopez, Juan J" userId="9f5d6517-8e51-4a65-983d-9455f441df46" providerId="ADAL" clId="{51DD80E6-154A-47FE-AAF2-0B5F81C38B21}" dt="2025-01-21T18:13:53.757" v="16" actId="20577"/>
        <pc:sldMkLst>
          <pc:docMk/>
          <pc:sldMk cId="1152154647" sldId="260"/>
        </pc:sldMkLst>
        <pc:spChg chg="mod">
          <ac:chgData name="Lopez, Juan J" userId="9f5d6517-8e51-4a65-983d-9455f441df46" providerId="ADAL" clId="{51DD80E6-154A-47FE-AAF2-0B5F81C38B21}" dt="2025-01-21T18:13:53.757" v="16" actId="20577"/>
          <ac:spMkLst>
            <pc:docMk/>
            <pc:sldMk cId="1152154647" sldId="260"/>
            <ac:spMk id="6" creationId="{B8696A4F-5314-46CD-B205-CC2D44570D66}"/>
          </ac:spMkLst>
        </pc:spChg>
      </pc:sldChg>
    </pc:docChg>
  </pc:docChgLst>
  <pc:docChgLst>
    <pc:chgData name="Lopez, Juan J" userId="9f5d6517-8e51-4a65-983d-9455f441df46" providerId="ADAL" clId="{9C71324C-C59A-477E-8C0F-4B5E38C354BA}"/>
    <pc:docChg chg="custSel modSld">
      <pc:chgData name="Lopez, Juan J" userId="9f5d6517-8e51-4a65-983d-9455f441df46" providerId="ADAL" clId="{9C71324C-C59A-477E-8C0F-4B5E38C354BA}" dt="2024-05-30T17:10:39.446" v="7" actId="20577"/>
      <pc:docMkLst>
        <pc:docMk/>
      </pc:docMkLst>
      <pc:sldChg chg="modSp mod">
        <pc:chgData name="Lopez, Juan J" userId="9f5d6517-8e51-4a65-983d-9455f441df46" providerId="ADAL" clId="{9C71324C-C59A-477E-8C0F-4B5E38C354BA}" dt="2024-05-30T17:10:39.446" v="7" actId="20577"/>
        <pc:sldMkLst>
          <pc:docMk/>
          <pc:sldMk cId="1152154647" sldId="260"/>
        </pc:sldMkLst>
        <pc:spChg chg="mod">
          <ac:chgData name="Lopez, Juan J" userId="9f5d6517-8e51-4a65-983d-9455f441df46" providerId="ADAL" clId="{9C71324C-C59A-477E-8C0F-4B5E38C354BA}" dt="2024-05-30T17:10:39.446" v="7" actId="20577"/>
          <ac:spMkLst>
            <pc:docMk/>
            <pc:sldMk cId="1152154647" sldId="260"/>
            <ac:spMk id="6" creationId="{B8696A4F-5314-46CD-B205-CC2D44570D66}"/>
          </ac:spMkLst>
        </pc:spChg>
      </pc:sldChg>
    </pc:docChg>
  </pc:docChgLst>
  <pc:docChgLst>
    <pc:chgData name="Lopez, Juan J" userId="9f5d6517-8e51-4a65-983d-9455f441df46" providerId="ADAL" clId="{10319854-C386-4F62-9C00-E303310F5373}"/>
    <pc:docChg chg="custSel modSld">
      <pc:chgData name="Lopez, Juan J" userId="9f5d6517-8e51-4a65-983d-9455f441df46" providerId="ADAL" clId="{10319854-C386-4F62-9C00-E303310F5373}" dt="2024-03-07T21:09:20.826" v="13" actId="729"/>
      <pc:docMkLst>
        <pc:docMk/>
      </pc:docMkLst>
      <pc:sldChg chg="modSp mod">
        <pc:chgData name="Lopez, Juan J" userId="9f5d6517-8e51-4a65-983d-9455f441df46" providerId="ADAL" clId="{10319854-C386-4F62-9C00-E303310F5373}" dt="2024-03-07T21:09:08.136" v="12" actId="20577"/>
        <pc:sldMkLst>
          <pc:docMk/>
          <pc:sldMk cId="1152154647" sldId="260"/>
        </pc:sldMkLst>
        <pc:spChg chg="mod">
          <ac:chgData name="Lopez, Juan J" userId="9f5d6517-8e51-4a65-983d-9455f441df46" providerId="ADAL" clId="{10319854-C386-4F62-9C00-E303310F5373}" dt="2024-03-07T21:09:08.136" v="12" actId="20577"/>
          <ac:spMkLst>
            <pc:docMk/>
            <pc:sldMk cId="1152154647" sldId="260"/>
            <ac:spMk id="6" creationId="{B8696A4F-5314-46CD-B205-CC2D44570D66}"/>
          </ac:spMkLst>
        </pc:spChg>
      </pc:sldChg>
      <pc:sldChg chg="mod modShow">
        <pc:chgData name="Lopez, Juan J" userId="9f5d6517-8e51-4a65-983d-9455f441df46" providerId="ADAL" clId="{10319854-C386-4F62-9C00-E303310F5373}" dt="2024-03-07T21:09:20.826" v="13" actId="729"/>
        <pc:sldMkLst>
          <pc:docMk/>
          <pc:sldMk cId="2395081258" sldId="2222"/>
        </pc:sldMkLst>
      </pc:sldChg>
    </pc:docChg>
  </pc:docChgLst>
  <pc:docChgLst>
    <pc:chgData name="Lopez, Juan J" userId="9f5d6517-8e51-4a65-983d-9455f441df46" providerId="ADAL" clId="{B7A2F2A8-B27E-4D58-BFAE-26941A93A676}"/>
    <pc:docChg chg="custSel modSld sldOrd">
      <pc:chgData name="Lopez, Juan J" userId="9f5d6517-8e51-4a65-983d-9455f441df46" providerId="ADAL" clId="{B7A2F2A8-B27E-4D58-BFAE-26941A93A676}" dt="2024-12-11T18:08:36.009" v="36" actId="20577"/>
      <pc:docMkLst>
        <pc:docMk/>
      </pc:docMkLst>
      <pc:sldChg chg="modSp mod">
        <pc:chgData name="Lopez, Juan J" userId="9f5d6517-8e51-4a65-983d-9455f441df46" providerId="ADAL" clId="{B7A2F2A8-B27E-4D58-BFAE-26941A93A676}" dt="2024-12-11T18:08:36.009" v="36" actId="20577"/>
        <pc:sldMkLst>
          <pc:docMk/>
          <pc:sldMk cId="1152154647" sldId="260"/>
        </pc:sldMkLst>
        <pc:spChg chg="mod">
          <ac:chgData name="Lopez, Juan J" userId="9f5d6517-8e51-4a65-983d-9455f441df46" providerId="ADAL" clId="{B7A2F2A8-B27E-4D58-BFAE-26941A93A676}" dt="2024-12-11T18:08:36.009" v="36" actId="20577"/>
          <ac:spMkLst>
            <pc:docMk/>
            <pc:sldMk cId="1152154647" sldId="260"/>
            <ac:spMk id="6" creationId="{B8696A4F-5314-46CD-B205-CC2D44570D66}"/>
          </ac:spMkLst>
        </pc:spChg>
      </pc:sldChg>
      <pc:sldChg chg="modSp mod modShow">
        <pc:chgData name="Lopez, Juan J" userId="9f5d6517-8e51-4a65-983d-9455f441df46" providerId="ADAL" clId="{B7A2F2A8-B27E-4D58-BFAE-26941A93A676}" dt="2024-12-11T18:07:29.206" v="22" actId="729"/>
        <pc:sldMkLst>
          <pc:docMk/>
          <pc:sldMk cId="1137304801" sldId="1102"/>
        </pc:sldMkLst>
        <pc:spChg chg="mod">
          <ac:chgData name="Lopez, Juan J" userId="9f5d6517-8e51-4a65-983d-9455f441df46" providerId="ADAL" clId="{B7A2F2A8-B27E-4D58-BFAE-26941A93A676}" dt="2024-12-04T19:22:37.703" v="1" actId="20577"/>
          <ac:spMkLst>
            <pc:docMk/>
            <pc:sldMk cId="1137304801" sldId="1102"/>
            <ac:spMk id="4" creationId="{3F44BA37-4A22-45DC-8A33-D2238FF4234A}"/>
          </ac:spMkLst>
        </pc:spChg>
      </pc:sldChg>
      <pc:sldChg chg="modSp mod ord">
        <pc:chgData name="Lopez, Juan J" userId="9f5d6517-8e51-4a65-983d-9455f441df46" providerId="ADAL" clId="{B7A2F2A8-B27E-4D58-BFAE-26941A93A676}" dt="2024-12-11T18:06:34.627" v="20"/>
        <pc:sldMkLst>
          <pc:docMk/>
          <pc:sldMk cId="2714761930" sldId="1134"/>
        </pc:sldMkLst>
        <pc:spChg chg="mod">
          <ac:chgData name="Lopez, Juan J" userId="9f5d6517-8e51-4a65-983d-9455f441df46" providerId="ADAL" clId="{B7A2F2A8-B27E-4D58-BFAE-26941A93A676}" dt="2024-12-11T18:04:26.756" v="13" actId="20577"/>
          <ac:spMkLst>
            <pc:docMk/>
            <pc:sldMk cId="2714761930" sldId="1134"/>
            <ac:spMk id="4" creationId="{F8B77CED-8A00-4398-9A68-076F8CC87C11}"/>
          </ac:spMkLst>
        </pc:spChg>
      </pc:sldChg>
      <pc:sldChg chg="mod modShow">
        <pc:chgData name="Lopez, Juan J" userId="9f5d6517-8e51-4a65-983d-9455f441df46" providerId="ADAL" clId="{B7A2F2A8-B27E-4D58-BFAE-26941A93A676}" dt="2024-12-11T18:07:15.853" v="21" actId="729"/>
        <pc:sldMkLst>
          <pc:docMk/>
          <pc:sldMk cId="1256364786" sldId="1149"/>
        </pc:sldMkLst>
      </pc:sldChg>
      <pc:sldChg chg="modSp mod">
        <pc:chgData name="Lopez, Juan J" userId="9f5d6517-8e51-4a65-983d-9455f441df46" providerId="ADAL" clId="{B7A2F2A8-B27E-4D58-BFAE-26941A93A676}" dt="2024-12-11T18:05:11.442" v="18" actId="1076"/>
        <pc:sldMkLst>
          <pc:docMk/>
          <pc:sldMk cId="3164038752" sldId="2286"/>
        </pc:sldMkLst>
        <pc:spChg chg="mod">
          <ac:chgData name="Lopez, Juan J" userId="9f5d6517-8e51-4a65-983d-9455f441df46" providerId="ADAL" clId="{B7A2F2A8-B27E-4D58-BFAE-26941A93A676}" dt="2024-12-11T18:05:11.442" v="18" actId="1076"/>
          <ac:spMkLst>
            <pc:docMk/>
            <pc:sldMk cId="3164038752" sldId="2286"/>
            <ac:spMk id="10" creationId="{C0B65ADA-E1B2-45E0-A79A-236DB7A1275D}"/>
          </ac:spMkLst>
        </pc:spChg>
        <pc:picChg chg="mod">
          <ac:chgData name="Lopez, Juan J" userId="9f5d6517-8e51-4a65-983d-9455f441df46" providerId="ADAL" clId="{B7A2F2A8-B27E-4D58-BFAE-26941A93A676}" dt="2024-12-11T18:05:05.563" v="17" actId="1076"/>
          <ac:picMkLst>
            <pc:docMk/>
            <pc:sldMk cId="3164038752" sldId="2286"/>
            <ac:picMk id="20" creationId="{5A6D5A4A-21DB-4C19-9C67-5ED6963020B4}"/>
          </ac:picMkLst>
        </pc:picChg>
        <pc:picChg chg="mod">
          <ac:chgData name="Lopez, Juan J" userId="9f5d6517-8e51-4a65-983d-9455f441df46" providerId="ADAL" clId="{B7A2F2A8-B27E-4D58-BFAE-26941A93A676}" dt="2024-12-11T18:04:59.846" v="16" actId="1076"/>
          <ac:picMkLst>
            <pc:docMk/>
            <pc:sldMk cId="3164038752" sldId="2286"/>
            <ac:picMk id="77" creationId="{595959A2-AA26-476B-8CA0-5A68AD3B38D5}"/>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1-08-18T11:05:53.297" idx="11">
    <p:pos x="9104" y="163"/>
    <p:text>ES Prefers Key Efforts</p:text>
    <p:extLst>
      <p:ext uri="{C676402C-5697-4E1C-873F-D02D1690AC5C}">
        <p15:threadingInfo xmlns:p15="http://schemas.microsoft.com/office/powerpoint/2012/main" timeZoneBias="420"/>
      </p:ext>
    </p:extLst>
  </p:cm>
  <p:cm authorId="4" dt="2021-09-23T15:11:08.139" idx="7">
    <p:pos x="9104" y="259"/>
    <p:text>Changed</p:text>
    <p:extLst>
      <p:ext uri="{C676402C-5697-4E1C-873F-D02D1690AC5C}">
        <p15:threadingInfo xmlns:p15="http://schemas.microsoft.com/office/powerpoint/2012/main" timeZoneBias="420">
          <p15:parentCm authorId="3" idx="11"/>
        </p15:threadingInfo>
      </p:ext>
    </p:extLst>
  </p:cm>
</p:cmLst>
</file>

<file path=ppt/diagrams/_rels/data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EC7488-464C-4264-87EB-D5157862F10A}"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en-US"/>
        </a:p>
      </dgm:t>
    </dgm:pt>
    <dgm:pt modelId="{90E777A2-27A8-4567-9A6A-77C6F2D11E8D}">
      <dgm:prSet phldrT="[Text]"/>
      <dgm:spPr>
        <a:xfrm rot="10800000">
          <a:off x="644669" y="294"/>
          <a:ext cx="2054367" cy="508863"/>
        </a:xfrm>
        <a:prstGeom prst="homePlat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solidFill>
                <a:sysClr val="window" lastClr="FFFFFF"/>
              </a:solidFill>
              <a:latin typeface="Calibri" panose="020F0502020204030204"/>
              <a:ea typeface="+mn-ea"/>
              <a:cs typeface="+mn-cs"/>
            </a:rPr>
            <a:t>Career Awareness</a:t>
          </a:r>
        </a:p>
      </dgm:t>
    </dgm:pt>
    <dgm:pt modelId="{9371E0F5-7AD4-40A7-917B-A3197E75C718}" type="parTrans" cxnId="{80EEDCDB-1E72-48DB-AF3A-D013C2B6F8A4}">
      <dgm:prSet/>
      <dgm:spPr/>
      <dgm:t>
        <a:bodyPr/>
        <a:lstStyle/>
        <a:p>
          <a:endParaRPr lang="en-US"/>
        </a:p>
      </dgm:t>
    </dgm:pt>
    <dgm:pt modelId="{88CBFC92-778E-4D3A-A455-79B4B6C2771A}" type="sibTrans" cxnId="{80EEDCDB-1E72-48DB-AF3A-D013C2B6F8A4}">
      <dgm:prSet/>
      <dgm:spPr/>
      <dgm:t>
        <a:bodyPr/>
        <a:lstStyle/>
        <a:p>
          <a:endParaRPr lang="en-US"/>
        </a:p>
      </dgm:t>
    </dgm:pt>
    <dgm:pt modelId="{2EBE8065-CA9C-44C1-84D8-589B4702FCC6}">
      <dgm:prSet phldrT="[Text]"/>
      <dgm:spPr>
        <a:xfrm rot="10800000">
          <a:off x="644669" y="661057"/>
          <a:ext cx="2054367" cy="508863"/>
        </a:xfrm>
        <a:prstGeom prst="homePlate">
          <a:avLst/>
        </a:prstGeom>
        <a:solidFill>
          <a:srgbClr val="ED7D31">
            <a:hueOff val="-485121"/>
            <a:satOff val="-27976"/>
            <a:lumOff val="2876"/>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solidFill>
                <a:sysClr val="window" lastClr="FFFFFF"/>
              </a:solidFill>
              <a:latin typeface="Calibri" panose="020F0502020204030204"/>
              <a:ea typeface="+mn-ea"/>
              <a:cs typeface="+mn-cs"/>
            </a:rPr>
            <a:t>Mentorship</a:t>
          </a:r>
        </a:p>
      </dgm:t>
    </dgm:pt>
    <dgm:pt modelId="{71BB1D3E-84EE-4C67-AA91-589D4229A9F4}" type="parTrans" cxnId="{B6535E49-87DD-4259-875A-EA145582965A}">
      <dgm:prSet/>
      <dgm:spPr/>
      <dgm:t>
        <a:bodyPr/>
        <a:lstStyle/>
        <a:p>
          <a:endParaRPr lang="en-US"/>
        </a:p>
      </dgm:t>
    </dgm:pt>
    <dgm:pt modelId="{368BB22E-874A-4813-8791-1371B13B8915}" type="sibTrans" cxnId="{B6535E49-87DD-4259-875A-EA145582965A}">
      <dgm:prSet/>
      <dgm:spPr/>
      <dgm:t>
        <a:bodyPr/>
        <a:lstStyle/>
        <a:p>
          <a:endParaRPr lang="en-US"/>
        </a:p>
      </dgm:t>
    </dgm:pt>
    <dgm:pt modelId="{A32CF3C1-8462-4999-A872-16B8DFA0CC75}">
      <dgm:prSet phldrT="[Text]"/>
      <dgm:spPr>
        <a:xfrm rot="10800000">
          <a:off x="644669" y="1982582"/>
          <a:ext cx="2054367" cy="508863"/>
        </a:xfrm>
        <a:prstGeom prst="homePlate">
          <a:avLst/>
        </a:prstGeom>
        <a:solidFill>
          <a:srgbClr val="ED7D31">
            <a:hueOff val="-1455363"/>
            <a:satOff val="-83928"/>
            <a:lumOff val="8628"/>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solidFill>
                <a:sysClr val="window" lastClr="FFFFFF"/>
              </a:solidFill>
              <a:latin typeface="Calibri" panose="020F0502020204030204"/>
              <a:ea typeface="+mn-ea"/>
              <a:cs typeface="+mn-cs"/>
            </a:rPr>
            <a:t>Professional Development</a:t>
          </a:r>
        </a:p>
      </dgm:t>
    </dgm:pt>
    <dgm:pt modelId="{30A06769-6DF0-4ACB-AFDA-BF8699AC1BB9}" type="parTrans" cxnId="{800693BD-9106-439F-9152-4CBBE9703341}">
      <dgm:prSet/>
      <dgm:spPr/>
      <dgm:t>
        <a:bodyPr/>
        <a:lstStyle/>
        <a:p>
          <a:endParaRPr lang="en-US"/>
        </a:p>
      </dgm:t>
    </dgm:pt>
    <dgm:pt modelId="{4245B24E-CE45-44F5-BDC3-7B4218F0E3BA}" type="sibTrans" cxnId="{800693BD-9106-439F-9152-4CBBE9703341}">
      <dgm:prSet/>
      <dgm:spPr/>
      <dgm:t>
        <a:bodyPr/>
        <a:lstStyle/>
        <a:p>
          <a:endParaRPr lang="en-US"/>
        </a:p>
      </dgm:t>
    </dgm:pt>
    <dgm:pt modelId="{9F905FFD-783F-46B8-8B35-DF04921F67F9}">
      <dgm:prSet/>
      <dgm:spPr>
        <a:xfrm rot="10800000">
          <a:off x="644669" y="1321819"/>
          <a:ext cx="2054367" cy="508863"/>
        </a:xfrm>
        <a:prstGeom prst="homePlate">
          <a:avLst/>
        </a:prstGeom>
        <a:solidFill>
          <a:srgbClr val="ED7D31">
            <a:hueOff val="-970242"/>
            <a:satOff val="-55952"/>
            <a:lumOff val="5752"/>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solidFill>
                <a:sysClr val="window" lastClr="FFFFFF"/>
              </a:solidFill>
              <a:latin typeface="Calibri" panose="020F0502020204030204"/>
              <a:ea typeface="+mn-ea"/>
              <a:cs typeface="+mn-cs"/>
            </a:rPr>
            <a:t>Networking</a:t>
          </a:r>
        </a:p>
      </dgm:t>
    </dgm:pt>
    <dgm:pt modelId="{A7D34A4A-FB64-45FE-8747-D95A0075C0CB}" type="parTrans" cxnId="{5D696538-B8CE-4AC7-BEBA-637B9F1714FC}">
      <dgm:prSet/>
      <dgm:spPr/>
      <dgm:t>
        <a:bodyPr/>
        <a:lstStyle/>
        <a:p>
          <a:endParaRPr lang="en-US"/>
        </a:p>
      </dgm:t>
    </dgm:pt>
    <dgm:pt modelId="{32735031-CB4C-4714-B9FB-5CA428EE2610}" type="sibTrans" cxnId="{5D696538-B8CE-4AC7-BEBA-637B9F1714FC}">
      <dgm:prSet/>
      <dgm:spPr/>
      <dgm:t>
        <a:bodyPr/>
        <a:lstStyle/>
        <a:p>
          <a:endParaRPr lang="en-US"/>
        </a:p>
      </dgm:t>
    </dgm:pt>
    <dgm:pt modelId="{330AA925-0A44-4DAA-A2FC-12AA22FD2A71}" type="pres">
      <dgm:prSet presAssocID="{3EEC7488-464C-4264-87EB-D5157862F10A}" presName="linearFlow" presStyleCnt="0">
        <dgm:presLayoutVars>
          <dgm:dir/>
          <dgm:resizeHandles val="exact"/>
        </dgm:presLayoutVars>
      </dgm:prSet>
      <dgm:spPr/>
    </dgm:pt>
    <dgm:pt modelId="{9DC51D0A-375D-435A-A1CF-5171F6737E8F}" type="pres">
      <dgm:prSet presAssocID="{90E777A2-27A8-4567-9A6A-77C6F2D11E8D}" presName="composite" presStyleCnt="0"/>
      <dgm:spPr/>
    </dgm:pt>
    <dgm:pt modelId="{4AD254F0-DAD0-470E-B3A3-F9DC5BDE78BF}" type="pres">
      <dgm:prSet presAssocID="{90E777A2-27A8-4567-9A6A-77C6F2D11E8D}" presName="imgShp" presStyleLbl="fgImgPlace1" presStyleIdx="0" presStyleCnt="4"/>
      <dgm:spPr>
        <a:xfrm>
          <a:off x="390237" y="294"/>
          <a:ext cx="508863" cy="50886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extLst>
        <a:ext uri="{E40237B7-FDA0-4F09-8148-C483321AD2D9}">
          <dgm14:cNvPr xmlns:dgm14="http://schemas.microsoft.com/office/drawing/2010/diagram" id="0" name="" descr="Graduation cap with solid fill"/>
        </a:ext>
      </dgm:extLst>
    </dgm:pt>
    <dgm:pt modelId="{E8388CC6-3DC0-47C4-A100-34B3B3CC40C6}" type="pres">
      <dgm:prSet presAssocID="{90E777A2-27A8-4567-9A6A-77C6F2D11E8D}" presName="txShp" presStyleLbl="node1" presStyleIdx="0" presStyleCnt="4">
        <dgm:presLayoutVars>
          <dgm:bulletEnabled val="1"/>
        </dgm:presLayoutVars>
      </dgm:prSet>
      <dgm:spPr/>
    </dgm:pt>
    <dgm:pt modelId="{6F5306E5-C997-4619-917C-EDCA811511D3}" type="pres">
      <dgm:prSet presAssocID="{88CBFC92-778E-4D3A-A455-79B4B6C2771A}" presName="spacing" presStyleCnt="0"/>
      <dgm:spPr/>
    </dgm:pt>
    <dgm:pt modelId="{B6006458-9B1A-432A-9AA3-4892FB00BCD4}" type="pres">
      <dgm:prSet presAssocID="{2EBE8065-CA9C-44C1-84D8-589B4702FCC6}" presName="composite" presStyleCnt="0"/>
      <dgm:spPr/>
    </dgm:pt>
    <dgm:pt modelId="{7FDFF399-F453-44F3-8944-BD16BF503B00}" type="pres">
      <dgm:prSet presAssocID="{2EBE8065-CA9C-44C1-84D8-589B4702FCC6}" presName="imgShp" presStyleLbl="fgImgPlace1" presStyleIdx="1" presStyleCnt="4"/>
      <dgm:spPr>
        <a:xfrm>
          <a:off x="390237" y="661057"/>
          <a:ext cx="508863" cy="50886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extLst>
        <a:ext uri="{E40237B7-FDA0-4F09-8148-C483321AD2D9}">
          <dgm14:cNvPr xmlns:dgm14="http://schemas.microsoft.com/office/drawing/2010/diagram" id="0" name="" descr="Atom outline"/>
        </a:ext>
      </dgm:extLst>
    </dgm:pt>
    <dgm:pt modelId="{681F5B8C-2968-4BBC-926F-12A4A1257AB6}" type="pres">
      <dgm:prSet presAssocID="{2EBE8065-CA9C-44C1-84D8-589B4702FCC6}" presName="txShp" presStyleLbl="node1" presStyleIdx="1" presStyleCnt="4">
        <dgm:presLayoutVars>
          <dgm:bulletEnabled val="1"/>
        </dgm:presLayoutVars>
      </dgm:prSet>
      <dgm:spPr/>
    </dgm:pt>
    <dgm:pt modelId="{3C7153FC-AA59-4D28-B09F-4FCBCF8AF483}" type="pres">
      <dgm:prSet presAssocID="{368BB22E-874A-4813-8791-1371B13B8915}" presName="spacing" presStyleCnt="0"/>
      <dgm:spPr/>
    </dgm:pt>
    <dgm:pt modelId="{68993452-6014-4FF5-9D90-53561B75FE11}" type="pres">
      <dgm:prSet presAssocID="{9F905FFD-783F-46B8-8B35-DF04921F67F9}" presName="composite" presStyleCnt="0"/>
      <dgm:spPr/>
    </dgm:pt>
    <dgm:pt modelId="{3F663DA6-27BC-4D5C-AB32-CB4D96E895A9}" type="pres">
      <dgm:prSet presAssocID="{9F905FFD-783F-46B8-8B35-DF04921F67F9}" presName="imgShp" presStyleLbl="fgImgPlace1" presStyleIdx="2" presStyleCnt="4"/>
      <dgm:spPr>
        <a:xfrm>
          <a:off x="390237" y="1321819"/>
          <a:ext cx="508863" cy="50886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DE2BAB2-D9F5-48A6-9E54-4F847D0E25A3}" type="pres">
      <dgm:prSet presAssocID="{9F905FFD-783F-46B8-8B35-DF04921F67F9}" presName="txShp" presStyleLbl="node1" presStyleIdx="2" presStyleCnt="4">
        <dgm:presLayoutVars>
          <dgm:bulletEnabled val="1"/>
        </dgm:presLayoutVars>
      </dgm:prSet>
      <dgm:spPr/>
    </dgm:pt>
    <dgm:pt modelId="{E8FC3199-42A3-4D59-B1C1-876F529E2F09}" type="pres">
      <dgm:prSet presAssocID="{32735031-CB4C-4714-B9FB-5CA428EE2610}" presName="spacing" presStyleCnt="0"/>
      <dgm:spPr/>
    </dgm:pt>
    <dgm:pt modelId="{BF6F8D1D-B489-47F2-8C1D-788B242F6255}" type="pres">
      <dgm:prSet presAssocID="{A32CF3C1-8462-4999-A872-16B8DFA0CC75}" presName="composite" presStyleCnt="0"/>
      <dgm:spPr/>
    </dgm:pt>
    <dgm:pt modelId="{0B22B72C-CB32-4ABA-A57F-C797C9272B3E}" type="pres">
      <dgm:prSet presAssocID="{A32CF3C1-8462-4999-A872-16B8DFA0CC75}" presName="imgShp" presStyleLbl="fgImgPlace1" presStyleIdx="3" presStyleCnt="4"/>
      <dgm:spPr>
        <a:xfrm>
          <a:off x="390237" y="1982582"/>
          <a:ext cx="508863" cy="508863"/>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extLst>
        <a:ext uri="{E40237B7-FDA0-4F09-8148-C483321AD2D9}">
          <dgm14:cNvPr xmlns:dgm14="http://schemas.microsoft.com/office/drawing/2010/diagram" id="0" name="" descr="Artificial Intelligence with solid fill"/>
        </a:ext>
      </dgm:extLst>
    </dgm:pt>
    <dgm:pt modelId="{3E9084D1-5695-4580-85C6-FA4EF1228543}" type="pres">
      <dgm:prSet presAssocID="{A32CF3C1-8462-4999-A872-16B8DFA0CC75}" presName="txShp" presStyleLbl="node1" presStyleIdx="3" presStyleCnt="4">
        <dgm:presLayoutVars>
          <dgm:bulletEnabled val="1"/>
        </dgm:presLayoutVars>
      </dgm:prSet>
      <dgm:spPr/>
    </dgm:pt>
  </dgm:ptLst>
  <dgm:cxnLst>
    <dgm:cxn modelId="{E142AA0D-105D-47BD-AB18-828A0A85BFBA}" type="presOf" srcId="{90E777A2-27A8-4567-9A6A-77C6F2D11E8D}" destId="{E8388CC6-3DC0-47C4-A100-34B3B3CC40C6}" srcOrd="0" destOrd="0" presId="urn:microsoft.com/office/officeart/2005/8/layout/vList3"/>
    <dgm:cxn modelId="{741C0F10-027C-45DC-A1FC-711185A1ACC3}" type="presOf" srcId="{A32CF3C1-8462-4999-A872-16B8DFA0CC75}" destId="{3E9084D1-5695-4580-85C6-FA4EF1228543}" srcOrd="0" destOrd="0" presId="urn:microsoft.com/office/officeart/2005/8/layout/vList3"/>
    <dgm:cxn modelId="{5D696538-B8CE-4AC7-BEBA-637B9F1714FC}" srcId="{3EEC7488-464C-4264-87EB-D5157862F10A}" destId="{9F905FFD-783F-46B8-8B35-DF04921F67F9}" srcOrd="2" destOrd="0" parTransId="{A7D34A4A-FB64-45FE-8747-D95A0075C0CB}" sibTransId="{32735031-CB4C-4714-B9FB-5CA428EE2610}"/>
    <dgm:cxn modelId="{03926F5E-BD1F-42CF-B04F-2825D8FB5C96}" type="presOf" srcId="{9F905FFD-783F-46B8-8B35-DF04921F67F9}" destId="{6DE2BAB2-D9F5-48A6-9E54-4F847D0E25A3}" srcOrd="0" destOrd="0" presId="urn:microsoft.com/office/officeart/2005/8/layout/vList3"/>
    <dgm:cxn modelId="{B6535E49-87DD-4259-875A-EA145582965A}" srcId="{3EEC7488-464C-4264-87EB-D5157862F10A}" destId="{2EBE8065-CA9C-44C1-84D8-589B4702FCC6}" srcOrd="1" destOrd="0" parTransId="{71BB1D3E-84EE-4C67-AA91-589D4229A9F4}" sibTransId="{368BB22E-874A-4813-8791-1371B13B8915}"/>
    <dgm:cxn modelId="{8D088D99-4686-4B97-9D4F-FFCFB887C3AC}" type="presOf" srcId="{3EEC7488-464C-4264-87EB-D5157862F10A}" destId="{330AA925-0A44-4DAA-A2FC-12AA22FD2A71}" srcOrd="0" destOrd="0" presId="urn:microsoft.com/office/officeart/2005/8/layout/vList3"/>
    <dgm:cxn modelId="{800693BD-9106-439F-9152-4CBBE9703341}" srcId="{3EEC7488-464C-4264-87EB-D5157862F10A}" destId="{A32CF3C1-8462-4999-A872-16B8DFA0CC75}" srcOrd="3" destOrd="0" parTransId="{30A06769-6DF0-4ACB-AFDA-BF8699AC1BB9}" sibTransId="{4245B24E-CE45-44F5-BDC3-7B4218F0E3BA}"/>
    <dgm:cxn modelId="{D782EDC6-A26C-4447-BDB3-3E76E7F2B760}" type="presOf" srcId="{2EBE8065-CA9C-44C1-84D8-589B4702FCC6}" destId="{681F5B8C-2968-4BBC-926F-12A4A1257AB6}" srcOrd="0" destOrd="0" presId="urn:microsoft.com/office/officeart/2005/8/layout/vList3"/>
    <dgm:cxn modelId="{80EEDCDB-1E72-48DB-AF3A-D013C2B6F8A4}" srcId="{3EEC7488-464C-4264-87EB-D5157862F10A}" destId="{90E777A2-27A8-4567-9A6A-77C6F2D11E8D}" srcOrd="0" destOrd="0" parTransId="{9371E0F5-7AD4-40A7-917B-A3197E75C718}" sibTransId="{88CBFC92-778E-4D3A-A455-79B4B6C2771A}"/>
    <dgm:cxn modelId="{C80F68B4-9989-4B14-8CF1-46CA46982E95}" type="presParOf" srcId="{330AA925-0A44-4DAA-A2FC-12AA22FD2A71}" destId="{9DC51D0A-375D-435A-A1CF-5171F6737E8F}" srcOrd="0" destOrd="0" presId="urn:microsoft.com/office/officeart/2005/8/layout/vList3"/>
    <dgm:cxn modelId="{53F0B707-F1E6-472E-BDC9-E1112ABCC70E}" type="presParOf" srcId="{9DC51D0A-375D-435A-A1CF-5171F6737E8F}" destId="{4AD254F0-DAD0-470E-B3A3-F9DC5BDE78BF}" srcOrd="0" destOrd="0" presId="urn:microsoft.com/office/officeart/2005/8/layout/vList3"/>
    <dgm:cxn modelId="{5411F487-3169-4092-A6DC-2B6DB63779AC}" type="presParOf" srcId="{9DC51D0A-375D-435A-A1CF-5171F6737E8F}" destId="{E8388CC6-3DC0-47C4-A100-34B3B3CC40C6}" srcOrd="1" destOrd="0" presId="urn:microsoft.com/office/officeart/2005/8/layout/vList3"/>
    <dgm:cxn modelId="{101A0F70-46AE-46BA-BB6C-19C17962FC7B}" type="presParOf" srcId="{330AA925-0A44-4DAA-A2FC-12AA22FD2A71}" destId="{6F5306E5-C997-4619-917C-EDCA811511D3}" srcOrd="1" destOrd="0" presId="urn:microsoft.com/office/officeart/2005/8/layout/vList3"/>
    <dgm:cxn modelId="{DD1E5EC6-10D8-4682-8500-A46CF13106BF}" type="presParOf" srcId="{330AA925-0A44-4DAA-A2FC-12AA22FD2A71}" destId="{B6006458-9B1A-432A-9AA3-4892FB00BCD4}" srcOrd="2" destOrd="0" presId="urn:microsoft.com/office/officeart/2005/8/layout/vList3"/>
    <dgm:cxn modelId="{0A28A69B-5A43-4D49-887D-AD9E99646C2C}" type="presParOf" srcId="{B6006458-9B1A-432A-9AA3-4892FB00BCD4}" destId="{7FDFF399-F453-44F3-8944-BD16BF503B00}" srcOrd="0" destOrd="0" presId="urn:microsoft.com/office/officeart/2005/8/layout/vList3"/>
    <dgm:cxn modelId="{C3C96F3F-D15E-49A9-BB4D-0272AC1E9250}" type="presParOf" srcId="{B6006458-9B1A-432A-9AA3-4892FB00BCD4}" destId="{681F5B8C-2968-4BBC-926F-12A4A1257AB6}" srcOrd="1" destOrd="0" presId="urn:microsoft.com/office/officeart/2005/8/layout/vList3"/>
    <dgm:cxn modelId="{52B08519-D9FF-4A8A-B404-3ECDD1B9B209}" type="presParOf" srcId="{330AA925-0A44-4DAA-A2FC-12AA22FD2A71}" destId="{3C7153FC-AA59-4D28-B09F-4FCBCF8AF483}" srcOrd="3" destOrd="0" presId="urn:microsoft.com/office/officeart/2005/8/layout/vList3"/>
    <dgm:cxn modelId="{C65799B9-91D7-40E2-9F30-0127929D3AEB}" type="presParOf" srcId="{330AA925-0A44-4DAA-A2FC-12AA22FD2A71}" destId="{68993452-6014-4FF5-9D90-53561B75FE11}" srcOrd="4" destOrd="0" presId="urn:microsoft.com/office/officeart/2005/8/layout/vList3"/>
    <dgm:cxn modelId="{FFA5D2AE-FFE5-477E-8708-18BD40223E0A}" type="presParOf" srcId="{68993452-6014-4FF5-9D90-53561B75FE11}" destId="{3F663DA6-27BC-4D5C-AB32-CB4D96E895A9}" srcOrd="0" destOrd="0" presId="urn:microsoft.com/office/officeart/2005/8/layout/vList3"/>
    <dgm:cxn modelId="{5909437C-4B0A-4CC4-BF61-94F6AF600265}" type="presParOf" srcId="{68993452-6014-4FF5-9D90-53561B75FE11}" destId="{6DE2BAB2-D9F5-48A6-9E54-4F847D0E25A3}" srcOrd="1" destOrd="0" presId="urn:microsoft.com/office/officeart/2005/8/layout/vList3"/>
    <dgm:cxn modelId="{C586A42B-DA38-4623-AE60-7271B0B694E6}" type="presParOf" srcId="{330AA925-0A44-4DAA-A2FC-12AA22FD2A71}" destId="{E8FC3199-42A3-4D59-B1C1-876F529E2F09}" srcOrd="5" destOrd="0" presId="urn:microsoft.com/office/officeart/2005/8/layout/vList3"/>
    <dgm:cxn modelId="{418D428C-DBE8-4F65-B326-508C832913AA}" type="presParOf" srcId="{330AA925-0A44-4DAA-A2FC-12AA22FD2A71}" destId="{BF6F8D1D-B489-47F2-8C1D-788B242F6255}" srcOrd="6" destOrd="0" presId="urn:microsoft.com/office/officeart/2005/8/layout/vList3"/>
    <dgm:cxn modelId="{F577D4DA-041C-4B55-BC83-04A571E23023}" type="presParOf" srcId="{BF6F8D1D-B489-47F2-8C1D-788B242F6255}" destId="{0B22B72C-CB32-4ABA-A57F-C797C9272B3E}" srcOrd="0" destOrd="0" presId="urn:microsoft.com/office/officeart/2005/8/layout/vList3"/>
    <dgm:cxn modelId="{9FB53A20-391F-4520-8A8A-C7EA6556EA2D}" type="presParOf" srcId="{BF6F8D1D-B489-47F2-8C1D-788B242F6255}" destId="{3E9084D1-5695-4580-85C6-FA4EF1228543}"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8234B9-F0A3-4FB1-9024-FC26B5C0E3C2}"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78416930-4C7B-4475-AF70-8D23BA36E5A4}">
      <dgm:prSet custT="1"/>
      <dgm:spPr>
        <a:solidFill>
          <a:schemeClr val="bg1">
            <a:lumMod val="75000"/>
          </a:schemeClr>
        </a:solidFill>
      </dgm:spPr>
      <dgm:t>
        <a:bodyPr/>
        <a:lstStyle/>
        <a:p>
          <a:r>
            <a:rPr lang="en-US" sz="1600" b="1" dirty="0">
              <a:solidFill>
                <a:schemeClr val="bg1"/>
              </a:solidFill>
            </a:rPr>
            <a:t>Mentored by PNNL STEM professional</a:t>
          </a:r>
        </a:p>
      </dgm:t>
    </dgm:pt>
    <dgm:pt modelId="{C0EB33DC-70A9-41E4-BA6C-A0A6BCA69E2F}" type="parTrans" cxnId="{8FED92BD-DF95-45C4-B982-E9E6E740FF8E}">
      <dgm:prSet/>
      <dgm:spPr/>
      <dgm:t>
        <a:bodyPr/>
        <a:lstStyle/>
        <a:p>
          <a:endParaRPr lang="en-US"/>
        </a:p>
      </dgm:t>
    </dgm:pt>
    <dgm:pt modelId="{1A4CA33D-226D-4688-8DA3-7A16E7C4FB19}" type="sibTrans" cxnId="{8FED92BD-DF95-45C4-B982-E9E6E740FF8E}">
      <dgm:prSet/>
      <dgm:spPr/>
      <dgm:t>
        <a:bodyPr/>
        <a:lstStyle/>
        <a:p>
          <a:endParaRPr lang="en-US"/>
        </a:p>
      </dgm:t>
    </dgm:pt>
    <dgm:pt modelId="{568D28F4-FEDD-4EAC-8AFF-7929F2959A3F}">
      <dgm:prSet custT="1"/>
      <dgm:spPr>
        <a:solidFill>
          <a:schemeClr val="bg1">
            <a:lumMod val="50000"/>
          </a:schemeClr>
        </a:solidFill>
      </dgm:spPr>
      <dgm:t>
        <a:bodyPr/>
        <a:lstStyle/>
        <a:p>
          <a:r>
            <a:rPr lang="en-US" sz="1600" b="1" dirty="0">
              <a:solidFill>
                <a:schemeClr val="bg1"/>
              </a:solidFill>
            </a:rPr>
            <a:t>Monthly 1:1 &amp; Group HS Program Check In’s</a:t>
          </a:r>
        </a:p>
      </dgm:t>
    </dgm:pt>
    <dgm:pt modelId="{905E8313-C4A9-4A44-B82B-A8B8210DD0A3}" type="parTrans" cxnId="{AADBAFB5-AA1B-4CFA-BDBF-656233FA77A9}">
      <dgm:prSet/>
      <dgm:spPr/>
      <dgm:t>
        <a:bodyPr/>
        <a:lstStyle/>
        <a:p>
          <a:endParaRPr lang="en-US"/>
        </a:p>
      </dgm:t>
    </dgm:pt>
    <dgm:pt modelId="{9EB7248F-BB80-4E0D-BD0F-EC71FD7DE948}" type="sibTrans" cxnId="{AADBAFB5-AA1B-4CFA-BDBF-656233FA77A9}">
      <dgm:prSet/>
      <dgm:spPr/>
      <dgm:t>
        <a:bodyPr/>
        <a:lstStyle/>
        <a:p>
          <a:endParaRPr lang="en-US"/>
        </a:p>
      </dgm:t>
    </dgm:pt>
    <dgm:pt modelId="{0BB6AB76-0880-4106-AD94-39C43830BC28}">
      <dgm:prSet custT="1"/>
      <dgm:spPr>
        <a:solidFill>
          <a:schemeClr val="tx1">
            <a:lumMod val="75000"/>
          </a:schemeClr>
        </a:solidFill>
      </dgm:spPr>
      <dgm:t>
        <a:bodyPr/>
        <a:lstStyle/>
        <a:p>
          <a:r>
            <a:rPr lang="en-US" sz="1600" b="1" dirty="0">
              <a:solidFill>
                <a:schemeClr val="bg1"/>
              </a:solidFill>
            </a:rPr>
            <a:t>Networking + PD Opportunities</a:t>
          </a:r>
        </a:p>
      </dgm:t>
    </dgm:pt>
    <dgm:pt modelId="{4CC9DFA9-D937-4F4B-89D8-EB5B31373A5C}" type="parTrans" cxnId="{5ECBDFBE-9699-4D80-9786-5E45D9F6C8DB}">
      <dgm:prSet/>
      <dgm:spPr/>
      <dgm:t>
        <a:bodyPr/>
        <a:lstStyle/>
        <a:p>
          <a:endParaRPr lang="en-US"/>
        </a:p>
      </dgm:t>
    </dgm:pt>
    <dgm:pt modelId="{590DB1EA-54C6-4439-8C65-6226508E00E2}" type="sibTrans" cxnId="{5ECBDFBE-9699-4D80-9786-5E45D9F6C8DB}">
      <dgm:prSet/>
      <dgm:spPr/>
      <dgm:t>
        <a:bodyPr/>
        <a:lstStyle/>
        <a:p>
          <a:endParaRPr lang="en-US"/>
        </a:p>
      </dgm:t>
    </dgm:pt>
    <dgm:pt modelId="{775C1BC5-F35A-4135-93A9-46DF2B7BEB39}">
      <dgm:prSet custT="1"/>
      <dgm:spPr>
        <a:solidFill>
          <a:schemeClr val="tx1">
            <a:lumMod val="50000"/>
          </a:schemeClr>
        </a:solidFill>
      </dgm:spPr>
      <dgm:t>
        <a:bodyPr/>
        <a:lstStyle/>
        <a:p>
          <a:r>
            <a:rPr lang="en-US" sz="1600" b="1" dirty="0">
              <a:solidFill>
                <a:schemeClr val="bg1"/>
              </a:solidFill>
            </a:rPr>
            <a:t>Symposium &amp; Abstract Deliverables</a:t>
          </a:r>
        </a:p>
      </dgm:t>
    </dgm:pt>
    <dgm:pt modelId="{525B0B25-B5C8-4712-B3AC-8662F7EC2D08}" type="parTrans" cxnId="{9003658E-36BC-40FF-A61A-B9037A06B62A}">
      <dgm:prSet/>
      <dgm:spPr/>
      <dgm:t>
        <a:bodyPr/>
        <a:lstStyle/>
        <a:p>
          <a:endParaRPr lang="en-US"/>
        </a:p>
      </dgm:t>
    </dgm:pt>
    <dgm:pt modelId="{9A90D40E-8032-461D-90CF-D10923DFD1BC}" type="sibTrans" cxnId="{9003658E-36BC-40FF-A61A-B9037A06B62A}">
      <dgm:prSet/>
      <dgm:spPr/>
      <dgm:t>
        <a:bodyPr/>
        <a:lstStyle/>
        <a:p>
          <a:endParaRPr lang="en-US"/>
        </a:p>
      </dgm:t>
    </dgm:pt>
    <dgm:pt modelId="{4E946BAE-C3DA-4ACA-A31E-CF08C6F36EF8}">
      <dgm:prSet custT="1"/>
      <dgm:spPr>
        <a:solidFill>
          <a:schemeClr val="accent2"/>
        </a:solidFill>
      </dgm:spPr>
      <dgm:t>
        <a:bodyPr/>
        <a:lstStyle/>
        <a:p>
          <a:r>
            <a:rPr lang="en-US" sz="1600" b="1" dirty="0">
              <a:solidFill>
                <a:schemeClr val="bg1"/>
              </a:solidFill>
            </a:rPr>
            <a:t>Resources for a Remote Experience</a:t>
          </a:r>
        </a:p>
      </dgm:t>
    </dgm:pt>
    <dgm:pt modelId="{DC0DCCC8-B02A-4DDC-B7A1-EEBAFCE5CF47}" type="parTrans" cxnId="{DF591A8D-E075-4408-A6F6-CE9F84C4BDDE}">
      <dgm:prSet/>
      <dgm:spPr/>
      <dgm:t>
        <a:bodyPr/>
        <a:lstStyle/>
        <a:p>
          <a:endParaRPr lang="en-US"/>
        </a:p>
      </dgm:t>
    </dgm:pt>
    <dgm:pt modelId="{885E8B21-B4AE-4468-8F6C-E060943D8E90}" type="sibTrans" cxnId="{DF591A8D-E075-4408-A6F6-CE9F84C4BDDE}">
      <dgm:prSet/>
      <dgm:spPr/>
      <dgm:t>
        <a:bodyPr/>
        <a:lstStyle/>
        <a:p>
          <a:endParaRPr lang="en-US"/>
        </a:p>
      </dgm:t>
    </dgm:pt>
    <dgm:pt modelId="{466E099E-CFF1-4C81-A1BA-B9801621BC8C}" type="pres">
      <dgm:prSet presAssocID="{BB8234B9-F0A3-4FB1-9024-FC26B5C0E3C2}" presName="cycle" presStyleCnt="0">
        <dgm:presLayoutVars>
          <dgm:dir/>
          <dgm:resizeHandles val="exact"/>
        </dgm:presLayoutVars>
      </dgm:prSet>
      <dgm:spPr/>
    </dgm:pt>
    <dgm:pt modelId="{F6C7AEC1-50E7-485C-AE96-88A4218F1E50}" type="pres">
      <dgm:prSet presAssocID="{78416930-4C7B-4475-AF70-8D23BA36E5A4}" presName="node" presStyleLbl="node1" presStyleIdx="0" presStyleCnt="5">
        <dgm:presLayoutVars>
          <dgm:bulletEnabled val="1"/>
        </dgm:presLayoutVars>
      </dgm:prSet>
      <dgm:spPr/>
    </dgm:pt>
    <dgm:pt modelId="{E8088B0B-5D4B-4FA4-9C0A-59C4E0C8124B}" type="pres">
      <dgm:prSet presAssocID="{78416930-4C7B-4475-AF70-8D23BA36E5A4}" presName="spNode" presStyleCnt="0"/>
      <dgm:spPr/>
    </dgm:pt>
    <dgm:pt modelId="{968B5367-139F-467F-8F86-73B4432D92A9}" type="pres">
      <dgm:prSet presAssocID="{1A4CA33D-226D-4688-8DA3-7A16E7C4FB19}" presName="sibTrans" presStyleLbl="sibTrans1D1" presStyleIdx="0" presStyleCnt="5"/>
      <dgm:spPr/>
    </dgm:pt>
    <dgm:pt modelId="{36FC3709-BFB7-48D6-8B98-AB15CA68C3FF}" type="pres">
      <dgm:prSet presAssocID="{568D28F4-FEDD-4EAC-8AFF-7929F2959A3F}" presName="node" presStyleLbl="node1" presStyleIdx="1" presStyleCnt="5">
        <dgm:presLayoutVars>
          <dgm:bulletEnabled val="1"/>
        </dgm:presLayoutVars>
      </dgm:prSet>
      <dgm:spPr/>
    </dgm:pt>
    <dgm:pt modelId="{A0420AE9-F7FF-4381-AD31-72C0E374BE40}" type="pres">
      <dgm:prSet presAssocID="{568D28F4-FEDD-4EAC-8AFF-7929F2959A3F}" presName="spNode" presStyleCnt="0"/>
      <dgm:spPr/>
    </dgm:pt>
    <dgm:pt modelId="{559767AF-BFC3-4B1C-89C4-4D294256EE10}" type="pres">
      <dgm:prSet presAssocID="{9EB7248F-BB80-4E0D-BD0F-EC71FD7DE948}" presName="sibTrans" presStyleLbl="sibTrans1D1" presStyleIdx="1" presStyleCnt="5"/>
      <dgm:spPr/>
    </dgm:pt>
    <dgm:pt modelId="{C1AE97C1-60FA-447E-BBAB-B37E8C6F9AD3}" type="pres">
      <dgm:prSet presAssocID="{0BB6AB76-0880-4106-AD94-39C43830BC28}" presName="node" presStyleLbl="node1" presStyleIdx="2" presStyleCnt="5">
        <dgm:presLayoutVars>
          <dgm:bulletEnabled val="1"/>
        </dgm:presLayoutVars>
      </dgm:prSet>
      <dgm:spPr/>
    </dgm:pt>
    <dgm:pt modelId="{6257156B-8F11-4D7D-9766-F03683295996}" type="pres">
      <dgm:prSet presAssocID="{0BB6AB76-0880-4106-AD94-39C43830BC28}" presName="spNode" presStyleCnt="0"/>
      <dgm:spPr/>
    </dgm:pt>
    <dgm:pt modelId="{B1323521-0C34-4647-ABC6-2BDFE0028013}" type="pres">
      <dgm:prSet presAssocID="{590DB1EA-54C6-4439-8C65-6226508E00E2}" presName="sibTrans" presStyleLbl="sibTrans1D1" presStyleIdx="2" presStyleCnt="5"/>
      <dgm:spPr/>
    </dgm:pt>
    <dgm:pt modelId="{4EA4EF52-4C56-438B-833C-DAC1B5E93758}" type="pres">
      <dgm:prSet presAssocID="{775C1BC5-F35A-4135-93A9-46DF2B7BEB39}" presName="node" presStyleLbl="node1" presStyleIdx="3" presStyleCnt="5">
        <dgm:presLayoutVars>
          <dgm:bulletEnabled val="1"/>
        </dgm:presLayoutVars>
      </dgm:prSet>
      <dgm:spPr/>
    </dgm:pt>
    <dgm:pt modelId="{119D2FD4-A69D-4FEA-939C-EECD34E65C25}" type="pres">
      <dgm:prSet presAssocID="{775C1BC5-F35A-4135-93A9-46DF2B7BEB39}" presName="spNode" presStyleCnt="0"/>
      <dgm:spPr/>
    </dgm:pt>
    <dgm:pt modelId="{4988BE13-A449-4BB5-B18C-0531C10EC9C7}" type="pres">
      <dgm:prSet presAssocID="{9A90D40E-8032-461D-90CF-D10923DFD1BC}" presName="sibTrans" presStyleLbl="sibTrans1D1" presStyleIdx="3" presStyleCnt="5"/>
      <dgm:spPr/>
    </dgm:pt>
    <dgm:pt modelId="{1EDEFCAB-1355-4D9B-AE8B-F19E4705A889}" type="pres">
      <dgm:prSet presAssocID="{4E946BAE-C3DA-4ACA-A31E-CF08C6F36EF8}" presName="node" presStyleLbl="node1" presStyleIdx="4" presStyleCnt="5">
        <dgm:presLayoutVars>
          <dgm:bulletEnabled val="1"/>
        </dgm:presLayoutVars>
      </dgm:prSet>
      <dgm:spPr/>
    </dgm:pt>
    <dgm:pt modelId="{527ABC87-EBA7-49F7-9BD8-CB2816289AE8}" type="pres">
      <dgm:prSet presAssocID="{4E946BAE-C3DA-4ACA-A31E-CF08C6F36EF8}" presName="spNode" presStyleCnt="0"/>
      <dgm:spPr/>
    </dgm:pt>
    <dgm:pt modelId="{7BAE214D-4C09-491D-A1DF-FEDF1B12691E}" type="pres">
      <dgm:prSet presAssocID="{885E8B21-B4AE-4468-8F6C-E060943D8E90}" presName="sibTrans" presStyleLbl="sibTrans1D1" presStyleIdx="4" presStyleCnt="5"/>
      <dgm:spPr/>
    </dgm:pt>
  </dgm:ptLst>
  <dgm:cxnLst>
    <dgm:cxn modelId="{507B7007-9EFA-4E12-9674-949763E25A5D}" type="presOf" srcId="{590DB1EA-54C6-4439-8C65-6226508E00E2}" destId="{B1323521-0C34-4647-ABC6-2BDFE0028013}" srcOrd="0" destOrd="0" presId="urn:microsoft.com/office/officeart/2005/8/layout/cycle6"/>
    <dgm:cxn modelId="{BBBB262B-1007-4DA9-8FA8-6C8BD2C2E287}" type="presOf" srcId="{775C1BC5-F35A-4135-93A9-46DF2B7BEB39}" destId="{4EA4EF52-4C56-438B-833C-DAC1B5E93758}" srcOrd="0" destOrd="0" presId="urn:microsoft.com/office/officeart/2005/8/layout/cycle6"/>
    <dgm:cxn modelId="{2C05EB31-81F6-4CF7-BC01-5457E41AC871}" type="presOf" srcId="{885E8B21-B4AE-4468-8F6C-E060943D8E90}" destId="{7BAE214D-4C09-491D-A1DF-FEDF1B12691E}" srcOrd="0" destOrd="0" presId="urn:microsoft.com/office/officeart/2005/8/layout/cycle6"/>
    <dgm:cxn modelId="{8B4C4A38-71AD-46B4-B700-932466A506B9}" type="presOf" srcId="{568D28F4-FEDD-4EAC-8AFF-7929F2959A3F}" destId="{36FC3709-BFB7-48D6-8B98-AB15CA68C3FF}" srcOrd="0" destOrd="0" presId="urn:microsoft.com/office/officeart/2005/8/layout/cycle6"/>
    <dgm:cxn modelId="{310ADA3C-C01D-4EAA-897E-6BE3EBD226BD}" type="presOf" srcId="{0BB6AB76-0880-4106-AD94-39C43830BC28}" destId="{C1AE97C1-60FA-447E-BBAB-B37E8C6F9AD3}" srcOrd="0" destOrd="0" presId="urn:microsoft.com/office/officeart/2005/8/layout/cycle6"/>
    <dgm:cxn modelId="{562AD143-AA3F-425F-A369-741C0F09EFB3}" type="presOf" srcId="{BB8234B9-F0A3-4FB1-9024-FC26B5C0E3C2}" destId="{466E099E-CFF1-4C81-A1BA-B9801621BC8C}" srcOrd="0" destOrd="0" presId="urn:microsoft.com/office/officeart/2005/8/layout/cycle6"/>
    <dgm:cxn modelId="{3E054248-41DD-47F6-A2AA-804F748F7ED8}" type="presOf" srcId="{9EB7248F-BB80-4E0D-BD0F-EC71FD7DE948}" destId="{559767AF-BFC3-4B1C-89C4-4D294256EE10}" srcOrd="0" destOrd="0" presId="urn:microsoft.com/office/officeart/2005/8/layout/cycle6"/>
    <dgm:cxn modelId="{0DEC736B-9E2A-4051-8D9D-ABAB588DC3F6}" type="presOf" srcId="{9A90D40E-8032-461D-90CF-D10923DFD1BC}" destId="{4988BE13-A449-4BB5-B18C-0531C10EC9C7}" srcOrd="0" destOrd="0" presId="urn:microsoft.com/office/officeart/2005/8/layout/cycle6"/>
    <dgm:cxn modelId="{6AABF871-A8B3-486B-88ED-648831FE4C55}" type="presOf" srcId="{1A4CA33D-226D-4688-8DA3-7A16E7C4FB19}" destId="{968B5367-139F-467F-8F86-73B4432D92A9}" srcOrd="0" destOrd="0" presId="urn:microsoft.com/office/officeart/2005/8/layout/cycle6"/>
    <dgm:cxn modelId="{DF591A8D-E075-4408-A6F6-CE9F84C4BDDE}" srcId="{BB8234B9-F0A3-4FB1-9024-FC26B5C0E3C2}" destId="{4E946BAE-C3DA-4ACA-A31E-CF08C6F36EF8}" srcOrd="4" destOrd="0" parTransId="{DC0DCCC8-B02A-4DDC-B7A1-EEBAFCE5CF47}" sibTransId="{885E8B21-B4AE-4468-8F6C-E060943D8E90}"/>
    <dgm:cxn modelId="{9003658E-36BC-40FF-A61A-B9037A06B62A}" srcId="{BB8234B9-F0A3-4FB1-9024-FC26B5C0E3C2}" destId="{775C1BC5-F35A-4135-93A9-46DF2B7BEB39}" srcOrd="3" destOrd="0" parTransId="{525B0B25-B5C8-4712-B3AC-8662F7EC2D08}" sibTransId="{9A90D40E-8032-461D-90CF-D10923DFD1BC}"/>
    <dgm:cxn modelId="{AADBAFB5-AA1B-4CFA-BDBF-656233FA77A9}" srcId="{BB8234B9-F0A3-4FB1-9024-FC26B5C0E3C2}" destId="{568D28F4-FEDD-4EAC-8AFF-7929F2959A3F}" srcOrd="1" destOrd="0" parTransId="{905E8313-C4A9-4A44-B82B-A8B8210DD0A3}" sibTransId="{9EB7248F-BB80-4E0D-BD0F-EC71FD7DE948}"/>
    <dgm:cxn modelId="{8FED92BD-DF95-45C4-B982-E9E6E740FF8E}" srcId="{BB8234B9-F0A3-4FB1-9024-FC26B5C0E3C2}" destId="{78416930-4C7B-4475-AF70-8D23BA36E5A4}" srcOrd="0" destOrd="0" parTransId="{C0EB33DC-70A9-41E4-BA6C-A0A6BCA69E2F}" sibTransId="{1A4CA33D-226D-4688-8DA3-7A16E7C4FB19}"/>
    <dgm:cxn modelId="{5ECBDFBE-9699-4D80-9786-5E45D9F6C8DB}" srcId="{BB8234B9-F0A3-4FB1-9024-FC26B5C0E3C2}" destId="{0BB6AB76-0880-4106-AD94-39C43830BC28}" srcOrd="2" destOrd="0" parTransId="{4CC9DFA9-D937-4F4B-89D8-EB5B31373A5C}" sibTransId="{590DB1EA-54C6-4439-8C65-6226508E00E2}"/>
    <dgm:cxn modelId="{D09A46C2-235C-492B-B187-9A42C6596225}" type="presOf" srcId="{78416930-4C7B-4475-AF70-8D23BA36E5A4}" destId="{F6C7AEC1-50E7-485C-AE96-88A4218F1E50}" srcOrd="0" destOrd="0" presId="urn:microsoft.com/office/officeart/2005/8/layout/cycle6"/>
    <dgm:cxn modelId="{862F0DEA-A0CD-4B35-9E80-1BE192298FB5}" type="presOf" srcId="{4E946BAE-C3DA-4ACA-A31E-CF08C6F36EF8}" destId="{1EDEFCAB-1355-4D9B-AE8B-F19E4705A889}" srcOrd="0" destOrd="0" presId="urn:microsoft.com/office/officeart/2005/8/layout/cycle6"/>
    <dgm:cxn modelId="{0FD536AD-201F-4E24-895B-D239AE96E59E}" type="presParOf" srcId="{466E099E-CFF1-4C81-A1BA-B9801621BC8C}" destId="{F6C7AEC1-50E7-485C-AE96-88A4218F1E50}" srcOrd="0" destOrd="0" presId="urn:microsoft.com/office/officeart/2005/8/layout/cycle6"/>
    <dgm:cxn modelId="{974139AD-D0B0-49A2-BEB3-3670A9F64400}" type="presParOf" srcId="{466E099E-CFF1-4C81-A1BA-B9801621BC8C}" destId="{E8088B0B-5D4B-4FA4-9C0A-59C4E0C8124B}" srcOrd="1" destOrd="0" presId="urn:microsoft.com/office/officeart/2005/8/layout/cycle6"/>
    <dgm:cxn modelId="{02E6BB09-18DF-40A8-AD1A-0A94FA8E909E}" type="presParOf" srcId="{466E099E-CFF1-4C81-A1BA-B9801621BC8C}" destId="{968B5367-139F-467F-8F86-73B4432D92A9}" srcOrd="2" destOrd="0" presId="urn:microsoft.com/office/officeart/2005/8/layout/cycle6"/>
    <dgm:cxn modelId="{DBEE826E-9E8D-4496-A32F-9DF47AD638EC}" type="presParOf" srcId="{466E099E-CFF1-4C81-A1BA-B9801621BC8C}" destId="{36FC3709-BFB7-48D6-8B98-AB15CA68C3FF}" srcOrd="3" destOrd="0" presId="urn:microsoft.com/office/officeart/2005/8/layout/cycle6"/>
    <dgm:cxn modelId="{3CF0002D-042F-40B7-A840-EA11D966443C}" type="presParOf" srcId="{466E099E-CFF1-4C81-A1BA-B9801621BC8C}" destId="{A0420AE9-F7FF-4381-AD31-72C0E374BE40}" srcOrd="4" destOrd="0" presId="urn:microsoft.com/office/officeart/2005/8/layout/cycle6"/>
    <dgm:cxn modelId="{B2EDB574-C4B6-4677-AEFA-77AA921D8398}" type="presParOf" srcId="{466E099E-CFF1-4C81-A1BA-B9801621BC8C}" destId="{559767AF-BFC3-4B1C-89C4-4D294256EE10}" srcOrd="5" destOrd="0" presId="urn:microsoft.com/office/officeart/2005/8/layout/cycle6"/>
    <dgm:cxn modelId="{188E31E2-C203-4C28-8708-3ABC44303295}" type="presParOf" srcId="{466E099E-CFF1-4C81-A1BA-B9801621BC8C}" destId="{C1AE97C1-60FA-447E-BBAB-B37E8C6F9AD3}" srcOrd="6" destOrd="0" presId="urn:microsoft.com/office/officeart/2005/8/layout/cycle6"/>
    <dgm:cxn modelId="{78094631-0A33-4C08-B895-8C9BCEEEC925}" type="presParOf" srcId="{466E099E-CFF1-4C81-A1BA-B9801621BC8C}" destId="{6257156B-8F11-4D7D-9766-F03683295996}" srcOrd="7" destOrd="0" presId="urn:microsoft.com/office/officeart/2005/8/layout/cycle6"/>
    <dgm:cxn modelId="{23A37F25-CA3D-4C4C-BEB4-DD6DE5EDC544}" type="presParOf" srcId="{466E099E-CFF1-4C81-A1BA-B9801621BC8C}" destId="{B1323521-0C34-4647-ABC6-2BDFE0028013}" srcOrd="8" destOrd="0" presId="urn:microsoft.com/office/officeart/2005/8/layout/cycle6"/>
    <dgm:cxn modelId="{AAB32DC8-29B3-4092-9FA1-5F733E490147}" type="presParOf" srcId="{466E099E-CFF1-4C81-A1BA-B9801621BC8C}" destId="{4EA4EF52-4C56-438B-833C-DAC1B5E93758}" srcOrd="9" destOrd="0" presId="urn:microsoft.com/office/officeart/2005/8/layout/cycle6"/>
    <dgm:cxn modelId="{F88E3197-F925-4D2E-BE60-95EEC5BE7478}" type="presParOf" srcId="{466E099E-CFF1-4C81-A1BA-B9801621BC8C}" destId="{119D2FD4-A69D-4FEA-939C-EECD34E65C25}" srcOrd="10" destOrd="0" presId="urn:microsoft.com/office/officeart/2005/8/layout/cycle6"/>
    <dgm:cxn modelId="{D6FEFFBC-98E2-4235-9B4A-B64201CB4240}" type="presParOf" srcId="{466E099E-CFF1-4C81-A1BA-B9801621BC8C}" destId="{4988BE13-A449-4BB5-B18C-0531C10EC9C7}" srcOrd="11" destOrd="0" presId="urn:microsoft.com/office/officeart/2005/8/layout/cycle6"/>
    <dgm:cxn modelId="{76E16DF9-25D2-4FFA-8125-863F721F6858}" type="presParOf" srcId="{466E099E-CFF1-4C81-A1BA-B9801621BC8C}" destId="{1EDEFCAB-1355-4D9B-AE8B-F19E4705A889}" srcOrd="12" destOrd="0" presId="urn:microsoft.com/office/officeart/2005/8/layout/cycle6"/>
    <dgm:cxn modelId="{C3A2117E-C723-4124-BDA8-8FA834E37406}" type="presParOf" srcId="{466E099E-CFF1-4C81-A1BA-B9801621BC8C}" destId="{527ABC87-EBA7-49F7-9BD8-CB2816289AE8}" srcOrd="13" destOrd="0" presId="urn:microsoft.com/office/officeart/2005/8/layout/cycle6"/>
    <dgm:cxn modelId="{70A5FAEA-61D7-44D0-930E-203782F81C16}" type="presParOf" srcId="{466E099E-CFF1-4C81-A1BA-B9801621BC8C}" destId="{7BAE214D-4C09-491D-A1DF-FEDF1B12691E}"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88CC6-3DC0-47C4-A100-34B3B3CC40C6}">
      <dsp:nvSpPr>
        <dsp:cNvPr id="0" name=""/>
        <dsp:cNvSpPr/>
      </dsp:nvSpPr>
      <dsp:spPr>
        <a:xfrm rot="10800000">
          <a:off x="1097688" y="1649"/>
          <a:ext cx="3496634" cy="867829"/>
        </a:xfrm>
        <a:prstGeom prst="homePlat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689"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ysClr val="window" lastClr="FFFFFF"/>
              </a:solidFill>
              <a:latin typeface="Calibri" panose="020F0502020204030204"/>
              <a:ea typeface="+mn-ea"/>
              <a:cs typeface="+mn-cs"/>
            </a:rPr>
            <a:t>Career Awareness</a:t>
          </a:r>
        </a:p>
      </dsp:txBody>
      <dsp:txXfrm rot="10800000">
        <a:off x="1314645" y="1649"/>
        <a:ext cx="3279677" cy="867829"/>
      </dsp:txXfrm>
    </dsp:sp>
    <dsp:sp modelId="{4AD254F0-DAD0-470E-B3A3-F9DC5BDE78BF}">
      <dsp:nvSpPr>
        <dsp:cNvPr id="0" name=""/>
        <dsp:cNvSpPr/>
      </dsp:nvSpPr>
      <dsp:spPr>
        <a:xfrm>
          <a:off x="663773" y="1649"/>
          <a:ext cx="867829" cy="867829"/>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81F5B8C-2968-4BBC-926F-12A4A1257AB6}">
      <dsp:nvSpPr>
        <dsp:cNvPr id="0" name=""/>
        <dsp:cNvSpPr/>
      </dsp:nvSpPr>
      <dsp:spPr>
        <a:xfrm rot="10800000">
          <a:off x="1097688" y="1128532"/>
          <a:ext cx="3496634" cy="867829"/>
        </a:xfrm>
        <a:prstGeom prst="homePlate">
          <a:avLst/>
        </a:prstGeom>
        <a:solidFill>
          <a:srgbClr val="ED7D31">
            <a:hueOff val="-485121"/>
            <a:satOff val="-27976"/>
            <a:lumOff val="2876"/>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689"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ysClr val="window" lastClr="FFFFFF"/>
              </a:solidFill>
              <a:latin typeface="Calibri" panose="020F0502020204030204"/>
              <a:ea typeface="+mn-ea"/>
              <a:cs typeface="+mn-cs"/>
            </a:rPr>
            <a:t>Mentorship</a:t>
          </a:r>
        </a:p>
      </dsp:txBody>
      <dsp:txXfrm rot="10800000">
        <a:off x="1314645" y="1128532"/>
        <a:ext cx="3279677" cy="867829"/>
      </dsp:txXfrm>
    </dsp:sp>
    <dsp:sp modelId="{7FDFF399-F453-44F3-8944-BD16BF503B00}">
      <dsp:nvSpPr>
        <dsp:cNvPr id="0" name=""/>
        <dsp:cNvSpPr/>
      </dsp:nvSpPr>
      <dsp:spPr>
        <a:xfrm>
          <a:off x="663773" y="1128532"/>
          <a:ext cx="867829" cy="867829"/>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DE2BAB2-D9F5-48A6-9E54-4F847D0E25A3}">
      <dsp:nvSpPr>
        <dsp:cNvPr id="0" name=""/>
        <dsp:cNvSpPr/>
      </dsp:nvSpPr>
      <dsp:spPr>
        <a:xfrm rot="10800000">
          <a:off x="1097688" y="2255416"/>
          <a:ext cx="3496634" cy="867829"/>
        </a:xfrm>
        <a:prstGeom prst="homePlate">
          <a:avLst/>
        </a:prstGeom>
        <a:solidFill>
          <a:srgbClr val="ED7D31">
            <a:hueOff val="-970242"/>
            <a:satOff val="-55952"/>
            <a:lumOff val="5752"/>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689"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ysClr val="window" lastClr="FFFFFF"/>
              </a:solidFill>
              <a:latin typeface="Calibri" panose="020F0502020204030204"/>
              <a:ea typeface="+mn-ea"/>
              <a:cs typeface="+mn-cs"/>
            </a:rPr>
            <a:t>Networking</a:t>
          </a:r>
        </a:p>
      </dsp:txBody>
      <dsp:txXfrm rot="10800000">
        <a:off x="1314645" y="2255416"/>
        <a:ext cx="3279677" cy="867829"/>
      </dsp:txXfrm>
    </dsp:sp>
    <dsp:sp modelId="{3F663DA6-27BC-4D5C-AB32-CB4D96E895A9}">
      <dsp:nvSpPr>
        <dsp:cNvPr id="0" name=""/>
        <dsp:cNvSpPr/>
      </dsp:nvSpPr>
      <dsp:spPr>
        <a:xfrm>
          <a:off x="663773" y="2255416"/>
          <a:ext cx="867829" cy="867829"/>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3E9084D1-5695-4580-85C6-FA4EF1228543}">
      <dsp:nvSpPr>
        <dsp:cNvPr id="0" name=""/>
        <dsp:cNvSpPr/>
      </dsp:nvSpPr>
      <dsp:spPr>
        <a:xfrm rot="10800000">
          <a:off x="1097688" y="3382299"/>
          <a:ext cx="3496634" cy="867829"/>
        </a:xfrm>
        <a:prstGeom prst="homePlate">
          <a:avLst/>
        </a:prstGeom>
        <a:solidFill>
          <a:srgbClr val="ED7D31">
            <a:hueOff val="-1455363"/>
            <a:satOff val="-83928"/>
            <a:lumOff val="8628"/>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2689"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b="1" kern="1200">
              <a:solidFill>
                <a:sysClr val="window" lastClr="FFFFFF"/>
              </a:solidFill>
              <a:latin typeface="Calibri" panose="020F0502020204030204"/>
              <a:ea typeface="+mn-ea"/>
              <a:cs typeface="+mn-cs"/>
            </a:rPr>
            <a:t>Professional Development</a:t>
          </a:r>
        </a:p>
      </dsp:txBody>
      <dsp:txXfrm rot="10800000">
        <a:off x="1314645" y="3382299"/>
        <a:ext cx="3279677" cy="867829"/>
      </dsp:txXfrm>
    </dsp:sp>
    <dsp:sp modelId="{0B22B72C-CB32-4ABA-A57F-C797C9272B3E}">
      <dsp:nvSpPr>
        <dsp:cNvPr id="0" name=""/>
        <dsp:cNvSpPr/>
      </dsp:nvSpPr>
      <dsp:spPr>
        <a:xfrm>
          <a:off x="663773" y="3382299"/>
          <a:ext cx="867829" cy="867829"/>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7AEC1-50E7-485C-AE96-88A4218F1E50}">
      <dsp:nvSpPr>
        <dsp:cNvPr id="0" name=""/>
        <dsp:cNvSpPr/>
      </dsp:nvSpPr>
      <dsp:spPr>
        <a:xfrm>
          <a:off x="2925267" y="5022"/>
          <a:ext cx="1663981" cy="1081587"/>
        </a:xfrm>
        <a:prstGeom prst="round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Mentored by PNNL STEM professional</a:t>
          </a:r>
        </a:p>
      </dsp:txBody>
      <dsp:txXfrm>
        <a:off x="2978066" y="57821"/>
        <a:ext cx="1558383" cy="975989"/>
      </dsp:txXfrm>
    </dsp:sp>
    <dsp:sp modelId="{968B5367-139F-467F-8F86-73B4432D92A9}">
      <dsp:nvSpPr>
        <dsp:cNvPr id="0" name=""/>
        <dsp:cNvSpPr/>
      </dsp:nvSpPr>
      <dsp:spPr>
        <a:xfrm>
          <a:off x="1598084" y="545816"/>
          <a:ext cx="4318347" cy="4318347"/>
        </a:xfrm>
        <a:custGeom>
          <a:avLst/>
          <a:gdLst/>
          <a:ahLst/>
          <a:cxnLst/>
          <a:rect l="0" t="0" r="0" b="0"/>
          <a:pathLst>
            <a:path>
              <a:moveTo>
                <a:pt x="3002573" y="171534"/>
              </a:moveTo>
              <a:arcTo wR="2159173" hR="2159173" stAng="17579556" swAng="195954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6FC3709-BFB7-48D6-8B98-AB15CA68C3FF}">
      <dsp:nvSpPr>
        <dsp:cNvPr id="0" name=""/>
        <dsp:cNvSpPr/>
      </dsp:nvSpPr>
      <dsp:spPr>
        <a:xfrm>
          <a:off x="4978764" y="1496975"/>
          <a:ext cx="1663981" cy="1081587"/>
        </a:xfrm>
        <a:prstGeom prst="roundRect">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Monthly 1:1 &amp; Group HS Program Check In’s</a:t>
          </a:r>
        </a:p>
      </dsp:txBody>
      <dsp:txXfrm>
        <a:off x="5031563" y="1549774"/>
        <a:ext cx="1558383" cy="975989"/>
      </dsp:txXfrm>
    </dsp:sp>
    <dsp:sp modelId="{559767AF-BFC3-4B1C-89C4-4D294256EE10}">
      <dsp:nvSpPr>
        <dsp:cNvPr id="0" name=""/>
        <dsp:cNvSpPr/>
      </dsp:nvSpPr>
      <dsp:spPr>
        <a:xfrm>
          <a:off x="1598084" y="545816"/>
          <a:ext cx="4318347" cy="4318347"/>
        </a:xfrm>
        <a:custGeom>
          <a:avLst/>
          <a:gdLst/>
          <a:ahLst/>
          <a:cxnLst/>
          <a:rect l="0" t="0" r="0" b="0"/>
          <a:pathLst>
            <a:path>
              <a:moveTo>
                <a:pt x="4315407" y="2046539"/>
              </a:moveTo>
              <a:arcTo wR="2159173" hR="2159173" stAng="21420586" swAng="219477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1AE97C1-60FA-447E-BBAB-B37E8C6F9AD3}">
      <dsp:nvSpPr>
        <dsp:cNvPr id="0" name=""/>
        <dsp:cNvSpPr/>
      </dsp:nvSpPr>
      <dsp:spPr>
        <a:xfrm>
          <a:off x="4194398" y="3911004"/>
          <a:ext cx="1663981" cy="1081587"/>
        </a:xfrm>
        <a:prstGeom prst="roundRect">
          <a:avLst/>
        </a:prstGeom>
        <a:solidFill>
          <a:schemeClr val="tx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Networking + PD Opportunities</a:t>
          </a:r>
        </a:p>
      </dsp:txBody>
      <dsp:txXfrm>
        <a:off x="4247197" y="3963803"/>
        <a:ext cx="1558383" cy="975989"/>
      </dsp:txXfrm>
    </dsp:sp>
    <dsp:sp modelId="{B1323521-0C34-4647-ABC6-2BDFE0028013}">
      <dsp:nvSpPr>
        <dsp:cNvPr id="0" name=""/>
        <dsp:cNvSpPr/>
      </dsp:nvSpPr>
      <dsp:spPr>
        <a:xfrm>
          <a:off x="1598084" y="545816"/>
          <a:ext cx="4318347" cy="4318347"/>
        </a:xfrm>
        <a:custGeom>
          <a:avLst/>
          <a:gdLst/>
          <a:ahLst/>
          <a:cxnLst/>
          <a:rect l="0" t="0" r="0" b="0"/>
          <a:pathLst>
            <a:path>
              <a:moveTo>
                <a:pt x="2587748" y="4275386"/>
              </a:moveTo>
              <a:arcTo wR="2159173" hR="2159173" stAng="4713079" swAng="137384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EA4EF52-4C56-438B-833C-DAC1B5E93758}">
      <dsp:nvSpPr>
        <dsp:cNvPr id="0" name=""/>
        <dsp:cNvSpPr/>
      </dsp:nvSpPr>
      <dsp:spPr>
        <a:xfrm>
          <a:off x="1656137" y="3911004"/>
          <a:ext cx="1663981" cy="1081587"/>
        </a:xfrm>
        <a:prstGeom prst="roundRect">
          <a:avLst/>
        </a:prstGeom>
        <a:solidFill>
          <a:schemeClr val="tx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Symposium &amp; Abstract Deliverables</a:t>
          </a:r>
        </a:p>
      </dsp:txBody>
      <dsp:txXfrm>
        <a:off x="1708936" y="3963803"/>
        <a:ext cx="1558383" cy="975989"/>
      </dsp:txXfrm>
    </dsp:sp>
    <dsp:sp modelId="{4988BE13-A449-4BB5-B18C-0531C10EC9C7}">
      <dsp:nvSpPr>
        <dsp:cNvPr id="0" name=""/>
        <dsp:cNvSpPr/>
      </dsp:nvSpPr>
      <dsp:spPr>
        <a:xfrm>
          <a:off x="1598084" y="545816"/>
          <a:ext cx="4318347" cy="4318347"/>
        </a:xfrm>
        <a:custGeom>
          <a:avLst/>
          <a:gdLst/>
          <a:ahLst/>
          <a:cxnLst/>
          <a:rect l="0" t="0" r="0" b="0"/>
          <a:pathLst>
            <a:path>
              <a:moveTo>
                <a:pt x="360528" y="3353705"/>
              </a:moveTo>
              <a:arcTo wR="2159173" hR="2159173" stAng="8784644" swAng="219477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EDEFCAB-1355-4D9B-AE8B-F19E4705A889}">
      <dsp:nvSpPr>
        <dsp:cNvPr id="0" name=""/>
        <dsp:cNvSpPr/>
      </dsp:nvSpPr>
      <dsp:spPr>
        <a:xfrm>
          <a:off x="871771" y="1496975"/>
          <a:ext cx="1663981" cy="1081587"/>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Resources for a Remote Experience</a:t>
          </a:r>
        </a:p>
      </dsp:txBody>
      <dsp:txXfrm>
        <a:off x="924570" y="1549774"/>
        <a:ext cx="1558383" cy="975989"/>
      </dsp:txXfrm>
    </dsp:sp>
    <dsp:sp modelId="{7BAE214D-4C09-491D-A1DF-FEDF1B12691E}">
      <dsp:nvSpPr>
        <dsp:cNvPr id="0" name=""/>
        <dsp:cNvSpPr/>
      </dsp:nvSpPr>
      <dsp:spPr>
        <a:xfrm>
          <a:off x="1598084" y="545816"/>
          <a:ext cx="4318347" cy="4318347"/>
        </a:xfrm>
        <a:custGeom>
          <a:avLst/>
          <a:gdLst/>
          <a:ahLst/>
          <a:cxnLst/>
          <a:rect l="0" t="0" r="0" b="0"/>
          <a:pathLst>
            <a:path>
              <a:moveTo>
                <a:pt x="376511" y="940918"/>
              </a:moveTo>
              <a:arcTo wR="2159173" hR="2159173" stAng="12860901" swAng="195954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A69A9C-1087-184F-8370-423E175D9D7C}"/>
              </a:ext>
            </a:extLst>
          </p:cNvPr>
          <p:cNvSpPr>
            <a:spLocks noGrp="1"/>
          </p:cNvSpPr>
          <p:nvPr>
            <p:ph type="hdr" sz="quarter"/>
          </p:nvPr>
        </p:nvSpPr>
        <p:spPr>
          <a:xfrm>
            <a:off x="228600" y="228600"/>
            <a:ext cx="3886200" cy="458788"/>
          </a:xfrm>
          <a:prstGeom prst="rect">
            <a:avLst/>
          </a:prstGeom>
        </p:spPr>
        <p:txBody>
          <a:bodyPr vert="horz" lIns="0" tIns="0" rIns="0" bIns="0" rtlCol="0"/>
          <a:lstStyle>
            <a:lvl1pPr algn="l">
              <a:defRPr sz="1200"/>
            </a:lvl1pPr>
          </a:lstStyle>
          <a:p>
            <a:endParaRPr lang="en-US" dirty="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A9090E3D-F5E5-0D40-B323-A25B85CF9E83}"/>
              </a:ext>
            </a:extLst>
          </p:cNvPr>
          <p:cNvSpPr>
            <a:spLocks noGrp="1"/>
          </p:cNvSpPr>
          <p:nvPr>
            <p:ph type="dt" sz="quarter" idx="1"/>
          </p:nvPr>
        </p:nvSpPr>
        <p:spPr>
          <a:xfrm>
            <a:off x="4800600" y="228600"/>
            <a:ext cx="1828800" cy="458788"/>
          </a:xfrm>
          <a:prstGeom prst="rect">
            <a:avLst/>
          </a:prstGeom>
        </p:spPr>
        <p:txBody>
          <a:bodyPr vert="horz" lIns="0" tIns="0" rIns="0" bIns="0" rtlCol="0"/>
          <a:lstStyle>
            <a:lvl1pPr algn="r">
              <a:defRPr sz="1200"/>
            </a:lvl1pPr>
          </a:lstStyle>
          <a:p>
            <a:fld id="{ED0B646C-4582-2946-ADB8-982557260E69}" type="datetime4">
              <a:rPr lang="en-US" smtClean="0">
                <a:latin typeface="Arial" panose="020B0604020202020204" pitchFamily="34" charset="0"/>
                <a:cs typeface="Arial" panose="020B0604020202020204" pitchFamily="34" charset="0"/>
              </a:rPr>
              <a:t>January 21, 2025</a:t>
            </a:fld>
            <a:endParaRPr lang="en-US"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64E3AA97-2F38-5340-B685-1E0EA3E358DE}"/>
              </a:ext>
            </a:extLst>
          </p:cNvPr>
          <p:cNvSpPr>
            <a:spLocks noGrp="1"/>
          </p:cNvSpPr>
          <p:nvPr>
            <p:ph type="ftr" sz="quarter" idx="2"/>
          </p:nvPr>
        </p:nvSpPr>
        <p:spPr>
          <a:xfrm>
            <a:off x="228600" y="8458200"/>
            <a:ext cx="3886200" cy="458787"/>
          </a:xfrm>
          <a:prstGeom prst="rect">
            <a:avLst/>
          </a:prstGeom>
        </p:spPr>
        <p:txBody>
          <a:bodyPr vert="horz" lIns="0" tIns="0" rIns="0" bIns="0" rtlCol="0" anchor="b"/>
          <a:lstStyle>
            <a:lvl1pPr algn="l">
              <a:defRPr sz="1200"/>
            </a:lvl1pPr>
          </a:lstStyle>
          <a:p>
            <a:endParaRPr lang="en-US"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A2B732F3-25A6-284F-A24C-5FD21AE6BEE6}"/>
              </a:ext>
            </a:extLst>
          </p:cNvPr>
          <p:cNvSpPr>
            <a:spLocks noGrp="1"/>
          </p:cNvSpPr>
          <p:nvPr>
            <p:ph type="sldNum" sz="quarter" idx="3"/>
          </p:nvPr>
        </p:nvSpPr>
        <p:spPr>
          <a:xfrm>
            <a:off x="6172200" y="8458200"/>
            <a:ext cx="457200" cy="458787"/>
          </a:xfrm>
          <a:prstGeom prst="rect">
            <a:avLst/>
          </a:prstGeom>
        </p:spPr>
        <p:txBody>
          <a:bodyPr vert="horz" lIns="0" tIns="0" rIns="0" bIns="0" rtlCol="0" anchor="b"/>
          <a:lstStyle>
            <a:lvl1pPr algn="r">
              <a:defRPr sz="1200"/>
            </a:lvl1pPr>
          </a:lstStyle>
          <a:p>
            <a:fld id="{84078BA3-E235-9946-9A4D-07E907F688D0}" type="slidenum">
              <a:rPr lang="en-US" smtClean="0">
                <a:latin typeface="Arial" panose="020B0604020202020204" pitchFamily="34" charset="0"/>
                <a:cs typeface="Arial" panose="020B0604020202020204" pitchFamily="34" charset="0"/>
              </a:rPr>
              <a:t>‹#›</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400039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28600" y="228600"/>
            <a:ext cx="3886200" cy="458788"/>
          </a:xfrm>
          <a:prstGeom prst="rect">
            <a:avLst/>
          </a:prstGeom>
        </p:spPr>
        <p:txBody>
          <a:bodyPr vert="horz" lIns="0" tIns="0" rIns="0" bIns="0" rtlCol="0"/>
          <a:lstStyle>
            <a:lvl1pPr algn="l">
              <a:defRPr sz="1200">
                <a:latin typeface="Arial" panose="020B0604020202020204" pitchFamily="34" charset="0"/>
                <a:cs typeface="Arial" panose="020B0604020202020204" pitchFamily="34" charset="0"/>
              </a:defRPr>
            </a:lvl1pPr>
          </a:lstStyle>
          <a:p>
            <a:endParaRPr lang="en-US" dirty="0"/>
          </a:p>
        </p:txBody>
      </p:sp>
      <p:sp>
        <p:nvSpPr>
          <p:cNvPr id="3" name="Date Placeholder 2"/>
          <p:cNvSpPr>
            <a:spLocks noGrp="1"/>
          </p:cNvSpPr>
          <p:nvPr>
            <p:ph type="dt" idx="1"/>
          </p:nvPr>
        </p:nvSpPr>
        <p:spPr>
          <a:xfrm>
            <a:off x="4800600" y="228600"/>
            <a:ext cx="1828800" cy="458788"/>
          </a:xfrm>
          <a:prstGeom prst="rect">
            <a:avLst/>
          </a:prstGeom>
        </p:spPr>
        <p:txBody>
          <a:bodyPr vert="horz" lIns="0" tIns="0" rIns="0" bIns="0" rtlCol="0"/>
          <a:lstStyle>
            <a:lvl1pPr algn="r">
              <a:defRPr sz="1200">
                <a:latin typeface="Arial" panose="020B0604020202020204" pitchFamily="34" charset="0"/>
                <a:cs typeface="Arial" panose="020B0604020202020204" pitchFamily="34" charset="0"/>
              </a:defRPr>
            </a:lvl1pPr>
          </a:lstStyle>
          <a:p>
            <a:fld id="{316DBEE1-4C80-C445-AB37-F3A56A66DDDC}" type="datetime4">
              <a:rPr lang="en-US" smtClean="0"/>
              <a:t>January 21, 2025</a:t>
            </a:fld>
            <a:endParaRPr lang="en-US" dirty="0"/>
          </a:p>
        </p:txBody>
      </p:sp>
      <p:sp>
        <p:nvSpPr>
          <p:cNvPr id="4" name="Slide Image Placeholder 3"/>
          <p:cNvSpPr>
            <a:spLocks noGrp="1" noRot="1" noChangeAspect="1"/>
          </p:cNvSpPr>
          <p:nvPr>
            <p:ph type="sldImg" idx="2"/>
          </p:nvPr>
        </p:nvSpPr>
        <p:spPr>
          <a:xfrm>
            <a:off x="685800" y="9144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233672"/>
            <a:ext cx="5486400" cy="3886200"/>
          </a:xfrm>
          <a:prstGeom prst="rect">
            <a:avLst/>
          </a:prstGeom>
        </p:spPr>
        <p:txBody>
          <a:bodyPr vert="horz" lIns="0" tIns="0" rIns="0" bIns="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228600" y="8458200"/>
            <a:ext cx="3886200" cy="458787"/>
          </a:xfrm>
          <a:prstGeom prst="rect">
            <a:avLst/>
          </a:prstGeom>
        </p:spPr>
        <p:txBody>
          <a:bodyPr vert="horz" lIns="0" tIns="0" rIns="0" bIns="0" rtlCol="0" anchor="b"/>
          <a:lstStyle>
            <a:lvl1pPr algn="l">
              <a:defRPr sz="1200">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6172200" y="8458200"/>
            <a:ext cx="457200" cy="458787"/>
          </a:xfrm>
          <a:prstGeom prst="rect">
            <a:avLst/>
          </a:prstGeom>
        </p:spPr>
        <p:txBody>
          <a:bodyPr vert="horz" lIns="0" tIns="0" rIns="0" bIns="0" rtlCol="0" anchor="b"/>
          <a:lstStyle>
            <a:lvl1pPr algn="r">
              <a:defRPr sz="1200">
                <a:latin typeface="Arial" panose="020B0604020202020204" pitchFamily="34" charset="0"/>
                <a:cs typeface="Arial" panose="020B0604020202020204" pitchFamily="34" charset="0"/>
              </a:defRPr>
            </a:lvl1pPr>
          </a:lstStyle>
          <a:p>
            <a:fld id="{710104DB-87CA-D64F-AB86-DB2520DDF5D7}" type="slidenum">
              <a:rPr lang="en-US" smtClean="0"/>
              <a:pPr/>
              <a:t>‹#›</a:t>
            </a:fld>
            <a:endParaRPr lang="en-US" dirty="0"/>
          </a:p>
        </p:txBody>
      </p:sp>
    </p:spTree>
    <p:extLst>
      <p:ext uri="{BB962C8B-B14F-4D97-AF65-F5344CB8AC3E}">
        <p14:creationId xmlns:p14="http://schemas.microsoft.com/office/powerpoint/2010/main" val="361405544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nnlcreative.getbynder.com/web/7f0fe9123b42683f/slide-background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nergy.gov/nnsa/nnsa-minority-serving-institution-partnership-program-msipp"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pnnl.gov/careers"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pnnl.jobs/"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pnnl.jobs/"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914400"/>
            <a:ext cx="5486400" cy="3086100"/>
          </a:xfrm>
        </p:spPr>
      </p:sp>
      <p:sp>
        <p:nvSpPr>
          <p:cNvPr id="3" name="Notes Placeholder 2"/>
          <p:cNvSpPr>
            <a:spLocks noGrp="1"/>
          </p:cNvSpPr>
          <p:nvPr>
            <p:ph type="body" idx="1"/>
          </p:nvPr>
        </p:nvSpPr>
        <p:spPr>
          <a:xfrm>
            <a:off x="685800" y="4233672"/>
            <a:ext cx="5486400" cy="4233672"/>
          </a:xfrm>
        </p:spPr>
        <p:txBody>
          <a:bodyPr lIns="0" tIns="0" rIns="0" bIns="0"/>
          <a:lstStyle/>
          <a:p>
            <a:r>
              <a:rPr lang="en-US" dirty="0">
                <a:latin typeface="Arial" panose="020B0604020202020204" pitchFamily="34" charset="0"/>
                <a:cs typeface="Arial" panose="020B0604020202020204" pitchFamily="34" charset="0"/>
              </a:rPr>
              <a:t>If you don’t already have a slide background image, consider using one from the approved PNNL Slide Backgrounds collection at </a:t>
            </a:r>
            <a:r>
              <a:rPr lang="en-US" b="1" dirty="0">
                <a:latin typeface="Arial" panose="020B0604020202020204" pitchFamily="34" charset="0"/>
                <a:cs typeface="Arial" panose="020B0604020202020204" pitchFamily="34" charset="0"/>
                <a:hlinkClick r:id="rId3"/>
              </a:rPr>
              <a:t>https://pnnlcreative.getbynder.com/web/7f0fe9123b42683f/slide-backgrounds/</a:t>
            </a:r>
            <a:r>
              <a:rPr lang="en-US" dirty="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5"/>
          </p:nvPr>
        </p:nvSpPr>
        <p:spPr>
          <a:xfrm>
            <a:off x="6172200" y="8458200"/>
            <a:ext cx="457200" cy="458787"/>
          </a:xfrm>
        </p:spPr>
        <p:txBody>
          <a:bodyPr lIns="0" tIns="0" rIns="0" bIns="0"/>
          <a:lstStyle/>
          <a:p>
            <a:fld id="{710104DB-87CA-D64F-AB86-DB2520DDF5D7}" type="slidenum">
              <a:rPr lang="en-US" smtClean="0">
                <a:latin typeface="Arial" panose="020B0604020202020204" pitchFamily="34" charset="0"/>
                <a:cs typeface="Arial" panose="020B0604020202020204" pitchFamily="34" charset="0"/>
              </a:rPr>
              <a:t>1</a:t>
            </a:fld>
            <a:endParaRPr lang="en-US" dirty="0">
              <a:latin typeface="Arial" panose="020B0604020202020204" pitchFamily="34" charset="0"/>
              <a:cs typeface="Arial" panose="020B0604020202020204" pitchFamily="34" charset="0"/>
            </a:endParaRPr>
          </a:p>
        </p:txBody>
      </p:sp>
      <p:sp>
        <p:nvSpPr>
          <p:cNvPr id="6" name="Date Placeholder 5">
            <a:extLst>
              <a:ext uri="{FF2B5EF4-FFF2-40B4-BE49-F238E27FC236}">
                <a16:creationId xmlns:a16="http://schemas.microsoft.com/office/drawing/2014/main" id="{A9CF1151-9F5D-9943-A2CF-BD6CFA5D3E13}"/>
              </a:ext>
            </a:extLst>
          </p:cNvPr>
          <p:cNvSpPr>
            <a:spLocks noGrp="1"/>
          </p:cNvSpPr>
          <p:nvPr>
            <p:ph type="dt" idx="1"/>
          </p:nvPr>
        </p:nvSpPr>
        <p:spPr/>
        <p:txBody>
          <a:bodyPr/>
          <a:lstStyle/>
          <a:p>
            <a:fld id="{C8AFBE64-8168-BE46-B42D-22A64580D0B7}" type="datetime4">
              <a:rPr lang="en-US" smtClean="0"/>
              <a:t>January 21, 2025</a:t>
            </a:fld>
            <a:endParaRPr lang="en-US" dirty="0"/>
          </a:p>
        </p:txBody>
      </p:sp>
    </p:spTree>
    <p:extLst>
      <p:ext uri="{BB962C8B-B14F-4D97-AF65-F5344CB8AC3E}">
        <p14:creationId xmlns:p14="http://schemas.microsoft.com/office/powerpoint/2010/main" val="394186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PNNL is </a:t>
            </a:r>
            <a:r>
              <a:rPr lang="en-US" sz="1800" b="1"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committed to providing students opportunities to engage with STEM professionals and learn about the world of science. Career-focused internships foster immersive experiences designed to expand students’ technical and communication skills and inspire students to pursue STEM career pathways.</a:t>
            </a:r>
            <a:endParaRPr lang="en-US" b="1" dirty="0"/>
          </a:p>
          <a:p>
            <a:endParaRPr lang="en-US" dirty="0"/>
          </a:p>
          <a:p>
            <a:r>
              <a:rPr lang="en-US" b="1" dirty="0"/>
              <a:t>PNNL </a:t>
            </a:r>
            <a:r>
              <a:rPr lang="en-US" sz="1800" b="1"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partners with local high schools and beyond </a:t>
            </a:r>
            <a:r>
              <a:rPr lang="en-US" sz="18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to offer student internships in a wide range of science, technology, engineering, and mathematics (STEM) and business fields. High School students have the unique opportunity to participate in internships, either during the summer or academic year. </a:t>
            </a:r>
          </a:p>
          <a:p>
            <a:endParaRPr lang="en-US" sz="18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r>
              <a:rPr lang="en-US" sz="18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As a PNNL intern, students can work in a laboratory alongside experienced researchers or in a PNNL office to expand their knowledge in a scientific field, develop their research abilities and business skills, and form relationships with PNNL’s scientists, engineers, and business leaders. </a:t>
            </a:r>
          </a:p>
          <a:p>
            <a:endParaRPr lang="en-US" sz="18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r>
              <a:rPr lang="en-US" sz="1800" b="1"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PNNL offers elective credits for these internships through work-based learning programs at students’ schools</a:t>
            </a:r>
            <a:r>
              <a:rPr lang="en-US" sz="18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 </a:t>
            </a:r>
            <a:r>
              <a:rPr lang="en-US" sz="1800" dirty="0">
                <a:effectLst/>
                <a:latin typeface="Avenir LT Std 45 Book" panose="020B0502020203020204" pitchFamily="34" charset="0"/>
                <a:ea typeface="Avenir LT Std 45 Book" panose="020B0502020203020204" pitchFamily="34" charset="0"/>
                <a:cs typeface="Avenir LT Std 45 Book" panose="020B0502020203020204" pitchFamily="34" charset="0"/>
              </a:rPr>
              <a:t>In addition to direct research or business experiences, these programs include leadership development activities, field trips, networking opportunities and career awareness and development workshops. </a:t>
            </a:r>
          </a:p>
          <a:p>
            <a:endParaRPr lang="en-US" sz="1800" dirty="0">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r>
              <a:rPr lang="en-US" sz="1800" dirty="0">
                <a:effectLst/>
                <a:latin typeface="Avenir LT Std 45 Book" panose="020B0502020203020204" pitchFamily="34" charset="0"/>
                <a:ea typeface="Avenir LT Std 45 Book" panose="020B0502020203020204" pitchFamily="34" charset="0"/>
                <a:cs typeface="Avenir LT Std 45 Book" panose="020B0502020203020204" pitchFamily="34" charset="0"/>
              </a:rPr>
              <a:t>Students must be at least 18 years of age to be eligible to work in PNNL laboratory spaces and in some field work settings.</a:t>
            </a:r>
            <a:endParaRPr lang="en-US" dirty="0"/>
          </a:p>
        </p:txBody>
      </p:sp>
      <p:sp>
        <p:nvSpPr>
          <p:cNvPr id="4" name="Date Placeholder 3"/>
          <p:cNvSpPr>
            <a:spLocks noGrp="1"/>
          </p:cNvSpPr>
          <p:nvPr>
            <p:ph type="dt" idx="1"/>
          </p:nvPr>
        </p:nvSpPr>
        <p:spPr/>
        <p:txBody>
          <a:bodyPr/>
          <a:lstStyle/>
          <a:p>
            <a:fld id="{DF4CE550-51AB-4E1B-8010-ADEF7DB464E3}"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2</a:t>
            </a:fld>
            <a:endParaRPr lang="en-US" dirty="0"/>
          </a:p>
        </p:txBody>
      </p:sp>
    </p:spTree>
    <p:extLst>
      <p:ext uri="{BB962C8B-B14F-4D97-AF65-F5344CB8AC3E}">
        <p14:creationId xmlns:p14="http://schemas.microsoft.com/office/powerpoint/2010/main" val="3762851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I’m excited to be here today &amp; share a bit about our HS program. I know many if not most of you have been engaged and collaborated with Nicole over the years and are likely fairly familiar with the process, programs, etc. but as I step into this role, I wanted to take the opportunity to share this information to ensure we are all have the same foundational understanding &amp; there have likely been some changes due to COVID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On the right-hand side, you can see some of the core elements of our intern program. I wanted to start off by sharing this quote because I think it really captures the essence of an internship and what we strive for at PNNL.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HS students are impressionable &amp; it’s paramount that we meet the growing need for well-prepared STEM professionals. There is a national growing gap of those entering the workforce prepared to take on the tasks they are assuming.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Having the opportunity to inspire, engage and train students is critical. Providing HS students with the opportunity to expose them to career pathways &amp; disciplines they may want to pursue or maybe have no idea about is a unique opportunity.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With that being said,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sz="18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3</a:t>
            </a:fld>
            <a:endParaRPr lang="en-US" dirty="0"/>
          </a:p>
        </p:txBody>
      </p:sp>
    </p:spTree>
    <p:extLst>
      <p:ext uri="{BB962C8B-B14F-4D97-AF65-F5344CB8AC3E}">
        <p14:creationId xmlns:p14="http://schemas.microsoft.com/office/powerpoint/2010/main" val="2000712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Now, you’ll hear about our work that aligns </a:t>
            </a:r>
            <a:r>
              <a:rPr lang="en-US" sz="1800">
                <a:solidFill>
                  <a:srgbClr val="707276"/>
                </a:solidFill>
                <a:effectLst/>
                <a:latin typeface="Arial" panose="020B0604020202020204" pitchFamily="34" charset="0"/>
                <a:ea typeface="Times New Roman" panose="02020603050405020304" pitchFamily="18" charset="0"/>
                <a:cs typeface="Times New Roman" panose="02020603050405020304" pitchFamily="18" charset="0"/>
              </a:rPr>
              <a:t>with the U.S. Department of Energy’s efforts to support and sustain a national pipeline of highly skilled and diverse science, technology, engineering, and mathematics (STEM) workers.</a:t>
            </a:r>
            <a:endParaRPr lang="en-US" sz="1800">
              <a:effectLst/>
              <a:latin typeface="Trade Gothic LT Std"/>
              <a:ea typeface="Times New Roman" panose="02020603050405020304" pitchFamily="18"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710104DB-87CA-D64F-AB86-DB2520DDF5D7}" type="slidenum">
              <a:rPr lang="en-US" smtClean="0"/>
              <a:t>4</a:t>
            </a:fld>
            <a:endParaRPr lang="en-US"/>
          </a:p>
        </p:txBody>
      </p:sp>
    </p:spTree>
    <p:extLst>
      <p:ext uri="{BB962C8B-B14F-4D97-AF65-F5344CB8AC3E}">
        <p14:creationId xmlns:p14="http://schemas.microsoft.com/office/powerpoint/2010/main" val="2494057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solidFill>
                  <a:srgbClr val="000000"/>
                </a:solidFill>
                <a:ea typeface="Calibri" panose="020F0502020204030204" pitchFamily="34" charset="0"/>
              </a:rPr>
              <a:t>PNNL is focused on building strong foundations for STEM literacy; increasing diversity, equity and inclusion in STEM; and preparing the STEM workforce for the future, particularly for DOE. We do that by developing strategic partnerships, engaging students and educators, and building computational literacy and STEM capabilities. Additionally, PNNL is a key stakeholder in the STEM Nexus, a multi-pronged community-based approach to engaging historically underserved, underrepresented student populations in STEM subjects to build out the STEM workforce of tomorrow.</a:t>
            </a:r>
          </a:p>
          <a:p>
            <a:pPr marL="228600" indent="-228600">
              <a:buFont typeface="+mj-lt"/>
              <a:buAutoNum type="arabicPeriod"/>
            </a:pPr>
            <a:endParaRPr lang="en-US" dirty="0"/>
          </a:p>
          <a:p>
            <a:pPr marL="228600" indent="-228600">
              <a:buFont typeface="+mj-lt"/>
              <a:buAutoNum type="arabicPeriod"/>
            </a:pPr>
            <a:r>
              <a:rPr lang="en-US" dirty="0"/>
              <a:t>STEM Outreach</a:t>
            </a:r>
          </a:p>
          <a:p>
            <a:pPr marL="228600" indent="-228600">
              <a:buFont typeface="+mj-lt"/>
              <a:buAutoNum type="arabicPeriod"/>
            </a:pPr>
            <a:r>
              <a:rPr lang="en-US" dirty="0"/>
              <a:t>STEM Equity and Inclusion</a:t>
            </a:r>
          </a:p>
          <a:p>
            <a:pPr marL="228600" indent="-228600">
              <a:buFont typeface="+mj-lt"/>
              <a:buAutoNum type="arabicPeriod"/>
            </a:pPr>
            <a:r>
              <a:rPr lang="en-US" dirty="0"/>
              <a:t>Professional Development for Educators</a:t>
            </a:r>
          </a:p>
          <a:p>
            <a:pPr marL="228600" indent="-228600">
              <a:buFont typeface="+mj-lt"/>
              <a:buAutoNum type="arabicPeriod"/>
            </a:pPr>
            <a:r>
              <a:rPr lang="en-US" dirty="0"/>
              <a:t>Computing Science Education</a:t>
            </a:r>
          </a:p>
          <a:p>
            <a:pPr marL="228600" indent="-228600">
              <a:buFont typeface="+mj-lt"/>
              <a:buAutoNum type="arabicPeriod"/>
            </a:pPr>
            <a:r>
              <a:rPr lang="en-US" dirty="0"/>
              <a:t>STEM Workforce Development</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 want to step back for a moment &amp; give you all some context about our OSE as a whole &amp; the work that we do – and how internships come into play.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colorful banners you see on my screen represent our core pillars, and our 5 signature efforts of the key work we do.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PNNL is </a:t>
            </a:r>
            <a:r>
              <a:rPr lang="en-US" sz="1200" b="1"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committed to providing students opportunities to engage with STEM professionals and learn about the world of science. Career-focused internships foster immersive experiences designed to expand students’ technical and communication skills and inspire students to pursue STEM career pathways.</a:t>
            </a:r>
            <a:endParaRPr lang="en-US" b="1" dirty="0"/>
          </a:p>
          <a:p>
            <a:endParaRPr lang="en-US" dirty="0"/>
          </a:p>
          <a:p>
            <a:r>
              <a:rPr lang="en-US" b="1" dirty="0"/>
              <a:t>PNNL </a:t>
            </a:r>
            <a:r>
              <a:rPr lang="en-US" sz="1200" b="1"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partners with local high schools and beyond </a:t>
            </a:r>
            <a:r>
              <a:rPr lang="en-US" sz="12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to offer student internships in a wide range of science, technology, engineering, and mathematics (STEM) and business fields. High School students have the unique opportunity to participate in internships, either during the summer or academic year. </a:t>
            </a:r>
          </a:p>
          <a:p>
            <a:endParaRPr lang="en-US" sz="12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r>
              <a:rPr lang="en-US" sz="12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As a PNNL intern, students can work in a laboratory alongside experienced researchers or in a PNNL office to expand their knowledge in a scientific field, develop their research abilities and business skills, and form relationships with PNNL’s scientists, engineers, and business leaders. </a:t>
            </a:r>
            <a:endParaRPr lang="en-US" dirty="0"/>
          </a:p>
          <a:p>
            <a:endParaRPr lang="en-US" dirty="0"/>
          </a:p>
          <a:p>
            <a:r>
              <a:rPr lang="en-US" dirty="0"/>
              <a:t>The internships programs are placed under the OSE under the DOE workforce development pillar. Where you guys come in is the DOE workforce development. We want to continue that student; We want to bring them in. Why HS? They are most impressionable. They are looking for this experience &amp; hopefully it will shape their career. </a:t>
            </a:r>
          </a:p>
          <a:p>
            <a:endParaRPr lang="en-US" dirty="0"/>
          </a:p>
          <a:p>
            <a:r>
              <a:rPr lang="en-US" dirty="0"/>
              <a:t>Things we are trying to continue is to work with our groups that are underrepresented and underserved. We know that females in science are underrepresented. We also know that our minority students are as well. We are pushing and reach those areas. </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5</a:t>
            </a:fld>
            <a:endParaRPr lang="en-US"/>
          </a:p>
        </p:txBody>
      </p:sp>
    </p:spTree>
    <p:extLst>
      <p:ext uri="{BB962C8B-B14F-4D97-AF65-F5344CB8AC3E}">
        <p14:creationId xmlns:p14="http://schemas.microsoft.com/office/powerpoint/2010/main" val="2965548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6</a:t>
            </a:fld>
            <a:endParaRPr lang="en-US" dirty="0"/>
          </a:p>
        </p:txBody>
      </p:sp>
    </p:spTree>
    <p:extLst>
      <p:ext uri="{BB962C8B-B14F-4D97-AF65-F5344CB8AC3E}">
        <p14:creationId xmlns:p14="http://schemas.microsoft.com/office/powerpoint/2010/main" val="3690481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Workforce development is really the continuation of the student throughout their career pathway or pipeline &amp; training the future, diverse STEM workforce. So as part of our PNNL workforce development efforts, we aim to INCREASE…. Focusing on underrepresented, </a:t>
            </a:r>
            <a:r>
              <a:rPr lang="en-US" b="1" dirty="0"/>
              <a:t>aligned </a:t>
            </a:r>
            <a:r>
              <a:rPr lang="en-US" b="0" dirty="0"/>
              <a:t>with our STEM Equity &amp; Inclusion pillar. </a:t>
            </a:r>
            <a:r>
              <a:rPr lang="en-US" b="1" dirty="0"/>
              <a:t>And we execute these efforts through….</a:t>
            </a:r>
            <a:endParaRPr lang="en-US" dirty="0"/>
          </a:p>
          <a:p>
            <a:endParaRPr lang="en-US" dirty="0"/>
          </a:p>
          <a:p>
            <a:r>
              <a:rPr lang="en-US" dirty="0"/>
              <a:t>We focus on internships &amp; research appointments and how we entice them to continue to be interested and exposing them to National Labs. </a:t>
            </a:r>
          </a:p>
          <a:p>
            <a:endParaRPr lang="en-US" dirty="0"/>
          </a:p>
          <a:p>
            <a:r>
              <a:rPr lang="en-US" dirty="0"/>
              <a:t>This is what we do, that’s just a bit about us. Now you are part of our team, part of those impactful, workforce development efforts. So we WELCOME you.</a:t>
            </a:r>
          </a:p>
          <a:p>
            <a:endParaRPr lang="en-US" dirty="0"/>
          </a:p>
        </p:txBody>
      </p:sp>
      <p:sp>
        <p:nvSpPr>
          <p:cNvPr id="4" name="Slide Number Placeholder 3"/>
          <p:cNvSpPr>
            <a:spLocks noGrp="1"/>
          </p:cNvSpPr>
          <p:nvPr>
            <p:ph type="sldNum" sz="quarter" idx="5"/>
          </p:nvPr>
        </p:nvSpPr>
        <p:spPr/>
        <p:txBody>
          <a:bodyPr/>
          <a:lstStyle/>
          <a:p>
            <a:fld id="{EA820C11-2CAA-42D4-89E1-3EBDB6215EB9}" type="slidenum">
              <a:rPr lang="en-US" smtClean="0"/>
              <a:t>7</a:t>
            </a:fld>
            <a:endParaRPr lang="en-US"/>
          </a:p>
        </p:txBody>
      </p:sp>
    </p:spTree>
    <p:extLst>
      <p:ext uri="{BB962C8B-B14F-4D97-AF65-F5344CB8AC3E}">
        <p14:creationId xmlns:p14="http://schemas.microsoft.com/office/powerpoint/2010/main" val="2109602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Discuss the numbers. Mention the converted to FTE and TECH are still active</a:t>
            </a:r>
          </a:p>
        </p:txBody>
      </p:sp>
      <p:sp>
        <p:nvSpPr>
          <p:cNvPr id="4" name="Slide Number Placeholder 3"/>
          <p:cNvSpPr>
            <a:spLocks noGrp="1"/>
          </p:cNvSpPr>
          <p:nvPr>
            <p:ph type="sldNum" sz="quarter" idx="5"/>
          </p:nvPr>
        </p:nvSpPr>
        <p:spPr/>
        <p:txBody>
          <a:bodyPr/>
          <a:lstStyle/>
          <a:p>
            <a:fld id="{3E038341-21F2-354F-B571-3071E7EA75AF}" type="slidenum">
              <a:rPr lang="en-US" smtClean="0"/>
              <a:t>8</a:t>
            </a:fld>
            <a:endParaRPr lang="en-US"/>
          </a:p>
        </p:txBody>
      </p:sp>
    </p:spTree>
    <p:extLst>
      <p:ext uri="{BB962C8B-B14F-4D97-AF65-F5344CB8AC3E}">
        <p14:creationId xmlns:p14="http://schemas.microsoft.com/office/powerpoint/2010/main" val="672309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PNNL partners with local High schools &amp; beyond to offer elective credits for these internships through work-based learning programs at students’ schools</a:t>
            </a:r>
            <a:r>
              <a:rPr lang="en-US" sz="1800" dirty="0">
                <a:solidFill>
                  <a:srgbClr val="010202"/>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 </a:t>
            </a:r>
            <a:r>
              <a:rPr lang="en-US" sz="1800" dirty="0">
                <a:effectLst/>
                <a:latin typeface="Avenir LT Std 45 Book" panose="020B0502020203020204" pitchFamily="34" charset="0"/>
                <a:ea typeface="Avenir LT Std 45 Book" panose="020B0502020203020204" pitchFamily="34" charset="0"/>
                <a:cs typeface="Avenir LT Std 45 Book" panose="020B0502020203020204" pitchFamily="34" charset="0"/>
              </a:rPr>
              <a:t>In addition to direct research or business experiences, these programs include </a:t>
            </a:r>
            <a:r>
              <a:rPr lang="en-US" sz="1800" b="1" dirty="0">
                <a:effectLst/>
                <a:latin typeface="Avenir LT Std 45 Book" panose="020B0502020203020204" pitchFamily="34" charset="0"/>
                <a:ea typeface="Avenir LT Std 45 Book" panose="020B0502020203020204" pitchFamily="34" charset="0"/>
                <a:cs typeface="Avenir LT Std 45 Book" panose="020B0502020203020204" pitchFamily="34" charset="0"/>
              </a:rPr>
              <a:t>like I mentioned with the Gold experience</a:t>
            </a:r>
            <a:r>
              <a:rPr lang="en-US" sz="1800" dirty="0">
                <a:effectLst/>
                <a:latin typeface="Avenir LT Std 45 Book" panose="020B0502020203020204" pitchFamily="34" charset="0"/>
                <a:ea typeface="Avenir LT Std 45 Book" panose="020B0502020203020204" pitchFamily="34" charset="0"/>
                <a:cs typeface="Avenir LT Std 45 Book" panose="020B0502020203020204" pitchFamily="34" charset="0"/>
              </a:rPr>
              <a:t> leadership development activities, field trips, networking opportunities and career awareness and development workshops. </a:t>
            </a:r>
            <a:endParaRPr lang="en-US" sz="1800"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During the academic year, PNNL offers internships to high school students interested in either business or research, with work available up to four hours per day, five days per week. The </a:t>
            </a:r>
            <a:r>
              <a:rPr lang="en-US" sz="1800" b="1"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High School Business Intern program</a:t>
            </a:r>
            <a:r>
              <a:rPr lang="en-US" sz="1800"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 allows students to work closely with experienced PNNL business professionals, while students in the </a:t>
            </a:r>
            <a:r>
              <a:rPr lang="en-US" sz="1800" b="1"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High School Research Intern program</a:t>
            </a:r>
            <a:r>
              <a:rPr lang="en-US" sz="1800"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 receive mentorship in a laboratory setting from PNNL scientists and engineers. PNNL offers elective credits for these internships through work-based learning programs at students’ schools.</a:t>
            </a:r>
            <a:endParaRPr lang="en-US" sz="1800" dirty="0">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pPr algn="l"/>
            <a:endParaRPr lang="en-US" b="0" i="0" dirty="0">
              <a:solidFill>
                <a:srgbClr val="0E0D0D"/>
              </a:solidFill>
              <a:effectLst/>
              <a:latin typeface="Montserrat"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E0D0D"/>
                </a:solidFill>
                <a:effectLst/>
                <a:latin typeface="Montserrat" panose="00000500000000000000" pitchFamily="2" charset="0"/>
              </a:rPr>
              <a:t>Students must be at least 18 years of age to be eligible to work in PNNL laboratory spaces and in some field work settings.</a:t>
            </a:r>
          </a:p>
          <a:p>
            <a:pPr algn="l"/>
            <a:endParaRPr lang="en-US" b="0" i="0" dirty="0">
              <a:solidFill>
                <a:srgbClr val="0E0D0D"/>
              </a:solidFill>
              <a:effectLst/>
              <a:latin typeface="Montserrat" panose="00000500000000000000" pitchFamily="2" charset="0"/>
            </a:endParaRPr>
          </a:p>
          <a:p>
            <a:pPr algn="l"/>
            <a:endParaRPr lang="en-US" b="0" i="0" dirty="0">
              <a:solidFill>
                <a:srgbClr val="0E0D0D"/>
              </a:solidFill>
              <a:effectLst/>
              <a:latin typeface="Montserrat" panose="00000500000000000000" pitchFamily="2" charset="0"/>
            </a:endParaRPr>
          </a:p>
          <a:p>
            <a:pPr algn="l"/>
            <a:r>
              <a:rPr lang="en-US" sz="1800"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The </a:t>
            </a:r>
            <a:r>
              <a:rPr lang="en-US" sz="1800" b="1"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Summer Research Apprenticeship, Young Women in Science and Summer Business Internship </a:t>
            </a:r>
            <a:r>
              <a:rPr lang="en-US" sz="1800" dirty="0">
                <a:solidFill>
                  <a:srgbClr val="767171"/>
                </a:solidFill>
                <a:effectLst/>
                <a:latin typeface="Avenir LT Std 45 Book" panose="020B0502020203020204" pitchFamily="34" charset="0"/>
                <a:ea typeface="Avenir LT Std 45 Book" panose="020B0502020203020204" pitchFamily="34" charset="0"/>
                <a:cs typeface="Avenir LT Std 45 Book" panose="020B0502020203020204" pitchFamily="34" charset="0"/>
              </a:rPr>
              <a:t>programs last about 10 weeks and provide students interested in STEM and business fields opportunities to engage and contribute to research and business-based projects while working in collaboration with a PNNL mentor</a:t>
            </a:r>
            <a:endParaRPr lang="en-US" b="0" i="0" dirty="0">
              <a:solidFill>
                <a:srgbClr val="0E0D0D"/>
              </a:solidFill>
              <a:effectLst/>
              <a:latin typeface="Montserrat" panose="00000500000000000000" pitchFamily="2" charset="0"/>
            </a:endParaRPr>
          </a:p>
          <a:p>
            <a:pPr algn="l"/>
            <a:r>
              <a:rPr lang="en-US" b="0" i="0" dirty="0">
                <a:solidFill>
                  <a:srgbClr val="0E0D0D"/>
                </a:solidFill>
                <a:effectLst/>
                <a:latin typeface="Montserrat" panose="00000500000000000000" pitchFamily="2" charset="0"/>
              </a:rPr>
              <a:t>In addition to direct research experience, these programs include leadership development activities, field trips, and communications and career awareness workshops. Students must be at least 18 years of age to be eligible to work in PNNL laboratory spaces and in some field work settings.</a:t>
            </a:r>
          </a:p>
          <a:p>
            <a:endParaRPr lang="en-US" sz="12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fld id="{E4785170-0BBE-4B9F-BC45-BC7CFDA7D51F}"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9</a:t>
            </a:fld>
            <a:endParaRPr lang="en-US" dirty="0"/>
          </a:p>
        </p:txBody>
      </p:sp>
    </p:spTree>
    <p:extLst>
      <p:ext uri="{BB962C8B-B14F-4D97-AF65-F5344CB8AC3E}">
        <p14:creationId xmlns:p14="http://schemas.microsoft.com/office/powerpoint/2010/main" val="1868410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BOLTS</a:t>
            </a:r>
          </a:p>
          <a:p>
            <a:pPr algn="l"/>
            <a:endParaRPr lang="en-US" sz="1800" b="0" i="0" u="none" strike="noStrike" baseline="0" dirty="0">
              <a:solidFill>
                <a:srgbClr val="000000"/>
              </a:solidFill>
              <a:latin typeface="Metropolis" panose="00000500000000000000" pitchFamily="50" charset="0"/>
            </a:endParaRPr>
          </a:p>
          <a:p>
            <a:r>
              <a:rPr lang="en-US" sz="1800" b="1" i="0" u="none" strike="noStrike" baseline="0" dirty="0">
                <a:solidFill>
                  <a:srgbClr val="0074D9"/>
                </a:solidFill>
                <a:latin typeface="Metropolis" panose="00000500000000000000" pitchFamily="50" charset="0"/>
              </a:rPr>
              <a:t>Bridging Opportunities for Leadership and Training in STEM (BOLTS) </a:t>
            </a:r>
            <a:r>
              <a:rPr lang="en-US" sz="1800" b="0" i="0" u="none" strike="noStrike" baseline="0" dirty="0">
                <a:solidFill>
                  <a:srgbClr val="211D1E"/>
                </a:solidFill>
                <a:latin typeface="Metropolis" panose="00000500000000000000" pitchFamily="50" charset="0"/>
              </a:rPr>
              <a:t>is a mentorship program between PNNL researchers and students from local underserved high schools. The program is tailored to increase students’ confidence and expose them to multiple careers and opportunities in science, technology, engineering, and math (STEM)-related fields, with an initial focus on careers in computing analytics.</a:t>
            </a:r>
          </a:p>
          <a:p>
            <a:r>
              <a:rPr lang="en-US" sz="1800" b="0" i="0" u="none" strike="noStrike" baseline="0" dirty="0">
                <a:solidFill>
                  <a:srgbClr val="211D1E"/>
                </a:solidFill>
                <a:latin typeface="Metropolis" panose="00000500000000000000" pitchFamily="50" charset="0"/>
              </a:rPr>
              <a:t>The mentorship program follows a cohort model. Each cohort participates in a formal capacity for three years. Students in each cohort have opportunities to participate in as many as three computing related STEM internship experiences at a national laboratory. They publish and present their research, network with scientists and staff, learn about scholarship and research opportunities, and build the confidence to pursue STEM through college and career.</a:t>
            </a:r>
          </a:p>
          <a:p>
            <a:endParaRPr lang="en-US" sz="1800" b="0" i="0" u="none" strike="noStrike" baseline="0" dirty="0">
              <a:solidFill>
                <a:srgbClr val="211D1E"/>
              </a:solidFill>
              <a:latin typeface="Metropolis" panose="00000500000000000000" pitchFamily="50" charset="0"/>
            </a:endParaRPr>
          </a:p>
          <a:p>
            <a:pPr algn="l"/>
            <a:r>
              <a:rPr lang="en-US" sz="1800" b="0" i="0" u="none" strike="noStrike" baseline="0" dirty="0">
                <a:solidFill>
                  <a:srgbClr val="000000"/>
                </a:solidFill>
                <a:latin typeface="Metropolis Light" panose="00000400000000000000" pitchFamily="50" charset="0"/>
              </a:rPr>
              <a:t>WHAT TO EXPECT</a:t>
            </a:r>
          </a:p>
          <a:p>
            <a:pPr algn="l"/>
            <a:endParaRPr lang="en-US" sz="1800" b="0" i="0" u="none" strike="noStrike" baseline="0" dirty="0">
              <a:solidFill>
                <a:srgbClr val="000000"/>
              </a:solidFill>
              <a:latin typeface="Metropolis Light" panose="00000400000000000000" pitchFamily="50" charset="0"/>
            </a:endParaRPr>
          </a:p>
          <a:p>
            <a:r>
              <a:rPr lang="en-US" sz="1800" b="0" i="0" u="none" strike="noStrike" baseline="0" dirty="0">
                <a:solidFill>
                  <a:srgbClr val="000000"/>
                </a:solidFill>
                <a:latin typeface="Metropolis Light" panose="00000400000000000000" pitchFamily="50" charset="0"/>
              </a:rPr>
              <a:t> </a:t>
            </a:r>
            <a:r>
              <a:rPr lang="en-US" sz="1800" b="0" i="0" u="none" strike="noStrike" baseline="0" dirty="0">
                <a:solidFill>
                  <a:srgbClr val="211D1E"/>
                </a:solidFill>
                <a:latin typeface="Metropolis Light" panose="00000400000000000000" pitchFamily="50" charset="0"/>
              </a:rPr>
              <a:t>As part of the BOLTS program students will receive:</a:t>
            </a:r>
          </a:p>
          <a:p>
            <a:r>
              <a:rPr lang="en-US" sz="1800" b="1" i="0" u="none" strike="noStrike" baseline="0" dirty="0">
                <a:solidFill>
                  <a:srgbClr val="0074D9"/>
                </a:solidFill>
                <a:latin typeface="Avenir Black"/>
              </a:rPr>
              <a:t>» </a:t>
            </a:r>
            <a:r>
              <a:rPr lang="en-US" sz="1800" b="0" i="0" u="none" strike="noStrike" baseline="0" dirty="0">
                <a:solidFill>
                  <a:srgbClr val="211D1E"/>
                </a:solidFill>
                <a:latin typeface="Metropolis Light" panose="00000400000000000000" pitchFamily="50" charset="0"/>
              </a:rPr>
              <a:t>Support and guidance to explore and develop computing skills in STEM areas.</a:t>
            </a:r>
          </a:p>
          <a:p>
            <a:r>
              <a:rPr lang="en-US" sz="1800" b="1" i="0" u="none" strike="noStrike" baseline="0" dirty="0">
                <a:solidFill>
                  <a:srgbClr val="0074D9"/>
                </a:solidFill>
                <a:latin typeface="Avenir Black"/>
              </a:rPr>
              <a:t>» </a:t>
            </a:r>
            <a:r>
              <a:rPr lang="en-US" sz="1800" b="0" i="0" u="none" strike="noStrike" baseline="0" dirty="0">
                <a:solidFill>
                  <a:srgbClr val="211D1E"/>
                </a:solidFill>
                <a:latin typeface="Metropolis Light" panose="00000400000000000000" pitchFamily="50" charset="0"/>
              </a:rPr>
              <a:t>Mentorship support within the STEM-related area they have chosen.</a:t>
            </a:r>
          </a:p>
          <a:p>
            <a:r>
              <a:rPr lang="en-US" sz="1800" b="1" i="0" u="none" strike="noStrike" baseline="0" dirty="0">
                <a:solidFill>
                  <a:srgbClr val="0074D9"/>
                </a:solidFill>
                <a:latin typeface="Avenir Black"/>
              </a:rPr>
              <a:t>» </a:t>
            </a:r>
            <a:r>
              <a:rPr lang="en-US" sz="1800" b="0" i="0" u="none" strike="noStrike" baseline="0" dirty="0">
                <a:solidFill>
                  <a:srgbClr val="211D1E"/>
                </a:solidFill>
                <a:latin typeface="Metropolis Light" panose="00000400000000000000" pitchFamily="50" charset="0"/>
              </a:rPr>
              <a:t>Guidance on how to apply for scholarships, PNNL internships, and other opportunities.</a:t>
            </a:r>
          </a:p>
          <a:p>
            <a:r>
              <a:rPr lang="en-US" sz="1800" b="0" i="0" u="none" strike="noStrike" baseline="0" dirty="0">
                <a:solidFill>
                  <a:srgbClr val="211D1E"/>
                </a:solidFill>
                <a:latin typeface="Metropolis Light" panose="00000400000000000000" pitchFamily="50" charset="0"/>
              </a:rPr>
              <a:t>Participating scientists receive training on how to be successful mentors to high school students from diverse backgrounds.</a:t>
            </a:r>
            <a:endParaRPr lang="en-US" sz="1800" b="0" i="0" u="none" strike="noStrike" baseline="0" dirty="0">
              <a:solidFill>
                <a:srgbClr val="000000"/>
              </a:solidFill>
              <a:latin typeface="Metropolis Light" panose="00000400000000000000" pitchFamily="50" charset="0"/>
            </a:endParaRPr>
          </a:p>
          <a:p>
            <a:pPr algn="l"/>
            <a:endParaRPr lang="en-US" sz="1800" b="0" i="0" u="none" strike="noStrike" baseline="0" dirty="0">
              <a:solidFill>
                <a:srgbClr val="000000"/>
              </a:solidFill>
              <a:latin typeface="Metropolis Light" panose="00000400000000000000" pitchFamily="50" charset="0"/>
            </a:endParaRPr>
          </a:p>
          <a:p>
            <a:r>
              <a:rPr lang="en-US" sz="1800" b="0" i="0" u="none" strike="noStrike" baseline="0" dirty="0">
                <a:solidFill>
                  <a:srgbClr val="D57600"/>
                </a:solidFill>
                <a:latin typeface="Metropolis Light" panose="00000400000000000000" pitchFamily="50" charset="0"/>
              </a:rPr>
              <a:t>AUDIENCE</a:t>
            </a:r>
          </a:p>
          <a:p>
            <a:r>
              <a:rPr lang="en-US" sz="1800" b="0" i="0" u="none" strike="noStrike" baseline="0" dirty="0">
                <a:solidFill>
                  <a:srgbClr val="211D1E"/>
                </a:solidFill>
                <a:latin typeface="Metropolis Light" panose="00000400000000000000" pitchFamily="50" charset="0"/>
              </a:rPr>
              <a:t>The BOLTS program is designed for students who demonstrate potential for success in STEM but may have real or perceived barriers to fulfilling that potential. Participants are recommended either by their teachers or by coordinators from the nonprofit Communities in Schools. Each cohort has a duration of at least three years, beginning during the students’ junior year in high school and continuing through their first year of college. </a:t>
            </a:r>
            <a:endParaRPr lang="en-US" b="1" dirty="0"/>
          </a:p>
          <a:p>
            <a:endParaRPr lang="en-US" b="1" dirty="0"/>
          </a:p>
          <a:p>
            <a:r>
              <a:rPr lang="en-US" b="1" dirty="0"/>
              <a:t>MSIPP-NNSA </a:t>
            </a:r>
          </a:p>
          <a:p>
            <a:pPr algn="l"/>
            <a:r>
              <a:rPr lang="en-US" b="0" i="0" dirty="0">
                <a:solidFill>
                  <a:srgbClr val="0E0D0D"/>
                </a:solidFill>
                <a:effectLst/>
                <a:latin typeface="Montserrat" panose="00000500000000000000" pitchFamily="2" charset="0"/>
              </a:rPr>
              <a:t>The Minority-Serving Institution Partnership Program - National Nuclear Security Administration (MSIPP-NNSA) is a research-based experience for students who are traditionally underrepresented in STEM.</a:t>
            </a:r>
          </a:p>
          <a:p>
            <a:pPr algn="l"/>
            <a:endParaRPr lang="en-US" b="0" i="0" dirty="0">
              <a:solidFill>
                <a:srgbClr val="0E0D0D"/>
              </a:solidFill>
              <a:effectLst/>
              <a:latin typeface="Montserrat" panose="00000500000000000000" pitchFamily="2" charset="0"/>
            </a:endParaRPr>
          </a:p>
          <a:p>
            <a:pPr algn="l"/>
            <a:r>
              <a:rPr lang="en-US" b="0" i="0" dirty="0">
                <a:solidFill>
                  <a:srgbClr val="0E0D0D"/>
                </a:solidFill>
                <a:effectLst/>
                <a:latin typeface="Montserrat" panose="00000500000000000000" pitchFamily="2" charset="0"/>
              </a:rPr>
              <a:t>MSIPP-NNSA is designed to build a sustainable pipeline between the U.S. Department of Energy facilities and national laboratories and minority-serving institutions in STEM disciplines, and bring a heightened awareness of NNSA plants and laboratories to institutions with a common interest in STEM research fields. To learn more, visit the </a:t>
            </a:r>
            <a:r>
              <a:rPr lang="en-US" b="0" i="0" u="none" strike="noStrike" dirty="0">
                <a:solidFill>
                  <a:srgbClr val="0560C1"/>
                </a:solidFill>
                <a:effectLst/>
                <a:latin typeface="Montserrat" panose="00000500000000000000" pitchFamily="2" charset="0"/>
                <a:hlinkClick r:id="rId3"/>
              </a:rPr>
              <a:t>NNSA’s MSIPP website</a:t>
            </a:r>
            <a:endParaRPr lang="en-US" b="0" i="0" dirty="0">
              <a:solidFill>
                <a:srgbClr val="0E0D0D"/>
              </a:solidFill>
              <a:effectLst/>
              <a:latin typeface="Montserrat" panose="00000500000000000000" pitchFamily="2" charset="0"/>
            </a:endParaRPr>
          </a:p>
          <a:p>
            <a:endParaRPr lang="en-US" b="1" dirty="0"/>
          </a:p>
          <a:p>
            <a:r>
              <a:rPr lang="en-US" b="1" dirty="0"/>
              <a:t>**AS you can see, both programs emphasize serving &amp; cultivating opportunities for historically &amp; traditionally underrepresented populations. Again, these programs are under the HS program umbrella but are considered special programs due to key difference in deliverables, funding, approach, etc. </a:t>
            </a:r>
          </a:p>
          <a:p>
            <a:endParaRPr lang="en-US" b="1" dirty="0"/>
          </a:p>
          <a:p>
            <a:pPr algn="l"/>
            <a:r>
              <a:rPr lang="en-US" b="1" i="0" dirty="0">
                <a:solidFill>
                  <a:srgbClr val="0E0D0D"/>
                </a:solidFill>
                <a:effectLst/>
                <a:latin typeface="Montserrat" panose="00000500000000000000" pitchFamily="2" charset="0"/>
              </a:rPr>
              <a:t>ABOUT OUR INTERNS</a:t>
            </a:r>
            <a:r>
              <a:rPr lang="en-US" b="0" i="0" dirty="0">
                <a:solidFill>
                  <a:srgbClr val="0E0D0D"/>
                </a:solidFill>
                <a:effectLst/>
                <a:latin typeface="Montserrat" panose="00000500000000000000" pitchFamily="2" charset="0"/>
              </a:rPr>
              <a:t>: This program seeks students who have a passion for solving complex problems in national security, energy, and science. MSIPP-NNSA interns work side-by-side with a scientist in a specific research area that aligns with NNSA’s mission by applying cutting-edge research to make our nation safer and stronger. Such research areas include:</a:t>
            </a:r>
          </a:p>
          <a:p>
            <a:pPr algn="l">
              <a:buFont typeface="Arial" panose="020B0604020202020204" pitchFamily="34" charset="0"/>
              <a:buChar char="•"/>
            </a:pPr>
            <a:r>
              <a:rPr lang="en-US" b="0" i="0" dirty="0">
                <a:solidFill>
                  <a:srgbClr val="0E0D0D"/>
                </a:solidFill>
                <a:effectLst/>
                <a:latin typeface="Montserrat" panose="00000500000000000000" pitchFamily="2" charset="0"/>
              </a:rPr>
              <a:t>Biology</a:t>
            </a:r>
          </a:p>
          <a:p>
            <a:pPr algn="l">
              <a:buFont typeface="Arial" panose="020B0604020202020204" pitchFamily="34" charset="0"/>
              <a:buChar char="•"/>
            </a:pPr>
            <a:r>
              <a:rPr lang="en-US" b="0" i="0" dirty="0">
                <a:solidFill>
                  <a:srgbClr val="0E0D0D"/>
                </a:solidFill>
                <a:effectLst/>
                <a:latin typeface="Montserrat" panose="00000500000000000000" pitchFamily="2" charset="0"/>
              </a:rPr>
              <a:t>Computational science</a:t>
            </a:r>
          </a:p>
          <a:p>
            <a:pPr algn="l">
              <a:buFont typeface="Arial" panose="020B0604020202020204" pitchFamily="34" charset="0"/>
              <a:buChar char="•"/>
            </a:pPr>
            <a:r>
              <a:rPr lang="en-US" b="0" i="0" dirty="0">
                <a:solidFill>
                  <a:srgbClr val="0E0D0D"/>
                </a:solidFill>
                <a:effectLst/>
                <a:latin typeface="Montserrat" panose="00000500000000000000" pitchFamily="2" charset="0"/>
              </a:rPr>
              <a:t>Cybersecurity</a:t>
            </a:r>
          </a:p>
          <a:p>
            <a:pPr algn="l">
              <a:buFont typeface="Arial" panose="020B0604020202020204" pitchFamily="34" charset="0"/>
              <a:buChar char="•"/>
            </a:pPr>
            <a:r>
              <a:rPr lang="en-US" b="0" i="0" dirty="0">
                <a:solidFill>
                  <a:srgbClr val="0E0D0D"/>
                </a:solidFill>
                <a:effectLst/>
                <a:latin typeface="Montserrat" panose="00000500000000000000" pitchFamily="2" charset="0"/>
              </a:rPr>
              <a:t>High-energy physics</a:t>
            </a:r>
          </a:p>
          <a:p>
            <a:pPr algn="l">
              <a:buFont typeface="Arial" panose="020B0604020202020204" pitchFamily="34" charset="0"/>
              <a:buChar char="•"/>
            </a:pPr>
            <a:r>
              <a:rPr lang="en-US" b="0" i="0" dirty="0">
                <a:solidFill>
                  <a:srgbClr val="0E0D0D"/>
                </a:solidFill>
                <a:effectLst/>
                <a:latin typeface="Montserrat" panose="00000500000000000000" pitchFamily="2" charset="0"/>
              </a:rPr>
              <a:t>Mass spectrometry</a:t>
            </a:r>
          </a:p>
          <a:p>
            <a:pPr algn="l">
              <a:buFont typeface="Arial" panose="020B0604020202020204" pitchFamily="34" charset="0"/>
              <a:buChar char="•"/>
            </a:pPr>
            <a:r>
              <a:rPr lang="en-US" b="0" i="0" dirty="0">
                <a:solidFill>
                  <a:srgbClr val="0E0D0D"/>
                </a:solidFill>
                <a:effectLst/>
                <a:latin typeface="Montserrat" panose="00000500000000000000" pitchFamily="2" charset="0"/>
              </a:rPr>
              <a:t>Radiation detection</a:t>
            </a:r>
          </a:p>
          <a:p>
            <a:pPr algn="l">
              <a:buFont typeface="Arial" panose="020B0604020202020204" pitchFamily="34" charset="0"/>
              <a:buChar char="•"/>
            </a:pPr>
            <a:r>
              <a:rPr lang="en-US" b="0" i="0" dirty="0">
                <a:solidFill>
                  <a:srgbClr val="0E0D0D"/>
                </a:solidFill>
                <a:effectLst/>
                <a:latin typeface="Montserrat" panose="00000500000000000000" pitchFamily="2" charset="0"/>
              </a:rPr>
              <a:t>Radiochemistry</a:t>
            </a:r>
          </a:p>
          <a:p>
            <a:pPr algn="l"/>
            <a:r>
              <a:rPr lang="en-US" b="0" i="0" dirty="0">
                <a:solidFill>
                  <a:srgbClr val="0E0D0D"/>
                </a:solidFill>
                <a:effectLst/>
                <a:latin typeface="Montserrat" panose="00000500000000000000" pitchFamily="2" charset="0"/>
              </a:rPr>
              <a:t>MSIPP-NNSA interns are assigned a PNNL project advisor who guides their work on projects supporting a wide range of NNSA mission areas and capabilities. Interns will deliver a poster presentation on their work and internship experience as part of the end-of-summer internship symposium sponsored by the Office of STEM Education. </a:t>
            </a:r>
          </a:p>
          <a:p>
            <a:pPr algn="l"/>
            <a:endParaRPr lang="en-US" b="0" i="0" dirty="0">
              <a:solidFill>
                <a:srgbClr val="0E0D0D"/>
              </a:solidFill>
              <a:effectLst/>
              <a:latin typeface="Montserrat" panose="00000500000000000000" pitchFamily="2" charset="0"/>
            </a:endParaRPr>
          </a:p>
          <a:p>
            <a:pPr algn="l"/>
            <a:r>
              <a:rPr lang="en-US" b="1" i="0" dirty="0">
                <a:solidFill>
                  <a:srgbClr val="0E0D0D"/>
                </a:solidFill>
                <a:effectLst/>
                <a:latin typeface="Montserrat" panose="00000500000000000000" pitchFamily="2" charset="0"/>
              </a:rPr>
              <a:t>TIMELINE</a:t>
            </a:r>
          </a:p>
          <a:p>
            <a:pPr algn="l"/>
            <a:r>
              <a:rPr lang="en-US" b="0" i="0" dirty="0">
                <a:solidFill>
                  <a:srgbClr val="0E0D0D"/>
                </a:solidFill>
                <a:effectLst/>
                <a:latin typeface="Montserrat" panose="00000500000000000000" pitchFamily="2" charset="0"/>
              </a:rPr>
              <a:t>MSIPP-NNSA internship opportunities are posted on the </a:t>
            </a:r>
            <a:r>
              <a:rPr lang="en-US" b="0" i="0" u="none" strike="noStrike" dirty="0">
                <a:solidFill>
                  <a:srgbClr val="0560C1"/>
                </a:solidFill>
                <a:effectLst/>
                <a:latin typeface="Montserrat" panose="00000500000000000000" pitchFamily="2" charset="0"/>
                <a:hlinkClick r:id="rId4"/>
              </a:rPr>
              <a:t>PNNL Careers website</a:t>
            </a:r>
            <a:r>
              <a:rPr lang="en-US" b="0" i="0" dirty="0">
                <a:solidFill>
                  <a:srgbClr val="0E0D0D"/>
                </a:solidFill>
                <a:effectLst/>
                <a:latin typeface="Montserrat" panose="00000500000000000000" pitchFamily="2" charset="0"/>
              </a:rPr>
              <a:t>. Opportunities are typically posted in September/October for interns that will begin assignments in June. MSIPP interns come to PNNL fully funded by NNSA for a period of 8-12 weeks. Depending on the work scope and mentor, the internship can be extended.</a:t>
            </a:r>
            <a:endParaRPr lang="en-US" b="1" i="0" dirty="0">
              <a:solidFill>
                <a:srgbClr val="0E0D0D"/>
              </a:solidFill>
              <a:effectLst/>
              <a:latin typeface="Montserrat" panose="00000500000000000000" pitchFamily="2" charset="0"/>
            </a:endParaRPr>
          </a:p>
          <a:p>
            <a:endParaRPr lang="en-US" b="1" dirty="0"/>
          </a:p>
        </p:txBody>
      </p:sp>
      <p:sp>
        <p:nvSpPr>
          <p:cNvPr id="4" name="Date Placeholder 3"/>
          <p:cNvSpPr>
            <a:spLocks noGrp="1"/>
          </p:cNvSpPr>
          <p:nvPr>
            <p:ph type="dt" idx="1"/>
          </p:nvPr>
        </p:nvSpPr>
        <p:spPr/>
        <p:txBody>
          <a:bodyPr/>
          <a:lstStyle/>
          <a:p>
            <a:fld id="{773ACB16-B7C9-4296-8875-291163A61ABE}"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10</a:t>
            </a:fld>
            <a:endParaRPr lang="en-US" dirty="0"/>
          </a:p>
        </p:txBody>
      </p:sp>
    </p:spTree>
    <p:extLst>
      <p:ext uri="{BB962C8B-B14F-4D97-AF65-F5344CB8AC3E}">
        <p14:creationId xmlns:p14="http://schemas.microsoft.com/office/powerpoint/2010/main" val="3045632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Really quick, at a glance what does the summer cohort look like.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have about 14 students continuing their academic year internships into the summer.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16 SRAP new students coming in, 2 Yong Women in Science… Total of 37 and we haven’t finished hiring yet.. The HS program increases dramatically in the summer.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Everyone is remote, the lab is still not allowing HS onsite.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Minors at the lab, we have a few &amp; we need to make sure we are following up with them. Still 10 in hiring. Hoping we hit 50 #. That would be the highest we have for a summer program.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That is a lot of you HS students taking part, who are from all over. I don’t know our demographics just yet, but we have interns participating from all over the nation. We are excited to have you all here!</a:t>
            </a:r>
            <a:endParaRPr lang="en-US" dirty="0"/>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11</a:t>
            </a:fld>
            <a:endParaRPr lang="en-US" dirty="0"/>
          </a:p>
        </p:txBody>
      </p:sp>
    </p:spTree>
    <p:extLst>
      <p:ext uri="{BB962C8B-B14F-4D97-AF65-F5344CB8AC3E}">
        <p14:creationId xmlns:p14="http://schemas.microsoft.com/office/powerpoint/2010/main" val="2613356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What does the HS program entail?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Mentor</a:t>
            </a:r>
            <a:r>
              <a:rPr lang="en-US" dirty="0"/>
              <a:t> – students are </a:t>
            </a:r>
            <a:r>
              <a:rPr lang="en-US" dirty="0" err="1"/>
              <a:t>paried</a:t>
            </a:r>
            <a:r>
              <a:rPr lang="en-US" dirty="0"/>
              <a:t> with High caliber scientists and business professionals provided with </a:t>
            </a:r>
            <a:r>
              <a:rPr lang="en-US" b="1" dirty="0"/>
              <a:t>specific mentor training &amp; resources to </a:t>
            </a:r>
            <a:r>
              <a:rPr lang="en-US" dirty="0"/>
              <a:t> mentoring students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rPr>
              <a:t>Collaborate - Work alongside a STEM or Business Professional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rPr>
              <a:t>Grow - </a:t>
            </a:r>
            <a:r>
              <a:rPr lang="en-US" sz="1200" kern="0" dirty="0">
                <a:solidFill>
                  <a:srgbClr val="000000"/>
                </a:solidFill>
                <a:latin typeface="Roboto"/>
                <a:ea typeface="Roboto"/>
                <a:cs typeface="Roboto"/>
                <a:sym typeface="Roboto"/>
              </a:rPr>
              <a:t>Enhance technical, communication and cultural skills</a:t>
            </a:r>
            <a:endPar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rPr>
              <a:t>Engage - Receive guidance on career development and resources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Project Work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Business or researched based; work with stem professionals in work that creates impact designed to solve real-world, complex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Deliverables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Attend presentation &amp; abstract workshop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Symposium – 10 min PPT; 2 min Q &amp; 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Abstract – 200 words about their project. Mentor support, PM support, workshops to prepare &amp; clear deadlines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Enrichments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Professional Development: </a:t>
            </a:r>
            <a:r>
              <a:rPr lang="en-US" sz="1200" kern="0" dirty="0">
                <a:solidFill>
                  <a:srgbClr val="000000"/>
                </a:solidFill>
                <a:latin typeface="Roboto"/>
                <a:ea typeface="Roboto"/>
                <a:cs typeface="Roboto"/>
                <a:sym typeface="Roboto"/>
              </a:rPr>
              <a:t>Participate in opportunities to enhance your technical &amp; soft skills</a:t>
            </a:r>
            <a:endPar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Social Activities: </a:t>
            </a:r>
            <a:r>
              <a:rPr lang="en-US" sz="1200" kern="0" dirty="0">
                <a:solidFill>
                  <a:srgbClr val="000000"/>
                </a:solidFill>
                <a:latin typeface="Roboto"/>
                <a:ea typeface="Roboto"/>
                <a:cs typeface="Roboto"/>
                <a:sym typeface="Roboto"/>
              </a:rPr>
              <a:t>Meet, engage and connect with other interns across the lab! </a:t>
            </a:r>
            <a:endPar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Career Resources: </a:t>
            </a:r>
            <a:r>
              <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rPr>
              <a:t>Be in the know about key resources to continue your career pathway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srgbClr val="000000"/>
                </a:solidFill>
                <a:effectLst/>
                <a:uLnTx/>
                <a:uFillTx/>
                <a:latin typeface="Roboto"/>
                <a:ea typeface="Roboto"/>
                <a:cs typeface="Roboto"/>
                <a:sym typeface="Roboto"/>
              </a:rPr>
              <a:t>Networking – have the chance to network with those in their group &amp; beyond! Linked in workshops,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Resources</a:t>
            </a:r>
            <a:r>
              <a:rPr lang="en-US" dirty="0"/>
              <a:t> – Intern newsletter, Yammer STEM interns page, HUB/Scout, Mentor, PM, etc. </a:t>
            </a:r>
          </a:p>
          <a:p>
            <a:endParaRPr lang="en-US" dirty="0"/>
          </a:p>
          <a:p>
            <a:endParaRPr lang="en-US" dirty="0"/>
          </a:p>
        </p:txBody>
      </p:sp>
      <p:sp>
        <p:nvSpPr>
          <p:cNvPr id="4" name="Date Placeholder 3"/>
          <p:cNvSpPr>
            <a:spLocks noGrp="1"/>
          </p:cNvSpPr>
          <p:nvPr>
            <p:ph type="dt" idx="1"/>
          </p:nvPr>
        </p:nvSpPr>
        <p:spPr/>
        <p:txBody>
          <a:bodyPr/>
          <a:lstStyle/>
          <a:p>
            <a:fld id="{728528AD-4FAD-4DF3-917E-BD63F714F334}" type="datetime4">
              <a:rPr lang="en-US" smtClean="0"/>
              <a:t>January 21, 2025</a:t>
            </a:fld>
            <a:endParaRPr lang="en-US"/>
          </a:p>
        </p:txBody>
      </p:sp>
      <p:sp>
        <p:nvSpPr>
          <p:cNvPr id="5" name="Slide Number Placeholder 4"/>
          <p:cNvSpPr>
            <a:spLocks noGrp="1"/>
          </p:cNvSpPr>
          <p:nvPr>
            <p:ph type="sldNum" sz="quarter" idx="5"/>
          </p:nvPr>
        </p:nvSpPr>
        <p:spPr/>
        <p:txBody>
          <a:bodyPr/>
          <a:lstStyle/>
          <a:p>
            <a:fld id="{710104DB-87CA-D64F-AB86-DB2520DDF5D7}" type="slidenum">
              <a:rPr lang="en-US" smtClean="0"/>
              <a:pPr/>
              <a:t>12</a:t>
            </a:fld>
            <a:endParaRPr lang="en-US"/>
          </a:p>
        </p:txBody>
      </p:sp>
    </p:spTree>
    <p:extLst>
      <p:ext uri="{BB962C8B-B14F-4D97-AF65-F5344CB8AC3E}">
        <p14:creationId xmlns:p14="http://schemas.microsoft.com/office/powerpoint/2010/main" val="313274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Mentor </a:t>
            </a:r>
            <a:r>
              <a:rPr lang="en-US" dirty="0"/>
              <a:t>- High caliber scientists mentoring students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Collaborate: Work alongside a STEM or Business Professional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Grow: Enhance technical, communication and cultural skills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Engage: Receive guidance on career development and 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Project Work: Science based or business based; Impact – engage in work solving real world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Check in’s </a:t>
            </a:r>
            <a:r>
              <a:rPr lang="en-US" dirty="0"/>
              <a:t>(student and mentor) – to discuss project, well being, challenges/barriers/successes, etc.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Another chance to network and engage with other interns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Networking/PD </a:t>
            </a:r>
            <a:r>
              <a:rPr lang="en-US" b="1" dirty="0" err="1"/>
              <a:t>Opp’s</a:t>
            </a:r>
            <a:r>
              <a:rPr lang="en-US" b="1" dirty="0"/>
              <a:t> </a:t>
            </a:r>
            <a:r>
              <a:rPr lang="en-US" dirty="0"/>
              <a:t>– via LaunchPad – including PD, career awareness &amp; development, enrichments, social events (see ex’s off to right)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Mentors have access to view opportunities available to students; students are encouraged to share with their mentor what they are attending &amp; come to a mutual decision on how many events to attend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defTabSz="548618">
              <a:spcBef>
                <a:spcPct val="20000"/>
              </a:spcBef>
              <a:buClr>
                <a:schemeClr val="tx2"/>
              </a:buClr>
              <a:buSzPct val="100000"/>
            </a:pPr>
            <a:r>
              <a:rPr lang="en-US" sz="2400" b="1" dirty="0">
                <a:solidFill>
                  <a:schemeClr val="tx2"/>
                </a:solidFill>
                <a:cs typeface="Arial"/>
              </a:rPr>
              <a:t>ENRICHMENTS</a:t>
            </a:r>
            <a:endParaRPr lang="en-US" sz="2000" b="1" dirty="0">
              <a:solidFill>
                <a:schemeClr val="tx2"/>
              </a:solidFill>
              <a:cs typeface="Arial"/>
            </a:endParaRPr>
          </a:p>
          <a:p>
            <a:pPr marL="891517" lvl="1" indent="-342900" defTabSz="548618">
              <a:spcBef>
                <a:spcPct val="20000"/>
              </a:spcBef>
              <a:buClr>
                <a:schemeClr val="tx2"/>
              </a:buClr>
              <a:buSzPct val="100000"/>
              <a:buFont typeface="Arial" panose="020B0604020202020204" pitchFamily="34" charset="0"/>
              <a:buChar char="•"/>
            </a:pPr>
            <a:r>
              <a:rPr lang="en-US" sz="2000" dirty="0">
                <a:cs typeface="Arial"/>
              </a:rPr>
              <a:t>Abstract &amp; Presentation Skills Workshop</a:t>
            </a:r>
          </a:p>
          <a:p>
            <a:pPr marL="891517" lvl="1" indent="-342900" defTabSz="548618">
              <a:spcBef>
                <a:spcPct val="20000"/>
              </a:spcBef>
              <a:buClr>
                <a:schemeClr val="tx2"/>
              </a:buClr>
              <a:buSzPct val="100000"/>
              <a:buFont typeface="Arial" panose="020B0604020202020204" pitchFamily="34" charset="0"/>
              <a:buChar char="•"/>
            </a:pPr>
            <a:r>
              <a:rPr lang="en-US" sz="2000" dirty="0">
                <a:cs typeface="Arial"/>
              </a:rPr>
              <a:t>Power of Active Listening</a:t>
            </a:r>
          </a:p>
          <a:p>
            <a:pPr marL="891517" lvl="1" indent="-342900" defTabSz="548618">
              <a:spcBef>
                <a:spcPct val="20000"/>
              </a:spcBef>
              <a:buClr>
                <a:schemeClr val="tx2"/>
              </a:buClr>
              <a:buSzPct val="100000"/>
              <a:buFont typeface="Arial" panose="020B0604020202020204" pitchFamily="34" charset="0"/>
              <a:buChar char="•"/>
            </a:pPr>
            <a:r>
              <a:rPr lang="en-US" sz="2000" dirty="0">
                <a:cs typeface="Arial"/>
              </a:rPr>
              <a:t>Presenting a Professional LinkedIn Profile</a:t>
            </a:r>
          </a:p>
          <a:p>
            <a:pPr defTabSz="548618">
              <a:spcBef>
                <a:spcPct val="20000"/>
              </a:spcBef>
              <a:buClr>
                <a:schemeClr val="tx2"/>
              </a:buClr>
              <a:buSzPct val="100000"/>
            </a:pPr>
            <a:endParaRPr lang="en-US" sz="2000" dirty="0">
              <a:cs typeface="Arial"/>
            </a:endParaRPr>
          </a:p>
          <a:p>
            <a:pPr defTabSz="548618">
              <a:spcBef>
                <a:spcPct val="20000"/>
              </a:spcBef>
              <a:buClr>
                <a:schemeClr val="tx2"/>
              </a:buClr>
              <a:buSzPct val="100000"/>
            </a:pPr>
            <a:r>
              <a:rPr lang="en-US" sz="2400" b="1" dirty="0">
                <a:solidFill>
                  <a:schemeClr val="tx2"/>
                </a:solidFill>
                <a:cs typeface="Arial"/>
              </a:rPr>
              <a:t>VIRTUAL TOURS</a:t>
            </a:r>
          </a:p>
          <a:p>
            <a:pPr marL="891504" lvl="1" indent="-342887" defTabSz="548618">
              <a:spcBef>
                <a:spcPct val="20000"/>
              </a:spcBef>
              <a:buClr>
                <a:schemeClr val="tx2"/>
              </a:buClr>
              <a:buSzPct val="100000"/>
              <a:buFont typeface="Arial" panose="020B0604020202020204" pitchFamily="34" charset="0"/>
              <a:buChar char="•"/>
            </a:pPr>
            <a:r>
              <a:rPr lang="en-US" sz="2000" dirty="0">
                <a:cs typeface="Arial"/>
              </a:rPr>
              <a:t>EMSL </a:t>
            </a:r>
          </a:p>
          <a:p>
            <a:pPr marL="891504" lvl="1" indent="-342887" defTabSz="548618">
              <a:spcBef>
                <a:spcPct val="20000"/>
              </a:spcBef>
              <a:buClr>
                <a:schemeClr val="tx2"/>
              </a:buClr>
              <a:buSzPct val="100000"/>
              <a:buFont typeface="Arial" panose="020B0604020202020204" pitchFamily="34" charset="0"/>
              <a:buChar char="•"/>
            </a:pPr>
            <a:r>
              <a:rPr lang="en-US" sz="2000" dirty="0">
                <a:cs typeface="Arial"/>
              </a:rPr>
              <a:t>PNNL Sequim Marine Sciences Lab</a:t>
            </a:r>
          </a:p>
          <a:p>
            <a:pPr marL="891504" lvl="1" indent="-342887" defTabSz="548618">
              <a:spcBef>
                <a:spcPct val="20000"/>
              </a:spcBef>
              <a:buClr>
                <a:schemeClr val="tx2"/>
              </a:buClr>
              <a:buSzPct val="100000"/>
              <a:buFont typeface="Arial" panose="020B0604020202020204" pitchFamily="34" charset="0"/>
              <a:buChar char="•"/>
            </a:pPr>
            <a:r>
              <a:rPr lang="en-US" sz="2000" dirty="0">
                <a:cs typeface="Arial"/>
              </a:rPr>
              <a:t>Glass Lab at APEL </a:t>
            </a:r>
          </a:p>
          <a:p>
            <a:pPr defTabSz="548618">
              <a:spcBef>
                <a:spcPct val="20000"/>
              </a:spcBef>
              <a:buClr>
                <a:schemeClr val="tx2"/>
              </a:buClr>
              <a:buSzPct val="100000"/>
            </a:pPr>
            <a:endParaRPr lang="en-US" sz="2000" dirty="0">
              <a:cs typeface="Arial"/>
            </a:endParaRPr>
          </a:p>
          <a:p>
            <a:pPr defTabSz="548618">
              <a:spcBef>
                <a:spcPct val="20000"/>
              </a:spcBef>
              <a:buClr>
                <a:schemeClr val="tx2"/>
              </a:buClr>
              <a:buSzPct val="100000"/>
            </a:pPr>
            <a:r>
              <a:rPr lang="en-US" sz="2400" b="1" dirty="0">
                <a:solidFill>
                  <a:schemeClr val="tx2"/>
                </a:solidFill>
                <a:cs typeface="Arial"/>
              </a:rPr>
              <a:t>NETWORKING EVENTS</a:t>
            </a:r>
          </a:p>
          <a:p>
            <a:pPr marL="960082" lvl="1" indent="-411463" defTabSz="548618">
              <a:spcBef>
                <a:spcPct val="20000"/>
              </a:spcBef>
              <a:buClr>
                <a:schemeClr val="tx2"/>
              </a:buClr>
              <a:buSzPct val="100000"/>
              <a:buFont typeface="Arial" panose="020B0604020202020204" pitchFamily="34" charset="0"/>
              <a:buChar char="•"/>
            </a:pPr>
            <a:r>
              <a:rPr lang="en-US" sz="2000" dirty="0">
                <a:cs typeface="Arial"/>
              </a:rPr>
              <a:t>Tuesday with</a:t>
            </a:r>
          </a:p>
          <a:p>
            <a:pPr marL="960082" lvl="1" indent="-411463" defTabSz="548618">
              <a:spcBef>
                <a:spcPct val="20000"/>
              </a:spcBef>
              <a:buClr>
                <a:schemeClr val="tx2"/>
              </a:buClr>
              <a:buSzPct val="100000"/>
              <a:buFont typeface="Arial" panose="020B0604020202020204" pitchFamily="34" charset="0"/>
              <a:buChar char="•"/>
            </a:pPr>
            <a:r>
              <a:rPr lang="en-US" sz="2000" dirty="0">
                <a:cs typeface="Arial"/>
              </a:rPr>
              <a:t>Coffee Break</a:t>
            </a:r>
          </a:p>
          <a:p>
            <a:pPr marL="960082" lvl="1" indent="-411463" defTabSz="548618">
              <a:spcBef>
                <a:spcPct val="20000"/>
              </a:spcBef>
              <a:buClr>
                <a:schemeClr val="tx2"/>
              </a:buClr>
              <a:buSzPct val="100000"/>
              <a:buFont typeface="Arial" panose="020B0604020202020204" pitchFamily="34" charset="0"/>
              <a:buChar char="•"/>
            </a:pPr>
            <a:r>
              <a:rPr lang="en-US" sz="2000" dirty="0">
                <a:cs typeface="Arial"/>
              </a:rPr>
              <a:t>Trivia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Deliverables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Symposium – 10 min PPT; 2 min Q &amp; A. Abstract – 200 words about their project. Share their project work, demonstrate communication and presentation skills and highlight impact and awareness about the unique and crucial work PNNL is conducting across several mission areas.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Mentor support, PM support, workshops to prepare &amp; clear deadlines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Resources for a Remote Experience</a:t>
            </a:r>
            <a:r>
              <a:rPr lang="en-US" dirty="0"/>
              <a:t>– Intern newsletter, Yammer STEM interns page, HUB/Scout, Mentor, PM, etc.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Personal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Professional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Educational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13</a:t>
            </a:fld>
            <a:endParaRPr lang="en-US" dirty="0"/>
          </a:p>
        </p:txBody>
      </p:sp>
    </p:spTree>
    <p:extLst>
      <p:ext uri="{BB962C8B-B14F-4D97-AF65-F5344CB8AC3E}">
        <p14:creationId xmlns:p14="http://schemas.microsoft.com/office/powerpoint/2010/main" val="537499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*14-year-olds and 15-year-olds can work up to 3 hours on a school day preceding a school day. All other days, 8 hours per day.</a:t>
            </a:r>
          </a:p>
          <a:p>
            <a:r>
              <a:rPr lang="en-US" dirty="0"/>
              <a:t>**16-year-olds and 17-year-olds can work up to 4 hours on a school day preceding a school day. All other days, 8 hours per day.</a:t>
            </a:r>
          </a:p>
          <a:p>
            <a:r>
              <a:rPr lang="en-US" dirty="0"/>
              <a:t>***Up to 28 hours available through special variances.</a:t>
            </a:r>
          </a:p>
          <a:p>
            <a:endParaRPr lang="en-US" b="0" i="0" dirty="0">
              <a:solidFill>
                <a:srgbClr val="000000"/>
              </a:solidFill>
              <a:effectLst/>
              <a:latin typeface="Open Sans" panose="020B0606030504020204" pitchFamily="34" charset="0"/>
            </a:endParaRPr>
          </a:p>
          <a:p>
            <a:r>
              <a:rPr lang="en-US" b="0" i="0" dirty="0">
                <a:solidFill>
                  <a:srgbClr val="000000"/>
                </a:solidFill>
                <a:effectLst/>
                <a:latin typeface="Open Sans" panose="020B0606030504020204" pitchFamily="34" charset="0"/>
              </a:rPr>
              <a:t>WASHINGTON ADMINISTRATIVE CODE (WAC)</a:t>
            </a:r>
          </a:p>
          <a:p>
            <a:r>
              <a:rPr lang="en-US" b="0" i="0" dirty="0">
                <a:solidFill>
                  <a:srgbClr val="000000"/>
                </a:solidFill>
                <a:effectLst/>
                <a:latin typeface="Open Sans" panose="020B0606030504020204" pitchFamily="34" charset="0"/>
              </a:rPr>
              <a:t>*Minors cannot work during school hours, unless the minor has been excused from school attendance by the minor's school district superintendent or her or his authorized agent. SO – students as part of a WBL approved course can be excused as that is what the course entails; however, they cannot just be logging on whenever during other classes. </a:t>
            </a:r>
          </a:p>
          <a:p>
            <a:endParaRPr lang="en-US" b="0" i="0" dirty="0">
              <a:solidFill>
                <a:srgbClr val="000000"/>
              </a:solidFill>
              <a:effectLst/>
              <a:latin typeface="Open Sans" panose="020B0606030504020204" pitchFamily="34" charset="0"/>
            </a:endParaRPr>
          </a:p>
          <a:p>
            <a:r>
              <a:rPr lang="en-US" b="0" i="0" dirty="0">
                <a:solidFill>
                  <a:srgbClr val="000000"/>
                </a:solidFill>
                <a:effectLst/>
                <a:latin typeface="Open Sans" panose="020B0606030504020204" pitchFamily="34" charset="0"/>
              </a:rPr>
              <a:t>*Running start is a special variance per PNNL policy and in line with the WAC. Since they have a different schedule for classes they can work more than 4 hours. </a:t>
            </a:r>
          </a:p>
          <a:p>
            <a:endParaRPr lang="en-US" b="0" i="0" dirty="0">
              <a:solidFill>
                <a:srgbClr val="000000"/>
              </a:solidFill>
              <a:effectLst/>
              <a:latin typeface="Open Sans" panose="020B0606030504020204" pitchFamily="34" charset="0"/>
            </a:endParaRPr>
          </a:p>
          <a:p>
            <a:r>
              <a:rPr lang="en-US" b="1" i="0" dirty="0">
                <a:solidFill>
                  <a:srgbClr val="000000"/>
                </a:solidFill>
                <a:effectLst/>
                <a:latin typeface="Open Sans" panose="020B0606030504020204" pitchFamily="34" charset="0"/>
              </a:rPr>
              <a:t>Ultimately it is up to their mentor, as they hired them on, and have a certain amount of direct project funding. I encourage the mentor &amp; student to have these conversations.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effectLst/>
                <a:latin typeface="Segoe UI" panose="020B0502040204020203" pitchFamily="34" charset="0"/>
              </a:rPr>
              <a:t>Per WAC - the work week for minors is Sunday through Saturday and the school week is Monday through Friday. Any week with any amount of school time is considered a school week. </a:t>
            </a:r>
            <a:endParaRPr lang="en-US" dirty="0"/>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With summer = non-school meaning you have a lot of flexibility. You are hourly interns, so you are a LTE. </a:t>
            </a:r>
            <a:r>
              <a:rPr lang="en-US" sz="1200" kern="1200" dirty="0" err="1">
                <a:solidFill>
                  <a:schemeClr val="tx1"/>
                </a:solidFill>
                <a:effectLst/>
                <a:latin typeface="+mn-lt"/>
                <a:ea typeface="+mn-ea"/>
                <a:cs typeface="+mn-cs"/>
              </a:rPr>
              <a:t>Uou</a:t>
            </a:r>
            <a:r>
              <a:rPr lang="en-US" sz="1200" kern="1200" dirty="0">
                <a:solidFill>
                  <a:schemeClr val="tx1"/>
                </a:solidFill>
                <a:effectLst/>
                <a:latin typeface="+mn-lt"/>
                <a:ea typeface="+mn-ea"/>
                <a:cs typeface="+mn-cs"/>
              </a:rPr>
              <a:t> can work up to 40 hours if you want, except if you work in any of the states on the following slide.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do not get vacation or holiday pay. (So coming up July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we are closed July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you don’t work that day and you don’t get any pay. If you are wanting to work &amp; you need your hours, you need to talk to your mentor about working extra hours during the week or that Saturday. As long as you are not from these states you can do that.)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Training is considered work hours. So are enrichments and professional development workshops and events.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Confirm appropriate charge codes with your mentors – they establish that since they are paying for your time through their funding. If they haven’t given you a charge code yet, follow up with them.</a:t>
            </a:r>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14</a:t>
            </a:fld>
            <a:endParaRPr lang="en-US" dirty="0"/>
          </a:p>
        </p:txBody>
      </p:sp>
    </p:spTree>
    <p:extLst>
      <p:ext uri="{BB962C8B-B14F-4D97-AF65-F5344CB8AC3E}">
        <p14:creationId xmlns:p14="http://schemas.microsoft.com/office/powerpoint/2010/main" val="1080682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Hours violations communicated to student &amp; mentor. Big policy, we must ensure we are in compliance</a:t>
            </a:r>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15</a:t>
            </a:fld>
            <a:endParaRPr lang="en-US" dirty="0"/>
          </a:p>
        </p:txBody>
      </p:sp>
    </p:spTree>
    <p:extLst>
      <p:ext uri="{BB962C8B-B14F-4D97-AF65-F5344CB8AC3E}">
        <p14:creationId xmlns:p14="http://schemas.microsoft.com/office/powerpoint/2010/main" val="4170473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Very briefly, I wanted to share what is required of </a:t>
            </a:r>
            <a:r>
              <a:rPr lang="en-US" sz="1200" b="1" kern="1200" dirty="0" err="1">
                <a:solidFill>
                  <a:schemeClr val="tx1"/>
                </a:solidFill>
                <a:effectLst/>
                <a:latin typeface="+mn-lt"/>
                <a:ea typeface="+mn-ea"/>
                <a:cs typeface="+mn-cs"/>
              </a:rPr>
              <a:t>hS</a:t>
            </a:r>
            <a:r>
              <a:rPr lang="en-US" sz="1200" b="1" kern="1200" dirty="0">
                <a:solidFill>
                  <a:schemeClr val="tx1"/>
                </a:solidFill>
                <a:effectLst/>
                <a:latin typeface="+mn-lt"/>
                <a:ea typeface="+mn-ea"/>
                <a:cs typeface="+mn-cs"/>
              </a:rPr>
              <a:t> interns from a documentation standpoint. I think this may be valuable for context about what our program requires from our office as well as HR and provide a better understanding about our policies.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HR REQUIRED FORMS</a:t>
            </a:r>
          </a:p>
          <a:p>
            <a:pPr marL="742950" marR="0" lvl="1" indent="-285750">
              <a:spcBef>
                <a:spcPts val="600"/>
              </a:spcBef>
              <a:spcAft>
                <a:spcPts val="0"/>
              </a:spcAft>
              <a:buFont typeface="Arial" panose="020B0604020202020204" pitchFamily="34" charset="0"/>
              <a:buChar char="–"/>
              <a:tabLst>
                <a:tab pos="365760" algn="l"/>
              </a:tabLst>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L&amp; I (Parent Authorization Form):</a:t>
            </a:r>
            <a:r>
              <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(Portia sends during onboarding &amp; will copy or file for PM access) now we don’t get cc’d on any offer letters. </a:t>
            </a: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L&amp; I is the school authorization form, it is to employ a minor. It is a pre-employment form. </a:t>
            </a:r>
            <a:r>
              <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will remain somewhere in HR, maybe p file</a:t>
            </a:r>
          </a:p>
          <a:p>
            <a:pPr marL="742950" marR="0" lvl="1" indent="-285750">
              <a:spcBef>
                <a:spcPts val="600"/>
              </a:spcBef>
              <a:spcAft>
                <a:spcPts val="0"/>
              </a:spcAft>
              <a:buFont typeface="Arial" panose="020B0604020202020204" pitchFamily="34" charset="0"/>
              <a:buChar char="–"/>
              <a:tabLst>
                <a:tab pos="365760" algn="l"/>
              </a:tabLst>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Medical Release Form – </a:t>
            </a:r>
            <a:r>
              <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coordinator to send/file to send out. Student fills it out &amp; the Parents has to sign it. </a:t>
            </a: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It talks about emergency medical treatment for minors</a:t>
            </a:r>
            <a:r>
              <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800" dirty="0" err="1">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Anova</a:t>
            </a:r>
            <a:r>
              <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requested we should think about that. When they were HR. Talked to lawyer David, he said we should do it. He approved the form &amp; to let parents know that that’s what we need to do – for a MINOR.  When she sends out forms, she will put it in a folder that PM can access.</a:t>
            </a:r>
          </a:p>
          <a:p>
            <a:pPr marL="742950" marR="0" lvl="1"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365760" algn="l"/>
              </a:tabLst>
              <a:defRPr/>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Minor Workplace Evaluation Form (if onsite) – if student were onsite, </a:t>
            </a:r>
            <a:r>
              <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it would have to be completed before the student is onboarded. Document is owned by safety &amp; health; we make sure it is signed &amp; everyone sees it. The mentor, the GL, the safety &amp; health and COO and the student. In case of a causal analysis, those at fault, they would go back to the mentor/manager but come looking for PM &amp; HR because we also have it. *will remain in the HR, maybe p file. **HS PM that </a:t>
            </a: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it is completed before a minor steps foot on campus</a:t>
            </a:r>
            <a:r>
              <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PM gives it to Joanna &amp; puts it in the p file.</a:t>
            </a:r>
          </a:p>
          <a:p>
            <a:pPr marL="742950" marR="0" lvl="1" indent="-285750">
              <a:spcBef>
                <a:spcPts val="600"/>
              </a:spcBef>
              <a:spcAft>
                <a:spcPts val="0"/>
              </a:spcAft>
              <a:buFont typeface="Arial" panose="020B0604020202020204" pitchFamily="34" charset="0"/>
              <a:buChar char="–"/>
              <a:tabLst>
                <a:tab pos="365760" algn="l"/>
              </a:tabLst>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Emergency Contact Information: Student must designate an emergency contact in their myHR portfolio so we have that information on hand</a:t>
            </a:r>
          </a:p>
          <a:p>
            <a:pPr marL="0" marR="0" lvl="0" indent="0">
              <a:spcBef>
                <a:spcPts val="600"/>
              </a:spcBef>
              <a:spcAft>
                <a:spcPts val="0"/>
              </a:spcAft>
              <a:buFont typeface="Arial" panose="020B0604020202020204" pitchFamily="34" charset="0"/>
              <a:buNone/>
              <a:tabLst>
                <a:tab pos="365760" algn="l"/>
              </a:tabLst>
            </a:pPr>
            <a:endParaRPr lang="en-US" sz="1800" b="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spcBef>
                <a:spcPts val="600"/>
              </a:spcBef>
              <a:spcAft>
                <a:spcPts val="0"/>
              </a:spcAft>
              <a:buFont typeface="Arial" panose="020B0604020202020204" pitchFamily="34" charset="0"/>
              <a:buNone/>
              <a:tabLst>
                <a:tab pos="365760" algn="l"/>
              </a:tabLst>
            </a:pPr>
            <a:r>
              <a:rPr lang="en-US" sz="1800" b="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OSE PROGRAM ACTIONS</a:t>
            </a:r>
          </a:p>
          <a:p>
            <a:pPr marL="285750" marR="0" lvl="0" indent="-285750">
              <a:spcBef>
                <a:spcPts val="600"/>
              </a:spcBef>
              <a:spcAft>
                <a:spcPts val="0"/>
              </a:spcAft>
              <a:buFontTx/>
              <a:buChar char="-"/>
              <a:tabLst>
                <a:tab pos="365760" algn="l"/>
              </a:tabLst>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1 page write up</a:t>
            </a:r>
            <a:r>
              <a:rPr lang="en-US" sz="1800" b="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includes a brief summary of the project work they are doing. We ask for this in case there is a change in work scope, we must document that in the case of an audit to ensure we know – especially for minors – the roles &amp; responsibilities of the job duties they are performing</a:t>
            </a:r>
          </a:p>
          <a:p>
            <a:pPr marL="285750" marR="0" lvl="0" indent="-285750">
              <a:spcBef>
                <a:spcPts val="600"/>
              </a:spcBef>
              <a:spcAft>
                <a:spcPts val="0"/>
              </a:spcAft>
              <a:buFontTx/>
              <a:buChar char="-"/>
              <a:tabLst>
                <a:tab pos="365760" algn="l"/>
              </a:tabLst>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Work/school schedule – </a:t>
            </a:r>
            <a:r>
              <a:rPr lang="en-US" sz="1800" b="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HS PM needs to have these for documentation purposes to ensure supervision of students by the mentor and myself, especially given we are remote AND ensure compliance of hours and make sure no violations are taking place! Need to know when they are in class. </a:t>
            </a:r>
            <a:endPar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endParaRPr>
          </a:p>
          <a:p>
            <a:pPr marL="285750" marR="0" lvl="0" indent="-285750">
              <a:spcBef>
                <a:spcPts val="600"/>
              </a:spcBef>
              <a:spcAft>
                <a:spcPts val="0"/>
              </a:spcAft>
              <a:buFontTx/>
              <a:buChar char="-"/>
              <a:tabLst>
                <a:tab pos="365760" algn="l"/>
              </a:tabLst>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WBL enrollment confirmation </a:t>
            </a:r>
            <a:r>
              <a:rPr lang="en-US" sz="1800" b="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they have to be enrolled in WBL program to take part in the internship. We don’t just hire cheap labor – HS students must be part of a program &amp; we want to ensure it is in accordance with school &amp; district policies. So they get a grade/credits for their course and are able to have a </a:t>
            </a:r>
            <a:r>
              <a:rPr lang="en-US" sz="1800" b="0" dirty="0" err="1">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wbl</a:t>
            </a:r>
            <a:r>
              <a:rPr lang="en-US" sz="1800" b="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 experience through an external internship.</a:t>
            </a:r>
          </a:p>
          <a:p>
            <a:pPr marL="285750" marR="0" lvl="0" indent="-285750">
              <a:spcBef>
                <a:spcPts val="600"/>
              </a:spcBef>
              <a:spcAft>
                <a:spcPts val="0"/>
              </a:spcAft>
              <a:buFontTx/>
              <a:buChar char="-"/>
              <a:tabLst>
                <a:tab pos="365760" algn="l"/>
              </a:tabLst>
            </a:pPr>
            <a:r>
              <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rPr>
              <a:t>Worksite Learning Agreement -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for them to take part in a HS program at PNNL, they have to be enrolled at a WBL course. The School OSPI owns that, we need a copy of it. Mentor signs it. It tells you what is required for school, what is required for the employer. That is what the WBL coordinator gets involved in. PM has a copy of that &amp; the school is accountable for that. PM responsibility; for local only; </a:t>
            </a: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the WBL Coordinator is the one who initiates the Worksite Learning Agreement, we just need a copy of it. WBL coordinators give to students to have mentor sign as the agreement. </a:t>
            </a:r>
            <a:endParaRPr lang="en-US" sz="1800" b="1"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spcBef>
                <a:spcPts val="600"/>
              </a:spcBef>
              <a:spcAft>
                <a:spcPts val="0"/>
              </a:spcAft>
              <a:buFont typeface="Arial" panose="020B0604020202020204" pitchFamily="34" charset="0"/>
              <a:buChar char="–"/>
              <a:tabLst>
                <a:tab pos="365760" algn="l"/>
              </a:tabLst>
            </a:pPr>
            <a:endParaRPr lang="en-US" sz="1800" dirty="0">
              <a:effectLst/>
              <a:uFill>
                <a:solidFill>
                  <a:srgbClr val="FFC000"/>
                </a:solidFill>
              </a:u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16</a:t>
            </a:fld>
            <a:endParaRPr lang="en-US" dirty="0"/>
          </a:p>
        </p:txBody>
      </p:sp>
    </p:spTree>
    <p:extLst>
      <p:ext uri="{BB962C8B-B14F-4D97-AF65-F5344CB8AC3E}">
        <p14:creationId xmlns:p14="http://schemas.microsoft.com/office/powerpoint/2010/main" val="327208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tentative date for Symposium. Again this is the final culmination of the student’s project where they get to share their work with colleagues and guests. </a:t>
            </a:r>
          </a:p>
          <a:p>
            <a:endParaRPr lang="en-US" dirty="0"/>
          </a:p>
          <a:p>
            <a:r>
              <a:rPr lang="en-US" dirty="0"/>
              <a:t>I know none of you have current students &amp; Brenda you have a bolts intern with different deliverables but if anyone is interested in attending to view and about the work of our student research interns, I am happy to include you on the invite. </a:t>
            </a:r>
          </a:p>
          <a:p>
            <a:endParaRPr lang="en-US" dirty="0"/>
          </a:p>
          <a:p>
            <a:r>
              <a:rPr lang="en-US" dirty="0"/>
              <a:t>Symposium is scheduled…. We do recommend students stay the whole time. Sometimes they elect to </a:t>
            </a:r>
            <a:r>
              <a:rPr lang="en-US" dirty="0" err="1"/>
              <a:t>to</a:t>
            </a:r>
            <a:r>
              <a:rPr lang="en-US" dirty="0"/>
              <a:t> hear other students but again that’s up to you. </a:t>
            </a:r>
          </a:p>
          <a:p>
            <a:endParaRPr lang="en-US" dirty="0"/>
          </a:p>
          <a:p>
            <a:r>
              <a:rPr lang="en-US" dirty="0"/>
              <a:t>Mentors &amp; guests and we let the students know for any family &amp; friends, they need to register. There is a spot to register if you want to attend. It will be put on your calendar so you can plan. Same thing with students, they will save it as a calendar invite. </a:t>
            </a:r>
          </a:p>
          <a:p>
            <a:endParaRPr lang="en-US" dirty="0"/>
          </a:p>
          <a:p>
            <a:r>
              <a:rPr lang="en-US" dirty="0"/>
              <a:t>Just be aware we have lots of stuff going on &amp; we will encourage them to attend. </a:t>
            </a:r>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17</a:t>
            </a:fld>
            <a:endParaRPr lang="en-US" dirty="0"/>
          </a:p>
        </p:txBody>
      </p:sp>
    </p:spTree>
    <p:extLst>
      <p:ext uri="{BB962C8B-B14F-4D97-AF65-F5344CB8AC3E}">
        <p14:creationId xmlns:p14="http://schemas.microsoft.com/office/powerpoint/2010/main" val="200772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This visual provides a nice snapshot of our recruitment timeline for HS students. </a:t>
            </a:r>
          </a:p>
          <a:p>
            <a:endParaRPr lang="en-US" dirty="0"/>
          </a:p>
          <a:p>
            <a:r>
              <a:rPr lang="en-US" b="1" dirty="0"/>
              <a:t>Postings open ~ 4 weeks. Live Mid-Feb; Close Mid-March.</a:t>
            </a:r>
          </a:p>
          <a:p>
            <a:endParaRPr lang="en-US" dirty="0"/>
          </a:p>
          <a:p>
            <a:r>
              <a:rPr lang="en-US" dirty="0"/>
              <a:t>April/May – Notify schools / WBL coordinators of selections. (WBL coordinators want to know for academic year students in May to put them in cohorts for next year classes)</a:t>
            </a:r>
          </a:p>
          <a:p>
            <a:endParaRPr lang="en-US" dirty="0"/>
          </a:p>
          <a:p>
            <a:r>
              <a:rPr lang="en-US" dirty="0"/>
              <a:t>*</a:t>
            </a:r>
            <a:r>
              <a:rPr lang="en-US" b="1" dirty="0"/>
              <a:t>ideal timeframe for AY &amp; Summer (</a:t>
            </a:r>
            <a:r>
              <a:rPr lang="en-US" b="0" dirty="0"/>
              <a:t>AY we have had late postings in Aug/Sept)</a:t>
            </a:r>
            <a:r>
              <a:rPr lang="en-US" b="1" dirty="0"/>
              <a:t> </a:t>
            </a:r>
            <a:r>
              <a:rPr lang="en-US" dirty="0"/>
              <a:t>– want them to start 2 weeks before school to get training done*</a:t>
            </a:r>
          </a:p>
          <a:p>
            <a:endParaRPr lang="en-US" dirty="0"/>
          </a:p>
        </p:txBody>
      </p:sp>
      <p:sp>
        <p:nvSpPr>
          <p:cNvPr id="4" name="Date Placeholder 3"/>
          <p:cNvSpPr>
            <a:spLocks noGrp="1"/>
          </p:cNvSpPr>
          <p:nvPr>
            <p:ph type="dt" idx="1"/>
          </p:nvPr>
        </p:nvSpPr>
        <p:spPr/>
        <p:txBody>
          <a:bodyPr/>
          <a:lstStyle/>
          <a:p>
            <a:fld id="{2D4C3712-B3EC-4D43-A373-DF39757DBD21}"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18</a:t>
            </a:fld>
            <a:endParaRPr lang="en-US" dirty="0"/>
          </a:p>
        </p:txBody>
      </p:sp>
    </p:spTree>
    <p:extLst>
      <p:ext uri="{BB962C8B-B14F-4D97-AF65-F5344CB8AC3E}">
        <p14:creationId xmlns:p14="http://schemas.microsoft.com/office/powerpoint/2010/main" val="134112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0E0D0D"/>
                </a:solidFill>
                <a:effectLst/>
                <a:latin typeface="Montserrat" panose="00000500000000000000" pitchFamily="2" charset="0"/>
              </a:rPr>
              <a:t>**Exceptions are granted for students who do not have a WBL course available at their school or district. I know that largely applies to non-local, out of state candidates*. We do have one current AY student who does not have a formal WBL course at her school. </a:t>
            </a:r>
          </a:p>
          <a:p>
            <a:endParaRPr lang="en-US" b="0" i="0" dirty="0">
              <a:solidFill>
                <a:srgbClr val="0E0D0D"/>
              </a:solidFill>
              <a:effectLst/>
              <a:latin typeface="Montserrat" panose="00000500000000000000" pitchFamily="2" charset="0"/>
            </a:endParaRPr>
          </a:p>
          <a:p>
            <a:r>
              <a:rPr lang="en-US" b="0" i="0" dirty="0">
                <a:solidFill>
                  <a:srgbClr val="0E0D0D"/>
                </a:solidFill>
                <a:effectLst/>
                <a:latin typeface="Montserrat" panose="00000500000000000000" pitchFamily="2" charset="0"/>
              </a:rPr>
              <a:t>High school students— are you interested in preparing for careers in STEM? Why not consider an internship at PNNL? During the academic year, students attend regular classes at their school for half a day and work up to 4 hours a day, 5 days a week at PNNL, working with a mentor in a specific research area. The internship includes educational and leadership development activities involving laboratory demonstrations, field trips, and communications and career awareness workshops.</a:t>
            </a:r>
          </a:p>
          <a:p>
            <a:endParaRPr lang="en-US" sz="1200" b="0" i="0" kern="1200" dirty="0">
              <a:solidFill>
                <a:srgbClr val="0E0D0D"/>
              </a:solidFill>
              <a:effectLst/>
              <a:latin typeface="Montserrat" panose="00000500000000000000" pitchFamily="2" charset="0"/>
              <a:ea typeface="+mn-ea"/>
              <a:cs typeface="+mn-cs"/>
            </a:endParaRPr>
          </a:p>
          <a:p>
            <a:r>
              <a:rPr lang="en-US" b="0" i="0" dirty="0">
                <a:solidFill>
                  <a:srgbClr val="0E0D0D"/>
                </a:solidFill>
                <a:effectLst/>
                <a:latin typeface="Montserrat" panose="00000500000000000000" pitchFamily="2" charset="0"/>
              </a:rPr>
              <a:t>For an academic year internship, PNNL works in collaboration with your high school’s work-based learning (WBL) program to provide elective credits that apply to graduation.</a:t>
            </a:r>
            <a:endParaRPr lang="en-US" sz="1200" b="0" i="0" kern="1200" dirty="0">
              <a:solidFill>
                <a:srgbClr val="0E0D0D"/>
              </a:solidFill>
              <a:effectLst/>
              <a:latin typeface="Montserrat" panose="00000500000000000000" pitchFamily="2" charset="0"/>
              <a:ea typeface="+mn-ea"/>
              <a:cs typeface="+mn-cs"/>
            </a:endParaRPr>
          </a:p>
          <a:p>
            <a:endParaRPr lang="en-US" sz="1200" b="0" i="0" kern="1200" dirty="0">
              <a:solidFill>
                <a:srgbClr val="0E0D0D"/>
              </a:solidFill>
              <a:effectLst/>
              <a:latin typeface="Montserrat" panose="00000500000000000000" pitchFamily="2" charset="0"/>
              <a:ea typeface="+mn-ea"/>
              <a:cs typeface="+mn-cs"/>
            </a:endParaRPr>
          </a:p>
          <a:p>
            <a:pPr algn="l"/>
            <a:r>
              <a:rPr lang="en-US" b="1" i="0" dirty="0">
                <a:solidFill>
                  <a:srgbClr val="0E0D0D"/>
                </a:solidFill>
                <a:effectLst/>
                <a:latin typeface="Montserrat" panose="00000500000000000000" pitchFamily="2" charset="0"/>
              </a:rPr>
              <a:t>Restrictions May Apply:</a:t>
            </a:r>
            <a:r>
              <a:rPr lang="en-US" b="0" i="0" dirty="0">
                <a:solidFill>
                  <a:srgbClr val="0E0D0D"/>
                </a:solidFill>
                <a:effectLst/>
                <a:latin typeface="Montserrat" panose="00000500000000000000" pitchFamily="2" charset="0"/>
              </a:rPr>
              <a:t> Due to PNNL policy, students under 18 years of age are not eligible to work in laboratory spaces and may be restricted from certain kinds of field work.</a:t>
            </a:r>
          </a:p>
          <a:p>
            <a:pPr algn="l"/>
            <a:r>
              <a:rPr lang="en-US" b="1" i="0" dirty="0">
                <a:solidFill>
                  <a:srgbClr val="0E0D0D"/>
                </a:solidFill>
                <a:effectLst/>
                <a:latin typeface="Montserrat" panose="00000500000000000000" pitchFamily="2" charset="0"/>
              </a:rPr>
              <a:t>Key Dates:</a:t>
            </a:r>
            <a:r>
              <a:rPr lang="en-US" b="0" i="0" dirty="0">
                <a:solidFill>
                  <a:srgbClr val="0E0D0D"/>
                </a:solidFill>
                <a:effectLst/>
                <a:latin typeface="Montserrat" panose="00000500000000000000" pitchFamily="2" charset="0"/>
              </a:rPr>
              <a:t> Internship applications open in early February. Positions are posted on the PNNL </a:t>
            </a:r>
            <a:r>
              <a:rPr lang="en-US" b="0" i="0" u="none" strike="noStrike" dirty="0">
                <a:solidFill>
                  <a:srgbClr val="0560C1"/>
                </a:solidFill>
                <a:effectLst/>
                <a:latin typeface="Montserrat" panose="00000500000000000000" pitchFamily="2" charset="0"/>
                <a:hlinkClick r:id="rId3"/>
              </a:rPr>
              <a:t>careers</a:t>
            </a:r>
            <a:r>
              <a:rPr lang="en-US" b="0" i="0" dirty="0">
                <a:solidFill>
                  <a:srgbClr val="0E0D0D"/>
                </a:solidFill>
                <a:effectLst/>
                <a:latin typeface="Montserrat" panose="00000500000000000000" pitchFamily="2" charset="0"/>
              </a:rPr>
              <a:t> page as they become available. Be sure to check the</a:t>
            </a:r>
            <a:r>
              <a:rPr lang="en-US" b="0" i="1" dirty="0">
                <a:solidFill>
                  <a:srgbClr val="0E0D0D"/>
                </a:solidFill>
                <a:effectLst/>
                <a:latin typeface="Montserrat" panose="00000500000000000000" pitchFamily="2" charset="0"/>
              </a:rPr>
              <a:t> </a:t>
            </a:r>
            <a:r>
              <a:rPr lang="en-US" b="0" i="0" u="none" strike="noStrike" dirty="0">
                <a:solidFill>
                  <a:srgbClr val="0560C1"/>
                </a:solidFill>
                <a:effectLst/>
                <a:latin typeface="Montserrat" panose="00000500000000000000" pitchFamily="2" charset="0"/>
                <a:hlinkClick r:id="rId4"/>
              </a:rPr>
              <a:t>job site</a:t>
            </a:r>
            <a:r>
              <a:rPr lang="en-US" b="0" i="1" dirty="0">
                <a:solidFill>
                  <a:srgbClr val="0E0D0D"/>
                </a:solidFill>
                <a:effectLst/>
                <a:latin typeface="Montserrat" panose="00000500000000000000" pitchFamily="2" charset="0"/>
              </a:rPr>
              <a:t> </a:t>
            </a:r>
            <a:r>
              <a:rPr lang="en-US" b="0" i="0" dirty="0">
                <a:solidFill>
                  <a:srgbClr val="0E0D0D"/>
                </a:solidFill>
                <a:effectLst/>
                <a:latin typeface="Montserrat" panose="00000500000000000000" pitchFamily="2" charset="0"/>
              </a:rPr>
              <a:t>often and read individual job postings carefully for specific closing dates. Internships take place during the school year between August and May.</a:t>
            </a:r>
          </a:p>
          <a:p>
            <a:pPr algn="l"/>
            <a:endParaRPr lang="en-US" b="0" i="0" dirty="0">
              <a:solidFill>
                <a:srgbClr val="0E0D0D"/>
              </a:solidFill>
              <a:effectLst/>
              <a:latin typeface="Montserrat" panose="00000500000000000000" pitchFamily="2" charset="0"/>
            </a:endParaRPr>
          </a:p>
          <a:p>
            <a:pPr algn="l"/>
            <a:r>
              <a:rPr lang="en-US" b="1" i="0" dirty="0">
                <a:solidFill>
                  <a:srgbClr val="0E0D0D"/>
                </a:solidFill>
                <a:effectLst/>
                <a:latin typeface="Montserrat" panose="00000500000000000000" pitchFamily="2" charset="0"/>
              </a:rPr>
              <a:t>Eligibility</a:t>
            </a:r>
            <a:r>
              <a:rPr lang="en-US" b="0" i="0" dirty="0">
                <a:solidFill>
                  <a:srgbClr val="0E0D0D"/>
                </a:solidFill>
                <a:effectLst/>
                <a:latin typeface="Montserrat" panose="00000500000000000000" pitchFamily="2" charset="0"/>
              </a:rPr>
              <a:t>: If you meet the criteria below, please apply! To be considered for an internship, students must:  </a:t>
            </a:r>
          </a:p>
          <a:p>
            <a:pPr algn="l">
              <a:buFont typeface="Arial" panose="020B0604020202020204" pitchFamily="34" charset="0"/>
              <a:buChar char="•"/>
            </a:pPr>
            <a:r>
              <a:rPr lang="en-US" b="0" i="0" dirty="0">
                <a:solidFill>
                  <a:srgbClr val="0E0D0D"/>
                </a:solidFill>
                <a:effectLst/>
                <a:latin typeface="Montserrat" panose="00000500000000000000" pitchFamily="2" charset="0"/>
              </a:rPr>
              <a:t>be enrolled in a public or private school and interested in pursuing a career in STEM or a related field</a:t>
            </a:r>
          </a:p>
          <a:p>
            <a:pPr algn="l">
              <a:buFont typeface="Arial" panose="020B0604020202020204" pitchFamily="34" charset="0"/>
              <a:buChar char="•"/>
            </a:pPr>
            <a:r>
              <a:rPr lang="en-US" b="0" i="0" dirty="0">
                <a:solidFill>
                  <a:srgbClr val="0E0D0D"/>
                </a:solidFill>
                <a:effectLst/>
                <a:latin typeface="Montserrat" panose="00000500000000000000" pitchFamily="2" charset="0"/>
              </a:rPr>
              <a:t>be in contact with your high school’s WBL coordinator and enrolled in WBL-required classes </a:t>
            </a:r>
          </a:p>
          <a:p>
            <a:pPr algn="l">
              <a:buFont typeface="Arial" panose="020B0604020202020204" pitchFamily="34" charset="0"/>
              <a:buChar char="•"/>
            </a:pPr>
            <a:r>
              <a:rPr lang="en-US" b="0" i="0" dirty="0">
                <a:solidFill>
                  <a:srgbClr val="0E0D0D"/>
                </a:solidFill>
                <a:effectLst/>
                <a:latin typeface="Montserrat" panose="00000500000000000000" pitchFamily="2" charset="0"/>
              </a:rPr>
              <a:t>be 16 years of age at the time the internship begins</a:t>
            </a:r>
          </a:p>
          <a:p>
            <a:pPr algn="l">
              <a:buFont typeface="Arial" panose="020B0604020202020204" pitchFamily="34" charset="0"/>
              <a:buChar char="•"/>
            </a:pPr>
            <a:r>
              <a:rPr lang="en-US" b="0" i="0" dirty="0">
                <a:solidFill>
                  <a:srgbClr val="0E0D0D"/>
                </a:solidFill>
                <a:effectLst/>
                <a:latin typeface="Montserrat" panose="00000500000000000000" pitchFamily="2" charset="0"/>
              </a:rPr>
              <a:t>be a sophomore or junior at the time of application</a:t>
            </a:r>
          </a:p>
          <a:p>
            <a:pPr algn="l">
              <a:buFont typeface="Arial" panose="020B0604020202020204" pitchFamily="34" charset="0"/>
              <a:buChar char="•"/>
            </a:pPr>
            <a:r>
              <a:rPr lang="en-US" b="0" i="0" dirty="0">
                <a:solidFill>
                  <a:srgbClr val="0E0D0D"/>
                </a:solidFill>
                <a:effectLst/>
                <a:latin typeface="Montserrat" panose="00000500000000000000" pitchFamily="2" charset="0"/>
              </a:rPr>
              <a:t>have a cumulative GPA of 3.0 or higher (from 9th grade to current standing)</a:t>
            </a:r>
          </a:p>
          <a:p>
            <a:pPr algn="l">
              <a:buFont typeface="Arial" panose="020B0604020202020204" pitchFamily="34" charset="0"/>
              <a:buChar char="•"/>
            </a:pPr>
            <a:r>
              <a:rPr lang="en-US" b="0" i="0" dirty="0">
                <a:solidFill>
                  <a:srgbClr val="0E0D0D"/>
                </a:solidFill>
                <a:effectLst/>
                <a:latin typeface="Montserrat" panose="00000500000000000000" pitchFamily="2" charset="0"/>
              </a:rPr>
              <a:t>be willing to work 3–4 hours every weekday, except PNNL holidays.</a:t>
            </a:r>
          </a:p>
          <a:p>
            <a:pPr algn="l"/>
            <a:r>
              <a:rPr lang="en-US" b="0" i="0" dirty="0">
                <a:solidFill>
                  <a:srgbClr val="0E0D0D"/>
                </a:solidFill>
                <a:effectLst/>
                <a:latin typeface="Montserrat" panose="00000500000000000000" pitchFamily="2" charset="0"/>
              </a:rPr>
              <a:t>Students involved in other activities that require a significant time commitment should consider whether they will be able to fulfill the time requirements of a PNNL high school student research internship appointment.</a:t>
            </a:r>
          </a:p>
          <a:p>
            <a:endParaRPr lang="en-US" sz="120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fld id="{51349DFC-E0F4-4A40-BCEA-A8861C45BFAE}"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19</a:t>
            </a:fld>
            <a:endParaRPr lang="en-US" dirty="0"/>
          </a:p>
        </p:txBody>
      </p:sp>
    </p:spTree>
    <p:extLst>
      <p:ext uri="{BB962C8B-B14F-4D97-AF65-F5344CB8AC3E}">
        <p14:creationId xmlns:p14="http://schemas.microsoft.com/office/powerpoint/2010/main" val="2349379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0167534-908E-4895-94F1-5C62347D01A2}"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20</a:t>
            </a:fld>
            <a:endParaRPr lang="en-US" dirty="0"/>
          </a:p>
        </p:txBody>
      </p:sp>
    </p:spTree>
    <p:extLst>
      <p:ext uri="{BB962C8B-B14F-4D97-AF65-F5344CB8AC3E}">
        <p14:creationId xmlns:p14="http://schemas.microsoft.com/office/powerpoint/2010/main" val="2755960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a:buChar char="•"/>
            </a:pPr>
            <a:r>
              <a:rPr lang="en-US" dirty="0"/>
              <a:t>Demographics of our workforce – more than 1,000 PhDs –</a:t>
            </a:r>
            <a:r>
              <a:rPr lang="en-US" baseline="0" dirty="0"/>
              <a:t> scientists, engineers, other professionals</a:t>
            </a:r>
            <a:endParaRPr lang="en-US" dirty="0"/>
          </a:p>
          <a:p>
            <a:pPr marL="174708" indent="-174708">
              <a:buFont typeface="Arial"/>
              <a:buChar char="•"/>
            </a:pPr>
            <a:r>
              <a:rPr lang="en-US" dirty="0"/>
              <a:t>25,000 people are applying at any one time </a:t>
            </a:r>
          </a:p>
          <a:p>
            <a:pPr marL="174708" indent="-174708">
              <a:buFont typeface="Arial"/>
              <a:buChar char="•"/>
            </a:pPr>
            <a:r>
              <a:rPr lang="en-US" dirty="0"/>
              <a:t>Especially looking for people with advanced degrees, esp PhDs, in certain S&amp;T areas: cyber security, data analytics, computer science, nuclear engineering, radiochemistry, power engineering, high-performance computing, atmospheric science</a:t>
            </a:r>
          </a:p>
          <a:p>
            <a:pPr marL="174708" indent="-174708">
              <a:buFont typeface="Arial"/>
              <a:buChar char="•"/>
            </a:pPr>
            <a:r>
              <a:rPr lang="en-US" dirty="0"/>
              <a:t>For fundamental science – hiring</a:t>
            </a:r>
            <a:r>
              <a:rPr lang="en-US" baseline="0" dirty="0"/>
              <a:t> managers often </a:t>
            </a:r>
            <a:r>
              <a:rPr lang="en-US" dirty="0"/>
              <a:t>choose from existing</a:t>
            </a:r>
            <a:r>
              <a:rPr lang="en-US" baseline="0" dirty="0"/>
              <a:t> </a:t>
            </a:r>
            <a:r>
              <a:rPr lang="en-US" dirty="0"/>
              <a:t>post-docs</a:t>
            </a:r>
          </a:p>
          <a:p>
            <a:pPr marL="174708" indent="-174708">
              <a:buFont typeface="Arial"/>
              <a:buChar char="•"/>
            </a:pPr>
            <a:r>
              <a:rPr lang="en-US" dirty="0"/>
              <a:t>Spectrum of basic science &gt; applied technology</a:t>
            </a:r>
          </a:p>
          <a:p>
            <a:pPr marL="174708" indent="-174708">
              <a:buFont typeface="Arial"/>
              <a:buChar char="•"/>
            </a:pPr>
            <a:r>
              <a:rPr lang="en-US" dirty="0"/>
              <a:t>Others commercialize and deploy our IP</a:t>
            </a:r>
          </a:p>
          <a:p>
            <a:pPr marL="174708" indent="-174708">
              <a:buFont typeface="Arial"/>
              <a:buChar char="•"/>
            </a:pPr>
            <a:r>
              <a:rPr lang="en-US" dirty="0"/>
              <a:t>You work in collaborative teams across disciplines</a:t>
            </a:r>
          </a:p>
          <a:p>
            <a:pPr marL="174708" indent="-174708">
              <a:buFont typeface="Arial"/>
              <a:buChar char="•"/>
            </a:pPr>
            <a:r>
              <a:rPr lang="en-US" dirty="0"/>
              <a:t>Work with some of the nation’s top experts in data analytics, climate science, nonproliferation</a:t>
            </a:r>
          </a:p>
          <a:p>
            <a:pPr marL="174708" indent="-174708" defTabSz="465887">
              <a:buFont typeface="Arial"/>
              <a:buChar char="•"/>
              <a:defRPr/>
            </a:pPr>
            <a:r>
              <a:rPr lang="en-US" dirty="0"/>
              <a:t>Startups (roots) and Tech Trek</a:t>
            </a:r>
          </a:p>
          <a:p>
            <a:pPr marL="174708" indent="-174708">
              <a:buFont typeface="Arial"/>
              <a:buChar char="•"/>
            </a:pPr>
            <a:endParaRPr lang="en-US" dirty="0"/>
          </a:p>
        </p:txBody>
      </p:sp>
      <p:sp>
        <p:nvSpPr>
          <p:cNvPr id="4" name="Slide Number Placeholder 3"/>
          <p:cNvSpPr>
            <a:spLocks noGrp="1"/>
          </p:cNvSpPr>
          <p:nvPr>
            <p:ph type="sldNum" sz="quarter" idx="10"/>
          </p:nvPr>
        </p:nvSpPr>
        <p:spPr/>
        <p:txBody>
          <a:bodyPr/>
          <a:lstStyle/>
          <a:p>
            <a:fld id="{3D700AAB-5DFF-1740-9F81-2C2938DCE8DA}" type="slidenum">
              <a:rPr lang="en-US" smtClean="0"/>
              <a:t>21</a:t>
            </a:fld>
            <a:endParaRPr lang="en-US" dirty="0"/>
          </a:p>
        </p:txBody>
      </p:sp>
    </p:spTree>
    <p:extLst>
      <p:ext uri="{BB962C8B-B14F-4D97-AF65-F5344CB8AC3E}">
        <p14:creationId xmlns:p14="http://schemas.microsoft.com/office/powerpoint/2010/main" val="2511298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wanted to show you really quick what our HS summer cohort will look like. (** add where students are coming from – from all over, which is a good thing!)</a:t>
            </a:r>
          </a:p>
          <a:p>
            <a:endParaRPr lang="en-US" dirty="0"/>
          </a:p>
          <a:p>
            <a:r>
              <a:rPr lang="en-US" dirty="0"/>
              <a:t>Those academic year continuing on… they will go through summer &amp; then off to college!</a:t>
            </a:r>
          </a:p>
          <a:p>
            <a:r>
              <a:rPr lang="en-US" dirty="0"/>
              <a:t>SRAP – student research focused</a:t>
            </a:r>
          </a:p>
          <a:p>
            <a:r>
              <a:rPr lang="en-US" dirty="0"/>
              <a:t>YWIS – women focused </a:t>
            </a:r>
          </a:p>
          <a:p>
            <a:endParaRPr lang="en-US" dirty="0"/>
          </a:p>
          <a:p>
            <a:r>
              <a:rPr lang="en-US" dirty="0"/>
              <a:t>Everybody is remote. No one is onsite! All HS kids are remote &amp; it will continue that way until we probably are released back to work. If you are thinking you would like an academic year it will still be remote until further notice. </a:t>
            </a:r>
          </a:p>
          <a:p>
            <a:endParaRPr lang="en-US" dirty="0"/>
          </a:p>
          <a:p>
            <a:r>
              <a:rPr lang="en-US" dirty="0"/>
              <a:t>We still have minors at the lab. So, we need to be aware of that. even if your student is 18, they are still part of the HS program &amp; they still need to be treated as such.</a:t>
            </a:r>
          </a:p>
          <a:p>
            <a:endParaRPr lang="en-US" dirty="0"/>
          </a:p>
          <a:p>
            <a:r>
              <a:rPr lang="en-US" dirty="0"/>
              <a:t>Next slide</a:t>
            </a:r>
          </a:p>
        </p:txBody>
      </p:sp>
      <p:sp>
        <p:nvSpPr>
          <p:cNvPr id="4" name="Date Placeholder 3"/>
          <p:cNvSpPr>
            <a:spLocks noGrp="1"/>
          </p:cNvSpPr>
          <p:nvPr>
            <p:ph type="dt" idx="1"/>
          </p:nvPr>
        </p:nvSpPr>
        <p:spPr/>
        <p:txBody>
          <a:bodyPr/>
          <a:lstStyle/>
          <a:p>
            <a:fld id="{316DBEE1-4C80-C445-AB37-F3A56A66DDDC}" type="datetime4">
              <a:rPr lang="en-US" smtClean="0"/>
              <a:t>January 21, 2025</a:t>
            </a:fld>
            <a:endParaRPr lang="en-US" dirty="0"/>
          </a:p>
        </p:txBody>
      </p:sp>
      <p:sp>
        <p:nvSpPr>
          <p:cNvPr id="5" name="Slide Number Placeholder 4"/>
          <p:cNvSpPr>
            <a:spLocks noGrp="1"/>
          </p:cNvSpPr>
          <p:nvPr>
            <p:ph type="sldNum" sz="quarter" idx="5"/>
          </p:nvPr>
        </p:nvSpPr>
        <p:spPr/>
        <p:txBody>
          <a:bodyPr/>
          <a:lstStyle/>
          <a:p>
            <a:fld id="{710104DB-87CA-D64F-AB86-DB2520DDF5D7}" type="slidenum">
              <a:rPr lang="en-US" smtClean="0"/>
              <a:pPr/>
              <a:t>22</a:t>
            </a:fld>
            <a:endParaRPr lang="en-US" dirty="0"/>
          </a:p>
        </p:txBody>
      </p:sp>
    </p:spTree>
    <p:extLst>
      <p:ext uri="{BB962C8B-B14F-4D97-AF65-F5344CB8AC3E}">
        <p14:creationId xmlns:p14="http://schemas.microsoft.com/office/powerpoint/2010/main" val="3125780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 Id="rId4" Type="http://schemas.openxmlformats.org/officeDocument/2006/relationships/image" Target="../media/image24.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21DF1AC-1D08-B945-A034-B740A35902F9}"/>
              </a:ext>
            </a:extLst>
          </p:cNvPr>
          <p:cNvSpPr txBox="1"/>
          <p:nvPr userDrawn="1"/>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l">
              <a:defRPr sz="4800" b="1">
                <a:solidFill>
                  <a:srgbClr val="C8722E"/>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l">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9320"/>
            <a:ext cx="4572000" cy="274320"/>
          </a:xfrm>
          <a:prstGeom prst="rect">
            <a:avLst/>
          </a:prstGeom>
        </p:spPr>
        <p:txBody>
          <a:bodyPr wrap="none" lIns="0" tIns="0" rIns="0" bIns="0">
            <a:noAutofit/>
          </a:bodyPr>
          <a:lstStyle>
            <a:lvl1pPr marL="0" indent="0" algn="l">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title</a:t>
            </a:r>
          </a:p>
        </p:txBody>
      </p:sp>
      <p:sp>
        <p:nvSpPr>
          <p:cNvPr id="6" name="TextBox 5">
            <a:extLst>
              <a:ext uri="{FF2B5EF4-FFF2-40B4-BE49-F238E27FC236}">
                <a16:creationId xmlns:a16="http://schemas.microsoft.com/office/drawing/2014/main" id="{8915389B-4BB4-1644-9B7E-35A85D0C1E3B}"/>
              </a:ext>
            </a:extLst>
          </p:cNvPr>
          <p:cNvSpPr txBox="1"/>
          <p:nvPr userDrawn="1"/>
        </p:nvSpPr>
        <p:spPr>
          <a:xfrm>
            <a:off x="3710609" y="-1245704"/>
            <a:ext cx="184731" cy="4247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45A7D3E1-BCC3-C843-81A0-EA4EDFB44528}"/>
              </a:ext>
            </a:extLst>
          </p:cNvPr>
          <p:cNvPicPr>
            <a:picLocks noChangeAspect="1"/>
          </p:cNvPicPr>
          <p:nvPr userDrawn="1"/>
        </p:nvPicPr>
        <p:blipFill>
          <a:blip r:embed="rId2"/>
          <a:stretch>
            <a:fillRect/>
          </a:stretch>
        </p:blipFill>
        <p:spPr>
          <a:xfrm>
            <a:off x="1371600" y="237744"/>
            <a:ext cx="1280160" cy="1249224"/>
          </a:xfrm>
          <a:prstGeom prst="rect">
            <a:avLst/>
          </a:prstGeom>
        </p:spPr>
      </p:pic>
      <p:pic>
        <p:nvPicPr>
          <p:cNvPr id="13" name="Picture 12">
            <a:extLst>
              <a:ext uri="{FF2B5EF4-FFF2-40B4-BE49-F238E27FC236}">
                <a16:creationId xmlns:a16="http://schemas.microsoft.com/office/drawing/2014/main" id="{56617363-F73D-B74F-9647-C9D747AC7023}"/>
              </a:ext>
            </a:extLst>
          </p:cNvPr>
          <p:cNvPicPr>
            <a:picLocks noChangeAspect="1"/>
          </p:cNvPicPr>
          <p:nvPr userDrawn="1"/>
        </p:nvPicPr>
        <p:blipFill>
          <a:blip r:embed="rId3"/>
          <a:stretch>
            <a:fillRect/>
          </a:stretch>
        </p:blipFill>
        <p:spPr>
          <a:xfrm>
            <a:off x="1370529" y="7178040"/>
            <a:ext cx="824484" cy="228600"/>
          </a:xfrm>
          <a:prstGeom prst="rect">
            <a:avLst/>
          </a:prstGeom>
        </p:spPr>
      </p:pic>
      <p:pic>
        <p:nvPicPr>
          <p:cNvPr id="14" name="Picture 13">
            <a:extLst>
              <a:ext uri="{FF2B5EF4-FFF2-40B4-BE49-F238E27FC236}">
                <a16:creationId xmlns:a16="http://schemas.microsoft.com/office/drawing/2014/main" id="{D290C8FB-601C-A04C-84F7-213A857D3E6A}"/>
              </a:ext>
            </a:extLst>
          </p:cNvPr>
          <p:cNvPicPr>
            <a:picLocks noChangeAspect="1"/>
          </p:cNvPicPr>
          <p:nvPr userDrawn="1"/>
        </p:nvPicPr>
        <p:blipFill>
          <a:blip r:embed="rId4"/>
          <a:stretch>
            <a:fillRect/>
          </a:stretch>
        </p:blipFill>
        <p:spPr>
          <a:xfrm>
            <a:off x="2375535" y="7249637"/>
            <a:ext cx="929809" cy="155448"/>
          </a:xfrm>
          <a:prstGeom prst="rect">
            <a:avLst/>
          </a:prstGeom>
        </p:spPr>
      </p:pic>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1371600" y="4892040"/>
            <a:ext cx="4572000" cy="457200"/>
          </a:xfrm>
          <a:prstGeom prst="rect">
            <a:avLst/>
          </a:prstGeom>
        </p:spPr>
        <p:txBody>
          <a:bodyPr vert="horz" lIns="0" tIns="0" rIns="0" bIns="0" rtlCol="0" anchor="ctr"/>
          <a:lstStyle>
            <a:lvl1pPr algn="l">
              <a:defRPr sz="1800">
                <a:solidFill>
                  <a:schemeClr val="tx1">
                    <a:tint val="75000"/>
                  </a:schemeClr>
                </a:solidFill>
              </a:defRPr>
            </a:lvl1pPr>
          </a:lstStyle>
          <a:p>
            <a:fld id="{F0E56556-3A7F-AC45-A7A3-59E9B70DCC72}" type="datetime4">
              <a:rPr lang="en-US" smtClean="0"/>
              <a:t>January 21, 2025</a:t>
            </a:fld>
            <a:endParaRPr lang="en-US" dirty="0"/>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50130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9DA260F-CA0F-804B-BA2F-E75B7C7035D6}"/>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6C254D19-9DF8-3145-A509-E7B1E952FEBC}"/>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12" name="Picture Placeholder 2">
            <a:extLst>
              <a:ext uri="{FF2B5EF4-FFF2-40B4-BE49-F238E27FC236}">
                <a16:creationId xmlns:a16="http://schemas.microsoft.com/office/drawing/2014/main" id="{66026595-8D7E-D24C-9263-B65316A326B9}"/>
              </a:ext>
            </a:extLst>
          </p:cNvPr>
          <p:cNvSpPr>
            <a:spLocks noGrp="1"/>
          </p:cNvSpPr>
          <p:nvPr>
            <p:ph type="pic" sz="quarter" idx="10"/>
          </p:nvPr>
        </p:nvSpPr>
        <p:spPr>
          <a:xfrm>
            <a:off x="6400800" y="457200"/>
            <a:ext cx="7772400" cy="73152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8" name="Text Placeholder 5">
            <a:extLst>
              <a:ext uri="{FF2B5EF4-FFF2-40B4-BE49-F238E27FC236}">
                <a16:creationId xmlns:a16="http://schemas.microsoft.com/office/drawing/2014/main" id="{1D0CE8D1-2F12-5A44-A6B5-2CD466F52A60}"/>
              </a:ext>
            </a:extLst>
          </p:cNvPr>
          <p:cNvSpPr>
            <a:spLocks noGrp="1"/>
          </p:cNvSpPr>
          <p:nvPr>
            <p:ph type="body" sz="quarter" idx="14" hasCustomPrompt="1"/>
          </p:nvPr>
        </p:nvSpPr>
        <p:spPr>
          <a:xfrm>
            <a:off x="6400800" y="6400800"/>
            <a:ext cx="7772400" cy="13716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9" name="Title 1">
            <a:extLst>
              <a:ext uri="{FF2B5EF4-FFF2-40B4-BE49-F238E27FC236}">
                <a16:creationId xmlns:a16="http://schemas.microsoft.com/office/drawing/2014/main" id="{B99B87A2-8960-403D-AE0D-D54946272206}"/>
              </a:ext>
            </a:extLst>
          </p:cNvPr>
          <p:cNvSpPr>
            <a:spLocks noGrp="1"/>
          </p:cNvSpPr>
          <p:nvPr>
            <p:ph type="title" hasCustomPrompt="1"/>
          </p:nvPr>
        </p:nvSpPr>
        <p:spPr>
          <a:xfrm>
            <a:off x="1371599" y="2286000"/>
            <a:ext cx="4572000" cy="1600200"/>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1" name="Content Placeholder 13">
            <a:extLst>
              <a:ext uri="{FF2B5EF4-FFF2-40B4-BE49-F238E27FC236}">
                <a16:creationId xmlns:a16="http://schemas.microsoft.com/office/drawing/2014/main" id="{29354FF4-9871-4E1B-A45A-ABAA2BE2B69B}"/>
              </a:ext>
            </a:extLst>
          </p:cNvPr>
          <p:cNvSpPr>
            <a:spLocks noGrp="1"/>
          </p:cNvSpPr>
          <p:nvPr>
            <p:ph sz="quarter" idx="21"/>
          </p:nvPr>
        </p:nvSpPr>
        <p:spPr>
          <a:xfrm>
            <a:off x="1371600" y="4343400"/>
            <a:ext cx="4572000" cy="3429000"/>
          </a:xfrm>
          <a:prstGeom prst="rect">
            <a:avLst/>
          </a:prstGeom>
        </p:spPr>
        <p:txBody>
          <a:bodyPr lIns="0" tIns="0" rIns="0" bIns="0"/>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47EFCEB6-2E27-4C42-A1E5-AC8A8BA83783}"/>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11229063-952C-CA4B-BB08-EC9BB02DB1CD}" type="datetime4">
              <a:rPr lang="en-US" smtClean="0"/>
              <a:t>January 21, 2025</a:t>
            </a:fld>
            <a:endParaRPr lang="en-US" dirty="0"/>
          </a:p>
        </p:txBody>
      </p:sp>
      <p:sp>
        <p:nvSpPr>
          <p:cNvPr id="15" name="Footer Placeholder 2">
            <a:extLst>
              <a:ext uri="{FF2B5EF4-FFF2-40B4-BE49-F238E27FC236}">
                <a16:creationId xmlns:a16="http://schemas.microsoft.com/office/drawing/2014/main" id="{A86FAFB9-0DC0-4AB0-9E8B-6EC7C8ABAAF1}"/>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95782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Text Box">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A99AC0-6BBC-5D41-99EC-C39CAB76470B}"/>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D39F8AC5-E33F-D343-A606-4C78DB937EDC}"/>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Content Placeholder 4">
            <a:extLst>
              <a:ext uri="{FF2B5EF4-FFF2-40B4-BE49-F238E27FC236}">
                <a16:creationId xmlns:a16="http://schemas.microsoft.com/office/drawing/2014/main" id="{F0C408BC-A7DE-4A08-AD26-56414D2DD808}"/>
              </a:ext>
            </a:extLst>
          </p:cNvPr>
          <p:cNvSpPr>
            <a:spLocks noGrp="1"/>
          </p:cNvSpPr>
          <p:nvPr>
            <p:ph sz="quarter" idx="20"/>
          </p:nvPr>
        </p:nvSpPr>
        <p:spPr>
          <a:xfrm>
            <a:off x="6400800" y="457199"/>
            <a:ext cx="7772400" cy="7315200"/>
          </a:xfrm>
          <a:prstGeom prst="rect">
            <a:avLst/>
          </a:prstGeom>
        </p:spPr>
        <p:txBody>
          <a:bodyPr lIns="0" tIns="0" rIns="0" bIns="0"/>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a:extLst>
              <a:ext uri="{FF2B5EF4-FFF2-40B4-BE49-F238E27FC236}">
                <a16:creationId xmlns:a16="http://schemas.microsoft.com/office/drawing/2014/main" id="{A3C58F0F-5237-4527-BB8E-6EEF623543BB}"/>
              </a:ext>
            </a:extLst>
          </p:cNvPr>
          <p:cNvSpPr>
            <a:spLocks noGrp="1"/>
          </p:cNvSpPr>
          <p:nvPr>
            <p:ph sz="quarter" idx="21"/>
          </p:nvPr>
        </p:nvSpPr>
        <p:spPr>
          <a:xfrm>
            <a:off x="1371600" y="4343400"/>
            <a:ext cx="4572000" cy="3429000"/>
          </a:xfrm>
          <a:prstGeom prst="rect">
            <a:avLst/>
          </a:prstGeom>
        </p:spPr>
        <p:txBody>
          <a:bodyPr lIns="0" tIns="0" rIns="0" bIns="0"/>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
            <a:extLst>
              <a:ext uri="{FF2B5EF4-FFF2-40B4-BE49-F238E27FC236}">
                <a16:creationId xmlns:a16="http://schemas.microsoft.com/office/drawing/2014/main" id="{33D0FD2D-15F4-4320-9C04-2023CAB47E08}"/>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9F5A69A4-3D4A-0045-AC5F-3FF147DAE7B7}" type="datetime4">
              <a:rPr lang="en-US" smtClean="0"/>
              <a:t>January 21, 2025</a:t>
            </a:fld>
            <a:endParaRPr lang="en-US" dirty="0"/>
          </a:p>
        </p:txBody>
      </p:sp>
      <p:sp>
        <p:nvSpPr>
          <p:cNvPr id="19" name="Footer Placeholder 2">
            <a:extLst>
              <a:ext uri="{FF2B5EF4-FFF2-40B4-BE49-F238E27FC236}">
                <a16:creationId xmlns:a16="http://schemas.microsoft.com/office/drawing/2014/main" id="{08FBEF60-4239-4E67-A385-B22B813AD40B}"/>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0" name="Title 1">
            <a:extLst>
              <a:ext uri="{FF2B5EF4-FFF2-40B4-BE49-F238E27FC236}">
                <a16:creationId xmlns:a16="http://schemas.microsoft.com/office/drawing/2014/main" id="{77614967-FAA9-4DA9-B7DE-539AA8923534}"/>
              </a:ext>
            </a:extLst>
          </p:cNvPr>
          <p:cNvSpPr>
            <a:spLocks noGrp="1"/>
          </p:cNvSpPr>
          <p:nvPr>
            <p:ph type="title" hasCustomPrompt="1"/>
          </p:nvPr>
        </p:nvSpPr>
        <p:spPr>
          <a:xfrm>
            <a:off x="1371599" y="2286000"/>
            <a:ext cx="4572000" cy="1600200"/>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Tree>
    <p:extLst>
      <p:ext uri="{BB962C8B-B14F-4D97-AF65-F5344CB8AC3E}">
        <p14:creationId xmlns:p14="http://schemas.microsoft.com/office/powerpoint/2010/main" val="99034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4FDF01-0FD3-C74B-8D65-8051D5F2A5D5}"/>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966B763-217F-204B-8618-049626B53A2E}"/>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itle 1">
            <a:extLst>
              <a:ext uri="{FF2B5EF4-FFF2-40B4-BE49-F238E27FC236}">
                <a16:creationId xmlns:a16="http://schemas.microsoft.com/office/drawing/2014/main" id="{7C1406DC-BAEC-4717-8F68-46C92F16638A}"/>
              </a:ext>
            </a:extLst>
          </p:cNvPr>
          <p:cNvSpPr>
            <a:spLocks noGrp="1"/>
          </p:cNvSpPr>
          <p:nvPr>
            <p:ph type="title" hasCustomPrompt="1"/>
          </p:nvPr>
        </p:nvSpPr>
        <p:spPr>
          <a:xfrm>
            <a:off x="3200400" y="270933"/>
            <a:ext cx="10972800" cy="1310979"/>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0" name="Content Placeholder 4">
            <a:extLst>
              <a:ext uri="{FF2B5EF4-FFF2-40B4-BE49-F238E27FC236}">
                <a16:creationId xmlns:a16="http://schemas.microsoft.com/office/drawing/2014/main" id="{028E3363-7137-4431-9927-3AE087A5B2BE}"/>
              </a:ext>
            </a:extLst>
          </p:cNvPr>
          <p:cNvSpPr>
            <a:spLocks noGrp="1"/>
          </p:cNvSpPr>
          <p:nvPr>
            <p:ph sz="quarter" idx="20"/>
          </p:nvPr>
        </p:nvSpPr>
        <p:spPr>
          <a:xfrm>
            <a:off x="1371600" y="2057398"/>
            <a:ext cx="12801600" cy="5715000"/>
          </a:xfrm>
          <a:prstGeom prst="rect">
            <a:avLst/>
          </a:prstGeom>
        </p:spPr>
        <p:txBody>
          <a:bodyPr lIns="0" tIns="0" rIns="0" bIns="0"/>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E76F451D-D169-4CA9-91EE-97F19A35C6DE}"/>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26C829A1-7682-5049-8BEA-E32BBA355717}" type="datetime4">
              <a:rPr lang="en-US" smtClean="0"/>
              <a:t>January 21, 2025</a:t>
            </a:fld>
            <a:endParaRPr lang="en-US" dirty="0"/>
          </a:p>
        </p:txBody>
      </p:sp>
      <p:sp>
        <p:nvSpPr>
          <p:cNvPr id="15" name="Footer Placeholder 2">
            <a:extLst>
              <a:ext uri="{FF2B5EF4-FFF2-40B4-BE49-F238E27FC236}">
                <a16:creationId xmlns:a16="http://schemas.microsoft.com/office/drawing/2014/main" id="{8A19F790-0343-4862-A140-1B409986B7FB}"/>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80679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Picture Gri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4AD7B9F-CACC-C644-BCF8-29758FFF998C}"/>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576603B-E0B3-1046-BC56-2F84B7EC048C}"/>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3" name="Footer Placeholder 2">
            <a:extLst>
              <a:ext uri="{FF2B5EF4-FFF2-40B4-BE49-F238E27FC236}">
                <a16:creationId xmlns:a16="http://schemas.microsoft.com/office/drawing/2014/main" id="{87675D04-7DDE-C240-AB7F-CA0C9CC63DBB}"/>
              </a:ext>
            </a:extLst>
          </p:cNvPr>
          <p:cNvSpPr>
            <a:spLocks noGrp="1"/>
          </p:cNvSpPr>
          <p:nvPr>
            <p:ph type="ftr" sz="quarter" idx="10"/>
          </p:nvPr>
        </p:nvSpPr>
        <p:spPr/>
        <p:txBody>
          <a:bodyPr/>
          <a:lstStyle/>
          <a:p>
            <a:endParaRPr lang="en-US" dirty="0"/>
          </a:p>
        </p:txBody>
      </p:sp>
      <p:sp>
        <p:nvSpPr>
          <p:cNvPr id="5" name="Picture Placeholder 2">
            <a:extLst>
              <a:ext uri="{FF2B5EF4-FFF2-40B4-BE49-F238E27FC236}">
                <a16:creationId xmlns:a16="http://schemas.microsoft.com/office/drawing/2014/main" id="{2C9506F2-D79A-124B-8D81-3927A3D8F9E6}"/>
              </a:ext>
            </a:extLst>
          </p:cNvPr>
          <p:cNvSpPr>
            <a:spLocks noGrp="1"/>
          </p:cNvSpPr>
          <p:nvPr>
            <p:ph type="pic" sz="quarter" idx="11"/>
          </p:nvPr>
        </p:nvSpPr>
        <p:spPr>
          <a:xfrm>
            <a:off x="137160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6" name="Picture Placeholder 2">
            <a:extLst>
              <a:ext uri="{FF2B5EF4-FFF2-40B4-BE49-F238E27FC236}">
                <a16:creationId xmlns:a16="http://schemas.microsoft.com/office/drawing/2014/main" id="{F6DF4DB4-43D6-5348-937D-9A63C139AB20}"/>
              </a:ext>
            </a:extLst>
          </p:cNvPr>
          <p:cNvSpPr>
            <a:spLocks noGrp="1"/>
          </p:cNvSpPr>
          <p:nvPr>
            <p:ph type="pic" sz="quarter" idx="13"/>
          </p:nvPr>
        </p:nvSpPr>
        <p:spPr>
          <a:xfrm>
            <a:off x="573786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7" name="Picture Placeholder 2">
            <a:extLst>
              <a:ext uri="{FF2B5EF4-FFF2-40B4-BE49-F238E27FC236}">
                <a16:creationId xmlns:a16="http://schemas.microsoft.com/office/drawing/2014/main" id="{432B2E41-72F4-8242-9307-762330C08D47}"/>
              </a:ext>
            </a:extLst>
          </p:cNvPr>
          <p:cNvSpPr>
            <a:spLocks noGrp="1"/>
          </p:cNvSpPr>
          <p:nvPr>
            <p:ph type="pic" sz="quarter" idx="15"/>
          </p:nvPr>
        </p:nvSpPr>
        <p:spPr>
          <a:xfrm>
            <a:off x="1010412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8" name="Text Placeholder 5">
            <a:extLst>
              <a:ext uri="{FF2B5EF4-FFF2-40B4-BE49-F238E27FC236}">
                <a16:creationId xmlns:a16="http://schemas.microsoft.com/office/drawing/2014/main" id="{039BBB15-7DE9-F441-8ABF-4216ECCF1A5C}"/>
              </a:ext>
            </a:extLst>
          </p:cNvPr>
          <p:cNvSpPr>
            <a:spLocks noGrp="1"/>
          </p:cNvSpPr>
          <p:nvPr>
            <p:ph type="body" sz="quarter" idx="17" hasCustomPrompt="1"/>
          </p:nvPr>
        </p:nvSpPr>
        <p:spPr>
          <a:xfrm>
            <a:off x="137160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9" name="Text Placeholder 5">
            <a:extLst>
              <a:ext uri="{FF2B5EF4-FFF2-40B4-BE49-F238E27FC236}">
                <a16:creationId xmlns:a16="http://schemas.microsoft.com/office/drawing/2014/main" id="{E9D38EC0-B4D2-CD46-97DC-21D3D89323EC}"/>
              </a:ext>
            </a:extLst>
          </p:cNvPr>
          <p:cNvSpPr>
            <a:spLocks noGrp="1"/>
          </p:cNvSpPr>
          <p:nvPr>
            <p:ph type="body" sz="quarter" idx="19" hasCustomPrompt="1"/>
          </p:nvPr>
        </p:nvSpPr>
        <p:spPr>
          <a:xfrm>
            <a:off x="573786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0" name="Text Placeholder 5">
            <a:extLst>
              <a:ext uri="{FF2B5EF4-FFF2-40B4-BE49-F238E27FC236}">
                <a16:creationId xmlns:a16="http://schemas.microsoft.com/office/drawing/2014/main" id="{518D1E49-E822-444D-843D-1E9376B850BE}"/>
              </a:ext>
            </a:extLst>
          </p:cNvPr>
          <p:cNvSpPr>
            <a:spLocks noGrp="1"/>
          </p:cNvSpPr>
          <p:nvPr>
            <p:ph type="body" sz="quarter" idx="21" hasCustomPrompt="1"/>
          </p:nvPr>
        </p:nvSpPr>
        <p:spPr>
          <a:xfrm>
            <a:off x="1010412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1" name="Slide Number Placeholder 3">
            <a:extLst>
              <a:ext uri="{FF2B5EF4-FFF2-40B4-BE49-F238E27FC236}">
                <a16:creationId xmlns:a16="http://schemas.microsoft.com/office/drawing/2014/main" id="{2FFE5A00-979B-A84F-AF88-8951007E4AEC}"/>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Title 1">
            <a:extLst>
              <a:ext uri="{FF2B5EF4-FFF2-40B4-BE49-F238E27FC236}">
                <a16:creationId xmlns:a16="http://schemas.microsoft.com/office/drawing/2014/main" id="{E408261C-68A4-B84D-80EF-BFFFE3AD88F2}"/>
              </a:ext>
            </a:extLst>
          </p:cNvPr>
          <p:cNvSpPr>
            <a:spLocks noGrp="1"/>
          </p:cNvSpPr>
          <p:nvPr>
            <p:ph type="title" hasCustomPrompt="1"/>
          </p:nvPr>
        </p:nvSpPr>
        <p:spPr>
          <a:xfrm>
            <a:off x="3200400" y="270933"/>
            <a:ext cx="10972800" cy="1310979"/>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3" name="Date Placeholder 1">
            <a:extLst>
              <a:ext uri="{FF2B5EF4-FFF2-40B4-BE49-F238E27FC236}">
                <a16:creationId xmlns:a16="http://schemas.microsoft.com/office/drawing/2014/main" id="{1422E74C-CDC6-2347-ADAA-4761BAC24943}"/>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DF134D5E-D3DA-2D41-9759-57F8522633EE}" type="datetime4">
              <a:rPr lang="en-US" smtClean="0"/>
              <a:t>January 21, 2025</a:t>
            </a:fld>
            <a:endParaRPr lang="en-US" dirty="0"/>
          </a:p>
        </p:txBody>
      </p:sp>
    </p:spTree>
    <p:extLst>
      <p:ext uri="{BB962C8B-B14F-4D97-AF65-F5344CB8AC3E}">
        <p14:creationId xmlns:p14="http://schemas.microsoft.com/office/powerpoint/2010/main" val="125738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Picture Gri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70B28CF-7415-E745-A78D-C9CD917596BD}"/>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2EA71E61-1F1B-8342-B074-A32C0A889A28}"/>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64008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7" name="Picture Placeholder 2">
            <a:extLst>
              <a:ext uri="{FF2B5EF4-FFF2-40B4-BE49-F238E27FC236}">
                <a16:creationId xmlns:a16="http://schemas.microsoft.com/office/drawing/2014/main" id="{FD00854A-4EC7-2D48-A025-5B0B48548BC7}"/>
              </a:ext>
            </a:extLst>
          </p:cNvPr>
          <p:cNvSpPr>
            <a:spLocks noGrp="1"/>
          </p:cNvSpPr>
          <p:nvPr>
            <p:ph type="pic" sz="quarter" idx="11"/>
          </p:nvPr>
        </p:nvSpPr>
        <p:spPr>
          <a:xfrm>
            <a:off x="105156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8" name="Picture Placeholder 2">
            <a:extLst>
              <a:ext uri="{FF2B5EF4-FFF2-40B4-BE49-F238E27FC236}">
                <a16:creationId xmlns:a16="http://schemas.microsoft.com/office/drawing/2014/main" id="{67A8C708-D197-CF47-8089-89928BE1E302}"/>
              </a:ext>
            </a:extLst>
          </p:cNvPr>
          <p:cNvSpPr>
            <a:spLocks noGrp="1"/>
          </p:cNvSpPr>
          <p:nvPr>
            <p:ph type="pic" sz="quarter" idx="12"/>
          </p:nvPr>
        </p:nvSpPr>
        <p:spPr>
          <a:xfrm>
            <a:off x="64008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2" name="Picture Placeholder 2">
            <a:extLst>
              <a:ext uri="{FF2B5EF4-FFF2-40B4-BE49-F238E27FC236}">
                <a16:creationId xmlns:a16="http://schemas.microsoft.com/office/drawing/2014/main" id="{3C4D2EBC-B863-FD49-A9DF-1381563078DA}"/>
              </a:ext>
            </a:extLst>
          </p:cNvPr>
          <p:cNvSpPr>
            <a:spLocks noGrp="1"/>
          </p:cNvSpPr>
          <p:nvPr>
            <p:ph type="pic" sz="quarter" idx="13"/>
          </p:nvPr>
        </p:nvSpPr>
        <p:spPr>
          <a:xfrm>
            <a:off x="105156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E93B472-4A32-7C41-A565-485FDC3EB832}"/>
              </a:ext>
            </a:extLst>
          </p:cNvPr>
          <p:cNvSpPr>
            <a:spLocks noGrp="1"/>
          </p:cNvSpPr>
          <p:nvPr>
            <p:ph type="body" sz="quarter" idx="14" hasCustomPrompt="1"/>
          </p:nvPr>
        </p:nvSpPr>
        <p:spPr>
          <a:xfrm>
            <a:off x="6400800" y="2788920"/>
            <a:ext cx="3657600" cy="109728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3" name="Text Placeholder 5">
            <a:extLst>
              <a:ext uri="{FF2B5EF4-FFF2-40B4-BE49-F238E27FC236}">
                <a16:creationId xmlns:a16="http://schemas.microsoft.com/office/drawing/2014/main" id="{19F7807A-D120-BD49-9CBD-9174F26D7982}"/>
              </a:ext>
            </a:extLst>
          </p:cNvPr>
          <p:cNvSpPr>
            <a:spLocks noGrp="1"/>
          </p:cNvSpPr>
          <p:nvPr>
            <p:ph type="body" sz="quarter" idx="15" hasCustomPrompt="1"/>
          </p:nvPr>
        </p:nvSpPr>
        <p:spPr>
          <a:xfrm>
            <a:off x="6400800" y="6675120"/>
            <a:ext cx="3657600" cy="109728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4" name="Text Placeholder 5">
            <a:extLst>
              <a:ext uri="{FF2B5EF4-FFF2-40B4-BE49-F238E27FC236}">
                <a16:creationId xmlns:a16="http://schemas.microsoft.com/office/drawing/2014/main" id="{08ED17FC-CAF8-9A40-9A88-897DEF9CFEA0}"/>
              </a:ext>
            </a:extLst>
          </p:cNvPr>
          <p:cNvSpPr>
            <a:spLocks noGrp="1"/>
          </p:cNvSpPr>
          <p:nvPr>
            <p:ph type="body" sz="quarter" idx="16" hasCustomPrompt="1"/>
          </p:nvPr>
        </p:nvSpPr>
        <p:spPr>
          <a:xfrm>
            <a:off x="10515600" y="2788920"/>
            <a:ext cx="3657600" cy="109728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5" name="Text Placeholder 5">
            <a:extLst>
              <a:ext uri="{FF2B5EF4-FFF2-40B4-BE49-F238E27FC236}">
                <a16:creationId xmlns:a16="http://schemas.microsoft.com/office/drawing/2014/main" id="{4A16FA60-8BA9-8B4A-86AA-F8336C26C78B}"/>
              </a:ext>
            </a:extLst>
          </p:cNvPr>
          <p:cNvSpPr>
            <a:spLocks noGrp="1"/>
          </p:cNvSpPr>
          <p:nvPr>
            <p:ph type="body" sz="quarter" idx="17" hasCustomPrompt="1"/>
          </p:nvPr>
        </p:nvSpPr>
        <p:spPr>
          <a:xfrm>
            <a:off x="10515600" y="6675120"/>
            <a:ext cx="3657600" cy="109728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6" name="Slide Number Placeholder 3">
            <a:extLst>
              <a:ext uri="{FF2B5EF4-FFF2-40B4-BE49-F238E27FC236}">
                <a16:creationId xmlns:a16="http://schemas.microsoft.com/office/drawing/2014/main" id="{7DC2EC3E-C641-FD49-9F15-878B1AFFFD98}"/>
              </a:ext>
            </a:extLst>
          </p:cNvPr>
          <p:cNvSpPr>
            <a:spLocks noGrp="1"/>
          </p:cNvSpPr>
          <p:nvPr>
            <p:ph type="sldNum" sz="quarter" idx="18"/>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9" name="Title 1">
            <a:extLst>
              <a:ext uri="{FF2B5EF4-FFF2-40B4-BE49-F238E27FC236}">
                <a16:creationId xmlns:a16="http://schemas.microsoft.com/office/drawing/2014/main" id="{3648737A-DE0E-48DB-87F0-65418715CF88}"/>
              </a:ext>
            </a:extLst>
          </p:cNvPr>
          <p:cNvSpPr>
            <a:spLocks noGrp="1"/>
          </p:cNvSpPr>
          <p:nvPr>
            <p:ph type="title" hasCustomPrompt="1"/>
          </p:nvPr>
        </p:nvSpPr>
        <p:spPr>
          <a:xfrm>
            <a:off x="1371599" y="2286000"/>
            <a:ext cx="4572000" cy="1600200"/>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21" name="Content Placeholder 13">
            <a:extLst>
              <a:ext uri="{FF2B5EF4-FFF2-40B4-BE49-F238E27FC236}">
                <a16:creationId xmlns:a16="http://schemas.microsoft.com/office/drawing/2014/main" id="{97DA340F-6103-4F2C-B3B8-8D8A524DC19C}"/>
              </a:ext>
            </a:extLst>
          </p:cNvPr>
          <p:cNvSpPr>
            <a:spLocks noGrp="1"/>
          </p:cNvSpPr>
          <p:nvPr>
            <p:ph sz="quarter" idx="21"/>
          </p:nvPr>
        </p:nvSpPr>
        <p:spPr>
          <a:xfrm>
            <a:off x="1371600" y="4343400"/>
            <a:ext cx="4572000" cy="3429000"/>
          </a:xfrm>
          <a:prstGeom prst="rect">
            <a:avLst/>
          </a:prstGeom>
        </p:spPr>
        <p:txBody>
          <a:bodyPr lIns="0" tIns="0" rIns="0" bIns="0"/>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Date Placeholder 1">
            <a:extLst>
              <a:ext uri="{FF2B5EF4-FFF2-40B4-BE49-F238E27FC236}">
                <a16:creationId xmlns:a16="http://schemas.microsoft.com/office/drawing/2014/main" id="{EE384947-F0AD-4E73-95AD-CAD4DEE44608}"/>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49DEBFE8-0845-8244-9E6D-B9DAE9131779}" type="datetime4">
              <a:rPr lang="en-US" smtClean="0"/>
              <a:t>January 21, 2025</a:t>
            </a:fld>
            <a:endParaRPr lang="en-US" dirty="0"/>
          </a:p>
        </p:txBody>
      </p:sp>
      <p:sp>
        <p:nvSpPr>
          <p:cNvPr id="26" name="Footer Placeholder 2">
            <a:extLst>
              <a:ext uri="{FF2B5EF4-FFF2-40B4-BE49-F238E27FC236}">
                <a16:creationId xmlns:a16="http://schemas.microsoft.com/office/drawing/2014/main" id="{8259C4D6-850D-4393-9434-3F69451FBF8E}"/>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1093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Picture Grid with Subhea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9A4059E-9835-4143-957E-7FD7FDDBF145}"/>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0B5B29F0-DF81-2F45-A9BE-282C85C82785}"/>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420624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85800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420624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85800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420624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85800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6" name="Title 1">
            <a:extLst>
              <a:ext uri="{FF2B5EF4-FFF2-40B4-BE49-F238E27FC236}">
                <a16:creationId xmlns:a16="http://schemas.microsoft.com/office/drawing/2014/main" id="{BE0A6ECC-C9D0-4240-B978-69D09F2C9936}"/>
              </a:ext>
            </a:extLst>
          </p:cNvPr>
          <p:cNvSpPr>
            <a:spLocks noGrp="1"/>
          </p:cNvSpPr>
          <p:nvPr>
            <p:ph type="title" hasCustomPrompt="1"/>
          </p:nvPr>
        </p:nvSpPr>
        <p:spPr>
          <a:xfrm>
            <a:off x="3200400" y="270933"/>
            <a:ext cx="10972800" cy="1310979"/>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30" name="Date Placeholder 1">
            <a:extLst>
              <a:ext uri="{FF2B5EF4-FFF2-40B4-BE49-F238E27FC236}">
                <a16:creationId xmlns:a16="http://schemas.microsoft.com/office/drawing/2014/main" id="{E4CF0CE7-333F-4604-B518-6F7EE2AA82D5}"/>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2807638-29AC-FD4B-9674-A99A0239364B}" type="datetime4">
              <a:rPr lang="en-US" smtClean="0"/>
              <a:t>January 21, 2025</a:t>
            </a:fld>
            <a:endParaRPr lang="en-US" dirty="0"/>
          </a:p>
        </p:txBody>
      </p:sp>
      <p:sp>
        <p:nvSpPr>
          <p:cNvPr id="31" name="Footer Placeholder 2">
            <a:extLst>
              <a:ext uri="{FF2B5EF4-FFF2-40B4-BE49-F238E27FC236}">
                <a16:creationId xmlns:a16="http://schemas.microsoft.com/office/drawing/2014/main" id="{21303C4E-FB0C-4A46-BF34-C99D885AA3B1}"/>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32" name="Content Placeholder 4">
            <a:extLst>
              <a:ext uri="{FF2B5EF4-FFF2-40B4-BE49-F238E27FC236}">
                <a16:creationId xmlns:a16="http://schemas.microsoft.com/office/drawing/2014/main" id="{C14080C3-5390-4F4E-9C88-2C080B5CE5D9}"/>
              </a:ext>
            </a:extLst>
          </p:cNvPr>
          <p:cNvSpPr>
            <a:spLocks noGrp="1"/>
          </p:cNvSpPr>
          <p:nvPr>
            <p:ph sz="quarter" idx="24"/>
          </p:nvPr>
        </p:nvSpPr>
        <p:spPr>
          <a:xfrm>
            <a:off x="1371600" y="2194560"/>
            <a:ext cx="12801600" cy="457200"/>
          </a:xfrm>
          <a:prstGeom prst="rect">
            <a:avLst/>
          </a:prstGeom>
        </p:spPr>
        <p:txBody>
          <a:bodyPr lIns="0" tIns="0" rIns="0" bIns="0"/>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95008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Picture Gri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D0E6898-2E7C-3C43-9205-4F36A1B719F6}"/>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0CACEC02-8F6C-2C43-BC65-592203E5509C}"/>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3867912"/>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85800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3867912"/>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85800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3867912"/>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858000"/>
            <a:ext cx="4069080" cy="91440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8" name="Date Placeholder 1">
            <a:extLst>
              <a:ext uri="{FF2B5EF4-FFF2-40B4-BE49-F238E27FC236}">
                <a16:creationId xmlns:a16="http://schemas.microsoft.com/office/drawing/2014/main" id="{68F188F7-153E-49D5-8DFC-19025204703A}"/>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CABAE38D-6A72-0F40-B6DF-5DC401ADDD6A}" type="datetime4">
              <a:rPr lang="en-US" smtClean="0"/>
              <a:t>January 21, 2025</a:t>
            </a:fld>
            <a:endParaRPr lang="en-US" dirty="0"/>
          </a:p>
        </p:txBody>
      </p:sp>
      <p:sp>
        <p:nvSpPr>
          <p:cNvPr id="29" name="Footer Placeholder 2">
            <a:extLst>
              <a:ext uri="{FF2B5EF4-FFF2-40B4-BE49-F238E27FC236}">
                <a16:creationId xmlns:a16="http://schemas.microsoft.com/office/drawing/2014/main" id="{578EF931-9BED-4D2C-8850-F588C3E36023}"/>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30" name="Title 1">
            <a:extLst>
              <a:ext uri="{FF2B5EF4-FFF2-40B4-BE49-F238E27FC236}">
                <a16:creationId xmlns:a16="http://schemas.microsoft.com/office/drawing/2014/main" id="{7B7AD090-7EA2-424E-A15B-B80A20326A1D}"/>
              </a:ext>
            </a:extLst>
          </p:cNvPr>
          <p:cNvSpPr>
            <a:spLocks noGrp="1"/>
          </p:cNvSpPr>
          <p:nvPr>
            <p:ph type="title" hasCustomPrompt="1"/>
          </p:nvPr>
        </p:nvSpPr>
        <p:spPr>
          <a:xfrm>
            <a:off x="3200400" y="270933"/>
            <a:ext cx="10972800" cy="1310979"/>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Tree>
    <p:extLst>
      <p:ext uri="{BB962C8B-B14F-4D97-AF65-F5344CB8AC3E}">
        <p14:creationId xmlns:p14="http://schemas.microsoft.com/office/powerpoint/2010/main" val="48292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B34909E-0DC5-2848-80FC-CCF8DF95B9B5}"/>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CB88CF33-CE02-6045-BE2A-10BAFE4F795B}"/>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7487356B-03FB-1D4B-A78E-725D1031D1E4}"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26914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Policy Statem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3B64EE-0151-3449-BAE1-474942255AAC}"/>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2271CB1-DCE8-6741-A622-B9D3FD77DFC0}"/>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C73E032F-F747-A343-B8C5-257F80B903EC}"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pic>
        <p:nvPicPr>
          <p:cNvPr id="3" name="Picture 2">
            <a:extLst>
              <a:ext uri="{FF2B5EF4-FFF2-40B4-BE49-F238E27FC236}">
                <a16:creationId xmlns:a16="http://schemas.microsoft.com/office/drawing/2014/main" id="{702846F0-9F77-F747-B39D-E1EC61C1DC77}"/>
              </a:ext>
            </a:extLst>
          </p:cNvPr>
          <p:cNvPicPr>
            <a:picLocks noChangeAspect="1"/>
          </p:cNvPicPr>
          <p:nvPr userDrawn="1"/>
        </p:nvPicPr>
        <p:blipFill>
          <a:blip r:embed="rId3"/>
          <a:srcRect/>
          <a:stretch/>
        </p:blipFill>
        <p:spPr>
          <a:xfrm>
            <a:off x="1371600" y="1828800"/>
            <a:ext cx="12801600" cy="5943600"/>
          </a:xfrm>
          <a:prstGeom prst="rect">
            <a:avLst/>
          </a:prstGeom>
        </p:spPr>
      </p:pic>
      <p:sp>
        <p:nvSpPr>
          <p:cNvPr id="5" name="TextBox 4">
            <a:extLst>
              <a:ext uri="{FF2B5EF4-FFF2-40B4-BE49-F238E27FC236}">
                <a16:creationId xmlns:a16="http://schemas.microsoft.com/office/drawing/2014/main" id="{DDA69B8F-C556-C649-8A15-BE469A9D5661}"/>
              </a:ext>
            </a:extLst>
          </p:cNvPr>
          <p:cNvSpPr txBox="1"/>
          <p:nvPr userDrawn="1"/>
        </p:nvSpPr>
        <p:spPr>
          <a:xfrm>
            <a:off x="3200400" y="274320"/>
            <a:ext cx="10972800" cy="1307592"/>
          </a:xfrm>
          <a:prstGeom prst="rect">
            <a:avLst/>
          </a:prstGeom>
          <a:noFill/>
        </p:spPr>
        <p:txBody>
          <a:bodyPr wrap="none" lIns="0" tIns="0" rIns="0" bIns="0" rtlCol="0" anchor="b" anchorCtr="0">
            <a:noAutofit/>
          </a:bodyPr>
          <a:lstStyle/>
          <a:p>
            <a:r>
              <a:rPr lang="en-US" sz="3600" b="1" dirty="0">
                <a:solidFill>
                  <a:srgbClr val="C8722E"/>
                </a:solidFill>
              </a:rPr>
              <a:t>Do what’s right</a:t>
            </a:r>
          </a:p>
        </p:txBody>
      </p:sp>
    </p:spTree>
    <p:extLst>
      <p:ext uri="{BB962C8B-B14F-4D97-AF65-F5344CB8AC3E}">
        <p14:creationId xmlns:p14="http://schemas.microsoft.com/office/powerpoint/2010/main" val="88235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hank You / Conclus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94224E4-719E-5E46-97B0-6C605D839321}"/>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05BB5058-7435-694A-A038-83E3D32C728C}"/>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chemeClr val="bg1"/>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extBox 5">
            <a:extLst>
              <a:ext uri="{FF2B5EF4-FFF2-40B4-BE49-F238E27FC236}">
                <a16:creationId xmlns:a16="http://schemas.microsoft.com/office/drawing/2014/main" id="{D366D1A4-6DD7-B54C-AB7B-63074374BB93}"/>
              </a:ext>
            </a:extLst>
          </p:cNvPr>
          <p:cNvSpPr txBox="1"/>
          <p:nvPr userDrawn="1"/>
        </p:nvSpPr>
        <p:spPr>
          <a:xfrm>
            <a:off x="1371600" y="-1"/>
            <a:ext cx="4572000" cy="8229599"/>
          </a:xfrm>
          <a:prstGeom prst="rect">
            <a:avLst/>
          </a:prstGeom>
          <a:noFill/>
        </p:spPr>
        <p:txBody>
          <a:bodyPr wrap="square" lIns="0" tIns="0" rIns="0" bIns="0" rtlCol="0" anchor="ctr" anchorCtr="0">
            <a:noAutofit/>
          </a:bodyPr>
          <a:lstStyle/>
          <a:p>
            <a:pPr>
              <a:lnSpc>
                <a:spcPct val="90000"/>
              </a:lnSpc>
            </a:pPr>
            <a:r>
              <a:rPr lang="en-US" sz="4800" b="1" dirty="0">
                <a:solidFill>
                  <a:srgbClr val="C8722E"/>
                </a:solidFill>
                <a:latin typeface="Arial" panose="020B0604020202020204" pitchFamily="34" charset="0"/>
                <a:cs typeface="Arial" panose="020B0604020202020204" pitchFamily="34" charset="0"/>
              </a:rPr>
              <a:t>Thank you.</a:t>
            </a:r>
          </a:p>
        </p:txBody>
      </p:sp>
      <p:sp>
        <p:nvSpPr>
          <p:cNvPr id="9" name="Footer Placeholder 2">
            <a:extLst>
              <a:ext uri="{FF2B5EF4-FFF2-40B4-BE49-F238E27FC236}">
                <a16:creationId xmlns:a16="http://schemas.microsoft.com/office/drawing/2014/main" id="{B62A8373-42F9-431F-865E-129CCA0046BE}"/>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24176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ichland, WA">
    <p:spTree>
      <p:nvGrpSpPr>
        <p:cNvPr id="1" name=""/>
        <p:cNvGrpSpPr/>
        <p:nvPr/>
      </p:nvGrpSpPr>
      <p:grpSpPr>
        <a:xfrm>
          <a:off x="0" y="0"/>
          <a:ext cx="0" cy="0"/>
          <a:chOff x="0" y="0"/>
          <a:chExt cx="0" cy="0"/>
        </a:xfrm>
      </p:grpSpPr>
      <p:sp>
        <p:nvSpPr>
          <p:cNvPr id="4" name="Slide Number Placeholder 3"/>
          <p:cNvSpPr>
            <a:spLocks noGrp="1"/>
          </p:cNvSpPr>
          <p:nvPr userDrawn="1">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userDrawn="1">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B9674E3-3D34-2B4F-9EEE-A67981E14B10}"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6" name="Rectangle 25">
            <a:extLst>
              <a:ext uri="{FF2B5EF4-FFF2-40B4-BE49-F238E27FC236}">
                <a16:creationId xmlns:a16="http://schemas.microsoft.com/office/drawing/2014/main" id="{C7B2B9B7-3962-6C4E-97BD-B50705DEBBFE}"/>
              </a:ext>
            </a:extLst>
          </p:cNvPr>
          <p:cNvSpPr/>
          <p:nvPr userDrawn="1"/>
        </p:nvSpPr>
        <p:spPr>
          <a:xfrm>
            <a:off x="7635240" y="3474720"/>
            <a:ext cx="802336" cy="228600"/>
          </a:xfrm>
          <a:prstGeom prst="rect">
            <a:avLst/>
          </a:prstGeom>
        </p:spPr>
        <p:txBody>
          <a:bodyPr wrap="none" lIns="0" tIns="0" rIns="0" bIns="0" anchor="ctr" anchorCtr="0">
            <a:noAutofit/>
          </a:bodyPr>
          <a:lstStyle/>
          <a:p>
            <a:r>
              <a:rPr kumimoji="0" lang="en-US" sz="1500" b="0" i="0" u="none" strike="noStrike" kern="1200" cap="none" spc="9" normalizeH="0" baseline="0" noProof="0" dirty="0">
                <a:ln>
                  <a:noFill/>
                </a:ln>
                <a:solidFill>
                  <a:srgbClr val="4F5255"/>
                </a:solidFill>
                <a:effectLst/>
                <a:uLnTx/>
                <a:uFillTx/>
                <a:latin typeface="Arial" panose="020B0604020202020204" pitchFamily="34" charset="0"/>
                <a:ea typeface="+mn-ea"/>
                <a:cs typeface="Arial" panose="020B0604020202020204" pitchFamily="34" charset="0"/>
              </a:rPr>
              <a:t>Phone:</a:t>
            </a:r>
            <a:endParaRPr lang="en-US" sz="1500" dirty="0"/>
          </a:p>
        </p:txBody>
      </p:sp>
      <p:sp>
        <p:nvSpPr>
          <p:cNvPr id="27" name="Rectangle 26">
            <a:extLst>
              <a:ext uri="{FF2B5EF4-FFF2-40B4-BE49-F238E27FC236}">
                <a16:creationId xmlns:a16="http://schemas.microsoft.com/office/drawing/2014/main" id="{008AF178-0A36-A549-927D-F9A876D87DD2}"/>
              </a:ext>
            </a:extLst>
          </p:cNvPr>
          <p:cNvSpPr/>
          <p:nvPr userDrawn="1"/>
        </p:nvSpPr>
        <p:spPr>
          <a:xfrm>
            <a:off x="7635240" y="5486400"/>
            <a:ext cx="3337560" cy="274320"/>
          </a:xfrm>
          <a:prstGeom prst="rect">
            <a:avLst/>
          </a:prstGeom>
        </p:spPr>
        <p:txBody>
          <a:bodyPr wrap="none" lIns="0" tIns="0" rIns="0" bIns="0" anchor="ctr" anchorCtr="0">
            <a:noAutofit/>
          </a:bodyPr>
          <a:lstStyle/>
          <a:p>
            <a:r>
              <a:rPr kumimoji="0" lang="en-US" sz="1800" b="1" i="0" u="none" strike="noStrike" kern="1200" cap="none" spc="9" normalizeH="0" baseline="0" noProof="0" dirty="0" err="1">
                <a:ln>
                  <a:noFill/>
                </a:ln>
                <a:solidFill>
                  <a:srgbClr val="C8722E"/>
                </a:solidFill>
                <a:effectLst/>
                <a:uLnTx/>
                <a:uFillTx/>
                <a:latin typeface="Arial" panose="020B0604020202020204" pitchFamily="34" charset="0"/>
                <a:ea typeface="+mn-ea"/>
                <a:cs typeface="Arial" panose="020B0604020202020204" pitchFamily="34" charset="0"/>
              </a:rPr>
              <a:t>www.pnnl.gov</a:t>
            </a:r>
            <a:endParaRPr lang="en-US" sz="1800" b="1" dirty="0">
              <a:solidFill>
                <a:srgbClr val="C8722E"/>
              </a:solidFill>
            </a:endParaRPr>
          </a:p>
        </p:txBody>
      </p:sp>
      <p:sp>
        <p:nvSpPr>
          <p:cNvPr id="37" name="Text Placeholder 16">
            <a:extLst>
              <a:ext uri="{FF2B5EF4-FFF2-40B4-BE49-F238E27FC236}">
                <a16:creationId xmlns:a16="http://schemas.microsoft.com/office/drawing/2014/main" id="{12A768B7-87B9-184D-97E4-DC3838B5DED2}"/>
              </a:ext>
            </a:extLst>
          </p:cNvPr>
          <p:cNvSpPr txBox="1">
            <a:spLocks/>
          </p:cNvSpPr>
          <p:nvPr userDrawn="1"/>
        </p:nvSpPr>
        <p:spPr>
          <a:xfrm>
            <a:off x="7635240" y="457200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902 Battelle Boulevard</a:t>
            </a:r>
          </a:p>
        </p:txBody>
      </p:sp>
      <p:sp>
        <p:nvSpPr>
          <p:cNvPr id="38" name="Text Placeholder 16">
            <a:extLst>
              <a:ext uri="{FF2B5EF4-FFF2-40B4-BE49-F238E27FC236}">
                <a16:creationId xmlns:a16="http://schemas.microsoft.com/office/drawing/2014/main" id="{FAA389AA-E219-3243-BD4B-CCEB2E7F0A60}"/>
              </a:ext>
            </a:extLst>
          </p:cNvPr>
          <p:cNvSpPr txBox="1">
            <a:spLocks/>
          </p:cNvSpPr>
          <p:nvPr userDrawn="1"/>
        </p:nvSpPr>
        <p:spPr>
          <a:xfrm>
            <a:off x="7635240" y="484632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P.O. Box 999</a:t>
            </a:r>
          </a:p>
        </p:txBody>
      </p:sp>
      <p:sp>
        <p:nvSpPr>
          <p:cNvPr id="39" name="Text Placeholder 16">
            <a:extLst>
              <a:ext uri="{FF2B5EF4-FFF2-40B4-BE49-F238E27FC236}">
                <a16:creationId xmlns:a16="http://schemas.microsoft.com/office/drawing/2014/main" id="{695FD8D2-7E81-664B-BABD-986EAB968D1E}"/>
              </a:ext>
            </a:extLst>
          </p:cNvPr>
          <p:cNvSpPr txBox="1">
            <a:spLocks/>
          </p:cNvSpPr>
          <p:nvPr userDrawn="1"/>
        </p:nvSpPr>
        <p:spPr>
          <a:xfrm>
            <a:off x="7635240" y="512064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Richland, WA 99352</a:t>
            </a:r>
          </a:p>
        </p:txBody>
      </p:sp>
      <p:sp>
        <p:nvSpPr>
          <p:cNvPr id="41" name="Text Placeholder 16">
            <a:extLst>
              <a:ext uri="{FF2B5EF4-FFF2-40B4-BE49-F238E27FC236}">
                <a16:creationId xmlns:a16="http://schemas.microsoft.com/office/drawing/2014/main" id="{DCFAC55C-4EBB-1D41-8C19-FAC4FD67F0ED}"/>
              </a:ext>
            </a:extLst>
          </p:cNvPr>
          <p:cNvSpPr>
            <a:spLocks noGrp="1"/>
          </p:cNvSpPr>
          <p:nvPr>
            <p:ph type="body" sz="quarter" idx="15" hasCustomPrompt="1"/>
          </p:nvPr>
        </p:nvSpPr>
        <p:spPr>
          <a:xfrm>
            <a:off x="8458200" y="3474720"/>
            <a:ext cx="2514600" cy="228600"/>
          </a:xfrm>
          <a:prstGeom prst="rect">
            <a:avLst/>
          </a:prstGeom>
        </p:spPr>
        <p:txBody>
          <a:bodyPr wrap="none" lIns="0" tIns="0" rIns="0" bIns="0" anchor="ctr" anchorCtr="0"/>
          <a:lstStyle>
            <a:lvl1pPr marL="0" indent="0">
              <a:buNone/>
              <a:defRPr sz="1500" b="0" cap="all" baseline="0">
                <a:solidFill>
                  <a:srgbClr val="616265"/>
                </a:solidFill>
              </a:defRPr>
            </a:lvl1pPr>
          </a:lstStyle>
          <a:p>
            <a:pPr lvl="0"/>
            <a:r>
              <a:rPr lang="en-US" dirty="0"/>
              <a:t>(XXX) XXX-XXX</a:t>
            </a:r>
          </a:p>
        </p:txBody>
      </p:sp>
      <p:sp>
        <p:nvSpPr>
          <p:cNvPr id="42" name="Text Placeholder 16">
            <a:extLst>
              <a:ext uri="{FF2B5EF4-FFF2-40B4-BE49-F238E27FC236}">
                <a16:creationId xmlns:a16="http://schemas.microsoft.com/office/drawing/2014/main" id="{3A85A8B3-E059-1A40-929F-8AA292441883}"/>
              </a:ext>
            </a:extLst>
          </p:cNvPr>
          <p:cNvSpPr>
            <a:spLocks noGrp="1"/>
          </p:cNvSpPr>
          <p:nvPr>
            <p:ph type="body" sz="quarter" idx="13" hasCustomPrompt="1"/>
          </p:nvPr>
        </p:nvSpPr>
        <p:spPr>
          <a:xfrm>
            <a:off x="7635240" y="2606040"/>
            <a:ext cx="3337560" cy="274320"/>
          </a:xfrm>
          <a:prstGeom prst="rect">
            <a:avLst/>
          </a:prstGeom>
        </p:spPr>
        <p:txBody>
          <a:bodyPr wrap="none" lIns="0" tIns="0" rIns="0" bIns="0"/>
          <a:lstStyle>
            <a:lvl1pPr marL="0" indent="0">
              <a:buNone/>
              <a:defRPr sz="2300" b="1">
                <a:solidFill>
                  <a:srgbClr val="C8722E"/>
                </a:solidFill>
              </a:defRPr>
            </a:lvl1pPr>
          </a:lstStyle>
          <a:p>
            <a:pPr lvl="0"/>
            <a:r>
              <a:rPr lang="en-US" dirty="0"/>
              <a:t>Staff Name</a:t>
            </a:r>
          </a:p>
        </p:txBody>
      </p:sp>
      <p:sp>
        <p:nvSpPr>
          <p:cNvPr id="43" name="Text Placeholder 16">
            <a:extLst>
              <a:ext uri="{FF2B5EF4-FFF2-40B4-BE49-F238E27FC236}">
                <a16:creationId xmlns:a16="http://schemas.microsoft.com/office/drawing/2014/main" id="{9E7CFAD6-F17B-AB42-82DE-17956752119F}"/>
              </a:ext>
            </a:extLst>
          </p:cNvPr>
          <p:cNvSpPr>
            <a:spLocks noGrp="1"/>
          </p:cNvSpPr>
          <p:nvPr>
            <p:ph type="body" sz="quarter" idx="14" hasCustomPrompt="1"/>
          </p:nvPr>
        </p:nvSpPr>
        <p:spPr>
          <a:xfrm>
            <a:off x="7635240" y="3017520"/>
            <a:ext cx="3337560" cy="182880"/>
          </a:xfrm>
          <a:prstGeom prst="rect">
            <a:avLst/>
          </a:prstGeom>
        </p:spPr>
        <p:txBody>
          <a:bodyPr wrap="none" lIns="0" tIns="0" rIns="0" bIns="0"/>
          <a:lstStyle>
            <a:lvl1pPr marL="0" indent="0">
              <a:buNone/>
              <a:defRPr sz="1600" b="0" cap="all" baseline="0">
                <a:solidFill>
                  <a:srgbClr val="616265"/>
                </a:solidFill>
              </a:defRPr>
            </a:lvl1pPr>
          </a:lstStyle>
          <a:p>
            <a:pPr lvl="0"/>
            <a:r>
              <a:rPr lang="en-US" dirty="0"/>
              <a:t>Staff Title</a:t>
            </a:r>
          </a:p>
        </p:txBody>
      </p:sp>
      <p:sp>
        <p:nvSpPr>
          <p:cNvPr id="44" name="Text Placeholder 16">
            <a:extLst>
              <a:ext uri="{FF2B5EF4-FFF2-40B4-BE49-F238E27FC236}">
                <a16:creationId xmlns:a16="http://schemas.microsoft.com/office/drawing/2014/main" id="{F28CE53F-C9A7-984C-9257-3AC8846C2317}"/>
              </a:ext>
            </a:extLst>
          </p:cNvPr>
          <p:cNvSpPr>
            <a:spLocks noGrp="1"/>
          </p:cNvSpPr>
          <p:nvPr>
            <p:ph type="body" sz="quarter" idx="18" hasCustomPrompt="1"/>
          </p:nvPr>
        </p:nvSpPr>
        <p:spPr>
          <a:xfrm>
            <a:off x="7635240" y="3794760"/>
            <a:ext cx="3337560" cy="228600"/>
          </a:xfrm>
          <a:prstGeom prst="rect">
            <a:avLst/>
          </a:prstGeom>
        </p:spPr>
        <p:txBody>
          <a:bodyPr wrap="none" lIns="0" tIns="0" rIns="0" bIns="0" anchor="ctr" anchorCtr="0"/>
          <a:lstStyle>
            <a:lvl1pPr marL="0" indent="0">
              <a:buNone/>
              <a:defRPr sz="1500" b="1" cap="none" baseline="0">
                <a:solidFill>
                  <a:srgbClr val="616265"/>
                </a:solidFill>
              </a:defRPr>
            </a:lvl1pPr>
          </a:lstStyle>
          <a:p>
            <a:pPr lvl="0"/>
            <a:r>
              <a:rPr lang="en-US" dirty="0" err="1"/>
              <a:t>email.address@pnnl.gov</a:t>
            </a:r>
            <a:endParaRPr lang="en-US" dirty="0"/>
          </a:p>
        </p:txBody>
      </p:sp>
    </p:spTree>
    <p:extLst>
      <p:ext uri="{BB962C8B-B14F-4D97-AF65-F5344CB8AC3E}">
        <p14:creationId xmlns:p14="http://schemas.microsoft.com/office/powerpoint/2010/main" val="179934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attle, WA">
    <p:spTree>
      <p:nvGrpSpPr>
        <p:cNvPr id="1" name=""/>
        <p:cNvGrpSpPr/>
        <p:nvPr/>
      </p:nvGrpSpPr>
      <p:grpSpPr>
        <a:xfrm>
          <a:off x="0" y="0"/>
          <a:ext cx="0" cy="0"/>
          <a:chOff x="0" y="0"/>
          <a:chExt cx="0" cy="0"/>
        </a:xfrm>
      </p:grpSpPr>
      <p:sp>
        <p:nvSpPr>
          <p:cNvPr id="4" name="Slide Number Placeholder 3"/>
          <p:cNvSpPr>
            <a:spLocks noGrp="1"/>
          </p:cNvSpPr>
          <p:nvPr userDrawn="1">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userDrawn="1">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B9674E3-3D34-2B4F-9EEE-A67981E14B10}"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6" name="Rectangle 25">
            <a:extLst>
              <a:ext uri="{FF2B5EF4-FFF2-40B4-BE49-F238E27FC236}">
                <a16:creationId xmlns:a16="http://schemas.microsoft.com/office/drawing/2014/main" id="{C7B2B9B7-3962-6C4E-97BD-B50705DEBBFE}"/>
              </a:ext>
            </a:extLst>
          </p:cNvPr>
          <p:cNvSpPr/>
          <p:nvPr userDrawn="1"/>
        </p:nvSpPr>
        <p:spPr>
          <a:xfrm>
            <a:off x="7635240" y="3474720"/>
            <a:ext cx="802336" cy="228600"/>
          </a:xfrm>
          <a:prstGeom prst="rect">
            <a:avLst/>
          </a:prstGeom>
        </p:spPr>
        <p:txBody>
          <a:bodyPr wrap="none" lIns="0" tIns="0" rIns="0" bIns="0" anchor="ctr" anchorCtr="0">
            <a:noAutofit/>
          </a:bodyPr>
          <a:lstStyle/>
          <a:p>
            <a:r>
              <a:rPr kumimoji="0" lang="en-US" sz="1500" b="0" i="0" u="none" strike="noStrike" kern="1200" cap="none" spc="9" normalizeH="0" baseline="0" noProof="0" dirty="0">
                <a:ln>
                  <a:noFill/>
                </a:ln>
                <a:solidFill>
                  <a:srgbClr val="4F5255"/>
                </a:solidFill>
                <a:effectLst/>
                <a:uLnTx/>
                <a:uFillTx/>
                <a:latin typeface="Arial" panose="020B0604020202020204" pitchFamily="34" charset="0"/>
                <a:ea typeface="+mn-ea"/>
                <a:cs typeface="Arial" panose="020B0604020202020204" pitchFamily="34" charset="0"/>
              </a:rPr>
              <a:t>Phone:</a:t>
            </a:r>
            <a:endParaRPr lang="en-US" sz="1500" dirty="0"/>
          </a:p>
        </p:txBody>
      </p:sp>
      <p:sp>
        <p:nvSpPr>
          <p:cNvPr id="27" name="Rectangle 26">
            <a:extLst>
              <a:ext uri="{FF2B5EF4-FFF2-40B4-BE49-F238E27FC236}">
                <a16:creationId xmlns:a16="http://schemas.microsoft.com/office/drawing/2014/main" id="{008AF178-0A36-A549-927D-F9A876D87DD2}"/>
              </a:ext>
            </a:extLst>
          </p:cNvPr>
          <p:cNvSpPr/>
          <p:nvPr userDrawn="1"/>
        </p:nvSpPr>
        <p:spPr>
          <a:xfrm>
            <a:off x="7635240" y="5486400"/>
            <a:ext cx="3337560" cy="274320"/>
          </a:xfrm>
          <a:prstGeom prst="rect">
            <a:avLst/>
          </a:prstGeom>
        </p:spPr>
        <p:txBody>
          <a:bodyPr wrap="none" lIns="0" tIns="0" rIns="0" bIns="0" anchor="ctr" anchorCtr="0">
            <a:noAutofit/>
          </a:bodyPr>
          <a:lstStyle/>
          <a:p>
            <a:r>
              <a:rPr kumimoji="0" lang="en-US" sz="1800" b="1" i="0" u="none" strike="noStrike" kern="1200" cap="none" spc="9" normalizeH="0" baseline="0" noProof="0" dirty="0" err="1">
                <a:ln>
                  <a:noFill/>
                </a:ln>
                <a:solidFill>
                  <a:srgbClr val="C8722E"/>
                </a:solidFill>
                <a:effectLst/>
                <a:uLnTx/>
                <a:uFillTx/>
                <a:latin typeface="Arial" panose="020B0604020202020204" pitchFamily="34" charset="0"/>
                <a:ea typeface="+mn-ea"/>
                <a:cs typeface="Arial" panose="020B0604020202020204" pitchFamily="34" charset="0"/>
              </a:rPr>
              <a:t>www.pnnl.gov</a:t>
            </a:r>
            <a:endParaRPr lang="en-US" sz="1800" b="1" dirty="0">
              <a:solidFill>
                <a:srgbClr val="C8722E"/>
              </a:solidFill>
            </a:endParaRPr>
          </a:p>
        </p:txBody>
      </p:sp>
      <p:sp>
        <p:nvSpPr>
          <p:cNvPr id="37" name="Text Placeholder 16">
            <a:extLst>
              <a:ext uri="{FF2B5EF4-FFF2-40B4-BE49-F238E27FC236}">
                <a16:creationId xmlns:a16="http://schemas.microsoft.com/office/drawing/2014/main" id="{12A768B7-87B9-184D-97E4-DC3838B5DED2}"/>
              </a:ext>
            </a:extLst>
          </p:cNvPr>
          <p:cNvSpPr txBox="1">
            <a:spLocks/>
          </p:cNvSpPr>
          <p:nvPr userDrawn="1"/>
        </p:nvSpPr>
        <p:spPr>
          <a:xfrm>
            <a:off x="7635240" y="457200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1100 Dexter Avenue North</a:t>
            </a:r>
          </a:p>
        </p:txBody>
      </p:sp>
      <p:sp>
        <p:nvSpPr>
          <p:cNvPr id="38" name="Text Placeholder 16">
            <a:extLst>
              <a:ext uri="{FF2B5EF4-FFF2-40B4-BE49-F238E27FC236}">
                <a16:creationId xmlns:a16="http://schemas.microsoft.com/office/drawing/2014/main" id="{FAA389AA-E219-3243-BD4B-CCEB2E7F0A60}"/>
              </a:ext>
            </a:extLst>
          </p:cNvPr>
          <p:cNvSpPr txBox="1">
            <a:spLocks/>
          </p:cNvSpPr>
          <p:nvPr userDrawn="1"/>
        </p:nvSpPr>
        <p:spPr>
          <a:xfrm>
            <a:off x="7635240" y="484632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Suite 500</a:t>
            </a:r>
          </a:p>
        </p:txBody>
      </p:sp>
      <p:sp>
        <p:nvSpPr>
          <p:cNvPr id="39" name="Text Placeholder 16">
            <a:extLst>
              <a:ext uri="{FF2B5EF4-FFF2-40B4-BE49-F238E27FC236}">
                <a16:creationId xmlns:a16="http://schemas.microsoft.com/office/drawing/2014/main" id="{695FD8D2-7E81-664B-BABD-986EAB968D1E}"/>
              </a:ext>
            </a:extLst>
          </p:cNvPr>
          <p:cNvSpPr txBox="1">
            <a:spLocks/>
          </p:cNvSpPr>
          <p:nvPr userDrawn="1"/>
        </p:nvSpPr>
        <p:spPr>
          <a:xfrm>
            <a:off x="7635240" y="512064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Seattle, WA 98109-3598</a:t>
            </a:r>
          </a:p>
        </p:txBody>
      </p:sp>
      <p:sp>
        <p:nvSpPr>
          <p:cNvPr id="14" name="Text Placeholder 16">
            <a:extLst>
              <a:ext uri="{FF2B5EF4-FFF2-40B4-BE49-F238E27FC236}">
                <a16:creationId xmlns:a16="http://schemas.microsoft.com/office/drawing/2014/main" id="{89E9204C-4192-4149-A795-9E09B477429C}"/>
              </a:ext>
            </a:extLst>
          </p:cNvPr>
          <p:cNvSpPr>
            <a:spLocks noGrp="1"/>
          </p:cNvSpPr>
          <p:nvPr>
            <p:ph type="body" sz="quarter" idx="15" hasCustomPrompt="1"/>
          </p:nvPr>
        </p:nvSpPr>
        <p:spPr>
          <a:xfrm>
            <a:off x="8458200" y="3474720"/>
            <a:ext cx="2514600" cy="228600"/>
          </a:xfrm>
          <a:prstGeom prst="rect">
            <a:avLst/>
          </a:prstGeom>
        </p:spPr>
        <p:txBody>
          <a:bodyPr wrap="none" lIns="0" tIns="0" rIns="0" bIns="0" anchor="ctr" anchorCtr="0"/>
          <a:lstStyle>
            <a:lvl1pPr marL="0" indent="0">
              <a:buNone/>
              <a:defRPr sz="1500" b="0" cap="all" baseline="0">
                <a:solidFill>
                  <a:srgbClr val="616265"/>
                </a:solidFill>
              </a:defRPr>
            </a:lvl1pPr>
          </a:lstStyle>
          <a:p>
            <a:pPr lvl="0"/>
            <a:r>
              <a:rPr lang="en-US" dirty="0"/>
              <a:t>(XXX) XXX-XXX</a:t>
            </a:r>
          </a:p>
        </p:txBody>
      </p:sp>
      <p:sp>
        <p:nvSpPr>
          <p:cNvPr id="15" name="Text Placeholder 16">
            <a:extLst>
              <a:ext uri="{FF2B5EF4-FFF2-40B4-BE49-F238E27FC236}">
                <a16:creationId xmlns:a16="http://schemas.microsoft.com/office/drawing/2014/main" id="{2098BDD4-2287-D347-9ED5-8720834FA02F}"/>
              </a:ext>
            </a:extLst>
          </p:cNvPr>
          <p:cNvSpPr>
            <a:spLocks noGrp="1"/>
          </p:cNvSpPr>
          <p:nvPr>
            <p:ph type="body" sz="quarter" idx="13" hasCustomPrompt="1"/>
          </p:nvPr>
        </p:nvSpPr>
        <p:spPr>
          <a:xfrm>
            <a:off x="7635240" y="2606040"/>
            <a:ext cx="3337560" cy="274320"/>
          </a:xfrm>
          <a:prstGeom prst="rect">
            <a:avLst/>
          </a:prstGeom>
        </p:spPr>
        <p:txBody>
          <a:bodyPr wrap="none" lIns="0" tIns="0" rIns="0" bIns="0"/>
          <a:lstStyle>
            <a:lvl1pPr marL="0" indent="0">
              <a:buNone/>
              <a:defRPr sz="2300" b="1">
                <a:solidFill>
                  <a:srgbClr val="C8722E"/>
                </a:solidFill>
              </a:defRPr>
            </a:lvl1pPr>
          </a:lstStyle>
          <a:p>
            <a:pPr lvl="0"/>
            <a:r>
              <a:rPr lang="en-US" dirty="0"/>
              <a:t>Staff Name</a:t>
            </a:r>
          </a:p>
        </p:txBody>
      </p:sp>
      <p:sp>
        <p:nvSpPr>
          <p:cNvPr id="16" name="Text Placeholder 16">
            <a:extLst>
              <a:ext uri="{FF2B5EF4-FFF2-40B4-BE49-F238E27FC236}">
                <a16:creationId xmlns:a16="http://schemas.microsoft.com/office/drawing/2014/main" id="{C3255820-04AC-FB4F-A7E8-07DD79384F25}"/>
              </a:ext>
            </a:extLst>
          </p:cNvPr>
          <p:cNvSpPr>
            <a:spLocks noGrp="1"/>
          </p:cNvSpPr>
          <p:nvPr>
            <p:ph type="body" sz="quarter" idx="14" hasCustomPrompt="1"/>
          </p:nvPr>
        </p:nvSpPr>
        <p:spPr>
          <a:xfrm>
            <a:off x="7635240" y="3017520"/>
            <a:ext cx="3337560" cy="182880"/>
          </a:xfrm>
          <a:prstGeom prst="rect">
            <a:avLst/>
          </a:prstGeom>
        </p:spPr>
        <p:txBody>
          <a:bodyPr wrap="none" lIns="0" tIns="0" rIns="0" bIns="0"/>
          <a:lstStyle>
            <a:lvl1pPr marL="0" indent="0">
              <a:buNone/>
              <a:defRPr sz="1600" b="0" cap="all" baseline="0">
                <a:solidFill>
                  <a:srgbClr val="616265"/>
                </a:solidFill>
              </a:defRPr>
            </a:lvl1pPr>
          </a:lstStyle>
          <a:p>
            <a:pPr lvl="0"/>
            <a:r>
              <a:rPr lang="en-US" dirty="0"/>
              <a:t>Staff Title</a:t>
            </a:r>
          </a:p>
        </p:txBody>
      </p:sp>
      <p:sp>
        <p:nvSpPr>
          <p:cNvPr id="17" name="Text Placeholder 16">
            <a:extLst>
              <a:ext uri="{FF2B5EF4-FFF2-40B4-BE49-F238E27FC236}">
                <a16:creationId xmlns:a16="http://schemas.microsoft.com/office/drawing/2014/main" id="{C45F555D-BB8D-5D42-89F6-AD636B33D876}"/>
              </a:ext>
            </a:extLst>
          </p:cNvPr>
          <p:cNvSpPr>
            <a:spLocks noGrp="1"/>
          </p:cNvSpPr>
          <p:nvPr>
            <p:ph type="body" sz="quarter" idx="18" hasCustomPrompt="1"/>
          </p:nvPr>
        </p:nvSpPr>
        <p:spPr>
          <a:xfrm>
            <a:off x="7635240" y="3794760"/>
            <a:ext cx="3337560" cy="228600"/>
          </a:xfrm>
          <a:prstGeom prst="rect">
            <a:avLst/>
          </a:prstGeom>
        </p:spPr>
        <p:txBody>
          <a:bodyPr wrap="none" lIns="0" tIns="0" rIns="0" bIns="0" anchor="ctr" anchorCtr="0"/>
          <a:lstStyle>
            <a:lvl1pPr marL="0" indent="0">
              <a:buNone/>
              <a:defRPr sz="1500" b="1" cap="none" baseline="0">
                <a:solidFill>
                  <a:srgbClr val="616265"/>
                </a:solidFill>
              </a:defRPr>
            </a:lvl1pPr>
          </a:lstStyle>
          <a:p>
            <a:pPr lvl="0"/>
            <a:r>
              <a:rPr lang="en-US" dirty="0" err="1"/>
              <a:t>email.address@pnnl.gov</a:t>
            </a:r>
            <a:endParaRPr lang="en-US" dirty="0"/>
          </a:p>
        </p:txBody>
      </p:sp>
      <p:sp>
        <p:nvSpPr>
          <p:cNvPr id="18" name="Text Placeholder 16">
            <a:extLst>
              <a:ext uri="{FF2B5EF4-FFF2-40B4-BE49-F238E27FC236}">
                <a16:creationId xmlns:a16="http://schemas.microsoft.com/office/drawing/2014/main" id="{0FC25731-03AF-0E4B-813E-B3EC9BB26CE2}"/>
              </a:ext>
            </a:extLst>
          </p:cNvPr>
          <p:cNvSpPr txBox="1">
            <a:spLocks/>
          </p:cNvSpPr>
          <p:nvPr userDrawn="1"/>
        </p:nvSpPr>
        <p:spPr>
          <a:xfrm>
            <a:off x="7635240" y="4296228"/>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Seattle Research Center</a:t>
            </a:r>
          </a:p>
        </p:txBody>
      </p:sp>
    </p:spTree>
    <p:extLst>
      <p:ext uri="{BB962C8B-B14F-4D97-AF65-F5344CB8AC3E}">
        <p14:creationId xmlns:p14="http://schemas.microsoft.com/office/powerpoint/2010/main" val="18258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quim, WA">
    <p:spTree>
      <p:nvGrpSpPr>
        <p:cNvPr id="1" name=""/>
        <p:cNvGrpSpPr/>
        <p:nvPr/>
      </p:nvGrpSpPr>
      <p:grpSpPr>
        <a:xfrm>
          <a:off x="0" y="0"/>
          <a:ext cx="0" cy="0"/>
          <a:chOff x="0" y="0"/>
          <a:chExt cx="0" cy="0"/>
        </a:xfrm>
      </p:grpSpPr>
      <p:sp>
        <p:nvSpPr>
          <p:cNvPr id="4" name="Slide Number Placeholder 3"/>
          <p:cNvSpPr>
            <a:spLocks noGrp="1"/>
          </p:cNvSpPr>
          <p:nvPr userDrawn="1">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userDrawn="1">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B9674E3-3D34-2B4F-9EEE-A67981E14B10}"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6" name="Rectangle 25">
            <a:extLst>
              <a:ext uri="{FF2B5EF4-FFF2-40B4-BE49-F238E27FC236}">
                <a16:creationId xmlns:a16="http://schemas.microsoft.com/office/drawing/2014/main" id="{C7B2B9B7-3962-6C4E-97BD-B50705DEBBFE}"/>
              </a:ext>
            </a:extLst>
          </p:cNvPr>
          <p:cNvSpPr/>
          <p:nvPr userDrawn="1"/>
        </p:nvSpPr>
        <p:spPr>
          <a:xfrm>
            <a:off x="7635240" y="3474720"/>
            <a:ext cx="802336" cy="228600"/>
          </a:xfrm>
          <a:prstGeom prst="rect">
            <a:avLst/>
          </a:prstGeom>
        </p:spPr>
        <p:txBody>
          <a:bodyPr wrap="none" lIns="0" tIns="0" rIns="0" bIns="0" anchor="ctr" anchorCtr="0">
            <a:noAutofit/>
          </a:bodyPr>
          <a:lstStyle/>
          <a:p>
            <a:r>
              <a:rPr kumimoji="0" lang="en-US" sz="1500" b="0" i="0" u="none" strike="noStrike" kern="1200" cap="none" spc="9" normalizeH="0" baseline="0" noProof="0" dirty="0">
                <a:ln>
                  <a:noFill/>
                </a:ln>
                <a:solidFill>
                  <a:srgbClr val="4F5255"/>
                </a:solidFill>
                <a:effectLst/>
                <a:uLnTx/>
                <a:uFillTx/>
                <a:latin typeface="Arial" panose="020B0604020202020204" pitchFamily="34" charset="0"/>
                <a:ea typeface="+mn-ea"/>
                <a:cs typeface="Arial" panose="020B0604020202020204" pitchFamily="34" charset="0"/>
              </a:rPr>
              <a:t>Phone:</a:t>
            </a:r>
            <a:endParaRPr lang="en-US" sz="1500" dirty="0"/>
          </a:p>
        </p:txBody>
      </p:sp>
      <p:sp>
        <p:nvSpPr>
          <p:cNvPr id="27" name="Rectangle 26">
            <a:extLst>
              <a:ext uri="{FF2B5EF4-FFF2-40B4-BE49-F238E27FC236}">
                <a16:creationId xmlns:a16="http://schemas.microsoft.com/office/drawing/2014/main" id="{008AF178-0A36-A549-927D-F9A876D87DD2}"/>
              </a:ext>
            </a:extLst>
          </p:cNvPr>
          <p:cNvSpPr/>
          <p:nvPr userDrawn="1"/>
        </p:nvSpPr>
        <p:spPr>
          <a:xfrm>
            <a:off x="7635240" y="5486400"/>
            <a:ext cx="3337560" cy="274320"/>
          </a:xfrm>
          <a:prstGeom prst="rect">
            <a:avLst/>
          </a:prstGeom>
        </p:spPr>
        <p:txBody>
          <a:bodyPr wrap="none" lIns="0" tIns="0" rIns="0" bIns="0" anchor="ctr" anchorCtr="0">
            <a:noAutofit/>
          </a:bodyPr>
          <a:lstStyle/>
          <a:p>
            <a:r>
              <a:rPr kumimoji="0" lang="en-US" sz="1800" b="1" i="0" u="none" strike="noStrike" kern="1200" cap="none" spc="9" normalizeH="0" baseline="0" noProof="0" dirty="0" err="1">
                <a:ln>
                  <a:noFill/>
                </a:ln>
                <a:solidFill>
                  <a:srgbClr val="C8722E"/>
                </a:solidFill>
                <a:effectLst/>
                <a:uLnTx/>
                <a:uFillTx/>
                <a:latin typeface="Arial" panose="020B0604020202020204" pitchFamily="34" charset="0"/>
                <a:ea typeface="+mn-ea"/>
                <a:cs typeface="Arial" panose="020B0604020202020204" pitchFamily="34" charset="0"/>
              </a:rPr>
              <a:t>www.pnnl.gov</a:t>
            </a:r>
            <a:endParaRPr lang="en-US" sz="1800" b="1" dirty="0">
              <a:solidFill>
                <a:srgbClr val="C8722E"/>
              </a:solidFill>
            </a:endParaRPr>
          </a:p>
        </p:txBody>
      </p:sp>
      <p:sp>
        <p:nvSpPr>
          <p:cNvPr id="37" name="Text Placeholder 16">
            <a:extLst>
              <a:ext uri="{FF2B5EF4-FFF2-40B4-BE49-F238E27FC236}">
                <a16:creationId xmlns:a16="http://schemas.microsoft.com/office/drawing/2014/main" id="{12A768B7-87B9-184D-97E4-DC3838B5DED2}"/>
              </a:ext>
            </a:extLst>
          </p:cNvPr>
          <p:cNvSpPr txBox="1">
            <a:spLocks/>
          </p:cNvSpPr>
          <p:nvPr userDrawn="1"/>
        </p:nvSpPr>
        <p:spPr>
          <a:xfrm>
            <a:off x="7635240" y="457200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Marine Sciences Laboratory</a:t>
            </a:r>
          </a:p>
        </p:txBody>
      </p:sp>
      <p:sp>
        <p:nvSpPr>
          <p:cNvPr id="38" name="Text Placeholder 16">
            <a:extLst>
              <a:ext uri="{FF2B5EF4-FFF2-40B4-BE49-F238E27FC236}">
                <a16:creationId xmlns:a16="http://schemas.microsoft.com/office/drawing/2014/main" id="{FAA389AA-E219-3243-BD4B-CCEB2E7F0A60}"/>
              </a:ext>
            </a:extLst>
          </p:cNvPr>
          <p:cNvSpPr txBox="1">
            <a:spLocks/>
          </p:cNvSpPr>
          <p:nvPr userDrawn="1"/>
        </p:nvSpPr>
        <p:spPr>
          <a:xfrm>
            <a:off x="7635240" y="484632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1529 West Sequim Bay Road</a:t>
            </a:r>
          </a:p>
        </p:txBody>
      </p:sp>
      <p:sp>
        <p:nvSpPr>
          <p:cNvPr id="39" name="Text Placeholder 16">
            <a:extLst>
              <a:ext uri="{FF2B5EF4-FFF2-40B4-BE49-F238E27FC236}">
                <a16:creationId xmlns:a16="http://schemas.microsoft.com/office/drawing/2014/main" id="{695FD8D2-7E81-664B-BABD-986EAB968D1E}"/>
              </a:ext>
            </a:extLst>
          </p:cNvPr>
          <p:cNvSpPr txBox="1">
            <a:spLocks/>
          </p:cNvSpPr>
          <p:nvPr userDrawn="1"/>
        </p:nvSpPr>
        <p:spPr>
          <a:xfrm>
            <a:off x="7635240" y="512064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Sequim, WA 98382</a:t>
            </a:r>
          </a:p>
        </p:txBody>
      </p:sp>
      <p:sp>
        <p:nvSpPr>
          <p:cNvPr id="14" name="Text Placeholder 16">
            <a:extLst>
              <a:ext uri="{FF2B5EF4-FFF2-40B4-BE49-F238E27FC236}">
                <a16:creationId xmlns:a16="http://schemas.microsoft.com/office/drawing/2014/main" id="{3289E5FA-EFCF-8F44-B516-6BB8718587A1}"/>
              </a:ext>
            </a:extLst>
          </p:cNvPr>
          <p:cNvSpPr>
            <a:spLocks noGrp="1"/>
          </p:cNvSpPr>
          <p:nvPr>
            <p:ph type="body" sz="quarter" idx="15" hasCustomPrompt="1"/>
          </p:nvPr>
        </p:nvSpPr>
        <p:spPr>
          <a:xfrm>
            <a:off x="8458200" y="3474720"/>
            <a:ext cx="2514600" cy="228600"/>
          </a:xfrm>
          <a:prstGeom prst="rect">
            <a:avLst/>
          </a:prstGeom>
        </p:spPr>
        <p:txBody>
          <a:bodyPr wrap="none" lIns="0" tIns="0" rIns="0" bIns="0" anchor="ctr" anchorCtr="0"/>
          <a:lstStyle>
            <a:lvl1pPr marL="0" indent="0">
              <a:buNone/>
              <a:defRPr sz="1500" b="0" cap="all" baseline="0">
                <a:solidFill>
                  <a:srgbClr val="616265"/>
                </a:solidFill>
              </a:defRPr>
            </a:lvl1pPr>
          </a:lstStyle>
          <a:p>
            <a:pPr lvl="0"/>
            <a:r>
              <a:rPr lang="en-US" dirty="0"/>
              <a:t>(XXX) XXX-XXX</a:t>
            </a:r>
          </a:p>
        </p:txBody>
      </p:sp>
      <p:sp>
        <p:nvSpPr>
          <p:cNvPr id="15" name="Text Placeholder 16">
            <a:extLst>
              <a:ext uri="{FF2B5EF4-FFF2-40B4-BE49-F238E27FC236}">
                <a16:creationId xmlns:a16="http://schemas.microsoft.com/office/drawing/2014/main" id="{4AB5A29F-428C-7E4B-BBE7-3634215FA2B6}"/>
              </a:ext>
            </a:extLst>
          </p:cNvPr>
          <p:cNvSpPr>
            <a:spLocks noGrp="1"/>
          </p:cNvSpPr>
          <p:nvPr>
            <p:ph type="body" sz="quarter" idx="13" hasCustomPrompt="1"/>
          </p:nvPr>
        </p:nvSpPr>
        <p:spPr>
          <a:xfrm>
            <a:off x="7635240" y="2606040"/>
            <a:ext cx="3337560" cy="274320"/>
          </a:xfrm>
          <a:prstGeom prst="rect">
            <a:avLst/>
          </a:prstGeom>
        </p:spPr>
        <p:txBody>
          <a:bodyPr wrap="none" lIns="0" tIns="0" rIns="0" bIns="0"/>
          <a:lstStyle>
            <a:lvl1pPr marL="0" indent="0">
              <a:buNone/>
              <a:defRPr sz="2300" b="1">
                <a:solidFill>
                  <a:srgbClr val="C8722E"/>
                </a:solidFill>
              </a:defRPr>
            </a:lvl1pPr>
          </a:lstStyle>
          <a:p>
            <a:pPr lvl="0"/>
            <a:r>
              <a:rPr lang="en-US" dirty="0"/>
              <a:t>Staff Name</a:t>
            </a:r>
          </a:p>
        </p:txBody>
      </p:sp>
      <p:sp>
        <p:nvSpPr>
          <p:cNvPr id="16" name="Text Placeholder 16">
            <a:extLst>
              <a:ext uri="{FF2B5EF4-FFF2-40B4-BE49-F238E27FC236}">
                <a16:creationId xmlns:a16="http://schemas.microsoft.com/office/drawing/2014/main" id="{10CA7707-E768-C54A-93DC-244EA4A13D10}"/>
              </a:ext>
            </a:extLst>
          </p:cNvPr>
          <p:cNvSpPr>
            <a:spLocks noGrp="1"/>
          </p:cNvSpPr>
          <p:nvPr>
            <p:ph type="body" sz="quarter" idx="14" hasCustomPrompt="1"/>
          </p:nvPr>
        </p:nvSpPr>
        <p:spPr>
          <a:xfrm>
            <a:off x="7635240" y="3017520"/>
            <a:ext cx="3337560" cy="182880"/>
          </a:xfrm>
          <a:prstGeom prst="rect">
            <a:avLst/>
          </a:prstGeom>
        </p:spPr>
        <p:txBody>
          <a:bodyPr wrap="none" lIns="0" tIns="0" rIns="0" bIns="0"/>
          <a:lstStyle>
            <a:lvl1pPr marL="0" indent="0">
              <a:buNone/>
              <a:defRPr sz="1600" b="0" cap="all" baseline="0">
                <a:solidFill>
                  <a:srgbClr val="616265"/>
                </a:solidFill>
              </a:defRPr>
            </a:lvl1pPr>
          </a:lstStyle>
          <a:p>
            <a:pPr lvl="0"/>
            <a:r>
              <a:rPr lang="en-US" dirty="0"/>
              <a:t>Staff Title</a:t>
            </a:r>
          </a:p>
        </p:txBody>
      </p:sp>
      <p:sp>
        <p:nvSpPr>
          <p:cNvPr id="17" name="Text Placeholder 16">
            <a:extLst>
              <a:ext uri="{FF2B5EF4-FFF2-40B4-BE49-F238E27FC236}">
                <a16:creationId xmlns:a16="http://schemas.microsoft.com/office/drawing/2014/main" id="{7F0DF725-A0AC-F446-884A-E59867868E0B}"/>
              </a:ext>
            </a:extLst>
          </p:cNvPr>
          <p:cNvSpPr>
            <a:spLocks noGrp="1"/>
          </p:cNvSpPr>
          <p:nvPr>
            <p:ph type="body" sz="quarter" idx="18" hasCustomPrompt="1"/>
          </p:nvPr>
        </p:nvSpPr>
        <p:spPr>
          <a:xfrm>
            <a:off x="7635240" y="3794760"/>
            <a:ext cx="3337560" cy="228600"/>
          </a:xfrm>
          <a:prstGeom prst="rect">
            <a:avLst/>
          </a:prstGeom>
        </p:spPr>
        <p:txBody>
          <a:bodyPr wrap="none" lIns="0" tIns="0" rIns="0" bIns="0" anchor="ctr" anchorCtr="0"/>
          <a:lstStyle>
            <a:lvl1pPr marL="0" indent="0">
              <a:buNone/>
              <a:defRPr sz="1500" b="1" cap="none" baseline="0">
                <a:solidFill>
                  <a:srgbClr val="616265"/>
                </a:solidFill>
              </a:defRPr>
            </a:lvl1pPr>
          </a:lstStyle>
          <a:p>
            <a:pPr lvl="0"/>
            <a:r>
              <a:rPr lang="en-US" dirty="0" err="1"/>
              <a:t>email.address@pnnl.gov</a:t>
            </a:r>
            <a:endParaRPr lang="en-US" dirty="0"/>
          </a:p>
        </p:txBody>
      </p:sp>
    </p:spTree>
    <p:extLst>
      <p:ext uri="{BB962C8B-B14F-4D97-AF65-F5344CB8AC3E}">
        <p14:creationId xmlns:p14="http://schemas.microsoft.com/office/powerpoint/2010/main" val="27610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ortland, OR">
    <p:spTree>
      <p:nvGrpSpPr>
        <p:cNvPr id="1" name=""/>
        <p:cNvGrpSpPr/>
        <p:nvPr/>
      </p:nvGrpSpPr>
      <p:grpSpPr>
        <a:xfrm>
          <a:off x="0" y="0"/>
          <a:ext cx="0" cy="0"/>
          <a:chOff x="0" y="0"/>
          <a:chExt cx="0" cy="0"/>
        </a:xfrm>
      </p:grpSpPr>
      <p:sp>
        <p:nvSpPr>
          <p:cNvPr id="4" name="Slide Number Placeholder 3"/>
          <p:cNvSpPr>
            <a:spLocks noGrp="1"/>
          </p:cNvSpPr>
          <p:nvPr userDrawn="1">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userDrawn="1">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B9674E3-3D34-2B4F-9EEE-A67981E14B10}"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6" name="Rectangle 25">
            <a:extLst>
              <a:ext uri="{FF2B5EF4-FFF2-40B4-BE49-F238E27FC236}">
                <a16:creationId xmlns:a16="http://schemas.microsoft.com/office/drawing/2014/main" id="{C7B2B9B7-3962-6C4E-97BD-B50705DEBBFE}"/>
              </a:ext>
            </a:extLst>
          </p:cNvPr>
          <p:cNvSpPr/>
          <p:nvPr userDrawn="1"/>
        </p:nvSpPr>
        <p:spPr>
          <a:xfrm>
            <a:off x="7635240" y="3474720"/>
            <a:ext cx="802336" cy="228600"/>
          </a:xfrm>
          <a:prstGeom prst="rect">
            <a:avLst/>
          </a:prstGeom>
        </p:spPr>
        <p:txBody>
          <a:bodyPr wrap="none" lIns="0" tIns="0" rIns="0" bIns="0" anchor="ctr" anchorCtr="0">
            <a:noAutofit/>
          </a:bodyPr>
          <a:lstStyle/>
          <a:p>
            <a:r>
              <a:rPr kumimoji="0" lang="en-US" sz="1500" b="0" i="0" u="none" strike="noStrike" kern="1200" cap="none" spc="9" normalizeH="0" baseline="0" noProof="0" dirty="0">
                <a:ln>
                  <a:noFill/>
                </a:ln>
                <a:solidFill>
                  <a:srgbClr val="4F5255"/>
                </a:solidFill>
                <a:effectLst/>
                <a:uLnTx/>
                <a:uFillTx/>
                <a:latin typeface="Arial" panose="020B0604020202020204" pitchFamily="34" charset="0"/>
                <a:ea typeface="+mn-ea"/>
                <a:cs typeface="Arial" panose="020B0604020202020204" pitchFamily="34" charset="0"/>
              </a:rPr>
              <a:t>Phone:</a:t>
            </a:r>
            <a:endParaRPr lang="en-US" sz="1500" dirty="0"/>
          </a:p>
        </p:txBody>
      </p:sp>
      <p:sp>
        <p:nvSpPr>
          <p:cNvPr id="27" name="Rectangle 26">
            <a:extLst>
              <a:ext uri="{FF2B5EF4-FFF2-40B4-BE49-F238E27FC236}">
                <a16:creationId xmlns:a16="http://schemas.microsoft.com/office/drawing/2014/main" id="{008AF178-0A36-A549-927D-F9A876D87DD2}"/>
              </a:ext>
            </a:extLst>
          </p:cNvPr>
          <p:cNvSpPr/>
          <p:nvPr userDrawn="1"/>
        </p:nvSpPr>
        <p:spPr>
          <a:xfrm>
            <a:off x="7635240" y="5486400"/>
            <a:ext cx="3337560" cy="274320"/>
          </a:xfrm>
          <a:prstGeom prst="rect">
            <a:avLst/>
          </a:prstGeom>
        </p:spPr>
        <p:txBody>
          <a:bodyPr wrap="none" lIns="0" tIns="0" rIns="0" bIns="0" anchor="ctr" anchorCtr="0">
            <a:noAutofit/>
          </a:bodyPr>
          <a:lstStyle/>
          <a:p>
            <a:r>
              <a:rPr kumimoji="0" lang="en-US" sz="1800" b="1" i="0" u="none" strike="noStrike" kern="1200" cap="none" spc="9" normalizeH="0" baseline="0" noProof="0" dirty="0" err="1">
                <a:ln>
                  <a:noFill/>
                </a:ln>
                <a:solidFill>
                  <a:srgbClr val="C8722E"/>
                </a:solidFill>
                <a:effectLst/>
                <a:uLnTx/>
                <a:uFillTx/>
                <a:latin typeface="Arial" panose="020B0604020202020204" pitchFamily="34" charset="0"/>
                <a:ea typeface="+mn-ea"/>
                <a:cs typeface="Arial" panose="020B0604020202020204" pitchFamily="34" charset="0"/>
              </a:rPr>
              <a:t>www.pnnl.gov</a:t>
            </a:r>
            <a:endParaRPr lang="en-US" sz="1800" b="1" dirty="0">
              <a:solidFill>
                <a:srgbClr val="C8722E"/>
              </a:solidFill>
            </a:endParaRPr>
          </a:p>
        </p:txBody>
      </p:sp>
      <p:sp>
        <p:nvSpPr>
          <p:cNvPr id="37" name="Text Placeholder 16">
            <a:extLst>
              <a:ext uri="{FF2B5EF4-FFF2-40B4-BE49-F238E27FC236}">
                <a16:creationId xmlns:a16="http://schemas.microsoft.com/office/drawing/2014/main" id="{12A768B7-87B9-184D-97E4-DC3838B5DED2}"/>
              </a:ext>
            </a:extLst>
          </p:cNvPr>
          <p:cNvSpPr txBox="1">
            <a:spLocks/>
          </p:cNvSpPr>
          <p:nvPr userDrawn="1"/>
        </p:nvSpPr>
        <p:spPr>
          <a:xfrm>
            <a:off x="7635240" y="457200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620 SW 5th Avenue</a:t>
            </a:r>
          </a:p>
        </p:txBody>
      </p:sp>
      <p:sp>
        <p:nvSpPr>
          <p:cNvPr id="38" name="Text Placeholder 16">
            <a:extLst>
              <a:ext uri="{FF2B5EF4-FFF2-40B4-BE49-F238E27FC236}">
                <a16:creationId xmlns:a16="http://schemas.microsoft.com/office/drawing/2014/main" id="{FAA389AA-E219-3243-BD4B-CCEB2E7F0A60}"/>
              </a:ext>
            </a:extLst>
          </p:cNvPr>
          <p:cNvSpPr txBox="1">
            <a:spLocks/>
          </p:cNvSpPr>
          <p:nvPr userDrawn="1"/>
        </p:nvSpPr>
        <p:spPr>
          <a:xfrm>
            <a:off x="7635240" y="484632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Suite 810</a:t>
            </a:r>
          </a:p>
        </p:txBody>
      </p:sp>
      <p:sp>
        <p:nvSpPr>
          <p:cNvPr id="39" name="Text Placeholder 16">
            <a:extLst>
              <a:ext uri="{FF2B5EF4-FFF2-40B4-BE49-F238E27FC236}">
                <a16:creationId xmlns:a16="http://schemas.microsoft.com/office/drawing/2014/main" id="{695FD8D2-7E81-664B-BABD-986EAB968D1E}"/>
              </a:ext>
            </a:extLst>
          </p:cNvPr>
          <p:cNvSpPr txBox="1">
            <a:spLocks/>
          </p:cNvSpPr>
          <p:nvPr userDrawn="1"/>
        </p:nvSpPr>
        <p:spPr>
          <a:xfrm>
            <a:off x="7635240" y="512064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Portland, OR 97204-1423</a:t>
            </a:r>
          </a:p>
        </p:txBody>
      </p:sp>
      <p:sp>
        <p:nvSpPr>
          <p:cNvPr id="14" name="Text Placeholder 16">
            <a:extLst>
              <a:ext uri="{FF2B5EF4-FFF2-40B4-BE49-F238E27FC236}">
                <a16:creationId xmlns:a16="http://schemas.microsoft.com/office/drawing/2014/main" id="{F68DE012-52BF-B643-9156-42B90B869EDF}"/>
              </a:ext>
            </a:extLst>
          </p:cNvPr>
          <p:cNvSpPr>
            <a:spLocks noGrp="1"/>
          </p:cNvSpPr>
          <p:nvPr>
            <p:ph type="body" sz="quarter" idx="15" hasCustomPrompt="1"/>
          </p:nvPr>
        </p:nvSpPr>
        <p:spPr>
          <a:xfrm>
            <a:off x="8458200" y="3474720"/>
            <a:ext cx="2514600" cy="228600"/>
          </a:xfrm>
          <a:prstGeom prst="rect">
            <a:avLst/>
          </a:prstGeom>
        </p:spPr>
        <p:txBody>
          <a:bodyPr wrap="none" lIns="0" tIns="0" rIns="0" bIns="0" anchor="ctr" anchorCtr="0"/>
          <a:lstStyle>
            <a:lvl1pPr marL="0" indent="0">
              <a:buNone/>
              <a:defRPr sz="1500" b="0" cap="all" baseline="0">
                <a:solidFill>
                  <a:srgbClr val="616265"/>
                </a:solidFill>
              </a:defRPr>
            </a:lvl1pPr>
          </a:lstStyle>
          <a:p>
            <a:pPr lvl="0"/>
            <a:r>
              <a:rPr lang="en-US" dirty="0"/>
              <a:t>(XXX) XXX-XXX</a:t>
            </a:r>
          </a:p>
        </p:txBody>
      </p:sp>
      <p:sp>
        <p:nvSpPr>
          <p:cNvPr id="15" name="Text Placeholder 16">
            <a:extLst>
              <a:ext uri="{FF2B5EF4-FFF2-40B4-BE49-F238E27FC236}">
                <a16:creationId xmlns:a16="http://schemas.microsoft.com/office/drawing/2014/main" id="{1F901805-4C4A-9244-8DA6-B1E3FB98F5DD}"/>
              </a:ext>
            </a:extLst>
          </p:cNvPr>
          <p:cNvSpPr>
            <a:spLocks noGrp="1"/>
          </p:cNvSpPr>
          <p:nvPr>
            <p:ph type="body" sz="quarter" idx="13" hasCustomPrompt="1"/>
          </p:nvPr>
        </p:nvSpPr>
        <p:spPr>
          <a:xfrm>
            <a:off x="7635240" y="2606040"/>
            <a:ext cx="3337560" cy="274320"/>
          </a:xfrm>
          <a:prstGeom prst="rect">
            <a:avLst/>
          </a:prstGeom>
        </p:spPr>
        <p:txBody>
          <a:bodyPr wrap="none" lIns="0" tIns="0" rIns="0" bIns="0"/>
          <a:lstStyle>
            <a:lvl1pPr marL="0" indent="0">
              <a:buNone/>
              <a:defRPr sz="2300" b="1">
                <a:solidFill>
                  <a:srgbClr val="C8722E"/>
                </a:solidFill>
              </a:defRPr>
            </a:lvl1pPr>
          </a:lstStyle>
          <a:p>
            <a:pPr lvl="0"/>
            <a:r>
              <a:rPr lang="en-US" dirty="0"/>
              <a:t>Staff Name</a:t>
            </a:r>
          </a:p>
        </p:txBody>
      </p:sp>
      <p:sp>
        <p:nvSpPr>
          <p:cNvPr id="16" name="Text Placeholder 16">
            <a:extLst>
              <a:ext uri="{FF2B5EF4-FFF2-40B4-BE49-F238E27FC236}">
                <a16:creationId xmlns:a16="http://schemas.microsoft.com/office/drawing/2014/main" id="{E94E5070-9259-324F-872D-4994A2DD83C1}"/>
              </a:ext>
            </a:extLst>
          </p:cNvPr>
          <p:cNvSpPr>
            <a:spLocks noGrp="1"/>
          </p:cNvSpPr>
          <p:nvPr>
            <p:ph type="body" sz="quarter" idx="14" hasCustomPrompt="1"/>
          </p:nvPr>
        </p:nvSpPr>
        <p:spPr>
          <a:xfrm>
            <a:off x="7635240" y="3017520"/>
            <a:ext cx="3337560" cy="182880"/>
          </a:xfrm>
          <a:prstGeom prst="rect">
            <a:avLst/>
          </a:prstGeom>
        </p:spPr>
        <p:txBody>
          <a:bodyPr wrap="none" lIns="0" tIns="0" rIns="0" bIns="0"/>
          <a:lstStyle>
            <a:lvl1pPr marL="0" indent="0">
              <a:buNone/>
              <a:defRPr sz="1600" b="0" cap="all" baseline="0">
                <a:solidFill>
                  <a:srgbClr val="616265"/>
                </a:solidFill>
              </a:defRPr>
            </a:lvl1pPr>
          </a:lstStyle>
          <a:p>
            <a:pPr lvl="0"/>
            <a:r>
              <a:rPr lang="en-US" dirty="0"/>
              <a:t>Staff Title</a:t>
            </a:r>
          </a:p>
        </p:txBody>
      </p:sp>
      <p:sp>
        <p:nvSpPr>
          <p:cNvPr id="17" name="Text Placeholder 16">
            <a:extLst>
              <a:ext uri="{FF2B5EF4-FFF2-40B4-BE49-F238E27FC236}">
                <a16:creationId xmlns:a16="http://schemas.microsoft.com/office/drawing/2014/main" id="{108CB317-BDB0-014B-B20B-B058853F2835}"/>
              </a:ext>
            </a:extLst>
          </p:cNvPr>
          <p:cNvSpPr>
            <a:spLocks noGrp="1"/>
          </p:cNvSpPr>
          <p:nvPr>
            <p:ph type="body" sz="quarter" idx="18" hasCustomPrompt="1"/>
          </p:nvPr>
        </p:nvSpPr>
        <p:spPr>
          <a:xfrm>
            <a:off x="7635240" y="3794760"/>
            <a:ext cx="3337560" cy="228600"/>
          </a:xfrm>
          <a:prstGeom prst="rect">
            <a:avLst/>
          </a:prstGeom>
        </p:spPr>
        <p:txBody>
          <a:bodyPr wrap="none" lIns="0" tIns="0" rIns="0" bIns="0" anchor="ctr" anchorCtr="0"/>
          <a:lstStyle>
            <a:lvl1pPr marL="0" indent="0">
              <a:buNone/>
              <a:defRPr sz="1500" b="1" cap="none" baseline="0">
                <a:solidFill>
                  <a:srgbClr val="616265"/>
                </a:solidFill>
              </a:defRPr>
            </a:lvl1pPr>
          </a:lstStyle>
          <a:p>
            <a:pPr lvl="0"/>
            <a:r>
              <a:rPr lang="en-US" dirty="0" err="1"/>
              <a:t>email.address@pnnl.gov</a:t>
            </a:r>
            <a:endParaRPr lang="en-US" dirty="0"/>
          </a:p>
        </p:txBody>
      </p:sp>
    </p:spTree>
    <p:extLst>
      <p:ext uri="{BB962C8B-B14F-4D97-AF65-F5344CB8AC3E}">
        <p14:creationId xmlns:p14="http://schemas.microsoft.com/office/powerpoint/2010/main" val="256636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rvallis, OR">
    <p:spTree>
      <p:nvGrpSpPr>
        <p:cNvPr id="1" name=""/>
        <p:cNvGrpSpPr/>
        <p:nvPr/>
      </p:nvGrpSpPr>
      <p:grpSpPr>
        <a:xfrm>
          <a:off x="0" y="0"/>
          <a:ext cx="0" cy="0"/>
          <a:chOff x="0" y="0"/>
          <a:chExt cx="0" cy="0"/>
        </a:xfrm>
      </p:grpSpPr>
      <p:sp>
        <p:nvSpPr>
          <p:cNvPr id="4" name="Slide Number Placeholder 3"/>
          <p:cNvSpPr>
            <a:spLocks noGrp="1"/>
          </p:cNvSpPr>
          <p:nvPr userDrawn="1">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userDrawn="1">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B9674E3-3D34-2B4F-9EEE-A67981E14B10}"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6" name="Rectangle 25">
            <a:extLst>
              <a:ext uri="{FF2B5EF4-FFF2-40B4-BE49-F238E27FC236}">
                <a16:creationId xmlns:a16="http://schemas.microsoft.com/office/drawing/2014/main" id="{C7B2B9B7-3962-6C4E-97BD-B50705DEBBFE}"/>
              </a:ext>
            </a:extLst>
          </p:cNvPr>
          <p:cNvSpPr/>
          <p:nvPr userDrawn="1"/>
        </p:nvSpPr>
        <p:spPr>
          <a:xfrm>
            <a:off x="7635240" y="3474720"/>
            <a:ext cx="802336" cy="228600"/>
          </a:xfrm>
          <a:prstGeom prst="rect">
            <a:avLst/>
          </a:prstGeom>
        </p:spPr>
        <p:txBody>
          <a:bodyPr wrap="none" lIns="0" tIns="0" rIns="0" bIns="0" anchor="ctr" anchorCtr="0">
            <a:noAutofit/>
          </a:bodyPr>
          <a:lstStyle/>
          <a:p>
            <a:r>
              <a:rPr kumimoji="0" lang="en-US" sz="1500" b="0" i="0" u="none" strike="noStrike" kern="1200" cap="none" spc="9" normalizeH="0" baseline="0" noProof="0" dirty="0">
                <a:ln>
                  <a:noFill/>
                </a:ln>
                <a:solidFill>
                  <a:srgbClr val="4F5255"/>
                </a:solidFill>
                <a:effectLst/>
                <a:uLnTx/>
                <a:uFillTx/>
                <a:latin typeface="Arial" panose="020B0604020202020204" pitchFamily="34" charset="0"/>
                <a:ea typeface="+mn-ea"/>
                <a:cs typeface="Arial" panose="020B0604020202020204" pitchFamily="34" charset="0"/>
              </a:rPr>
              <a:t>Phone:</a:t>
            </a:r>
            <a:endParaRPr lang="en-US" sz="1500" dirty="0"/>
          </a:p>
        </p:txBody>
      </p:sp>
      <p:sp>
        <p:nvSpPr>
          <p:cNvPr id="27" name="Rectangle 26">
            <a:extLst>
              <a:ext uri="{FF2B5EF4-FFF2-40B4-BE49-F238E27FC236}">
                <a16:creationId xmlns:a16="http://schemas.microsoft.com/office/drawing/2014/main" id="{008AF178-0A36-A549-927D-F9A876D87DD2}"/>
              </a:ext>
            </a:extLst>
          </p:cNvPr>
          <p:cNvSpPr/>
          <p:nvPr userDrawn="1"/>
        </p:nvSpPr>
        <p:spPr>
          <a:xfrm>
            <a:off x="7635240" y="5486400"/>
            <a:ext cx="3337560" cy="274320"/>
          </a:xfrm>
          <a:prstGeom prst="rect">
            <a:avLst/>
          </a:prstGeom>
        </p:spPr>
        <p:txBody>
          <a:bodyPr wrap="none" lIns="0" tIns="0" rIns="0" bIns="0" anchor="ctr" anchorCtr="0">
            <a:noAutofit/>
          </a:bodyPr>
          <a:lstStyle/>
          <a:p>
            <a:r>
              <a:rPr kumimoji="0" lang="en-US" sz="1800" b="1" i="0" u="none" strike="noStrike" kern="1200" cap="none" spc="9" normalizeH="0" baseline="0" noProof="0" dirty="0" err="1">
                <a:ln>
                  <a:noFill/>
                </a:ln>
                <a:solidFill>
                  <a:srgbClr val="C8722E"/>
                </a:solidFill>
                <a:effectLst/>
                <a:uLnTx/>
                <a:uFillTx/>
                <a:latin typeface="Arial" panose="020B0604020202020204" pitchFamily="34" charset="0"/>
                <a:ea typeface="+mn-ea"/>
                <a:cs typeface="Arial" panose="020B0604020202020204" pitchFamily="34" charset="0"/>
              </a:rPr>
              <a:t>www.pnnl.gov</a:t>
            </a:r>
            <a:endParaRPr lang="en-US" sz="1800" b="1" dirty="0">
              <a:solidFill>
                <a:srgbClr val="C8722E"/>
              </a:solidFill>
            </a:endParaRPr>
          </a:p>
        </p:txBody>
      </p:sp>
      <p:sp>
        <p:nvSpPr>
          <p:cNvPr id="37" name="Text Placeholder 16">
            <a:extLst>
              <a:ext uri="{FF2B5EF4-FFF2-40B4-BE49-F238E27FC236}">
                <a16:creationId xmlns:a16="http://schemas.microsoft.com/office/drawing/2014/main" id="{12A768B7-87B9-184D-97E4-DC3838B5DED2}"/>
              </a:ext>
            </a:extLst>
          </p:cNvPr>
          <p:cNvSpPr txBox="1">
            <a:spLocks/>
          </p:cNvSpPr>
          <p:nvPr userDrawn="1"/>
        </p:nvSpPr>
        <p:spPr>
          <a:xfrm>
            <a:off x="7635240" y="457200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1000 NE Circle Boulevard</a:t>
            </a:r>
          </a:p>
        </p:txBody>
      </p:sp>
      <p:sp>
        <p:nvSpPr>
          <p:cNvPr id="38" name="Text Placeholder 16">
            <a:extLst>
              <a:ext uri="{FF2B5EF4-FFF2-40B4-BE49-F238E27FC236}">
                <a16:creationId xmlns:a16="http://schemas.microsoft.com/office/drawing/2014/main" id="{FAA389AA-E219-3243-BD4B-CCEB2E7F0A60}"/>
              </a:ext>
            </a:extLst>
          </p:cNvPr>
          <p:cNvSpPr txBox="1">
            <a:spLocks/>
          </p:cNvSpPr>
          <p:nvPr userDrawn="1"/>
        </p:nvSpPr>
        <p:spPr>
          <a:xfrm>
            <a:off x="7635240" y="484632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Suite 11101</a:t>
            </a:r>
          </a:p>
        </p:txBody>
      </p:sp>
      <p:sp>
        <p:nvSpPr>
          <p:cNvPr id="39" name="Text Placeholder 16">
            <a:extLst>
              <a:ext uri="{FF2B5EF4-FFF2-40B4-BE49-F238E27FC236}">
                <a16:creationId xmlns:a16="http://schemas.microsoft.com/office/drawing/2014/main" id="{695FD8D2-7E81-664B-BABD-986EAB968D1E}"/>
              </a:ext>
            </a:extLst>
          </p:cNvPr>
          <p:cNvSpPr txBox="1">
            <a:spLocks/>
          </p:cNvSpPr>
          <p:nvPr userDrawn="1"/>
        </p:nvSpPr>
        <p:spPr>
          <a:xfrm>
            <a:off x="7635240" y="512064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Corvallis, OR 97330</a:t>
            </a:r>
          </a:p>
        </p:txBody>
      </p:sp>
      <p:sp>
        <p:nvSpPr>
          <p:cNvPr id="14" name="Text Placeholder 16">
            <a:extLst>
              <a:ext uri="{FF2B5EF4-FFF2-40B4-BE49-F238E27FC236}">
                <a16:creationId xmlns:a16="http://schemas.microsoft.com/office/drawing/2014/main" id="{8CE749DB-6F11-7B4F-9C26-E6E243C2B598}"/>
              </a:ext>
            </a:extLst>
          </p:cNvPr>
          <p:cNvSpPr>
            <a:spLocks noGrp="1"/>
          </p:cNvSpPr>
          <p:nvPr>
            <p:ph type="body" sz="quarter" idx="15" hasCustomPrompt="1"/>
          </p:nvPr>
        </p:nvSpPr>
        <p:spPr>
          <a:xfrm>
            <a:off x="8458200" y="3474720"/>
            <a:ext cx="2514600" cy="228600"/>
          </a:xfrm>
          <a:prstGeom prst="rect">
            <a:avLst/>
          </a:prstGeom>
        </p:spPr>
        <p:txBody>
          <a:bodyPr wrap="none" lIns="0" tIns="0" rIns="0" bIns="0" anchor="ctr" anchorCtr="0"/>
          <a:lstStyle>
            <a:lvl1pPr marL="0" indent="0">
              <a:buNone/>
              <a:defRPr sz="1500" b="0" cap="all" baseline="0">
                <a:solidFill>
                  <a:srgbClr val="616265"/>
                </a:solidFill>
              </a:defRPr>
            </a:lvl1pPr>
          </a:lstStyle>
          <a:p>
            <a:pPr lvl="0"/>
            <a:r>
              <a:rPr lang="en-US" dirty="0"/>
              <a:t>(XXX) XXX-XXX</a:t>
            </a:r>
          </a:p>
        </p:txBody>
      </p:sp>
      <p:sp>
        <p:nvSpPr>
          <p:cNvPr id="15" name="Text Placeholder 16">
            <a:extLst>
              <a:ext uri="{FF2B5EF4-FFF2-40B4-BE49-F238E27FC236}">
                <a16:creationId xmlns:a16="http://schemas.microsoft.com/office/drawing/2014/main" id="{DA3E6B83-2ECF-C34D-B061-5D09DA4A62C1}"/>
              </a:ext>
            </a:extLst>
          </p:cNvPr>
          <p:cNvSpPr>
            <a:spLocks noGrp="1"/>
          </p:cNvSpPr>
          <p:nvPr>
            <p:ph type="body" sz="quarter" idx="13" hasCustomPrompt="1"/>
          </p:nvPr>
        </p:nvSpPr>
        <p:spPr>
          <a:xfrm>
            <a:off x="7635240" y="2606040"/>
            <a:ext cx="3337560" cy="274320"/>
          </a:xfrm>
          <a:prstGeom prst="rect">
            <a:avLst/>
          </a:prstGeom>
        </p:spPr>
        <p:txBody>
          <a:bodyPr wrap="none" lIns="0" tIns="0" rIns="0" bIns="0"/>
          <a:lstStyle>
            <a:lvl1pPr marL="0" indent="0">
              <a:buNone/>
              <a:defRPr sz="2300" b="1">
                <a:solidFill>
                  <a:srgbClr val="C8722E"/>
                </a:solidFill>
              </a:defRPr>
            </a:lvl1pPr>
          </a:lstStyle>
          <a:p>
            <a:pPr lvl="0"/>
            <a:r>
              <a:rPr lang="en-US" dirty="0"/>
              <a:t>Staff Name</a:t>
            </a:r>
          </a:p>
        </p:txBody>
      </p:sp>
      <p:sp>
        <p:nvSpPr>
          <p:cNvPr id="16" name="Text Placeholder 16">
            <a:extLst>
              <a:ext uri="{FF2B5EF4-FFF2-40B4-BE49-F238E27FC236}">
                <a16:creationId xmlns:a16="http://schemas.microsoft.com/office/drawing/2014/main" id="{09274C87-84F1-E84B-BF59-40D7BB34786A}"/>
              </a:ext>
            </a:extLst>
          </p:cNvPr>
          <p:cNvSpPr>
            <a:spLocks noGrp="1"/>
          </p:cNvSpPr>
          <p:nvPr>
            <p:ph type="body" sz="quarter" idx="14" hasCustomPrompt="1"/>
          </p:nvPr>
        </p:nvSpPr>
        <p:spPr>
          <a:xfrm>
            <a:off x="7635240" y="3017520"/>
            <a:ext cx="3337560" cy="182880"/>
          </a:xfrm>
          <a:prstGeom prst="rect">
            <a:avLst/>
          </a:prstGeom>
        </p:spPr>
        <p:txBody>
          <a:bodyPr wrap="none" lIns="0" tIns="0" rIns="0" bIns="0"/>
          <a:lstStyle>
            <a:lvl1pPr marL="0" indent="0">
              <a:buNone/>
              <a:defRPr sz="1600" b="0" cap="all" baseline="0">
                <a:solidFill>
                  <a:srgbClr val="616265"/>
                </a:solidFill>
              </a:defRPr>
            </a:lvl1pPr>
          </a:lstStyle>
          <a:p>
            <a:pPr lvl="0"/>
            <a:r>
              <a:rPr lang="en-US" dirty="0"/>
              <a:t>Staff Title</a:t>
            </a:r>
          </a:p>
        </p:txBody>
      </p:sp>
      <p:sp>
        <p:nvSpPr>
          <p:cNvPr id="17" name="Text Placeholder 16">
            <a:extLst>
              <a:ext uri="{FF2B5EF4-FFF2-40B4-BE49-F238E27FC236}">
                <a16:creationId xmlns:a16="http://schemas.microsoft.com/office/drawing/2014/main" id="{B59EF917-5D94-7349-8E13-21E87EFD11D7}"/>
              </a:ext>
            </a:extLst>
          </p:cNvPr>
          <p:cNvSpPr>
            <a:spLocks noGrp="1"/>
          </p:cNvSpPr>
          <p:nvPr>
            <p:ph type="body" sz="quarter" idx="18" hasCustomPrompt="1"/>
          </p:nvPr>
        </p:nvSpPr>
        <p:spPr>
          <a:xfrm>
            <a:off x="7635240" y="3794760"/>
            <a:ext cx="3337560" cy="228600"/>
          </a:xfrm>
          <a:prstGeom prst="rect">
            <a:avLst/>
          </a:prstGeom>
        </p:spPr>
        <p:txBody>
          <a:bodyPr wrap="none" lIns="0" tIns="0" rIns="0" bIns="0" anchor="ctr" anchorCtr="0"/>
          <a:lstStyle>
            <a:lvl1pPr marL="0" indent="0">
              <a:buNone/>
              <a:defRPr sz="1500" b="1" cap="none" baseline="0">
                <a:solidFill>
                  <a:srgbClr val="616265"/>
                </a:solidFill>
              </a:defRPr>
            </a:lvl1pPr>
          </a:lstStyle>
          <a:p>
            <a:pPr lvl="0"/>
            <a:r>
              <a:rPr lang="en-US" dirty="0" err="1"/>
              <a:t>email.address@pnnl.gov</a:t>
            </a:r>
            <a:endParaRPr lang="en-US" dirty="0"/>
          </a:p>
        </p:txBody>
      </p:sp>
      <p:sp>
        <p:nvSpPr>
          <p:cNvPr id="18" name="Text Placeholder 16">
            <a:extLst>
              <a:ext uri="{FF2B5EF4-FFF2-40B4-BE49-F238E27FC236}">
                <a16:creationId xmlns:a16="http://schemas.microsoft.com/office/drawing/2014/main" id="{D3CB5E66-D169-8D46-8DE6-84C533BCC56B}"/>
              </a:ext>
            </a:extLst>
          </p:cNvPr>
          <p:cNvSpPr txBox="1">
            <a:spLocks/>
          </p:cNvSpPr>
          <p:nvPr userDrawn="1"/>
        </p:nvSpPr>
        <p:spPr>
          <a:xfrm>
            <a:off x="7635240" y="429768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Microproducts Breakthrough Institute</a:t>
            </a:r>
          </a:p>
        </p:txBody>
      </p:sp>
    </p:spTree>
    <p:extLst>
      <p:ext uri="{BB962C8B-B14F-4D97-AF65-F5344CB8AC3E}">
        <p14:creationId xmlns:p14="http://schemas.microsoft.com/office/powerpoint/2010/main" val="4049238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llege Park, MD">
    <p:spTree>
      <p:nvGrpSpPr>
        <p:cNvPr id="1" name=""/>
        <p:cNvGrpSpPr/>
        <p:nvPr/>
      </p:nvGrpSpPr>
      <p:grpSpPr>
        <a:xfrm>
          <a:off x="0" y="0"/>
          <a:ext cx="0" cy="0"/>
          <a:chOff x="0" y="0"/>
          <a:chExt cx="0" cy="0"/>
        </a:xfrm>
      </p:grpSpPr>
      <p:sp>
        <p:nvSpPr>
          <p:cNvPr id="4" name="Slide Number Placeholder 3"/>
          <p:cNvSpPr>
            <a:spLocks noGrp="1"/>
          </p:cNvSpPr>
          <p:nvPr userDrawn="1">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userDrawn="1">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B9674E3-3D34-2B4F-9EEE-A67981E14B10}"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6" name="Rectangle 25">
            <a:extLst>
              <a:ext uri="{FF2B5EF4-FFF2-40B4-BE49-F238E27FC236}">
                <a16:creationId xmlns:a16="http://schemas.microsoft.com/office/drawing/2014/main" id="{C7B2B9B7-3962-6C4E-97BD-B50705DEBBFE}"/>
              </a:ext>
            </a:extLst>
          </p:cNvPr>
          <p:cNvSpPr/>
          <p:nvPr userDrawn="1"/>
        </p:nvSpPr>
        <p:spPr>
          <a:xfrm>
            <a:off x="7635240" y="3474720"/>
            <a:ext cx="802336" cy="228600"/>
          </a:xfrm>
          <a:prstGeom prst="rect">
            <a:avLst/>
          </a:prstGeom>
        </p:spPr>
        <p:txBody>
          <a:bodyPr wrap="none" lIns="0" tIns="0" rIns="0" bIns="0" anchor="ctr" anchorCtr="0">
            <a:noAutofit/>
          </a:bodyPr>
          <a:lstStyle/>
          <a:p>
            <a:r>
              <a:rPr kumimoji="0" lang="en-US" sz="1500" b="0" i="0" u="none" strike="noStrike" kern="1200" cap="none" spc="9" normalizeH="0" baseline="0" noProof="0" dirty="0">
                <a:ln>
                  <a:noFill/>
                </a:ln>
                <a:solidFill>
                  <a:srgbClr val="4F5255"/>
                </a:solidFill>
                <a:effectLst/>
                <a:uLnTx/>
                <a:uFillTx/>
                <a:latin typeface="Arial" panose="020B0604020202020204" pitchFamily="34" charset="0"/>
                <a:ea typeface="+mn-ea"/>
                <a:cs typeface="Arial" panose="020B0604020202020204" pitchFamily="34" charset="0"/>
              </a:rPr>
              <a:t>Phone:</a:t>
            </a:r>
            <a:endParaRPr lang="en-US" sz="1500" dirty="0"/>
          </a:p>
        </p:txBody>
      </p:sp>
      <p:sp>
        <p:nvSpPr>
          <p:cNvPr id="27" name="Rectangle 26">
            <a:extLst>
              <a:ext uri="{FF2B5EF4-FFF2-40B4-BE49-F238E27FC236}">
                <a16:creationId xmlns:a16="http://schemas.microsoft.com/office/drawing/2014/main" id="{008AF178-0A36-A549-927D-F9A876D87DD2}"/>
              </a:ext>
            </a:extLst>
          </p:cNvPr>
          <p:cNvSpPr/>
          <p:nvPr userDrawn="1"/>
        </p:nvSpPr>
        <p:spPr>
          <a:xfrm>
            <a:off x="7635240" y="5486400"/>
            <a:ext cx="3337560" cy="274320"/>
          </a:xfrm>
          <a:prstGeom prst="rect">
            <a:avLst/>
          </a:prstGeom>
        </p:spPr>
        <p:txBody>
          <a:bodyPr wrap="none" lIns="0" tIns="0" rIns="0" bIns="0" anchor="ctr" anchorCtr="0">
            <a:noAutofit/>
          </a:bodyPr>
          <a:lstStyle/>
          <a:p>
            <a:r>
              <a:rPr kumimoji="0" lang="en-US" sz="1800" b="1" i="0" u="none" strike="noStrike" kern="1200" cap="none" spc="9" normalizeH="0" baseline="0" noProof="0" dirty="0" err="1">
                <a:ln>
                  <a:noFill/>
                </a:ln>
                <a:solidFill>
                  <a:srgbClr val="C8722E"/>
                </a:solidFill>
                <a:effectLst/>
                <a:uLnTx/>
                <a:uFillTx/>
                <a:latin typeface="Arial" panose="020B0604020202020204" pitchFamily="34" charset="0"/>
                <a:ea typeface="+mn-ea"/>
                <a:cs typeface="Arial" panose="020B0604020202020204" pitchFamily="34" charset="0"/>
              </a:rPr>
              <a:t>www.pnnl.gov</a:t>
            </a:r>
            <a:endParaRPr lang="en-US" sz="1800" b="1" dirty="0">
              <a:solidFill>
                <a:srgbClr val="C8722E"/>
              </a:solidFill>
            </a:endParaRPr>
          </a:p>
        </p:txBody>
      </p:sp>
      <p:sp>
        <p:nvSpPr>
          <p:cNvPr id="37" name="Text Placeholder 16">
            <a:extLst>
              <a:ext uri="{FF2B5EF4-FFF2-40B4-BE49-F238E27FC236}">
                <a16:creationId xmlns:a16="http://schemas.microsoft.com/office/drawing/2014/main" id="{12A768B7-87B9-184D-97E4-DC3838B5DED2}"/>
              </a:ext>
            </a:extLst>
          </p:cNvPr>
          <p:cNvSpPr txBox="1">
            <a:spLocks/>
          </p:cNvSpPr>
          <p:nvPr userDrawn="1"/>
        </p:nvSpPr>
        <p:spPr>
          <a:xfrm>
            <a:off x="7635240" y="457200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5825 University Research Court</a:t>
            </a:r>
          </a:p>
        </p:txBody>
      </p:sp>
      <p:sp>
        <p:nvSpPr>
          <p:cNvPr id="38" name="Text Placeholder 16">
            <a:extLst>
              <a:ext uri="{FF2B5EF4-FFF2-40B4-BE49-F238E27FC236}">
                <a16:creationId xmlns:a16="http://schemas.microsoft.com/office/drawing/2014/main" id="{FAA389AA-E219-3243-BD4B-CCEB2E7F0A60}"/>
              </a:ext>
            </a:extLst>
          </p:cNvPr>
          <p:cNvSpPr txBox="1">
            <a:spLocks/>
          </p:cNvSpPr>
          <p:nvPr userDrawn="1"/>
        </p:nvSpPr>
        <p:spPr>
          <a:xfrm>
            <a:off x="7635240" y="484632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Suite 3500</a:t>
            </a:r>
          </a:p>
        </p:txBody>
      </p:sp>
      <p:sp>
        <p:nvSpPr>
          <p:cNvPr id="39" name="Text Placeholder 16">
            <a:extLst>
              <a:ext uri="{FF2B5EF4-FFF2-40B4-BE49-F238E27FC236}">
                <a16:creationId xmlns:a16="http://schemas.microsoft.com/office/drawing/2014/main" id="{695FD8D2-7E81-664B-BABD-986EAB968D1E}"/>
              </a:ext>
            </a:extLst>
          </p:cNvPr>
          <p:cNvSpPr txBox="1">
            <a:spLocks/>
          </p:cNvSpPr>
          <p:nvPr userDrawn="1"/>
        </p:nvSpPr>
        <p:spPr>
          <a:xfrm>
            <a:off x="7635240" y="512064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College Park, MD 20740</a:t>
            </a:r>
          </a:p>
        </p:txBody>
      </p:sp>
      <p:sp>
        <p:nvSpPr>
          <p:cNvPr id="14" name="Text Placeholder 16">
            <a:extLst>
              <a:ext uri="{FF2B5EF4-FFF2-40B4-BE49-F238E27FC236}">
                <a16:creationId xmlns:a16="http://schemas.microsoft.com/office/drawing/2014/main" id="{B9A80754-4A2B-1B45-AE64-483F7A5A603A}"/>
              </a:ext>
            </a:extLst>
          </p:cNvPr>
          <p:cNvSpPr>
            <a:spLocks noGrp="1"/>
          </p:cNvSpPr>
          <p:nvPr>
            <p:ph type="body" sz="quarter" idx="15" hasCustomPrompt="1"/>
          </p:nvPr>
        </p:nvSpPr>
        <p:spPr>
          <a:xfrm>
            <a:off x="8458200" y="3474720"/>
            <a:ext cx="2514600" cy="228600"/>
          </a:xfrm>
          <a:prstGeom prst="rect">
            <a:avLst/>
          </a:prstGeom>
        </p:spPr>
        <p:txBody>
          <a:bodyPr wrap="none" lIns="0" tIns="0" rIns="0" bIns="0" anchor="ctr" anchorCtr="0"/>
          <a:lstStyle>
            <a:lvl1pPr marL="0" indent="0">
              <a:buNone/>
              <a:defRPr sz="1500" b="0" cap="all" baseline="0">
                <a:solidFill>
                  <a:srgbClr val="616265"/>
                </a:solidFill>
              </a:defRPr>
            </a:lvl1pPr>
          </a:lstStyle>
          <a:p>
            <a:pPr lvl="0"/>
            <a:r>
              <a:rPr lang="en-US" dirty="0"/>
              <a:t>(XXX) XXX-XXX</a:t>
            </a:r>
          </a:p>
        </p:txBody>
      </p:sp>
      <p:sp>
        <p:nvSpPr>
          <p:cNvPr id="15" name="Text Placeholder 16">
            <a:extLst>
              <a:ext uri="{FF2B5EF4-FFF2-40B4-BE49-F238E27FC236}">
                <a16:creationId xmlns:a16="http://schemas.microsoft.com/office/drawing/2014/main" id="{5339D262-E06C-D940-A552-23003FA97932}"/>
              </a:ext>
            </a:extLst>
          </p:cNvPr>
          <p:cNvSpPr>
            <a:spLocks noGrp="1"/>
          </p:cNvSpPr>
          <p:nvPr>
            <p:ph type="body" sz="quarter" idx="13" hasCustomPrompt="1"/>
          </p:nvPr>
        </p:nvSpPr>
        <p:spPr>
          <a:xfrm>
            <a:off x="7635240" y="2606040"/>
            <a:ext cx="3337560" cy="274320"/>
          </a:xfrm>
          <a:prstGeom prst="rect">
            <a:avLst/>
          </a:prstGeom>
        </p:spPr>
        <p:txBody>
          <a:bodyPr wrap="none" lIns="0" tIns="0" rIns="0" bIns="0"/>
          <a:lstStyle>
            <a:lvl1pPr marL="0" indent="0">
              <a:buNone/>
              <a:defRPr sz="2300" b="1">
                <a:solidFill>
                  <a:srgbClr val="C8722E"/>
                </a:solidFill>
              </a:defRPr>
            </a:lvl1pPr>
          </a:lstStyle>
          <a:p>
            <a:pPr lvl="0"/>
            <a:r>
              <a:rPr lang="en-US" dirty="0"/>
              <a:t>Staff Name</a:t>
            </a:r>
          </a:p>
        </p:txBody>
      </p:sp>
      <p:sp>
        <p:nvSpPr>
          <p:cNvPr id="16" name="Text Placeholder 16">
            <a:extLst>
              <a:ext uri="{FF2B5EF4-FFF2-40B4-BE49-F238E27FC236}">
                <a16:creationId xmlns:a16="http://schemas.microsoft.com/office/drawing/2014/main" id="{3258700A-A20B-D840-85B4-DC34D980AD2D}"/>
              </a:ext>
            </a:extLst>
          </p:cNvPr>
          <p:cNvSpPr>
            <a:spLocks noGrp="1"/>
          </p:cNvSpPr>
          <p:nvPr>
            <p:ph type="body" sz="quarter" idx="14" hasCustomPrompt="1"/>
          </p:nvPr>
        </p:nvSpPr>
        <p:spPr>
          <a:xfrm>
            <a:off x="7635240" y="3017520"/>
            <a:ext cx="3337560" cy="182880"/>
          </a:xfrm>
          <a:prstGeom prst="rect">
            <a:avLst/>
          </a:prstGeom>
        </p:spPr>
        <p:txBody>
          <a:bodyPr wrap="none" lIns="0" tIns="0" rIns="0" bIns="0"/>
          <a:lstStyle>
            <a:lvl1pPr marL="0" indent="0">
              <a:buNone/>
              <a:defRPr sz="1600" b="0" cap="all" baseline="0">
                <a:solidFill>
                  <a:srgbClr val="616265"/>
                </a:solidFill>
              </a:defRPr>
            </a:lvl1pPr>
          </a:lstStyle>
          <a:p>
            <a:pPr lvl="0"/>
            <a:r>
              <a:rPr lang="en-US" dirty="0"/>
              <a:t>Staff Title</a:t>
            </a:r>
          </a:p>
        </p:txBody>
      </p:sp>
      <p:sp>
        <p:nvSpPr>
          <p:cNvPr id="17" name="Text Placeholder 16">
            <a:extLst>
              <a:ext uri="{FF2B5EF4-FFF2-40B4-BE49-F238E27FC236}">
                <a16:creationId xmlns:a16="http://schemas.microsoft.com/office/drawing/2014/main" id="{BFBA786E-75C1-EE44-A8A1-1EE24EC332E8}"/>
              </a:ext>
            </a:extLst>
          </p:cNvPr>
          <p:cNvSpPr>
            <a:spLocks noGrp="1"/>
          </p:cNvSpPr>
          <p:nvPr>
            <p:ph type="body" sz="quarter" idx="18" hasCustomPrompt="1"/>
          </p:nvPr>
        </p:nvSpPr>
        <p:spPr>
          <a:xfrm>
            <a:off x="7635240" y="3794760"/>
            <a:ext cx="3337560" cy="228600"/>
          </a:xfrm>
          <a:prstGeom prst="rect">
            <a:avLst/>
          </a:prstGeom>
        </p:spPr>
        <p:txBody>
          <a:bodyPr wrap="none" lIns="0" tIns="0" rIns="0" bIns="0" anchor="ctr" anchorCtr="0"/>
          <a:lstStyle>
            <a:lvl1pPr marL="0" indent="0">
              <a:buNone/>
              <a:defRPr sz="1500" b="1" cap="none" baseline="0">
                <a:solidFill>
                  <a:srgbClr val="616265"/>
                </a:solidFill>
              </a:defRPr>
            </a:lvl1pPr>
          </a:lstStyle>
          <a:p>
            <a:pPr lvl="0"/>
            <a:r>
              <a:rPr lang="en-US" dirty="0" err="1"/>
              <a:t>email.address@pnnl.gov</a:t>
            </a:r>
            <a:endParaRPr lang="en-US" dirty="0"/>
          </a:p>
        </p:txBody>
      </p:sp>
      <p:sp>
        <p:nvSpPr>
          <p:cNvPr id="18" name="Text Placeholder 16">
            <a:extLst>
              <a:ext uri="{FF2B5EF4-FFF2-40B4-BE49-F238E27FC236}">
                <a16:creationId xmlns:a16="http://schemas.microsoft.com/office/drawing/2014/main" id="{71AE0CB8-0C69-3840-AA8B-30D643F68C6B}"/>
              </a:ext>
            </a:extLst>
          </p:cNvPr>
          <p:cNvSpPr txBox="1">
            <a:spLocks/>
          </p:cNvSpPr>
          <p:nvPr userDrawn="1"/>
        </p:nvSpPr>
        <p:spPr>
          <a:xfrm>
            <a:off x="7635240" y="429768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Joint Global Change Research Institute</a:t>
            </a:r>
          </a:p>
        </p:txBody>
      </p:sp>
    </p:spTree>
    <p:extLst>
      <p:ext uri="{BB962C8B-B14F-4D97-AF65-F5344CB8AC3E}">
        <p14:creationId xmlns:p14="http://schemas.microsoft.com/office/powerpoint/2010/main" val="390511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ashington, DC">
    <p:spTree>
      <p:nvGrpSpPr>
        <p:cNvPr id="1" name=""/>
        <p:cNvGrpSpPr/>
        <p:nvPr/>
      </p:nvGrpSpPr>
      <p:grpSpPr>
        <a:xfrm>
          <a:off x="0" y="0"/>
          <a:ext cx="0" cy="0"/>
          <a:chOff x="0" y="0"/>
          <a:chExt cx="0" cy="0"/>
        </a:xfrm>
      </p:grpSpPr>
      <p:sp>
        <p:nvSpPr>
          <p:cNvPr id="4" name="Slide Number Placeholder 3"/>
          <p:cNvSpPr>
            <a:spLocks noGrp="1"/>
          </p:cNvSpPr>
          <p:nvPr userDrawn="1">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userDrawn="1">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8B9674E3-3D34-2B4F-9EEE-A67981E14B10}"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26" name="Rectangle 25">
            <a:extLst>
              <a:ext uri="{FF2B5EF4-FFF2-40B4-BE49-F238E27FC236}">
                <a16:creationId xmlns:a16="http://schemas.microsoft.com/office/drawing/2014/main" id="{C7B2B9B7-3962-6C4E-97BD-B50705DEBBFE}"/>
              </a:ext>
            </a:extLst>
          </p:cNvPr>
          <p:cNvSpPr/>
          <p:nvPr userDrawn="1"/>
        </p:nvSpPr>
        <p:spPr>
          <a:xfrm>
            <a:off x="7635240" y="3474720"/>
            <a:ext cx="802336" cy="228600"/>
          </a:xfrm>
          <a:prstGeom prst="rect">
            <a:avLst/>
          </a:prstGeom>
        </p:spPr>
        <p:txBody>
          <a:bodyPr wrap="none" lIns="0" tIns="0" rIns="0" bIns="0" anchor="ctr" anchorCtr="0">
            <a:noAutofit/>
          </a:bodyPr>
          <a:lstStyle/>
          <a:p>
            <a:r>
              <a:rPr kumimoji="0" lang="en-US" sz="1500" b="0" i="0" u="none" strike="noStrike" kern="1200" cap="none" spc="9" normalizeH="0" baseline="0" noProof="0" dirty="0">
                <a:ln>
                  <a:noFill/>
                </a:ln>
                <a:solidFill>
                  <a:srgbClr val="4F5255"/>
                </a:solidFill>
                <a:effectLst/>
                <a:uLnTx/>
                <a:uFillTx/>
                <a:latin typeface="Arial" panose="020B0604020202020204" pitchFamily="34" charset="0"/>
                <a:ea typeface="+mn-ea"/>
                <a:cs typeface="Arial" panose="020B0604020202020204" pitchFamily="34" charset="0"/>
              </a:rPr>
              <a:t>Phone:</a:t>
            </a:r>
            <a:endParaRPr lang="en-US" sz="1500" dirty="0"/>
          </a:p>
        </p:txBody>
      </p:sp>
      <p:sp>
        <p:nvSpPr>
          <p:cNvPr id="27" name="Rectangle 26">
            <a:extLst>
              <a:ext uri="{FF2B5EF4-FFF2-40B4-BE49-F238E27FC236}">
                <a16:creationId xmlns:a16="http://schemas.microsoft.com/office/drawing/2014/main" id="{008AF178-0A36-A549-927D-F9A876D87DD2}"/>
              </a:ext>
            </a:extLst>
          </p:cNvPr>
          <p:cNvSpPr/>
          <p:nvPr userDrawn="1"/>
        </p:nvSpPr>
        <p:spPr>
          <a:xfrm>
            <a:off x="7635240" y="5486400"/>
            <a:ext cx="3337560" cy="274320"/>
          </a:xfrm>
          <a:prstGeom prst="rect">
            <a:avLst/>
          </a:prstGeom>
        </p:spPr>
        <p:txBody>
          <a:bodyPr wrap="none" lIns="0" tIns="0" rIns="0" bIns="0" anchor="ctr" anchorCtr="0">
            <a:noAutofit/>
          </a:bodyPr>
          <a:lstStyle/>
          <a:p>
            <a:r>
              <a:rPr kumimoji="0" lang="en-US" sz="1800" b="1" i="0" u="none" strike="noStrike" kern="1200" cap="none" spc="9" normalizeH="0" baseline="0" noProof="0" dirty="0" err="1">
                <a:ln>
                  <a:noFill/>
                </a:ln>
                <a:solidFill>
                  <a:srgbClr val="C8722E"/>
                </a:solidFill>
                <a:effectLst/>
                <a:uLnTx/>
                <a:uFillTx/>
                <a:latin typeface="Arial" panose="020B0604020202020204" pitchFamily="34" charset="0"/>
                <a:ea typeface="+mn-ea"/>
                <a:cs typeface="Arial" panose="020B0604020202020204" pitchFamily="34" charset="0"/>
              </a:rPr>
              <a:t>www.pnnl.gov</a:t>
            </a:r>
            <a:endParaRPr lang="en-US" sz="1800" b="1" dirty="0">
              <a:solidFill>
                <a:srgbClr val="C8722E"/>
              </a:solidFill>
            </a:endParaRPr>
          </a:p>
        </p:txBody>
      </p:sp>
      <p:sp>
        <p:nvSpPr>
          <p:cNvPr id="37" name="Text Placeholder 16">
            <a:extLst>
              <a:ext uri="{FF2B5EF4-FFF2-40B4-BE49-F238E27FC236}">
                <a16:creationId xmlns:a16="http://schemas.microsoft.com/office/drawing/2014/main" id="{12A768B7-87B9-184D-97E4-DC3838B5DED2}"/>
              </a:ext>
            </a:extLst>
          </p:cNvPr>
          <p:cNvSpPr txBox="1">
            <a:spLocks/>
          </p:cNvSpPr>
          <p:nvPr userDrawn="1"/>
        </p:nvSpPr>
        <p:spPr>
          <a:xfrm>
            <a:off x="7635240" y="457200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901 D Street SW</a:t>
            </a:r>
          </a:p>
        </p:txBody>
      </p:sp>
      <p:sp>
        <p:nvSpPr>
          <p:cNvPr id="38" name="Text Placeholder 16">
            <a:extLst>
              <a:ext uri="{FF2B5EF4-FFF2-40B4-BE49-F238E27FC236}">
                <a16:creationId xmlns:a16="http://schemas.microsoft.com/office/drawing/2014/main" id="{FAA389AA-E219-3243-BD4B-CCEB2E7F0A60}"/>
              </a:ext>
            </a:extLst>
          </p:cNvPr>
          <p:cNvSpPr txBox="1">
            <a:spLocks/>
          </p:cNvSpPr>
          <p:nvPr userDrawn="1"/>
        </p:nvSpPr>
        <p:spPr>
          <a:xfrm>
            <a:off x="7635240" y="484632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Suite 900</a:t>
            </a:r>
          </a:p>
        </p:txBody>
      </p:sp>
      <p:sp>
        <p:nvSpPr>
          <p:cNvPr id="39" name="Text Placeholder 16">
            <a:extLst>
              <a:ext uri="{FF2B5EF4-FFF2-40B4-BE49-F238E27FC236}">
                <a16:creationId xmlns:a16="http://schemas.microsoft.com/office/drawing/2014/main" id="{695FD8D2-7E81-664B-BABD-986EAB968D1E}"/>
              </a:ext>
            </a:extLst>
          </p:cNvPr>
          <p:cNvSpPr txBox="1">
            <a:spLocks/>
          </p:cNvSpPr>
          <p:nvPr userDrawn="1"/>
        </p:nvSpPr>
        <p:spPr>
          <a:xfrm>
            <a:off x="7635240" y="512064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Washington, DC 20024-2115</a:t>
            </a:r>
          </a:p>
        </p:txBody>
      </p:sp>
      <p:sp>
        <p:nvSpPr>
          <p:cNvPr id="14" name="Text Placeholder 16">
            <a:extLst>
              <a:ext uri="{FF2B5EF4-FFF2-40B4-BE49-F238E27FC236}">
                <a16:creationId xmlns:a16="http://schemas.microsoft.com/office/drawing/2014/main" id="{D2AE7D15-BBA1-D045-9539-64490B99F554}"/>
              </a:ext>
            </a:extLst>
          </p:cNvPr>
          <p:cNvSpPr>
            <a:spLocks noGrp="1"/>
          </p:cNvSpPr>
          <p:nvPr>
            <p:ph type="body" sz="quarter" idx="15" hasCustomPrompt="1"/>
          </p:nvPr>
        </p:nvSpPr>
        <p:spPr>
          <a:xfrm>
            <a:off x="8458200" y="3474720"/>
            <a:ext cx="2514600" cy="228600"/>
          </a:xfrm>
          <a:prstGeom prst="rect">
            <a:avLst/>
          </a:prstGeom>
        </p:spPr>
        <p:txBody>
          <a:bodyPr wrap="none" lIns="0" tIns="0" rIns="0" bIns="0" anchor="ctr" anchorCtr="0"/>
          <a:lstStyle>
            <a:lvl1pPr marL="0" indent="0">
              <a:buNone/>
              <a:defRPr sz="1500" b="0" cap="all" baseline="0">
                <a:solidFill>
                  <a:srgbClr val="616265"/>
                </a:solidFill>
              </a:defRPr>
            </a:lvl1pPr>
          </a:lstStyle>
          <a:p>
            <a:pPr lvl="0"/>
            <a:r>
              <a:rPr lang="en-US" dirty="0"/>
              <a:t>(XXX) XXX-XXX</a:t>
            </a:r>
          </a:p>
        </p:txBody>
      </p:sp>
      <p:sp>
        <p:nvSpPr>
          <p:cNvPr id="15" name="Text Placeholder 16">
            <a:extLst>
              <a:ext uri="{FF2B5EF4-FFF2-40B4-BE49-F238E27FC236}">
                <a16:creationId xmlns:a16="http://schemas.microsoft.com/office/drawing/2014/main" id="{5DFE20C6-8DFB-6B41-B99E-AB7378D71440}"/>
              </a:ext>
            </a:extLst>
          </p:cNvPr>
          <p:cNvSpPr>
            <a:spLocks noGrp="1"/>
          </p:cNvSpPr>
          <p:nvPr>
            <p:ph type="body" sz="quarter" idx="13" hasCustomPrompt="1"/>
          </p:nvPr>
        </p:nvSpPr>
        <p:spPr>
          <a:xfrm>
            <a:off x="7635240" y="2606040"/>
            <a:ext cx="3337560" cy="274320"/>
          </a:xfrm>
          <a:prstGeom prst="rect">
            <a:avLst/>
          </a:prstGeom>
        </p:spPr>
        <p:txBody>
          <a:bodyPr wrap="none" lIns="0" tIns="0" rIns="0" bIns="0"/>
          <a:lstStyle>
            <a:lvl1pPr marL="0" indent="0">
              <a:buNone/>
              <a:defRPr sz="2300" b="1">
                <a:solidFill>
                  <a:srgbClr val="C8722E"/>
                </a:solidFill>
              </a:defRPr>
            </a:lvl1pPr>
          </a:lstStyle>
          <a:p>
            <a:pPr lvl="0"/>
            <a:r>
              <a:rPr lang="en-US" dirty="0"/>
              <a:t>Staff Name</a:t>
            </a:r>
          </a:p>
        </p:txBody>
      </p:sp>
      <p:sp>
        <p:nvSpPr>
          <p:cNvPr id="16" name="Text Placeholder 16">
            <a:extLst>
              <a:ext uri="{FF2B5EF4-FFF2-40B4-BE49-F238E27FC236}">
                <a16:creationId xmlns:a16="http://schemas.microsoft.com/office/drawing/2014/main" id="{5111C426-E5E5-8A43-A09D-17720AA8CE9E}"/>
              </a:ext>
            </a:extLst>
          </p:cNvPr>
          <p:cNvSpPr>
            <a:spLocks noGrp="1"/>
          </p:cNvSpPr>
          <p:nvPr>
            <p:ph type="body" sz="quarter" idx="14" hasCustomPrompt="1"/>
          </p:nvPr>
        </p:nvSpPr>
        <p:spPr>
          <a:xfrm>
            <a:off x="7635240" y="3017520"/>
            <a:ext cx="3337560" cy="182880"/>
          </a:xfrm>
          <a:prstGeom prst="rect">
            <a:avLst/>
          </a:prstGeom>
        </p:spPr>
        <p:txBody>
          <a:bodyPr wrap="none" lIns="0" tIns="0" rIns="0" bIns="0"/>
          <a:lstStyle>
            <a:lvl1pPr marL="0" indent="0">
              <a:buNone/>
              <a:defRPr sz="1600" b="0" cap="all" baseline="0">
                <a:solidFill>
                  <a:srgbClr val="616265"/>
                </a:solidFill>
              </a:defRPr>
            </a:lvl1pPr>
          </a:lstStyle>
          <a:p>
            <a:pPr lvl="0"/>
            <a:r>
              <a:rPr lang="en-US" dirty="0"/>
              <a:t>Staff Title</a:t>
            </a:r>
          </a:p>
        </p:txBody>
      </p:sp>
      <p:sp>
        <p:nvSpPr>
          <p:cNvPr id="17" name="Text Placeholder 16">
            <a:extLst>
              <a:ext uri="{FF2B5EF4-FFF2-40B4-BE49-F238E27FC236}">
                <a16:creationId xmlns:a16="http://schemas.microsoft.com/office/drawing/2014/main" id="{CA922A81-2C7E-FD4D-BB88-49C24D809CF8}"/>
              </a:ext>
            </a:extLst>
          </p:cNvPr>
          <p:cNvSpPr>
            <a:spLocks noGrp="1"/>
          </p:cNvSpPr>
          <p:nvPr>
            <p:ph type="body" sz="quarter" idx="18" hasCustomPrompt="1"/>
          </p:nvPr>
        </p:nvSpPr>
        <p:spPr>
          <a:xfrm>
            <a:off x="7635240" y="3794760"/>
            <a:ext cx="3337560" cy="228600"/>
          </a:xfrm>
          <a:prstGeom prst="rect">
            <a:avLst/>
          </a:prstGeom>
        </p:spPr>
        <p:txBody>
          <a:bodyPr wrap="none" lIns="0" tIns="0" rIns="0" bIns="0" anchor="ctr" anchorCtr="0"/>
          <a:lstStyle>
            <a:lvl1pPr marL="0" indent="0">
              <a:buNone/>
              <a:defRPr sz="1500" b="1" cap="none" baseline="0">
                <a:solidFill>
                  <a:srgbClr val="616265"/>
                </a:solidFill>
              </a:defRPr>
            </a:lvl1pPr>
          </a:lstStyle>
          <a:p>
            <a:pPr lvl="0"/>
            <a:r>
              <a:rPr lang="en-US" dirty="0" err="1"/>
              <a:t>email.address@pnnl.gov</a:t>
            </a:r>
            <a:endParaRPr lang="en-US" dirty="0"/>
          </a:p>
        </p:txBody>
      </p:sp>
      <p:sp>
        <p:nvSpPr>
          <p:cNvPr id="18" name="Text Placeholder 16">
            <a:extLst>
              <a:ext uri="{FF2B5EF4-FFF2-40B4-BE49-F238E27FC236}">
                <a16:creationId xmlns:a16="http://schemas.microsoft.com/office/drawing/2014/main" id="{CE897AC3-1F7C-514D-982F-08EDDCAE6C18}"/>
              </a:ext>
            </a:extLst>
          </p:cNvPr>
          <p:cNvSpPr txBox="1">
            <a:spLocks/>
          </p:cNvSpPr>
          <p:nvPr userDrawn="1"/>
        </p:nvSpPr>
        <p:spPr>
          <a:xfrm>
            <a:off x="7635240" y="4297680"/>
            <a:ext cx="3337560" cy="228600"/>
          </a:xfrm>
          <a:prstGeom prst="rect">
            <a:avLst/>
          </a:prstGeom>
        </p:spPr>
        <p:txBody>
          <a:bodyPr wrap="none" lIns="0" tIns="0" rIns="0" bIns="0" anchor="ctr" anchorCtr="0"/>
          <a:lstStyle>
            <a:lvl1pPr marL="0" indent="0" algn="l" defTabSz="1097280" rtl="0" eaLnBrk="1" latinLnBrk="0" hangingPunct="1">
              <a:lnSpc>
                <a:spcPct val="90000"/>
              </a:lnSpc>
              <a:spcBef>
                <a:spcPts val="1200"/>
              </a:spcBef>
              <a:buFont typeface="Arial" panose="020B0604020202020204" pitchFamily="34" charset="0"/>
              <a:buNone/>
              <a:defRPr sz="1500" b="0" kern="1200" cap="none" baseline="0">
                <a:solidFill>
                  <a:srgbClr val="616265"/>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Battelle Washington Operations</a:t>
            </a:r>
          </a:p>
        </p:txBody>
      </p:sp>
    </p:spTree>
    <p:extLst>
      <p:ext uri="{BB962C8B-B14F-4D97-AF65-F5344CB8AC3E}">
        <p14:creationId xmlns:p14="http://schemas.microsoft.com/office/powerpoint/2010/main" val="162476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3017520"/>
            <a:ext cx="14630400" cy="2194560"/>
          </a:xfrm>
          <a:prstGeom prst="rect">
            <a:avLst/>
          </a:prstGeom>
          <a:noFill/>
          <a:ln w="25400">
            <a:noFill/>
          </a:ln>
          <a:effectLst/>
        </p:spPr>
        <p:txBody>
          <a:bodyPr lIns="274320" tIns="274320" rIns="274320" bIns="274320" anchor="ctr">
            <a:noAutofit/>
          </a:bodyPr>
          <a:lstStyle>
            <a:lvl1pPr algn="l">
              <a:defRPr sz="5280" b="1">
                <a:solidFill>
                  <a:schemeClr val="bg1"/>
                </a:solidFill>
              </a:defRPr>
            </a:lvl1pPr>
          </a:lstStyle>
          <a:p>
            <a:r>
              <a:rPr lang="en-US" dirty="0"/>
              <a:t>Click to edit Master title style</a:t>
            </a:r>
          </a:p>
        </p:txBody>
      </p:sp>
      <p:sp>
        <p:nvSpPr>
          <p:cNvPr id="10" name="Footer Placeholder 4"/>
          <p:cNvSpPr>
            <a:spLocks noGrp="1"/>
          </p:cNvSpPr>
          <p:nvPr>
            <p:ph type="ftr" sz="quarter" idx="11"/>
          </p:nvPr>
        </p:nvSpPr>
        <p:spPr>
          <a:xfrm>
            <a:off x="4389120" y="7627621"/>
            <a:ext cx="5852160" cy="438150"/>
          </a:xfrm>
        </p:spPr>
        <p:txBody>
          <a:bodyPr/>
          <a:lstStyle>
            <a:lvl1pPr>
              <a:defRPr sz="1080">
                <a:solidFill>
                  <a:srgbClr val="FFFFFF"/>
                </a:solidFill>
              </a:defRPr>
            </a:lvl1pPr>
          </a:lstStyle>
          <a:p>
            <a:endParaRPr lang="en-US" dirty="0"/>
          </a:p>
        </p:txBody>
      </p:sp>
      <p:pic>
        <p:nvPicPr>
          <p:cNvPr id="14" name="Picture 13"/>
          <p:cNvPicPr>
            <a:picLocks noChangeAspect="1"/>
          </p:cNvPicPr>
          <p:nvPr userDrawn="1"/>
        </p:nvPicPr>
        <p:blipFill>
          <a:blip r:embed="rId2"/>
          <a:stretch>
            <a:fillRect/>
          </a:stretch>
        </p:blipFill>
        <p:spPr>
          <a:xfrm>
            <a:off x="438912" y="7680960"/>
            <a:ext cx="1320800" cy="274320"/>
          </a:xfrm>
          <a:prstGeom prst="rect">
            <a:avLst/>
          </a:prstGeom>
        </p:spPr>
      </p:pic>
      <p:sp>
        <p:nvSpPr>
          <p:cNvPr id="15"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A9709B23-54F0-434F-9E98-F1D121A0471A}" type="datetime4">
              <a:rPr lang="en-US" smtClean="0"/>
              <a:t>January 21, 2025</a:t>
            </a:fld>
            <a:endParaRPr lang="en-US" dirty="0"/>
          </a:p>
        </p:txBody>
      </p:sp>
      <p:sp>
        <p:nvSpPr>
          <p:cNvPr id="16"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cxnSp>
        <p:nvCxnSpPr>
          <p:cNvPr id="17" name="Straight Connector 16"/>
          <p:cNvCxnSpPr/>
          <p:nvPr userDrawn="1"/>
        </p:nvCxnSpPr>
        <p:spPr>
          <a:xfrm>
            <a:off x="13763608" y="7745970"/>
            <a:ext cx="0" cy="219456"/>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Subtitle 2"/>
          <p:cNvSpPr>
            <a:spLocks noGrp="1"/>
          </p:cNvSpPr>
          <p:nvPr>
            <p:ph type="subTitle" idx="1" hasCustomPrompt="1"/>
          </p:nvPr>
        </p:nvSpPr>
        <p:spPr>
          <a:xfrm>
            <a:off x="438912" y="5760720"/>
            <a:ext cx="13752576" cy="548640"/>
          </a:xfrm>
        </p:spPr>
        <p:txBody>
          <a:bodyPr anchor="t">
            <a:normAutofit/>
          </a:bodyPr>
          <a:lstStyle>
            <a:lvl1pPr marL="0" indent="0" algn="l">
              <a:spcBef>
                <a:spcPts val="0"/>
              </a:spcBef>
              <a:buNone/>
              <a:defRPr cap="all" baseline="0">
                <a:solidFill>
                  <a:srgbClr val="FFFFFF"/>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dirty="0"/>
              <a:t>Click to add Presenter </a:t>
            </a:r>
            <a:r>
              <a:rPr lang="en-US" dirty="0" err="1"/>
              <a:t>Name(S</a:t>
            </a:r>
            <a:r>
              <a:rPr lang="en-US" dirty="0"/>
              <a:t>)</a:t>
            </a:r>
          </a:p>
        </p:txBody>
      </p:sp>
      <p:sp>
        <p:nvSpPr>
          <p:cNvPr id="19" name="Text Placeholder 6"/>
          <p:cNvSpPr>
            <a:spLocks noGrp="1"/>
          </p:cNvSpPr>
          <p:nvPr>
            <p:ph type="body" sz="quarter" idx="14" hasCustomPrompt="1"/>
          </p:nvPr>
        </p:nvSpPr>
        <p:spPr>
          <a:xfrm>
            <a:off x="438912" y="6309360"/>
            <a:ext cx="13752576" cy="329184"/>
          </a:xfrm>
        </p:spPr>
        <p:txBody>
          <a:bodyPr>
            <a:normAutofit/>
          </a:bodyPr>
          <a:lstStyle>
            <a:lvl1pPr marL="0" indent="0">
              <a:spcBef>
                <a:spcPts val="0"/>
              </a:spcBef>
              <a:buNone/>
              <a:defRPr sz="1680" baseline="0">
                <a:solidFill>
                  <a:srgbClr val="FFFFFF"/>
                </a:solidFill>
              </a:defRPr>
            </a:lvl1pPr>
          </a:lstStyle>
          <a:p>
            <a:pPr lvl="0"/>
            <a:r>
              <a:rPr lang="en-US" dirty="0"/>
              <a:t>Click to add presenter organization</a:t>
            </a:r>
          </a:p>
        </p:txBody>
      </p:sp>
      <p:sp>
        <p:nvSpPr>
          <p:cNvPr id="20" name="Text Placeholder 6"/>
          <p:cNvSpPr>
            <a:spLocks noGrp="1"/>
          </p:cNvSpPr>
          <p:nvPr>
            <p:ph type="body" sz="quarter" idx="15" hasCustomPrompt="1"/>
          </p:nvPr>
        </p:nvSpPr>
        <p:spPr>
          <a:xfrm>
            <a:off x="438912" y="6648572"/>
            <a:ext cx="13752576" cy="329184"/>
          </a:xfrm>
        </p:spPr>
        <p:txBody>
          <a:bodyPr>
            <a:normAutofit/>
          </a:bodyPr>
          <a:lstStyle>
            <a:lvl1pPr marL="0" indent="0">
              <a:spcBef>
                <a:spcPts val="0"/>
              </a:spcBef>
              <a:buNone/>
              <a:defRPr sz="1680" baseline="0">
                <a:solidFill>
                  <a:srgbClr val="FFFFFF"/>
                </a:solidFill>
              </a:defRPr>
            </a:lvl1pPr>
          </a:lstStyle>
          <a:p>
            <a:pPr lvl="0"/>
            <a:r>
              <a:rPr lang="en-US" dirty="0"/>
              <a:t>Click to add presentation event or location</a:t>
            </a:r>
          </a:p>
        </p:txBody>
      </p:sp>
    </p:spTree>
    <p:extLst>
      <p:ext uri="{BB962C8B-B14F-4D97-AF65-F5344CB8AC3E}">
        <p14:creationId xmlns:p14="http://schemas.microsoft.com/office/powerpoint/2010/main" val="452694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12" name="Rectangle 11"/>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solidFill>
                <a:srgbClr val="FFFFFF"/>
              </a:solidFill>
            </a:endParaRPr>
          </a:p>
        </p:txBody>
      </p:sp>
      <p:sp>
        <p:nvSpPr>
          <p:cNvPr id="11" name="Footer Placeholder 10"/>
          <p:cNvSpPr>
            <a:spLocks noGrp="1"/>
          </p:cNvSpPr>
          <p:nvPr>
            <p:ph type="ftr" sz="quarter" idx="12"/>
          </p:nvPr>
        </p:nvSpPr>
        <p:spPr>
          <a:xfrm>
            <a:off x="4389120" y="7627621"/>
            <a:ext cx="5852160" cy="438150"/>
          </a:xfrm>
        </p:spPr>
        <p:txBody>
          <a:bodyPr lIns="0" tIns="0" rIns="0" bIns="0"/>
          <a:lstStyle>
            <a:lvl1pPr>
              <a:defRPr sz="1080">
                <a:latin typeface="Arial"/>
                <a:cs typeface="Arial"/>
              </a:defRPr>
            </a:lvl1pPr>
          </a:lstStyle>
          <a:p>
            <a:endParaRPr lang="en-US" dirty="0"/>
          </a:p>
        </p:txBody>
      </p:sp>
      <p:sp>
        <p:nvSpPr>
          <p:cNvPr id="16"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EA6ACD92-11E9-44A5-956D-B85965979361}" type="datetime4">
              <a:rPr lang="en-US" smtClean="0"/>
              <a:t>January 21, 2025</a:t>
            </a:fld>
            <a:endParaRPr lang="en-US" dirty="0"/>
          </a:p>
        </p:txBody>
      </p:sp>
      <p:sp>
        <p:nvSpPr>
          <p:cNvPr id="17"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18" name="Straight Connector 17"/>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9"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0" name="Content Placeholder 2"/>
          <p:cNvSpPr>
            <a:spLocks noGrp="1"/>
          </p:cNvSpPr>
          <p:nvPr>
            <p:ph idx="1"/>
          </p:nvPr>
        </p:nvSpPr>
        <p:spPr>
          <a:xfrm>
            <a:off x="438912" y="1920240"/>
            <a:ext cx="13752576" cy="1743234"/>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marL="2743200" indent="0">
              <a:buNone/>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4153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2-Column Content">
    <p:spTree>
      <p:nvGrpSpPr>
        <p:cNvPr id="1" name=""/>
        <p:cNvGrpSpPr/>
        <p:nvPr/>
      </p:nvGrpSpPr>
      <p:grpSpPr>
        <a:xfrm>
          <a:off x="0" y="0"/>
          <a:ext cx="0" cy="0"/>
          <a:chOff x="0" y="0"/>
          <a:chExt cx="0" cy="0"/>
        </a:xfrm>
      </p:grpSpPr>
      <p:sp>
        <p:nvSpPr>
          <p:cNvPr id="10" name="Rectangle 9"/>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solidFill>
                <a:srgbClr val="FFFFFF"/>
              </a:solidFill>
            </a:endParaRPr>
          </a:p>
        </p:txBody>
      </p:sp>
      <p:sp>
        <p:nvSpPr>
          <p:cNvPr id="18" name="Footer Placeholder 5"/>
          <p:cNvSpPr>
            <a:spLocks noGrp="1"/>
          </p:cNvSpPr>
          <p:nvPr>
            <p:ph type="ftr" sz="quarter" idx="11"/>
          </p:nvPr>
        </p:nvSpPr>
        <p:spPr>
          <a:xfrm>
            <a:off x="4389120" y="7627621"/>
            <a:ext cx="5852160" cy="438150"/>
          </a:xfrm>
        </p:spPr>
        <p:txBody>
          <a:bodyPr lIns="0" tIns="0" rIns="0" bIns="0"/>
          <a:lstStyle>
            <a:lvl1pPr>
              <a:defRPr sz="1080">
                <a:latin typeface="Arial"/>
                <a:cs typeface="Arial"/>
              </a:defRPr>
            </a:lvl1pPr>
          </a:lstStyle>
          <a:p>
            <a:endParaRPr lang="en-US" dirty="0"/>
          </a:p>
        </p:txBody>
      </p:sp>
      <p:sp>
        <p:nvSpPr>
          <p:cNvPr id="20"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1A8BEE9B-39D5-4004-AA1D-5B3C7B29D6BE}" type="datetime4">
              <a:rPr lang="en-US" smtClean="0"/>
              <a:t>January 21, 2025</a:t>
            </a:fld>
            <a:endParaRPr lang="en-US" dirty="0"/>
          </a:p>
        </p:txBody>
      </p:sp>
      <p:sp>
        <p:nvSpPr>
          <p:cNvPr id="21"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22" name="Straight Connector 21"/>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3"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4" name="Content Placeholder 2"/>
          <p:cNvSpPr>
            <a:spLocks noGrp="1"/>
          </p:cNvSpPr>
          <p:nvPr>
            <p:ph sz="half" idx="1"/>
          </p:nvPr>
        </p:nvSpPr>
        <p:spPr>
          <a:xfrm>
            <a:off x="438912" y="1920240"/>
            <a:ext cx="6583680" cy="1743234"/>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p:cNvSpPr>
            <a:spLocks noGrp="1"/>
          </p:cNvSpPr>
          <p:nvPr>
            <p:ph sz="half" idx="13"/>
          </p:nvPr>
        </p:nvSpPr>
        <p:spPr>
          <a:xfrm>
            <a:off x="7607808" y="1920240"/>
            <a:ext cx="6583680" cy="1743234"/>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4453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2-Column Comparison">
    <p:spTree>
      <p:nvGrpSpPr>
        <p:cNvPr id="1" name=""/>
        <p:cNvGrpSpPr/>
        <p:nvPr/>
      </p:nvGrpSpPr>
      <p:grpSpPr>
        <a:xfrm>
          <a:off x="0" y="0"/>
          <a:ext cx="0" cy="0"/>
          <a:chOff x="0" y="0"/>
          <a:chExt cx="0" cy="0"/>
        </a:xfrm>
      </p:grpSpPr>
      <p:sp>
        <p:nvSpPr>
          <p:cNvPr id="12" name="Rectangle 11"/>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solidFill>
                <a:srgbClr val="FFFFFF"/>
              </a:solidFill>
            </a:endParaRPr>
          </a:p>
        </p:txBody>
      </p:sp>
      <p:sp>
        <p:nvSpPr>
          <p:cNvPr id="23" name="Footer Placeholder 7"/>
          <p:cNvSpPr>
            <a:spLocks noGrp="1"/>
          </p:cNvSpPr>
          <p:nvPr>
            <p:ph type="ftr" sz="quarter" idx="11"/>
          </p:nvPr>
        </p:nvSpPr>
        <p:spPr>
          <a:xfrm>
            <a:off x="4389120" y="7627621"/>
            <a:ext cx="5852160" cy="438150"/>
          </a:xfrm>
        </p:spPr>
        <p:txBody>
          <a:bodyPr lIns="0" tIns="0" rIns="0" bIns="0"/>
          <a:lstStyle>
            <a:lvl1pPr>
              <a:defRPr sz="1080">
                <a:latin typeface="Arial"/>
                <a:cs typeface="Arial"/>
              </a:defRPr>
            </a:lvl1pPr>
          </a:lstStyle>
          <a:p>
            <a:endParaRPr lang="en-US" dirty="0"/>
          </a:p>
        </p:txBody>
      </p:sp>
      <p:sp>
        <p:nvSpPr>
          <p:cNvPr id="25"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B05A0859-A97D-45EA-BB4A-D09C2127CE48}" type="datetime4">
              <a:rPr lang="en-US" smtClean="0"/>
              <a:t>January 21, 2025</a:t>
            </a:fld>
            <a:endParaRPr lang="en-US" dirty="0"/>
          </a:p>
        </p:txBody>
      </p:sp>
      <p:sp>
        <p:nvSpPr>
          <p:cNvPr id="26"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27" name="Straight Connector 26"/>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8"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9" name="Content Placeholder 2"/>
          <p:cNvSpPr>
            <a:spLocks noGrp="1"/>
          </p:cNvSpPr>
          <p:nvPr>
            <p:ph sz="half" idx="13"/>
          </p:nvPr>
        </p:nvSpPr>
        <p:spPr>
          <a:xfrm>
            <a:off x="438912" y="2743200"/>
            <a:ext cx="6583680" cy="1743234"/>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Content Placeholder 2"/>
          <p:cNvSpPr>
            <a:spLocks noGrp="1"/>
          </p:cNvSpPr>
          <p:nvPr>
            <p:ph sz="half" idx="14"/>
          </p:nvPr>
        </p:nvSpPr>
        <p:spPr>
          <a:xfrm>
            <a:off x="7607808" y="2743200"/>
            <a:ext cx="6583680" cy="1743234"/>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
          <p:cNvSpPr>
            <a:spLocks noGrp="1"/>
          </p:cNvSpPr>
          <p:nvPr>
            <p:ph type="body" idx="1"/>
          </p:nvPr>
        </p:nvSpPr>
        <p:spPr>
          <a:xfrm>
            <a:off x="438912" y="1920240"/>
            <a:ext cx="6583680" cy="369332"/>
          </a:xfrm>
        </p:spPr>
        <p:txBody>
          <a:bodyPr lIns="0" tIns="0" rIns="0" bIns="0" anchor="t">
            <a:spAutoFit/>
          </a:bodyPr>
          <a:lstStyle>
            <a:lvl1pPr marL="0" indent="0">
              <a:buNone/>
              <a:defRPr sz="2400" b="1">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
        <p:nvSpPr>
          <p:cNvPr id="32" name="Text Placeholder 4"/>
          <p:cNvSpPr>
            <a:spLocks noGrp="1"/>
          </p:cNvSpPr>
          <p:nvPr>
            <p:ph type="body" sz="quarter" idx="3"/>
          </p:nvPr>
        </p:nvSpPr>
        <p:spPr>
          <a:xfrm>
            <a:off x="7607808" y="1920240"/>
            <a:ext cx="6583680" cy="369332"/>
          </a:xfrm>
        </p:spPr>
        <p:txBody>
          <a:bodyPr lIns="0" tIns="0" rIns="0" bIns="0" anchor="t">
            <a:spAutoFit/>
          </a:bodyPr>
          <a:lstStyle>
            <a:lvl1pPr marL="0" indent="0">
              <a:buNone/>
              <a:defRPr sz="2400" b="1">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Tree>
    <p:extLst>
      <p:ext uri="{BB962C8B-B14F-4D97-AF65-F5344CB8AC3E}">
        <p14:creationId xmlns:p14="http://schemas.microsoft.com/office/powerpoint/2010/main" val="15994346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Picture with Caption">
    <p:spTree>
      <p:nvGrpSpPr>
        <p:cNvPr id="1" name=""/>
        <p:cNvGrpSpPr/>
        <p:nvPr/>
      </p:nvGrpSpPr>
      <p:grpSpPr>
        <a:xfrm>
          <a:off x="0" y="0"/>
          <a:ext cx="0" cy="0"/>
          <a:chOff x="0" y="0"/>
          <a:chExt cx="0" cy="0"/>
        </a:xfrm>
      </p:grpSpPr>
      <p:sp>
        <p:nvSpPr>
          <p:cNvPr id="10" name="Rectangle 9"/>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solidFill>
                <a:srgbClr val="FFFFFF"/>
              </a:solidFill>
            </a:endParaRPr>
          </a:p>
        </p:txBody>
      </p:sp>
      <p:sp>
        <p:nvSpPr>
          <p:cNvPr id="18" name="Footer Placeholder 5"/>
          <p:cNvSpPr>
            <a:spLocks noGrp="1"/>
          </p:cNvSpPr>
          <p:nvPr>
            <p:ph type="ftr" sz="quarter" idx="11"/>
          </p:nvPr>
        </p:nvSpPr>
        <p:spPr>
          <a:xfrm>
            <a:off x="4389120" y="7627621"/>
            <a:ext cx="5852160" cy="438150"/>
          </a:xfrm>
        </p:spPr>
        <p:txBody>
          <a:bodyPr lIns="0" tIns="0" rIns="0" bIns="0"/>
          <a:lstStyle>
            <a:lvl1pPr>
              <a:defRPr sz="1080">
                <a:latin typeface="Arial"/>
                <a:cs typeface="Arial"/>
              </a:defRPr>
            </a:lvl1pPr>
          </a:lstStyle>
          <a:p>
            <a:endParaRPr lang="en-US" dirty="0"/>
          </a:p>
        </p:txBody>
      </p:sp>
      <p:sp>
        <p:nvSpPr>
          <p:cNvPr id="20" name="Date Placeholder 3"/>
          <p:cNvSpPr>
            <a:spLocks noGrp="1"/>
          </p:cNvSpPr>
          <p:nvPr>
            <p:ph type="dt" sz="half" idx="12"/>
          </p:nvPr>
        </p:nvSpPr>
        <p:spPr>
          <a:xfrm>
            <a:off x="10972800" y="7627621"/>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54F20319-8A24-478A-B241-E60D27FB8F3B}" type="datetime4">
              <a:rPr lang="en-US" smtClean="0"/>
              <a:t>January 21, 2025</a:t>
            </a:fld>
            <a:endParaRPr lang="en-US" dirty="0"/>
          </a:p>
        </p:txBody>
      </p:sp>
      <p:sp>
        <p:nvSpPr>
          <p:cNvPr id="21"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22" name="Straight Connector 21"/>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3"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4" name="Picture Placeholder 2"/>
          <p:cNvSpPr>
            <a:spLocks noGrp="1"/>
          </p:cNvSpPr>
          <p:nvPr>
            <p:ph type="pic" idx="1"/>
          </p:nvPr>
        </p:nvSpPr>
        <p:spPr>
          <a:xfrm>
            <a:off x="438912" y="3948600"/>
            <a:ext cx="13752576" cy="332399"/>
          </a:xfrm>
        </p:spPr>
        <p:txBody>
          <a:bodyPr lIns="0" tIns="0" rIns="0" bIns="0" anchor="ctr">
            <a:spAutoFit/>
          </a:bodyPr>
          <a:lstStyle>
            <a:lvl1pPr marL="0" indent="0" algn="ctr">
              <a:buNone/>
              <a:defRPr sz="2160" i="1">
                <a:latin typeface="Arial"/>
                <a:cs typeface="Arial"/>
              </a:defRPr>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Drag picture to placeholder or click icon to add</a:t>
            </a:r>
          </a:p>
        </p:txBody>
      </p:sp>
      <p:sp>
        <p:nvSpPr>
          <p:cNvPr id="25" name="Text Placeholder 3"/>
          <p:cNvSpPr>
            <a:spLocks noGrp="1"/>
          </p:cNvSpPr>
          <p:nvPr>
            <p:ph type="body" sz="half" idx="2"/>
          </p:nvPr>
        </p:nvSpPr>
        <p:spPr>
          <a:xfrm>
            <a:off x="438912" y="6583680"/>
            <a:ext cx="13752576" cy="258532"/>
          </a:xfrm>
        </p:spPr>
        <p:txBody>
          <a:bodyPr lIns="0" tIns="0" rIns="0" bIns="0">
            <a:spAutoFit/>
          </a:bodyPr>
          <a:lstStyle>
            <a:lvl1pPr marL="0" indent="0">
              <a:buNone/>
              <a:defRPr sz="1680">
                <a:latin typeface="Arial"/>
                <a:cs typeface="Aria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dirty="0"/>
              <a:t>Click to edit Master text styles</a:t>
            </a:r>
          </a:p>
        </p:txBody>
      </p:sp>
    </p:spTree>
    <p:extLst>
      <p:ext uri="{BB962C8B-B14F-4D97-AF65-F5344CB8AC3E}">
        <p14:creationId xmlns:p14="http://schemas.microsoft.com/office/powerpoint/2010/main" val="1323284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Rectangle 7"/>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solidFill>
                <a:srgbClr val="FFFFFF"/>
              </a:solidFill>
            </a:endParaRPr>
          </a:p>
        </p:txBody>
      </p:sp>
      <p:sp>
        <p:nvSpPr>
          <p:cNvPr id="12" name="Footer Placeholder 3"/>
          <p:cNvSpPr>
            <a:spLocks noGrp="1"/>
          </p:cNvSpPr>
          <p:nvPr>
            <p:ph type="ftr" sz="quarter" idx="11"/>
          </p:nvPr>
        </p:nvSpPr>
        <p:spPr>
          <a:xfrm>
            <a:off x="4389120" y="7627621"/>
            <a:ext cx="5852160" cy="438150"/>
          </a:xfrm>
        </p:spPr>
        <p:txBody>
          <a:bodyPr lIns="0" tIns="0" rIns="0" bIns="0"/>
          <a:lstStyle>
            <a:lvl1pPr>
              <a:defRPr sz="1080">
                <a:latin typeface="Arial"/>
                <a:cs typeface="Arial"/>
              </a:defRPr>
            </a:lvl1pPr>
          </a:lstStyle>
          <a:p>
            <a:endParaRPr lang="en-US" dirty="0"/>
          </a:p>
        </p:txBody>
      </p:sp>
      <p:sp>
        <p:nvSpPr>
          <p:cNvPr id="13"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31E9D2AD-76EE-4FB4-A882-50C4724E8A69}" type="datetime4">
              <a:rPr lang="en-US" smtClean="0"/>
              <a:t>January 21, 2025</a:t>
            </a:fld>
            <a:endParaRPr lang="en-US" dirty="0"/>
          </a:p>
        </p:txBody>
      </p:sp>
      <p:sp>
        <p:nvSpPr>
          <p:cNvPr id="14"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15" name="Straight Connector 14"/>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7"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Tree>
    <p:extLst>
      <p:ext uri="{BB962C8B-B14F-4D97-AF65-F5344CB8AC3E}">
        <p14:creationId xmlns:p14="http://schemas.microsoft.com/office/powerpoint/2010/main" val="36119848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6" name="Footer Placeholder 10"/>
          <p:cNvSpPr>
            <a:spLocks noGrp="1"/>
          </p:cNvSpPr>
          <p:nvPr>
            <p:ph type="ftr" sz="quarter" idx="12"/>
          </p:nvPr>
        </p:nvSpPr>
        <p:spPr>
          <a:xfrm>
            <a:off x="4389120" y="7627621"/>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1"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30792E83-C047-47A9-8A4D-2FB40B99C240}" type="datetime4">
              <a:rPr lang="en-US" smtClean="0"/>
              <a:t>January 21, 2025</a:t>
            </a:fld>
            <a:endParaRPr lang="en-US" dirty="0"/>
          </a:p>
        </p:txBody>
      </p:sp>
      <p:sp>
        <p:nvSpPr>
          <p:cNvPr id="12"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4"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15" name="Content Placeholder 2"/>
          <p:cNvSpPr>
            <a:spLocks noGrp="1"/>
          </p:cNvSpPr>
          <p:nvPr>
            <p:ph idx="1"/>
          </p:nvPr>
        </p:nvSpPr>
        <p:spPr>
          <a:xfrm>
            <a:off x="438912" y="1920240"/>
            <a:ext cx="13752576" cy="1743234"/>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53774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389120" y="7627621"/>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4"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902F598E-425F-482D-AF4D-A05E196D1EFA}" type="datetime4">
              <a:rPr lang="en-US" smtClean="0"/>
              <a:t>January 21, 2025</a:t>
            </a:fld>
            <a:endParaRPr lang="en-US" dirty="0"/>
          </a:p>
        </p:txBody>
      </p:sp>
      <p:sp>
        <p:nvSpPr>
          <p:cNvPr id="15"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7"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18" name="Content Placeholder 2"/>
          <p:cNvSpPr>
            <a:spLocks noGrp="1"/>
          </p:cNvSpPr>
          <p:nvPr>
            <p:ph idx="13"/>
          </p:nvPr>
        </p:nvSpPr>
        <p:spPr>
          <a:xfrm>
            <a:off x="438912" y="1920240"/>
            <a:ext cx="6583680" cy="1743234"/>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idx="14"/>
          </p:nvPr>
        </p:nvSpPr>
        <p:spPr>
          <a:xfrm>
            <a:off x="7607808" y="1920240"/>
            <a:ext cx="6583680" cy="1743234"/>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7782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389120" y="7627621"/>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8"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AD9D4547-7777-409D-9C5F-CF32D62398E5}" type="datetime4">
              <a:rPr lang="en-US" smtClean="0"/>
              <a:t>January 21, 2025</a:t>
            </a:fld>
            <a:endParaRPr lang="en-US" dirty="0"/>
          </a:p>
        </p:txBody>
      </p:sp>
      <p:sp>
        <p:nvSpPr>
          <p:cNvPr id="19"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21"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2" name="Text Placeholder 2"/>
          <p:cNvSpPr>
            <a:spLocks noGrp="1"/>
          </p:cNvSpPr>
          <p:nvPr>
            <p:ph type="body" idx="1"/>
          </p:nvPr>
        </p:nvSpPr>
        <p:spPr>
          <a:xfrm>
            <a:off x="438912" y="1920240"/>
            <a:ext cx="6583680" cy="369332"/>
          </a:xfrm>
        </p:spPr>
        <p:txBody>
          <a:bodyPr lIns="0" tIns="0" rIns="0" bIns="0" anchor="t">
            <a:spAutoFit/>
          </a:bodyPr>
          <a:lstStyle>
            <a:lvl1pPr marL="0" indent="0">
              <a:buNone/>
              <a:defRPr sz="2400" b="1">
                <a:solidFill>
                  <a:srgbClr val="FFFFFF"/>
                </a:solidFill>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
        <p:nvSpPr>
          <p:cNvPr id="23" name="Text Placeholder 4"/>
          <p:cNvSpPr>
            <a:spLocks noGrp="1"/>
          </p:cNvSpPr>
          <p:nvPr>
            <p:ph type="body" sz="quarter" idx="3"/>
          </p:nvPr>
        </p:nvSpPr>
        <p:spPr>
          <a:xfrm>
            <a:off x="7607808" y="1920240"/>
            <a:ext cx="6583680" cy="369332"/>
          </a:xfrm>
        </p:spPr>
        <p:txBody>
          <a:bodyPr lIns="0" tIns="0" rIns="0" bIns="0" anchor="t">
            <a:spAutoFit/>
          </a:bodyPr>
          <a:lstStyle>
            <a:lvl1pPr marL="0" indent="0">
              <a:buNone/>
              <a:defRPr sz="2400" b="1">
                <a:solidFill>
                  <a:srgbClr val="FFFFFF"/>
                </a:solidFill>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
        <p:nvSpPr>
          <p:cNvPr id="24" name="Content Placeholder 2"/>
          <p:cNvSpPr>
            <a:spLocks noGrp="1"/>
          </p:cNvSpPr>
          <p:nvPr>
            <p:ph idx="13"/>
          </p:nvPr>
        </p:nvSpPr>
        <p:spPr>
          <a:xfrm>
            <a:off x="438912" y="2743200"/>
            <a:ext cx="6583680" cy="1743234"/>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p:cNvSpPr>
            <a:spLocks noGrp="1"/>
          </p:cNvSpPr>
          <p:nvPr>
            <p:ph idx="14"/>
          </p:nvPr>
        </p:nvSpPr>
        <p:spPr>
          <a:xfrm>
            <a:off x="7607808" y="2743200"/>
            <a:ext cx="6583680" cy="1743234"/>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6597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389120" y="7627621"/>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2" name="Date Placeholder 3"/>
          <p:cNvSpPr>
            <a:spLocks noGrp="1"/>
          </p:cNvSpPr>
          <p:nvPr>
            <p:ph type="dt" sz="half" idx="12"/>
          </p:nvPr>
        </p:nvSpPr>
        <p:spPr>
          <a:xfrm>
            <a:off x="10972800" y="7627621"/>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3CC36C7D-FFC4-405B-9012-F96751528B09}" type="datetime4">
              <a:rPr lang="en-US" smtClean="0"/>
              <a:t>January 21, 2025</a:t>
            </a:fld>
            <a:endParaRPr lang="en-US" dirty="0"/>
          </a:p>
        </p:txBody>
      </p:sp>
      <p:sp>
        <p:nvSpPr>
          <p:cNvPr id="13"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5"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16" name="Picture Placeholder 2"/>
          <p:cNvSpPr>
            <a:spLocks noGrp="1"/>
          </p:cNvSpPr>
          <p:nvPr>
            <p:ph type="pic" idx="1"/>
          </p:nvPr>
        </p:nvSpPr>
        <p:spPr>
          <a:xfrm>
            <a:off x="438912" y="3948600"/>
            <a:ext cx="13752576" cy="332399"/>
          </a:xfrm>
        </p:spPr>
        <p:txBody>
          <a:bodyPr lIns="0" tIns="0" rIns="0" bIns="0" anchor="ctr">
            <a:spAutoFit/>
          </a:bodyPr>
          <a:lstStyle>
            <a:lvl1pPr marL="0" indent="0" algn="ctr">
              <a:buNone/>
              <a:defRPr sz="2160" i="1">
                <a:solidFill>
                  <a:srgbClr val="FFFFFF"/>
                </a:solidFill>
                <a:latin typeface="Arial"/>
                <a:cs typeface="Arial"/>
              </a:defRPr>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Drag picture to placeholder or click icon to add</a:t>
            </a:r>
          </a:p>
        </p:txBody>
      </p:sp>
      <p:sp>
        <p:nvSpPr>
          <p:cNvPr id="17" name="Text Placeholder 3"/>
          <p:cNvSpPr>
            <a:spLocks noGrp="1"/>
          </p:cNvSpPr>
          <p:nvPr>
            <p:ph type="body" sz="half" idx="2"/>
          </p:nvPr>
        </p:nvSpPr>
        <p:spPr>
          <a:xfrm>
            <a:off x="438912" y="6583680"/>
            <a:ext cx="13752576" cy="258532"/>
          </a:xfrm>
        </p:spPr>
        <p:txBody>
          <a:bodyPr lIns="0" tIns="0" rIns="0" bIns="0">
            <a:spAutoFit/>
          </a:bodyPr>
          <a:lstStyle>
            <a:lvl1pPr marL="0" indent="0">
              <a:buNone/>
              <a:defRPr sz="1680">
                <a:solidFill>
                  <a:srgbClr val="FFFFFF"/>
                </a:solidFill>
                <a:latin typeface="Arial"/>
                <a:cs typeface="Aria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dirty="0"/>
              <a:t>Click to edit Master text styles</a:t>
            </a:r>
          </a:p>
        </p:txBody>
      </p:sp>
    </p:spTree>
    <p:extLst>
      <p:ext uri="{BB962C8B-B14F-4D97-AF65-F5344CB8AC3E}">
        <p14:creationId xmlns:p14="http://schemas.microsoft.com/office/powerpoint/2010/main" val="4754976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389120" y="7627621"/>
            <a:ext cx="5852160" cy="438150"/>
          </a:xfrm>
        </p:spPr>
        <p:txBody>
          <a:bodyPr lIns="0" tIns="0" rIns="0" bIns="0"/>
          <a:lstStyle>
            <a:lvl1pPr>
              <a:defRPr sz="1080">
                <a:solidFill>
                  <a:srgbClr val="FFFFFF"/>
                </a:solidFill>
                <a:latin typeface="Arial"/>
                <a:cs typeface="Arial"/>
              </a:defRPr>
            </a:lvl1pPr>
          </a:lstStyle>
          <a:p>
            <a:endParaRPr lang="en-US"/>
          </a:p>
        </p:txBody>
      </p:sp>
      <p:sp>
        <p:nvSpPr>
          <p:cNvPr id="8"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E3152FA6-94E9-46BC-A7C5-9C317FAECC8F}" type="datetime4">
              <a:rPr lang="en-US" smtClean="0"/>
              <a:t>January 21, 2025</a:t>
            </a:fld>
            <a:endParaRPr lang="en-US" dirty="0"/>
          </a:p>
        </p:txBody>
      </p:sp>
      <p:sp>
        <p:nvSpPr>
          <p:cNvPr id="9"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1"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Tree>
    <p:extLst>
      <p:ext uri="{BB962C8B-B14F-4D97-AF65-F5344CB8AC3E}">
        <p14:creationId xmlns:p14="http://schemas.microsoft.com/office/powerpoint/2010/main" val="169199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3017520"/>
            <a:ext cx="14630400" cy="2194560"/>
          </a:xfrm>
          <a:prstGeom prst="rect">
            <a:avLst/>
          </a:prstGeom>
          <a:noFill/>
          <a:ln w="25400">
            <a:noFill/>
          </a:ln>
          <a:effectLst/>
        </p:spPr>
        <p:txBody>
          <a:bodyPr lIns="274320" tIns="274320" rIns="274320" bIns="274320" anchor="ctr">
            <a:noAutofit/>
          </a:bodyPr>
          <a:lstStyle>
            <a:lvl1pPr algn="l">
              <a:defRPr sz="5280" b="1">
                <a:solidFill>
                  <a:schemeClr val="bg1"/>
                </a:solidFill>
              </a:defRPr>
            </a:lvl1pPr>
          </a:lstStyle>
          <a:p>
            <a:r>
              <a:rPr lang="en-US" dirty="0"/>
              <a:t>Click to edit Master title style</a:t>
            </a:r>
          </a:p>
        </p:txBody>
      </p:sp>
      <p:sp>
        <p:nvSpPr>
          <p:cNvPr id="10" name="Footer Placeholder 4"/>
          <p:cNvSpPr>
            <a:spLocks noGrp="1"/>
          </p:cNvSpPr>
          <p:nvPr>
            <p:ph type="ftr" sz="quarter" idx="11"/>
          </p:nvPr>
        </p:nvSpPr>
        <p:spPr>
          <a:xfrm>
            <a:off x="4389120" y="7627622"/>
            <a:ext cx="5852160" cy="438150"/>
          </a:xfrm>
        </p:spPr>
        <p:txBody>
          <a:bodyPr/>
          <a:lstStyle>
            <a:lvl1pPr>
              <a:defRPr sz="1080">
                <a:solidFill>
                  <a:srgbClr val="FFFFFF"/>
                </a:solidFill>
              </a:defRPr>
            </a:lvl1pPr>
          </a:lstStyle>
          <a:p>
            <a:endParaRPr lang="en-US" dirty="0"/>
          </a:p>
        </p:txBody>
      </p:sp>
      <p:pic>
        <p:nvPicPr>
          <p:cNvPr id="14" name="Picture 13"/>
          <p:cNvPicPr>
            <a:picLocks noChangeAspect="1"/>
          </p:cNvPicPr>
          <p:nvPr userDrawn="1"/>
        </p:nvPicPr>
        <p:blipFill>
          <a:blip r:embed="rId2"/>
          <a:stretch>
            <a:fillRect/>
          </a:stretch>
        </p:blipFill>
        <p:spPr>
          <a:xfrm>
            <a:off x="438912" y="7680960"/>
            <a:ext cx="1320800" cy="274320"/>
          </a:xfrm>
          <a:prstGeom prst="rect">
            <a:avLst/>
          </a:prstGeom>
        </p:spPr>
      </p:pic>
      <p:sp>
        <p:nvSpPr>
          <p:cNvPr id="15"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E8183080-C7D1-4D05-BF8F-CFC6903B18D5}" type="datetime4">
              <a:rPr lang="en-US" smtClean="0"/>
              <a:t>January 21, 2025</a:t>
            </a:fld>
            <a:endParaRPr lang="en-US" dirty="0"/>
          </a:p>
        </p:txBody>
      </p:sp>
      <p:sp>
        <p:nvSpPr>
          <p:cNvPr id="16"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cxnSp>
        <p:nvCxnSpPr>
          <p:cNvPr id="17" name="Straight Connector 16"/>
          <p:cNvCxnSpPr/>
          <p:nvPr userDrawn="1"/>
        </p:nvCxnSpPr>
        <p:spPr>
          <a:xfrm>
            <a:off x="13763608" y="7745970"/>
            <a:ext cx="0" cy="219456"/>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Subtitle 2"/>
          <p:cNvSpPr>
            <a:spLocks noGrp="1"/>
          </p:cNvSpPr>
          <p:nvPr>
            <p:ph type="subTitle" idx="1" hasCustomPrompt="1"/>
          </p:nvPr>
        </p:nvSpPr>
        <p:spPr>
          <a:xfrm>
            <a:off x="438912" y="5760720"/>
            <a:ext cx="13752576" cy="548640"/>
          </a:xfrm>
        </p:spPr>
        <p:txBody>
          <a:bodyPr anchor="t">
            <a:normAutofit/>
          </a:bodyPr>
          <a:lstStyle>
            <a:lvl1pPr marL="0" indent="0" algn="l">
              <a:spcBef>
                <a:spcPts val="0"/>
              </a:spcBef>
              <a:buNone/>
              <a:defRPr cap="all" baseline="0">
                <a:solidFill>
                  <a:srgbClr val="FFFFFF"/>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dirty="0"/>
              <a:t>Click to add Presenter </a:t>
            </a:r>
            <a:r>
              <a:rPr lang="en-US" dirty="0" err="1"/>
              <a:t>Name(S</a:t>
            </a:r>
            <a:r>
              <a:rPr lang="en-US" dirty="0"/>
              <a:t>)</a:t>
            </a:r>
          </a:p>
        </p:txBody>
      </p:sp>
      <p:sp>
        <p:nvSpPr>
          <p:cNvPr id="19" name="Text Placeholder 6"/>
          <p:cNvSpPr>
            <a:spLocks noGrp="1"/>
          </p:cNvSpPr>
          <p:nvPr>
            <p:ph type="body" sz="quarter" idx="14" hasCustomPrompt="1"/>
          </p:nvPr>
        </p:nvSpPr>
        <p:spPr>
          <a:xfrm>
            <a:off x="438912" y="6309360"/>
            <a:ext cx="13752576" cy="329184"/>
          </a:xfrm>
        </p:spPr>
        <p:txBody>
          <a:bodyPr>
            <a:normAutofit/>
          </a:bodyPr>
          <a:lstStyle>
            <a:lvl1pPr marL="0" indent="0">
              <a:spcBef>
                <a:spcPts val="0"/>
              </a:spcBef>
              <a:buNone/>
              <a:defRPr sz="1680" baseline="0">
                <a:solidFill>
                  <a:srgbClr val="FFFFFF"/>
                </a:solidFill>
              </a:defRPr>
            </a:lvl1pPr>
          </a:lstStyle>
          <a:p>
            <a:pPr lvl="0"/>
            <a:r>
              <a:rPr lang="en-US" dirty="0"/>
              <a:t>Click to add presenter organization</a:t>
            </a:r>
          </a:p>
        </p:txBody>
      </p:sp>
      <p:sp>
        <p:nvSpPr>
          <p:cNvPr id="20" name="Text Placeholder 6"/>
          <p:cNvSpPr>
            <a:spLocks noGrp="1"/>
          </p:cNvSpPr>
          <p:nvPr>
            <p:ph type="body" sz="quarter" idx="15" hasCustomPrompt="1"/>
          </p:nvPr>
        </p:nvSpPr>
        <p:spPr>
          <a:xfrm>
            <a:off x="438912" y="6648572"/>
            <a:ext cx="13752576" cy="329184"/>
          </a:xfrm>
        </p:spPr>
        <p:txBody>
          <a:bodyPr>
            <a:normAutofit/>
          </a:bodyPr>
          <a:lstStyle>
            <a:lvl1pPr marL="0" indent="0">
              <a:spcBef>
                <a:spcPts val="0"/>
              </a:spcBef>
              <a:buNone/>
              <a:defRPr sz="1680" baseline="0">
                <a:solidFill>
                  <a:srgbClr val="FFFFFF"/>
                </a:solidFill>
              </a:defRPr>
            </a:lvl1pPr>
          </a:lstStyle>
          <a:p>
            <a:pPr lvl="0"/>
            <a:r>
              <a:rPr lang="en-US" dirty="0"/>
              <a:t>Click to add presentation event or location</a:t>
            </a:r>
          </a:p>
        </p:txBody>
      </p:sp>
    </p:spTree>
    <p:extLst>
      <p:ext uri="{BB962C8B-B14F-4D97-AF65-F5344CB8AC3E}">
        <p14:creationId xmlns:p14="http://schemas.microsoft.com/office/powerpoint/2010/main" val="37696348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12" name="Rectangle 11"/>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ln>
                <a:noFill/>
              </a:ln>
              <a:solidFill>
                <a:schemeClr val="bg1"/>
              </a:solidFill>
            </a:endParaRPr>
          </a:p>
        </p:txBody>
      </p:sp>
      <p:sp>
        <p:nvSpPr>
          <p:cNvPr id="11" name="Footer Placeholder 10"/>
          <p:cNvSpPr>
            <a:spLocks noGrp="1"/>
          </p:cNvSpPr>
          <p:nvPr>
            <p:ph type="ftr" sz="quarter" idx="12"/>
          </p:nvPr>
        </p:nvSpPr>
        <p:spPr>
          <a:xfrm>
            <a:off x="4389120" y="7627622"/>
            <a:ext cx="5852160" cy="438150"/>
          </a:xfrm>
        </p:spPr>
        <p:txBody>
          <a:bodyPr lIns="0" tIns="0" rIns="0" bIns="0"/>
          <a:lstStyle>
            <a:lvl1pPr>
              <a:defRPr sz="1080">
                <a:latin typeface="Arial"/>
                <a:cs typeface="Arial"/>
              </a:defRPr>
            </a:lvl1pPr>
          </a:lstStyle>
          <a:p>
            <a:endParaRPr lang="en-US" dirty="0"/>
          </a:p>
        </p:txBody>
      </p:sp>
      <p:sp>
        <p:nvSpPr>
          <p:cNvPr id="16"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2B9F2740-47BA-4FD1-8160-EBDC4B0E52E5}" type="datetime4">
              <a:rPr lang="en-US" smtClean="0"/>
              <a:t>January 21, 2025</a:t>
            </a:fld>
            <a:endParaRPr lang="en-US" dirty="0"/>
          </a:p>
        </p:txBody>
      </p:sp>
      <p:sp>
        <p:nvSpPr>
          <p:cNvPr id="17"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18" name="Straight Connector 17"/>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9"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0" name="Content Placeholder 2"/>
          <p:cNvSpPr>
            <a:spLocks noGrp="1"/>
          </p:cNvSpPr>
          <p:nvPr>
            <p:ph idx="1"/>
          </p:nvPr>
        </p:nvSpPr>
        <p:spPr>
          <a:xfrm>
            <a:off x="438912" y="1920242"/>
            <a:ext cx="13752576" cy="1743246"/>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marL="2743200" indent="0">
              <a:buNone/>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6200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2-Column Content">
    <p:spTree>
      <p:nvGrpSpPr>
        <p:cNvPr id="1" name=""/>
        <p:cNvGrpSpPr/>
        <p:nvPr/>
      </p:nvGrpSpPr>
      <p:grpSpPr>
        <a:xfrm>
          <a:off x="0" y="0"/>
          <a:ext cx="0" cy="0"/>
          <a:chOff x="0" y="0"/>
          <a:chExt cx="0" cy="0"/>
        </a:xfrm>
      </p:grpSpPr>
      <p:sp>
        <p:nvSpPr>
          <p:cNvPr id="10" name="Rectangle 9"/>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ln>
                <a:noFill/>
              </a:ln>
              <a:solidFill>
                <a:schemeClr val="bg1"/>
              </a:solidFill>
            </a:endParaRPr>
          </a:p>
        </p:txBody>
      </p:sp>
      <p:sp>
        <p:nvSpPr>
          <p:cNvPr id="18" name="Footer Placeholder 5"/>
          <p:cNvSpPr>
            <a:spLocks noGrp="1"/>
          </p:cNvSpPr>
          <p:nvPr>
            <p:ph type="ftr" sz="quarter" idx="11"/>
          </p:nvPr>
        </p:nvSpPr>
        <p:spPr>
          <a:xfrm>
            <a:off x="4389120" y="7627622"/>
            <a:ext cx="5852160" cy="438150"/>
          </a:xfrm>
        </p:spPr>
        <p:txBody>
          <a:bodyPr lIns="0" tIns="0" rIns="0" bIns="0"/>
          <a:lstStyle>
            <a:lvl1pPr>
              <a:defRPr sz="1080">
                <a:latin typeface="Arial"/>
                <a:cs typeface="Arial"/>
              </a:defRPr>
            </a:lvl1pPr>
          </a:lstStyle>
          <a:p>
            <a:endParaRPr lang="en-US" dirty="0"/>
          </a:p>
        </p:txBody>
      </p:sp>
      <p:sp>
        <p:nvSpPr>
          <p:cNvPr id="20"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84AD64AF-C39B-4E1D-AB09-D1A64DCA7EF0}" type="datetime4">
              <a:rPr lang="en-US" smtClean="0"/>
              <a:t>January 21, 2025</a:t>
            </a:fld>
            <a:endParaRPr lang="en-US" dirty="0"/>
          </a:p>
        </p:txBody>
      </p:sp>
      <p:sp>
        <p:nvSpPr>
          <p:cNvPr id="21"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22" name="Straight Connector 21"/>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3"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4" name="Content Placeholder 2"/>
          <p:cNvSpPr>
            <a:spLocks noGrp="1"/>
          </p:cNvSpPr>
          <p:nvPr>
            <p:ph sz="half" idx="1"/>
          </p:nvPr>
        </p:nvSpPr>
        <p:spPr>
          <a:xfrm>
            <a:off x="438912" y="1920242"/>
            <a:ext cx="6583680" cy="1743246"/>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p:cNvSpPr>
            <a:spLocks noGrp="1"/>
          </p:cNvSpPr>
          <p:nvPr>
            <p:ph sz="half" idx="13"/>
          </p:nvPr>
        </p:nvSpPr>
        <p:spPr>
          <a:xfrm>
            <a:off x="7607808" y="1920242"/>
            <a:ext cx="6583680" cy="1743246"/>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83459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2-Column Comparison">
    <p:spTree>
      <p:nvGrpSpPr>
        <p:cNvPr id="1" name=""/>
        <p:cNvGrpSpPr/>
        <p:nvPr/>
      </p:nvGrpSpPr>
      <p:grpSpPr>
        <a:xfrm>
          <a:off x="0" y="0"/>
          <a:ext cx="0" cy="0"/>
          <a:chOff x="0" y="0"/>
          <a:chExt cx="0" cy="0"/>
        </a:xfrm>
      </p:grpSpPr>
      <p:sp>
        <p:nvSpPr>
          <p:cNvPr id="12" name="Rectangle 11"/>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ln>
                <a:noFill/>
              </a:ln>
              <a:solidFill>
                <a:schemeClr val="bg1"/>
              </a:solidFill>
            </a:endParaRPr>
          </a:p>
        </p:txBody>
      </p:sp>
      <p:sp>
        <p:nvSpPr>
          <p:cNvPr id="23" name="Footer Placeholder 7"/>
          <p:cNvSpPr>
            <a:spLocks noGrp="1"/>
          </p:cNvSpPr>
          <p:nvPr>
            <p:ph type="ftr" sz="quarter" idx="11"/>
          </p:nvPr>
        </p:nvSpPr>
        <p:spPr>
          <a:xfrm>
            <a:off x="4389120" y="7627622"/>
            <a:ext cx="5852160" cy="438150"/>
          </a:xfrm>
        </p:spPr>
        <p:txBody>
          <a:bodyPr lIns="0" tIns="0" rIns="0" bIns="0"/>
          <a:lstStyle>
            <a:lvl1pPr>
              <a:defRPr sz="1080">
                <a:latin typeface="Arial"/>
                <a:cs typeface="Arial"/>
              </a:defRPr>
            </a:lvl1pPr>
          </a:lstStyle>
          <a:p>
            <a:endParaRPr lang="en-US" dirty="0"/>
          </a:p>
        </p:txBody>
      </p:sp>
      <p:sp>
        <p:nvSpPr>
          <p:cNvPr id="25"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EC9D85E9-BF3B-4F34-80C9-65BBFBDD84E5}" type="datetime4">
              <a:rPr lang="en-US" smtClean="0"/>
              <a:t>January 21, 2025</a:t>
            </a:fld>
            <a:endParaRPr lang="en-US" dirty="0"/>
          </a:p>
        </p:txBody>
      </p:sp>
      <p:sp>
        <p:nvSpPr>
          <p:cNvPr id="26"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27" name="Straight Connector 26"/>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8"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9" name="Content Placeholder 2"/>
          <p:cNvSpPr>
            <a:spLocks noGrp="1"/>
          </p:cNvSpPr>
          <p:nvPr>
            <p:ph sz="half" idx="13"/>
          </p:nvPr>
        </p:nvSpPr>
        <p:spPr>
          <a:xfrm>
            <a:off x="438912" y="2743202"/>
            <a:ext cx="6583680" cy="1743246"/>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Content Placeholder 2"/>
          <p:cNvSpPr>
            <a:spLocks noGrp="1"/>
          </p:cNvSpPr>
          <p:nvPr>
            <p:ph sz="half" idx="14"/>
          </p:nvPr>
        </p:nvSpPr>
        <p:spPr>
          <a:xfrm>
            <a:off x="7607808" y="2743202"/>
            <a:ext cx="6583680" cy="1743246"/>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vl6pPr>
              <a:defRPr sz="2160"/>
            </a:lvl6pPr>
            <a:lvl7pPr>
              <a:defRPr sz="2160"/>
            </a:lvl7pPr>
            <a:lvl8pPr>
              <a:defRPr sz="2160"/>
            </a:lvl8pPr>
            <a:lvl9pPr>
              <a:defRPr sz="21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
          <p:cNvSpPr>
            <a:spLocks noGrp="1"/>
          </p:cNvSpPr>
          <p:nvPr>
            <p:ph type="body" idx="1"/>
          </p:nvPr>
        </p:nvSpPr>
        <p:spPr>
          <a:xfrm>
            <a:off x="438912" y="1920242"/>
            <a:ext cx="6583680" cy="369332"/>
          </a:xfrm>
        </p:spPr>
        <p:txBody>
          <a:bodyPr lIns="0" tIns="0" rIns="0" bIns="0" anchor="t">
            <a:spAutoFit/>
          </a:bodyPr>
          <a:lstStyle>
            <a:lvl1pPr marL="0" indent="0">
              <a:buNone/>
              <a:defRPr sz="2400" b="1">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
        <p:nvSpPr>
          <p:cNvPr id="32" name="Text Placeholder 4"/>
          <p:cNvSpPr>
            <a:spLocks noGrp="1"/>
          </p:cNvSpPr>
          <p:nvPr>
            <p:ph type="body" sz="quarter" idx="3"/>
          </p:nvPr>
        </p:nvSpPr>
        <p:spPr>
          <a:xfrm>
            <a:off x="7607808" y="1920242"/>
            <a:ext cx="6583680" cy="369332"/>
          </a:xfrm>
        </p:spPr>
        <p:txBody>
          <a:bodyPr lIns="0" tIns="0" rIns="0" bIns="0" anchor="t">
            <a:spAutoFit/>
          </a:bodyPr>
          <a:lstStyle>
            <a:lvl1pPr marL="0" indent="0">
              <a:buNone/>
              <a:defRPr sz="2400" b="1">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Tree>
    <p:extLst>
      <p:ext uri="{BB962C8B-B14F-4D97-AF65-F5344CB8AC3E}">
        <p14:creationId xmlns:p14="http://schemas.microsoft.com/office/powerpoint/2010/main" val="19709259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Picture with Caption">
    <p:spTree>
      <p:nvGrpSpPr>
        <p:cNvPr id="1" name=""/>
        <p:cNvGrpSpPr/>
        <p:nvPr/>
      </p:nvGrpSpPr>
      <p:grpSpPr>
        <a:xfrm>
          <a:off x="0" y="0"/>
          <a:ext cx="0" cy="0"/>
          <a:chOff x="0" y="0"/>
          <a:chExt cx="0" cy="0"/>
        </a:xfrm>
      </p:grpSpPr>
      <p:sp>
        <p:nvSpPr>
          <p:cNvPr id="10" name="Rectangle 9"/>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ln>
                <a:noFill/>
              </a:ln>
              <a:solidFill>
                <a:schemeClr val="bg1"/>
              </a:solidFill>
            </a:endParaRPr>
          </a:p>
        </p:txBody>
      </p:sp>
      <p:sp>
        <p:nvSpPr>
          <p:cNvPr id="18" name="Footer Placeholder 5"/>
          <p:cNvSpPr>
            <a:spLocks noGrp="1"/>
          </p:cNvSpPr>
          <p:nvPr>
            <p:ph type="ftr" sz="quarter" idx="11"/>
          </p:nvPr>
        </p:nvSpPr>
        <p:spPr>
          <a:xfrm>
            <a:off x="4389120" y="7627622"/>
            <a:ext cx="5852160" cy="438150"/>
          </a:xfrm>
        </p:spPr>
        <p:txBody>
          <a:bodyPr lIns="0" tIns="0" rIns="0" bIns="0"/>
          <a:lstStyle>
            <a:lvl1pPr>
              <a:defRPr sz="1080">
                <a:latin typeface="Arial"/>
                <a:cs typeface="Arial"/>
              </a:defRPr>
            </a:lvl1pPr>
          </a:lstStyle>
          <a:p>
            <a:endParaRPr lang="en-US" dirty="0"/>
          </a:p>
        </p:txBody>
      </p:sp>
      <p:sp>
        <p:nvSpPr>
          <p:cNvPr id="20" name="Date Placeholder 3"/>
          <p:cNvSpPr>
            <a:spLocks noGrp="1"/>
          </p:cNvSpPr>
          <p:nvPr>
            <p:ph type="dt" sz="half" idx="12"/>
          </p:nvPr>
        </p:nvSpPr>
        <p:spPr>
          <a:xfrm>
            <a:off x="10972800" y="7627622"/>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C2783FA7-6C3F-4BE9-ACCB-328409DB92FC}" type="datetime4">
              <a:rPr lang="en-US" smtClean="0"/>
              <a:t>January 21, 2025</a:t>
            </a:fld>
            <a:endParaRPr lang="en-US" dirty="0"/>
          </a:p>
        </p:txBody>
      </p:sp>
      <p:sp>
        <p:nvSpPr>
          <p:cNvPr id="21"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22" name="Straight Connector 21"/>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3"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4" name="Picture Placeholder 2"/>
          <p:cNvSpPr>
            <a:spLocks noGrp="1"/>
          </p:cNvSpPr>
          <p:nvPr>
            <p:ph type="pic" idx="1"/>
          </p:nvPr>
        </p:nvSpPr>
        <p:spPr>
          <a:xfrm>
            <a:off x="438912" y="3948601"/>
            <a:ext cx="13752576" cy="332399"/>
          </a:xfrm>
        </p:spPr>
        <p:txBody>
          <a:bodyPr lIns="0" tIns="0" rIns="0" bIns="0" anchor="ctr">
            <a:spAutoFit/>
          </a:bodyPr>
          <a:lstStyle>
            <a:lvl1pPr marL="0" indent="0" algn="ctr">
              <a:buNone/>
              <a:defRPr sz="2160" i="1">
                <a:latin typeface="Arial"/>
                <a:cs typeface="Arial"/>
              </a:defRPr>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Drag picture to placeholder or click icon to add</a:t>
            </a:r>
          </a:p>
        </p:txBody>
      </p:sp>
      <p:sp>
        <p:nvSpPr>
          <p:cNvPr id="25" name="Text Placeholder 3"/>
          <p:cNvSpPr>
            <a:spLocks noGrp="1"/>
          </p:cNvSpPr>
          <p:nvPr>
            <p:ph type="body" sz="half" idx="2"/>
          </p:nvPr>
        </p:nvSpPr>
        <p:spPr>
          <a:xfrm>
            <a:off x="438912" y="6583680"/>
            <a:ext cx="13752576" cy="258533"/>
          </a:xfrm>
        </p:spPr>
        <p:txBody>
          <a:bodyPr lIns="0" tIns="0" rIns="0" bIns="0">
            <a:spAutoFit/>
          </a:bodyPr>
          <a:lstStyle>
            <a:lvl1pPr marL="0" indent="0">
              <a:buNone/>
              <a:defRPr sz="1680">
                <a:latin typeface="Arial"/>
                <a:cs typeface="Aria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dirty="0"/>
              <a:t>Click to edit Master text styles</a:t>
            </a:r>
          </a:p>
        </p:txBody>
      </p:sp>
    </p:spTree>
    <p:extLst>
      <p:ext uri="{BB962C8B-B14F-4D97-AF65-F5344CB8AC3E}">
        <p14:creationId xmlns:p14="http://schemas.microsoft.com/office/powerpoint/2010/main" val="150497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Rectangle 7"/>
          <p:cNvSpPr/>
          <p:nvPr userDrawn="1"/>
        </p:nvSpPr>
        <p:spPr>
          <a:xfrm>
            <a:off x="0" y="1470355"/>
            <a:ext cx="14630400" cy="67592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ln>
                <a:noFill/>
              </a:ln>
              <a:solidFill>
                <a:schemeClr val="bg1"/>
              </a:solidFill>
            </a:endParaRPr>
          </a:p>
        </p:txBody>
      </p:sp>
      <p:sp>
        <p:nvSpPr>
          <p:cNvPr id="12" name="Footer Placeholder 3"/>
          <p:cNvSpPr>
            <a:spLocks noGrp="1"/>
          </p:cNvSpPr>
          <p:nvPr>
            <p:ph type="ftr" sz="quarter" idx="11"/>
          </p:nvPr>
        </p:nvSpPr>
        <p:spPr>
          <a:xfrm>
            <a:off x="4389120" y="7627622"/>
            <a:ext cx="5852160" cy="438150"/>
          </a:xfrm>
        </p:spPr>
        <p:txBody>
          <a:bodyPr lIns="0" tIns="0" rIns="0" bIns="0"/>
          <a:lstStyle>
            <a:lvl1pPr>
              <a:defRPr sz="1080">
                <a:latin typeface="Arial"/>
                <a:cs typeface="Arial"/>
              </a:defRPr>
            </a:lvl1pPr>
          </a:lstStyle>
          <a:p>
            <a:endParaRPr lang="en-US" dirty="0"/>
          </a:p>
        </p:txBody>
      </p:sp>
      <p:sp>
        <p:nvSpPr>
          <p:cNvPr id="13"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08796A1E-8836-462E-86AA-EC799690DF15}" type="datetime4">
              <a:rPr lang="en-US" smtClean="0"/>
              <a:t>January 21, 2025</a:t>
            </a:fld>
            <a:endParaRPr lang="en-US" dirty="0"/>
          </a:p>
        </p:txBody>
      </p:sp>
      <p:sp>
        <p:nvSpPr>
          <p:cNvPr id="14"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15" name="Straight Connector 14"/>
          <p:cNvCxnSpPr/>
          <p:nvPr userDrawn="1"/>
        </p:nvCxnSpPr>
        <p:spPr>
          <a:xfrm>
            <a:off x="13763608" y="7745970"/>
            <a:ext cx="0" cy="219456"/>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7"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Tree>
    <p:extLst>
      <p:ext uri="{BB962C8B-B14F-4D97-AF65-F5344CB8AC3E}">
        <p14:creationId xmlns:p14="http://schemas.microsoft.com/office/powerpoint/2010/main" val="25459372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6" name="Footer Placeholder 10"/>
          <p:cNvSpPr>
            <a:spLocks noGrp="1"/>
          </p:cNvSpPr>
          <p:nvPr>
            <p:ph type="ftr" sz="quarter" idx="12"/>
          </p:nvPr>
        </p:nvSpPr>
        <p:spPr>
          <a:xfrm>
            <a:off x="4389120" y="7627622"/>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1"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12D0C535-DD2C-43ED-B940-C117B9523534}" type="datetime4">
              <a:rPr lang="en-US" smtClean="0"/>
              <a:t>January 21, 2025</a:t>
            </a:fld>
            <a:endParaRPr lang="en-US" dirty="0"/>
          </a:p>
        </p:txBody>
      </p:sp>
      <p:sp>
        <p:nvSpPr>
          <p:cNvPr id="12"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4"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15" name="Content Placeholder 2"/>
          <p:cNvSpPr>
            <a:spLocks noGrp="1"/>
          </p:cNvSpPr>
          <p:nvPr>
            <p:ph idx="1"/>
          </p:nvPr>
        </p:nvSpPr>
        <p:spPr>
          <a:xfrm>
            <a:off x="438912" y="1920242"/>
            <a:ext cx="13752576" cy="1743246"/>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37067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389120" y="7627622"/>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4"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E3EEB10C-71CB-4C4F-AB02-0C8E2E85B3DD}" type="datetime4">
              <a:rPr lang="en-US" smtClean="0"/>
              <a:t>January 21, 2025</a:t>
            </a:fld>
            <a:endParaRPr lang="en-US" dirty="0"/>
          </a:p>
        </p:txBody>
      </p:sp>
      <p:sp>
        <p:nvSpPr>
          <p:cNvPr id="15"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7"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18" name="Content Placeholder 2"/>
          <p:cNvSpPr>
            <a:spLocks noGrp="1"/>
          </p:cNvSpPr>
          <p:nvPr>
            <p:ph idx="13"/>
          </p:nvPr>
        </p:nvSpPr>
        <p:spPr>
          <a:xfrm>
            <a:off x="438912" y="1920242"/>
            <a:ext cx="6583680" cy="1743246"/>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idx="14"/>
          </p:nvPr>
        </p:nvSpPr>
        <p:spPr>
          <a:xfrm>
            <a:off x="7607808" y="1920242"/>
            <a:ext cx="6583680" cy="1743246"/>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65886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389120" y="7627622"/>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8"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43FDB7EC-166F-4F90-881E-09EE110A3C1C}" type="datetime4">
              <a:rPr lang="en-US" smtClean="0"/>
              <a:t>January 21, 2025</a:t>
            </a:fld>
            <a:endParaRPr lang="en-US" dirty="0"/>
          </a:p>
        </p:txBody>
      </p:sp>
      <p:sp>
        <p:nvSpPr>
          <p:cNvPr id="19"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21"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2" name="Text Placeholder 2"/>
          <p:cNvSpPr>
            <a:spLocks noGrp="1"/>
          </p:cNvSpPr>
          <p:nvPr>
            <p:ph type="body" idx="1"/>
          </p:nvPr>
        </p:nvSpPr>
        <p:spPr>
          <a:xfrm>
            <a:off x="438912" y="1920242"/>
            <a:ext cx="6583680" cy="369332"/>
          </a:xfrm>
        </p:spPr>
        <p:txBody>
          <a:bodyPr lIns="0" tIns="0" rIns="0" bIns="0" anchor="t">
            <a:spAutoFit/>
          </a:bodyPr>
          <a:lstStyle>
            <a:lvl1pPr marL="0" indent="0">
              <a:buNone/>
              <a:defRPr sz="2400" b="1">
                <a:solidFill>
                  <a:srgbClr val="FFFFFF"/>
                </a:solidFill>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
        <p:nvSpPr>
          <p:cNvPr id="23" name="Text Placeholder 4"/>
          <p:cNvSpPr>
            <a:spLocks noGrp="1"/>
          </p:cNvSpPr>
          <p:nvPr>
            <p:ph type="body" sz="quarter" idx="3"/>
          </p:nvPr>
        </p:nvSpPr>
        <p:spPr>
          <a:xfrm>
            <a:off x="7607808" y="1920242"/>
            <a:ext cx="6583680" cy="369332"/>
          </a:xfrm>
        </p:spPr>
        <p:txBody>
          <a:bodyPr lIns="0" tIns="0" rIns="0" bIns="0" anchor="t">
            <a:spAutoFit/>
          </a:bodyPr>
          <a:lstStyle>
            <a:lvl1pPr marL="0" indent="0">
              <a:buNone/>
              <a:defRPr sz="2400" b="1">
                <a:solidFill>
                  <a:srgbClr val="FFFFFF"/>
                </a:solidFill>
                <a:latin typeface="Arial"/>
                <a:cs typeface="Aria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dirty="0"/>
              <a:t>Click to edit Master text styles</a:t>
            </a:r>
          </a:p>
        </p:txBody>
      </p:sp>
      <p:sp>
        <p:nvSpPr>
          <p:cNvPr id="24" name="Content Placeholder 2"/>
          <p:cNvSpPr>
            <a:spLocks noGrp="1"/>
          </p:cNvSpPr>
          <p:nvPr>
            <p:ph idx="13"/>
          </p:nvPr>
        </p:nvSpPr>
        <p:spPr>
          <a:xfrm>
            <a:off x="438912" y="2743202"/>
            <a:ext cx="6583680" cy="1743246"/>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p:cNvSpPr>
            <a:spLocks noGrp="1"/>
          </p:cNvSpPr>
          <p:nvPr>
            <p:ph idx="14"/>
          </p:nvPr>
        </p:nvSpPr>
        <p:spPr>
          <a:xfrm>
            <a:off x="7607808" y="2743202"/>
            <a:ext cx="6583680" cy="1743246"/>
          </a:xfrm>
        </p:spPr>
        <p:txBody>
          <a:bodyPr lIns="0" tIns="0" rIns="0" bIns="0">
            <a:spAutoFit/>
          </a:bodyPr>
          <a:lstStyle>
            <a:lvl1pPr marL="411480" indent="-411480">
              <a:buSzPct val="100000"/>
              <a:buFontTx/>
              <a:buBlip>
                <a:blip r:embed="rId2"/>
              </a:buBlip>
              <a:defRPr sz="2400">
                <a:solidFill>
                  <a:srgbClr val="FFFFFF"/>
                </a:solidFill>
                <a:latin typeface="Arial"/>
                <a:cs typeface="Arial"/>
              </a:defRPr>
            </a:lvl1pPr>
            <a:lvl2pPr marL="891540" indent="-342900">
              <a:buSzPct val="100000"/>
              <a:buFontTx/>
              <a:buBlip>
                <a:blip r:embed="rId3"/>
              </a:buBlip>
              <a:defRPr sz="2160">
                <a:solidFill>
                  <a:srgbClr val="FFFFFF"/>
                </a:solidFill>
                <a:latin typeface="Arial"/>
                <a:cs typeface="Arial"/>
              </a:defRPr>
            </a:lvl2pPr>
            <a:lvl3pPr marL="1371600" indent="-274320">
              <a:buSzPct val="100000"/>
              <a:buFontTx/>
              <a:buBlip>
                <a:blip r:embed="rId4"/>
              </a:buBlip>
              <a:defRPr sz="1920">
                <a:solidFill>
                  <a:srgbClr val="FFFFFF"/>
                </a:solidFill>
                <a:latin typeface="Arial"/>
                <a:cs typeface="Arial"/>
              </a:defRPr>
            </a:lvl3pPr>
            <a:lvl4pPr marL="1920240" indent="-274320">
              <a:buSzPct val="100000"/>
              <a:buFontTx/>
              <a:buBlip>
                <a:blip r:embed="rId5"/>
              </a:buBlip>
              <a:defRPr sz="1680">
                <a:solidFill>
                  <a:srgbClr val="FFFFFF"/>
                </a:solidFill>
                <a:latin typeface="Arial"/>
                <a:cs typeface="Arial"/>
              </a:defRPr>
            </a:lvl4pPr>
            <a:lvl5pPr marL="2468880" indent="-274320">
              <a:buSzPct val="100000"/>
              <a:buFontTx/>
              <a:buBlip>
                <a:blip r:embed="rId2"/>
              </a:buBlip>
              <a:defRPr sz="168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46798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389120" y="7627622"/>
            <a:ext cx="5852160" cy="438150"/>
          </a:xfrm>
        </p:spPr>
        <p:txBody>
          <a:bodyPr lIns="0" tIns="0" rIns="0" bIns="0"/>
          <a:lstStyle>
            <a:lvl1pPr>
              <a:defRPr sz="1080">
                <a:solidFill>
                  <a:srgbClr val="FFFFFF"/>
                </a:solidFill>
                <a:latin typeface="Arial"/>
                <a:cs typeface="Arial"/>
              </a:defRPr>
            </a:lvl1pPr>
          </a:lstStyle>
          <a:p>
            <a:endParaRPr lang="en-US" dirty="0"/>
          </a:p>
        </p:txBody>
      </p:sp>
      <p:sp>
        <p:nvSpPr>
          <p:cNvPr id="12" name="Date Placeholder 3"/>
          <p:cNvSpPr>
            <a:spLocks noGrp="1"/>
          </p:cNvSpPr>
          <p:nvPr>
            <p:ph type="dt" sz="half" idx="12"/>
          </p:nvPr>
        </p:nvSpPr>
        <p:spPr>
          <a:xfrm>
            <a:off x="10972800" y="7627622"/>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100F5E0C-BDFD-44F1-964B-22502357AB8A}" type="datetime4">
              <a:rPr lang="en-US" smtClean="0"/>
              <a:t>January 21, 2025</a:t>
            </a:fld>
            <a:endParaRPr lang="en-US" dirty="0"/>
          </a:p>
        </p:txBody>
      </p:sp>
      <p:sp>
        <p:nvSpPr>
          <p:cNvPr id="13"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5"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16" name="Picture Placeholder 2"/>
          <p:cNvSpPr>
            <a:spLocks noGrp="1"/>
          </p:cNvSpPr>
          <p:nvPr>
            <p:ph type="pic" idx="1"/>
          </p:nvPr>
        </p:nvSpPr>
        <p:spPr>
          <a:xfrm>
            <a:off x="438912" y="3948601"/>
            <a:ext cx="13752576" cy="332399"/>
          </a:xfrm>
        </p:spPr>
        <p:txBody>
          <a:bodyPr lIns="0" tIns="0" rIns="0" bIns="0" anchor="ctr">
            <a:spAutoFit/>
          </a:bodyPr>
          <a:lstStyle>
            <a:lvl1pPr marL="0" indent="0" algn="ctr">
              <a:buNone/>
              <a:defRPr sz="2160" i="1">
                <a:solidFill>
                  <a:srgbClr val="FFFFFF"/>
                </a:solidFill>
                <a:latin typeface="Arial"/>
                <a:cs typeface="Arial"/>
              </a:defRPr>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Drag picture to placeholder or click icon to add</a:t>
            </a:r>
          </a:p>
        </p:txBody>
      </p:sp>
      <p:sp>
        <p:nvSpPr>
          <p:cNvPr id="17" name="Text Placeholder 3"/>
          <p:cNvSpPr>
            <a:spLocks noGrp="1"/>
          </p:cNvSpPr>
          <p:nvPr>
            <p:ph type="body" sz="half" idx="2"/>
          </p:nvPr>
        </p:nvSpPr>
        <p:spPr>
          <a:xfrm>
            <a:off x="438912" y="6583680"/>
            <a:ext cx="13752576" cy="258533"/>
          </a:xfrm>
        </p:spPr>
        <p:txBody>
          <a:bodyPr lIns="0" tIns="0" rIns="0" bIns="0">
            <a:spAutoFit/>
          </a:bodyPr>
          <a:lstStyle>
            <a:lvl1pPr marL="0" indent="0">
              <a:buNone/>
              <a:defRPr sz="1680">
                <a:solidFill>
                  <a:srgbClr val="FFFFFF"/>
                </a:solidFill>
                <a:latin typeface="Arial"/>
                <a:cs typeface="Aria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dirty="0"/>
              <a:t>Click to edit Master text styles</a:t>
            </a:r>
          </a:p>
        </p:txBody>
      </p:sp>
    </p:spTree>
    <p:extLst>
      <p:ext uri="{BB962C8B-B14F-4D97-AF65-F5344CB8AC3E}">
        <p14:creationId xmlns:p14="http://schemas.microsoft.com/office/powerpoint/2010/main" val="529908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389120" y="7627622"/>
            <a:ext cx="5852160" cy="438150"/>
          </a:xfrm>
        </p:spPr>
        <p:txBody>
          <a:bodyPr lIns="0" tIns="0" rIns="0" bIns="0"/>
          <a:lstStyle>
            <a:lvl1pPr>
              <a:defRPr sz="1080">
                <a:solidFill>
                  <a:srgbClr val="FFFFFF"/>
                </a:solidFill>
                <a:latin typeface="Arial"/>
                <a:cs typeface="Arial"/>
              </a:defRPr>
            </a:lvl1pPr>
          </a:lstStyle>
          <a:p>
            <a:endParaRPr lang="en-US"/>
          </a:p>
        </p:txBody>
      </p:sp>
      <p:sp>
        <p:nvSpPr>
          <p:cNvPr id="8"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FFFFFF"/>
                </a:solidFill>
                <a:latin typeface="Arial"/>
                <a:cs typeface="Arial"/>
              </a:defRPr>
            </a:lvl1pPr>
          </a:lstStyle>
          <a:p>
            <a:fld id="{1BF2DFF5-3DB4-4329-8D60-FE6013CED8D8}" type="datetime4">
              <a:rPr lang="en-US" smtClean="0"/>
              <a:t>January 21, 2025</a:t>
            </a:fld>
            <a:endParaRPr lang="en-US" dirty="0"/>
          </a:p>
        </p:txBody>
      </p:sp>
      <p:sp>
        <p:nvSpPr>
          <p:cNvPr id="9"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FFFFFF"/>
                </a:solidFill>
                <a:latin typeface="Arial"/>
                <a:cs typeface="Arial"/>
              </a:defRPr>
            </a:lvl1pPr>
          </a:lstStyle>
          <a:p>
            <a:fld id="{03722D57-58D6-9447-A6D5-A97F6C35A8FB}" type="slidenum">
              <a:rPr lang="en-US" smtClean="0"/>
              <a:pPr/>
              <a:t>‹#›</a:t>
            </a:fld>
            <a:endParaRPr lang="en-US" dirty="0"/>
          </a:p>
        </p:txBody>
      </p:sp>
      <p:sp>
        <p:nvSpPr>
          <p:cNvPr id="11"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Tree>
    <p:extLst>
      <p:ext uri="{BB962C8B-B14F-4D97-AF65-F5344CB8AC3E}">
        <p14:creationId xmlns:p14="http://schemas.microsoft.com/office/powerpoint/2010/main" val="36821333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Line Title + Content">
    <p:spTree>
      <p:nvGrpSpPr>
        <p:cNvPr id="1" name=""/>
        <p:cNvGrpSpPr/>
        <p:nvPr/>
      </p:nvGrpSpPr>
      <p:grpSpPr>
        <a:xfrm>
          <a:off x="0" y="0"/>
          <a:ext cx="0" cy="0"/>
          <a:chOff x="0" y="0"/>
          <a:chExt cx="0" cy="0"/>
        </a:xfrm>
      </p:grpSpPr>
      <p:sp>
        <p:nvSpPr>
          <p:cNvPr id="13" name="Rectangle 12"/>
          <p:cNvSpPr/>
          <p:nvPr userDrawn="1"/>
        </p:nvSpPr>
        <p:spPr>
          <a:xfrm>
            <a:off x="0" y="1185062"/>
            <a:ext cx="14630400" cy="7044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592">
              <a:ln>
                <a:noFill/>
              </a:ln>
              <a:solidFill>
                <a:schemeClr val="bg1"/>
              </a:solidFill>
            </a:endParaRPr>
          </a:p>
        </p:txBody>
      </p:sp>
      <p:sp>
        <p:nvSpPr>
          <p:cNvPr id="7" name="Title 1"/>
          <p:cNvSpPr>
            <a:spLocks noGrp="1"/>
          </p:cNvSpPr>
          <p:nvPr>
            <p:ph type="title"/>
          </p:nvPr>
        </p:nvSpPr>
        <p:spPr>
          <a:xfrm>
            <a:off x="731520" y="427937"/>
            <a:ext cx="10607040" cy="461665"/>
          </a:xfrm>
        </p:spPr>
        <p:txBody>
          <a:bodyPr lIns="0" tIns="0" rIns="0" bIns="0" anchor="t" anchorCtr="0">
            <a:spAutoFit/>
          </a:bodyPr>
          <a:lstStyle>
            <a:lvl1pPr algn="l">
              <a:defRPr sz="3000" b="1">
                <a:solidFill>
                  <a:srgbClr val="FFFFFF"/>
                </a:solidFill>
                <a:latin typeface="Arial"/>
                <a:cs typeface="Arial"/>
              </a:defRPr>
            </a:lvl1pPr>
          </a:lstStyle>
          <a:p>
            <a:r>
              <a:rPr lang="en-US" dirty="0"/>
              <a:t>Click to edit Master title style</a:t>
            </a:r>
          </a:p>
        </p:txBody>
      </p:sp>
      <p:sp>
        <p:nvSpPr>
          <p:cNvPr id="8" name="Content Placeholder 2"/>
          <p:cNvSpPr>
            <a:spLocks noGrp="1"/>
          </p:cNvSpPr>
          <p:nvPr>
            <p:ph idx="1"/>
          </p:nvPr>
        </p:nvSpPr>
        <p:spPr>
          <a:xfrm>
            <a:off x="731520" y="1645915"/>
            <a:ext cx="13167360" cy="1743234"/>
          </a:xfrm>
        </p:spPr>
        <p:txBody>
          <a:bodyPr lIns="0" tIns="0" rIns="0" bIns="0">
            <a:spAutoFit/>
          </a:bodyPr>
          <a:lstStyle>
            <a:lvl1pPr marL="411480" indent="-411480">
              <a:buSzPct val="100000"/>
              <a:buFontTx/>
              <a:buBlip>
                <a:blip r:embed="rId2"/>
              </a:buBlip>
              <a:defRPr sz="2400">
                <a:latin typeface="Arial"/>
                <a:cs typeface="Arial"/>
              </a:defRPr>
            </a:lvl1pPr>
            <a:lvl2pPr marL="891540" indent="-342900">
              <a:buSzPct val="100000"/>
              <a:buFontTx/>
              <a:buBlip>
                <a:blip r:embed="rId3"/>
              </a:buBlip>
              <a:defRPr sz="2160">
                <a:latin typeface="Arial"/>
                <a:cs typeface="Arial"/>
              </a:defRPr>
            </a:lvl2pPr>
            <a:lvl3pPr marL="1371600" indent="-274320">
              <a:buSzPct val="100000"/>
              <a:buFontTx/>
              <a:buBlip>
                <a:blip r:embed="rId4"/>
              </a:buBlip>
              <a:defRPr sz="1920">
                <a:latin typeface="Arial"/>
                <a:cs typeface="Arial"/>
              </a:defRPr>
            </a:lvl3pPr>
            <a:lvl4pPr marL="1920240" indent="-274320">
              <a:buSzPct val="100000"/>
              <a:buFontTx/>
              <a:buBlip>
                <a:blip r:embed="rId5"/>
              </a:buBlip>
              <a:defRPr sz="1680">
                <a:latin typeface="Arial"/>
                <a:cs typeface="Arial"/>
              </a:defRPr>
            </a:lvl4pPr>
            <a:lvl5pPr marL="2468880" indent="-274320">
              <a:buSzPct val="100000"/>
              <a:buFontTx/>
              <a:buBlip>
                <a:blip r:embed="rId2"/>
              </a:buBlip>
              <a:defRPr sz="168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8"/>
          <p:cNvSpPr>
            <a:spLocks noGrp="1"/>
          </p:cNvSpPr>
          <p:nvPr>
            <p:ph type="dt" sz="half" idx="10"/>
          </p:nvPr>
        </p:nvSpPr>
        <p:spPr>
          <a:xfrm>
            <a:off x="731520" y="7627621"/>
            <a:ext cx="3413760" cy="438150"/>
          </a:xfrm>
        </p:spPr>
        <p:txBody>
          <a:bodyPr lIns="0" tIns="0" rIns="0" bIns="0"/>
          <a:lstStyle>
            <a:lvl1pPr>
              <a:defRPr sz="1080">
                <a:latin typeface="Arial"/>
                <a:cs typeface="Arial"/>
              </a:defRPr>
            </a:lvl1pPr>
          </a:lstStyle>
          <a:p>
            <a:fld id="{5688A5D5-0D47-4840-A0E6-53CBA5E3316A}" type="datetime4">
              <a:rPr lang="en-US" smtClean="0"/>
              <a:t>January 21, 2025</a:t>
            </a:fld>
            <a:endParaRPr lang="en-US" dirty="0"/>
          </a:p>
        </p:txBody>
      </p:sp>
      <p:sp>
        <p:nvSpPr>
          <p:cNvPr id="10" name="Slide Number Placeholder 9"/>
          <p:cNvSpPr>
            <a:spLocks noGrp="1"/>
          </p:cNvSpPr>
          <p:nvPr>
            <p:ph type="sldNum" sz="quarter" idx="11"/>
          </p:nvPr>
        </p:nvSpPr>
        <p:spPr>
          <a:xfrm>
            <a:off x="10485120" y="7627621"/>
            <a:ext cx="3413760" cy="438150"/>
          </a:xfrm>
        </p:spPr>
        <p:txBody>
          <a:bodyPr lIns="0" tIns="0" rIns="0" bIns="0"/>
          <a:lstStyle>
            <a:lvl1pPr>
              <a:defRPr sz="1080">
                <a:latin typeface="Arial"/>
                <a:cs typeface="Arial"/>
              </a:defRPr>
            </a:lvl1pPr>
          </a:lstStyle>
          <a:p>
            <a:fld id="{03722D57-58D6-9447-A6D5-A97F6C35A8FB}" type="slidenum">
              <a:rPr lang="en-US" smtClean="0"/>
              <a:pPr/>
              <a:t>‹#›</a:t>
            </a:fld>
            <a:endParaRPr lang="en-US"/>
          </a:p>
        </p:txBody>
      </p:sp>
      <p:sp>
        <p:nvSpPr>
          <p:cNvPr id="11" name="Footer Placeholder 10"/>
          <p:cNvSpPr>
            <a:spLocks noGrp="1"/>
          </p:cNvSpPr>
          <p:nvPr>
            <p:ph type="ftr" sz="quarter" idx="12"/>
          </p:nvPr>
        </p:nvSpPr>
        <p:spPr>
          <a:xfrm>
            <a:off x="4998720" y="7627621"/>
            <a:ext cx="4632960" cy="438150"/>
          </a:xfrm>
        </p:spPr>
        <p:txBody>
          <a:bodyPr lIns="0" tIns="0" rIns="0" bIns="0"/>
          <a:lstStyle>
            <a:lvl1pPr>
              <a:defRPr sz="1080">
                <a:latin typeface="Arial"/>
                <a:cs typeface="Arial"/>
              </a:defRPr>
            </a:lvl1pPr>
          </a:lstStyle>
          <a:p>
            <a:endParaRPr lang="en-US"/>
          </a:p>
        </p:txBody>
      </p:sp>
    </p:spTree>
    <p:extLst>
      <p:ext uri="{BB962C8B-B14F-4D97-AF65-F5344CB8AC3E}">
        <p14:creationId xmlns:p14="http://schemas.microsoft.com/office/powerpoint/2010/main" val="1823311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4" name="Picture 4" descr="Presentation_Foot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172200"/>
            <a:ext cx="14630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PNNL_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88601" y="6804660"/>
            <a:ext cx="4241800" cy="87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0"/>
            <a:ext cx="14630400" cy="1097280"/>
          </a:xfrm>
          <a:prstGeom prst="rect">
            <a:avLst/>
          </a:prstGeom>
          <a:solidFill>
            <a:srgbClr val="D575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ＭＳ Ｐゴシック" pitchFamily="-109" charset="-128"/>
              </a:defRPr>
            </a:lvl1pPr>
            <a:lvl2pPr marL="742950" indent="-285750" eaLnBrk="0" hangingPunct="0">
              <a:defRPr>
                <a:solidFill>
                  <a:schemeClr val="tx1"/>
                </a:solidFill>
                <a:latin typeface="Arial" charset="0"/>
                <a:ea typeface="ＭＳ Ｐゴシック" pitchFamily="-109" charset="-128"/>
              </a:defRPr>
            </a:lvl2pPr>
            <a:lvl3pPr marL="1143000" indent="-228600" eaLnBrk="0" hangingPunct="0">
              <a:defRPr>
                <a:solidFill>
                  <a:schemeClr val="tx1"/>
                </a:solidFill>
                <a:latin typeface="Arial" charset="0"/>
                <a:ea typeface="ＭＳ Ｐゴシック" pitchFamily="-109" charset="-128"/>
              </a:defRPr>
            </a:lvl3pPr>
            <a:lvl4pPr marL="1600200" indent="-228600" eaLnBrk="0" hangingPunct="0">
              <a:defRPr>
                <a:solidFill>
                  <a:schemeClr val="tx1"/>
                </a:solidFill>
                <a:latin typeface="Arial" charset="0"/>
                <a:ea typeface="ＭＳ Ｐゴシック" pitchFamily="-109" charset="-128"/>
              </a:defRPr>
            </a:lvl4pPr>
            <a:lvl5pPr marL="2057400" indent="-228600" eaLnBrk="0" hangingPunct="0">
              <a:defRPr>
                <a:solidFill>
                  <a:schemeClr val="tx1"/>
                </a:solidFill>
                <a:latin typeface="Arial" charset="0"/>
                <a:ea typeface="ＭＳ Ｐゴシック" pitchFamily="-109"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9"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9"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9"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9" charset="-128"/>
              </a:defRPr>
            </a:lvl9pPr>
          </a:lstStyle>
          <a:p>
            <a:pPr eaLnBrk="1" hangingPunct="1">
              <a:defRPr/>
            </a:pPr>
            <a:endParaRPr lang="en-US" altLang="en-US" sz="2592"/>
          </a:p>
        </p:txBody>
      </p:sp>
      <p:pic>
        <p:nvPicPr>
          <p:cNvPr id="7" name="Picture 9" descr="Proudly_Operated_by_Battelle_Onyx.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388601" y="7680960"/>
            <a:ext cx="424180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p:cNvSpPr>
            <a:spLocks noGrp="1"/>
          </p:cNvSpPr>
          <p:nvPr>
            <p:ph type="sldNum" sz="quarter" idx="10"/>
          </p:nvPr>
        </p:nvSpPr>
        <p:spPr>
          <a:xfrm>
            <a:off x="180342" y="7780021"/>
            <a:ext cx="815339" cy="438150"/>
          </a:xfrm>
        </p:spPr>
        <p:txBody>
          <a:bodyPr/>
          <a:lstStyle>
            <a:lvl1pPr>
              <a:defRPr/>
            </a:lvl1pPr>
          </a:lstStyle>
          <a:p>
            <a:pPr>
              <a:defRPr/>
            </a:pPr>
            <a:fld id="{2959BB4C-4C7D-46E1-B042-24DC9A1AD160}" type="slidenum">
              <a:rPr lang="en-US"/>
              <a:pPr>
                <a:defRPr/>
              </a:pPr>
              <a:t>‹#›</a:t>
            </a:fld>
            <a:endParaRPr lang="en-US"/>
          </a:p>
        </p:txBody>
      </p:sp>
    </p:spTree>
    <p:extLst>
      <p:ext uri="{BB962C8B-B14F-4D97-AF65-F5344CB8AC3E}">
        <p14:creationId xmlns:p14="http://schemas.microsoft.com/office/powerpoint/2010/main" val="35145964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itle Slide_Plain_Bla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Lst>
          </p:cNvPr>
          <p:cNvSpPr/>
          <p:nvPr/>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1D3F"/>
              </a:solidFill>
            </a:endParaRPr>
          </a:p>
        </p:txBody>
      </p:sp>
      <p:sp>
        <p:nvSpPr>
          <p:cNvPr id="11" name="TextBox 10">
            <a:extLst>
              <a:ext uri="{FF2B5EF4-FFF2-40B4-BE49-F238E27FC236}">
                <a16:creationId xmlns:a16="http://schemas.microsoft.com/office/drawing/2014/main" id="{421DF1AC-1D08-B945-A034-B740A35902F9}"/>
              </a:ext>
            </a:extLst>
          </p:cNvPr>
          <p:cNvSpPr txBox="1"/>
          <p:nvPr/>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r">
              <a:defRPr sz="4800" b="1">
                <a:solidFill>
                  <a:srgbClr val="0B1D3F"/>
                </a:solidFill>
                <a:latin typeface="Arial" panose="020B0604020202020204" pitchFamily="34" charset="0"/>
                <a:cs typeface="Arial" panose="020B0604020202020204" pitchFamily="34" charset="0"/>
              </a:defRPr>
            </a:lvl1pPr>
          </a:lstStyle>
          <a:p>
            <a:r>
              <a:rPr lang="en-US"/>
              <a:t>Click to edit Master title style</a:t>
            </a:r>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r">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3356"/>
            <a:ext cx="4572000" cy="274320"/>
          </a:xfrm>
          <a:prstGeom prst="rect">
            <a:avLst/>
          </a:prstGeom>
        </p:spPr>
        <p:txBody>
          <a:bodyPr wrap="none" lIns="0" tIns="0" rIns="0" bIns="0">
            <a:noAutofit/>
          </a:bodyPr>
          <a:lstStyle>
            <a:lvl1pPr marL="0" indent="0" algn="r">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a:t>Click to add presenter’s title</a:t>
            </a:r>
          </a:p>
        </p:txBody>
      </p:sp>
      <p:sp>
        <p:nvSpPr>
          <p:cNvPr id="6" name="TextBox 5">
            <a:extLst>
              <a:ext uri="{FF2B5EF4-FFF2-40B4-BE49-F238E27FC236}">
                <a16:creationId xmlns:a16="http://schemas.microsoft.com/office/drawing/2014/main" id="{8915389B-4BB4-1644-9B7E-35A85D0C1E3B}"/>
              </a:ext>
            </a:extLst>
          </p:cNvPr>
          <p:cNvSpPr txBox="1"/>
          <p:nvPr/>
        </p:nvSpPr>
        <p:spPr>
          <a:xfrm>
            <a:off x="3710609" y="-1245704"/>
            <a:ext cx="184731" cy="4247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45A7D3E1-BCC3-C843-81A0-EA4EDFB445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71600" y="237744"/>
            <a:ext cx="1280160" cy="1249224"/>
          </a:xfrm>
          <a:prstGeom prst="rect">
            <a:avLst/>
          </a:prstGeom>
        </p:spPr>
      </p:pic>
      <p:pic>
        <p:nvPicPr>
          <p:cNvPr id="13" name="Picture 12">
            <a:extLst>
              <a:ext uri="{FF2B5EF4-FFF2-40B4-BE49-F238E27FC236}">
                <a16:creationId xmlns:a16="http://schemas.microsoft.com/office/drawing/2014/main" id="{56617363-F73D-B74F-9647-C9D747AC70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0529" y="7178040"/>
            <a:ext cx="824484" cy="228600"/>
          </a:xfrm>
          <a:prstGeom prst="rect">
            <a:avLst/>
          </a:prstGeom>
        </p:spPr>
      </p:pic>
      <p:pic>
        <p:nvPicPr>
          <p:cNvPr id="14" name="Picture 13">
            <a:extLst>
              <a:ext uri="{FF2B5EF4-FFF2-40B4-BE49-F238E27FC236}">
                <a16:creationId xmlns:a16="http://schemas.microsoft.com/office/drawing/2014/main" id="{D290C8FB-601C-A04C-84F7-213A857D3E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75535" y="7249637"/>
            <a:ext cx="929809" cy="155448"/>
          </a:xfrm>
          <a:prstGeom prst="rect">
            <a:avLst/>
          </a:prstGeom>
        </p:spPr>
      </p:pic>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2651641" y="4915645"/>
            <a:ext cx="3290888" cy="438150"/>
          </a:xfrm>
          <a:prstGeom prst="rect">
            <a:avLst/>
          </a:prstGeom>
        </p:spPr>
        <p:txBody>
          <a:bodyPr vert="horz" lIns="91440" tIns="45720" rIns="91440" bIns="45720" rtlCol="0" anchor="ctr"/>
          <a:lstStyle>
            <a:lvl1pPr algn="r">
              <a:defRPr sz="1800">
                <a:solidFill>
                  <a:schemeClr val="tx1">
                    <a:tint val="75000"/>
                  </a:schemeClr>
                </a:solidFill>
              </a:defRPr>
            </a:lvl1pPr>
          </a:lstStyle>
          <a:p>
            <a:fld id="{ABD4F8E3-4ED9-44B4-99E6-8A3D2CF8D415}" type="datetime4">
              <a:rPr lang="en-US" smtClean="0"/>
              <a:t>January 21, 2025</a:t>
            </a:fld>
            <a:endParaRPr lang="en-US"/>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189037" y="773011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34582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Large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a:extLst>
              <a:ext uri="{FF2B5EF4-FFF2-40B4-BE49-F238E27FC236}">
                <a16:creationId xmlns:a16="http://schemas.microsoft.com/office/drawing/2014/main" id="{66026595-8D7E-D24C-9263-B65316A326B9}"/>
              </a:ext>
            </a:extLst>
          </p:cNvPr>
          <p:cNvSpPr>
            <a:spLocks noGrp="1"/>
          </p:cNvSpPr>
          <p:nvPr>
            <p:ph type="pic" sz="quarter" idx="10"/>
          </p:nvPr>
        </p:nvSpPr>
        <p:spPr>
          <a:xfrm>
            <a:off x="6400800" y="457200"/>
            <a:ext cx="7772400" cy="73152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8" name="Text Placeholder 5">
            <a:extLst>
              <a:ext uri="{FF2B5EF4-FFF2-40B4-BE49-F238E27FC236}">
                <a16:creationId xmlns:a16="http://schemas.microsoft.com/office/drawing/2014/main" id="{1D0CE8D1-2F12-5A44-A6B5-2CD466F52A60}"/>
              </a:ext>
            </a:extLst>
          </p:cNvPr>
          <p:cNvSpPr>
            <a:spLocks noGrp="1"/>
          </p:cNvSpPr>
          <p:nvPr>
            <p:ph type="body" sz="quarter" idx="14" hasCustomPrompt="1"/>
          </p:nvPr>
        </p:nvSpPr>
        <p:spPr>
          <a:xfrm>
            <a:off x="6400800" y="6858000"/>
            <a:ext cx="77724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9" name="Title 1">
            <a:extLst>
              <a:ext uri="{FF2B5EF4-FFF2-40B4-BE49-F238E27FC236}">
                <a16:creationId xmlns:a16="http://schemas.microsoft.com/office/drawing/2014/main" id="{B99B87A2-8960-403D-AE0D-D54946272206}"/>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0B1D3F"/>
                </a:solidFill>
                <a:latin typeface="Arial" panose="020B0604020202020204" pitchFamily="34" charset="0"/>
                <a:ea typeface="+mn-ea"/>
                <a:cs typeface="Arial" panose="020B0604020202020204" pitchFamily="34" charset="0"/>
              </a:defRPr>
            </a:lvl1pPr>
          </a:lstStyle>
          <a:p>
            <a:r>
              <a:rPr lang="en-US"/>
              <a:t>Click to edit slide title</a:t>
            </a:r>
          </a:p>
        </p:txBody>
      </p:sp>
      <p:sp>
        <p:nvSpPr>
          <p:cNvPr id="11" name="Content Placeholder 13">
            <a:extLst>
              <a:ext uri="{FF2B5EF4-FFF2-40B4-BE49-F238E27FC236}">
                <a16:creationId xmlns:a16="http://schemas.microsoft.com/office/drawing/2014/main" id="{29354FF4-9871-4E1B-A45A-ABAA2BE2B69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
            <a:extLst>
              <a:ext uri="{FF2B5EF4-FFF2-40B4-BE49-F238E27FC236}">
                <a16:creationId xmlns:a16="http://schemas.microsoft.com/office/drawing/2014/main" id="{47EFCEB6-2E27-4C42-A1E5-AC8A8BA83783}"/>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11229063-952C-CA4B-BB08-EC9BB02DB1CD}" type="datetime4">
              <a:rPr lang="en-US" smtClean="0"/>
              <a:t>January 21, 2025</a:t>
            </a:fld>
            <a:endParaRPr lang="en-US" dirty="0"/>
          </a:p>
        </p:txBody>
      </p:sp>
      <p:sp>
        <p:nvSpPr>
          <p:cNvPr id="15" name="Footer Placeholder 2">
            <a:extLst>
              <a:ext uri="{FF2B5EF4-FFF2-40B4-BE49-F238E27FC236}">
                <a16:creationId xmlns:a16="http://schemas.microsoft.com/office/drawing/2014/main" id="{A86FAFB9-0DC0-4AB0-9E8B-6EC7C8ABAAF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6" name="Rectangle 15">
            <a:extLst>
              <a:ext uri="{FF2B5EF4-FFF2-40B4-BE49-F238E27FC236}">
                <a16:creationId xmlns:a16="http://schemas.microsoft.com/office/drawing/2014/main" id="{89335EBB-38C5-4673-ACF3-78CBC03D5E33}"/>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D77F37A1-2F8A-4B53-BC8C-6D8610F9908F}"/>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84061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Large Text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Content Placeholder 4">
            <a:extLst>
              <a:ext uri="{FF2B5EF4-FFF2-40B4-BE49-F238E27FC236}">
                <a16:creationId xmlns:a16="http://schemas.microsoft.com/office/drawing/2014/main" id="{F0C408BC-A7DE-4A08-AD26-56414D2DD808}"/>
              </a:ext>
            </a:extLst>
          </p:cNvPr>
          <p:cNvSpPr>
            <a:spLocks noGrp="1"/>
          </p:cNvSpPr>
          <p:nvPr>
            <p:ph sz="quarter" idx="20"/>
          </p:nvPr>
        </p:nvSpPr>
        <p:spPr>
          <a:xfrm>
            <a:off x="6430642" y="457199"/>
            <a:ext cx="7772400" cy="7315200"/>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A3C58F0F-5237-4527-BB8E-6EEF623543B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Date Placeholder 1">
            <a:extLst>
              <a:ext uri="{FF2B5EF4-FFF2-40B4-BE49-F238E27FC236}">
                <a16:creationId xmlns:a16="http://schemas.microsoft.com/office/drawing/2014/main" id="{33D0FD2D-15F4-4320-9C04-2023CAB47E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F5A69A4-3D4A-0045-AC5F-3FF147DAE7B7}" type="datetime4">
              <a:rPr lang="en-US" smtClean="0"/>
              <a:t>January 21, 2025</a:t>
            </a:fld>
            <a:endParaRPr lang="en-US" dirty="0"/>
          </a:p>
        </p:txBody>
      </p:sp>
      <p:sp>
        <p:nvSpPr>
          <p:cNvPr id="19" name="Footer Placeholder 2">
            <a:extLst>
              <a:ext uri="{FF2B5EF4-FFF2-40B4-BE49-F238E27FC236}">
                <a16:creationId xmlns:a16="http://schemas.microsoft.com/office/drawing/2014/main" id="{08FBEF60-4239-4E67-A385-B22B813AD40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0" name="Title 1">
            <a:extLst>
              <a:ext uri="{FF2B5EF4-FFF2-40B4-BE49-F238E27FC236}">
                <a16:creationId xmlns:a16="http://schemas.microsoft.com/office/drawing/2014/main" id="{77614967-FAA9-4DA9-B7DE-539AA8923534}"/>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0B1D3F"/>
                </a:solidFill>
                <a:latin typeface="Arial" panose="020B0604020202020204" pitchFamily="34" charset="0"/>
                <a:ea typeface="+mn-ea"/>
                <a:cs typeface="Arial" panose="020B0604020202020204" pitchFamily="34" charset="0"/>
              </a:defRPr>
            </a:lvl1pPr>
          </a:lstStyle>
          <a:p>
            <a:r>
              <a:rPr lang="en-US"/>
              <a:t>Click to edit slide title</a:t>
            </a:r>
          </a:p>
        </p:txBody>
      </p:sp>
      <p:sp>
        <p:nvSpPr>
          <p:cNvPr id="9" name="Rectangle 8">
            <a:extLst>
              <a:ext uri="{FF2B5EF4-FFF2-40B4-BE49-F238E27FC236}">
                <a16:creationId xmlns:a16="http://schemas.microsoft.com/office/drawing/2014/main" id="{8AC2F8C8-E89E-4BEF-85DF-8748645CF029}"/>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50BC1965-8535-4EA6-AC4B-4749D59E2120}"/>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48431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itle 1">
            <a:extLst>
              <a:ext uri="{FF2B5EF4-FFF2-40B4-BE49-F238E27FC236}">
                <a16:creationId xmlns:a16="http://schemas.microsoft.com/office/drawing/2014/main" id="{7C1406DC-BAEC-4717-8F68-46C92F16638A}"/>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0B1D3F"/>
                </a:solidFill>
                <a:latin typeface="Arial" panose="020B0604020202020204" pitchFamily="34" charset="0"/>
                <a:ea typeface="+mn-ea"/>
                <a:cs typeface="Arial" panose="020B0604020202020204" pitchFamily="34" charset="0"/>
              </a:defRPr>
            </a:lvl1pPr>
          </a:lstStyle>
          <a:p>
            <a:r>
              <a:rPr lang="en-US"/>
              <a:t>Click to edit slide title</a:t>
            </a:r>
          </a:p>
        </p:txBody>
      </p:sp>
      <p:sp>
        <p:nvSpPr>
          <p:cNvPr id="10" name="Content Placeholder 4">
            <a:extLst>
              <a:ext uri="{FF2B5EF4-FFF2-40B4-BE49-F238E27FC236}">
                <a16:creationId xmlns:a16="http://schemas.microsoft.com/office/drawing/2014/main" id="{028E3363-7137-4431-9927-3AE087A5B2BE}"/>
              </a:ext>
            </a:extLst>
          </p:cNvPr>
          <p:cNvSpPr>
            <a:spLocks noGrp="1"/>
          </p:cNvSpPr>
          <p:nvPr>
            <p:ph sz="quarter" idx="20"/>
          </p:nvPr>
        </p:nvSpPr>
        <p:spPr>
          <a:xfrm>
            <a:off x="1371600" y="2057399"/>
            <a:ext cx="12801600" cy="5486401"/>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
            <a:extLst>
              <a:ext uri="{FF2B5EF4-FFF2-40B4-BE49-F238E27FC236}">
                <a16:creationId xmlns:a16="http://schemas.microsoft.com/office/drawing/2014/main" id="{E76F451D-D169-4CA9-91EE-97F19A35C6DE}"/>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26C829A1-7682-5049-8BEA-E32BBA355717}" type="datetime4">
              <a:rPr lang="en-US" smtClean="0"/>
              <a:t>January 21, 2025</a:t>
            </a:fld>
            <a:endParaRPr lang="en-US" dirty="0"/>
          </a:p>
        </p:txBody>
      </p:sp>
      <p:sp>
        <p:nvSpPr>
          <p:cNvPr id="15" name="Footer Placeholder 2">
            <a:extLst>
              <a:ext uri="{FF2B5EF4-FFF2-40B4-BE49-F238E27FC236}">
                <a16:creationId xmlns:a16="http://schemas.microsoft.com/office/drawing/2014/main" id="{8A19F790-0343-4862-A140-1B409986B7F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Rectangle 7">
            <a:extLst>
              <a:ext uri="{FF2B5EF4-FFF2-40B4-BE49-F238E27FC236}">
                <a16:creationId xmlns:a16="http://schemas.microsoft.com/office/drawing/2014/main" id="{D8CA087B-CF9D-4727-8B8F-B3CFF412B235}"/>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16B0A79-F7B8-403B-9088-B8AEF49FBB40}"/>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99522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64008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7" name="Picture Placeholder 2">
            <a:extLst>
              <a:ext uri="{FF2B5EF4-FFF2-40B4-BE49-F238E27FC236}">
                <a16:creationId xmlns:a16="http://schemas.microsoft.com/office/drawing/2014/main" id="{FD00854A-4EC7-2D48-A025-5B0B48548BC7}"/>
              </a:ext>
            </a:extLst>
          </p:cNvPr>
          <p:cNvSpPr>
            <a:spLocks noGrp="1"/>
          </p:cNvSpPr>
          <p:nvPr>
            <p:ph type="pic" sz="quarter" idx="11"/>
          </p:nvPr>
        </p:nvSpPr>
        <p:spPr>
          <a:xfrm>
            <a:off x="105156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8" name="Picture Placeholder 2">
            <a:extLst>
              <a:ext uri="{FF2B5EF4-FFF2-40B4-BE49-F238E27FC236}">
                <a16:creationId xmlns:a16="http://schemas.microsoft.com/office/drawing/2014/main" id="{67A8C708-D197-CF47-8089-89928BE1E302}"/>
              </a:ext>
            </a:extLst>
          </p:cNvPr>
          <p:cNvSpPr>
            <a:spLocks noGrp="1"/>
          </p:cNvSpPr>
          <p:nvPr>
            <p:ph type="pic" sz="quarter" idx="12"/>
          </p:nvPr>
        </p:nvSpPr>
        <p:spPr>
          <a:xfrm>
            <a:off x="64008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2" name="Picture Placeholder 2">
            <a:extLst>
              <a:ext uri="{FF2B5EF4-FFF2-40B4-BE49-F238E27FC236}">
                <a16:creationId xmlns:a16="http://schemas.microsoft.com/office/drawing/2014/main" id="{3C4D2EBC-B863-FD49-A9DF-1381563078DA}"/>
              </a:ext>
            </a:extLst>
          </p:cNvPr>
          <p:cNvSpPr>
            <a:spLocks noGrp="1"/>
          </p:cNvSpPr>
          <p:nvPr>
            <p:ph type="pic" sz="quarter" idx="13"/>
          </p:nvPr>
        </p:nvSpPr>
        <p:spPr>
          <a:xfrm>
            <a:off x="105156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6" name="Text Placeholder 5">
            <a:extLst>
              <a:ext uri="{FF2B5EF4-FFF2-40B4-BE49-F238E27FC236}">
                <a16:creationId xmlns:a16="http://schemas.microsoft.com/office/drawing/2014/main" id="{CE93B472-4A32-7C41-A565-485FDC3EB832}"/>
              </a:ext>
            </a:extLst>
          </p:cNvPr>
          <p:cNvSpPr>
            <a:spLocks noGrp="1"/>
          </p:cNvSpPr>
          <p:nvPr>
            <p:ph type="body" sz="quarter" idx="14" hasCustomPrompt="1"/>
          </p:nvPr>
        </p:nvSpPr>
        <p:spPr>
          <a:xfrm>
            <a:off x="64008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13" name="Text Placeholder 5">
            <a:extLst>
              <a:ext uri="{FF2B5EF4-FFF2-40B4-BE49-F238E27FC236}">
                <a16:creationId xmlns:a16="http://schemas.microsoft.com/office/drawing/2014/main" id="{19F7807A-D120-BD49-9CBD-9174F26D7982}"/>
              </a:ext>
            </a:extLst>
          </p:cNvPr>
          <p:cNvSpPr>
            <a:spLocks noGrp="1"/>
          </p:cNvSpPr>
          <p:nvPr>
            <p:ph type="body" sz="quarter" idx="15" hasCustomPrompt="1"/>
          </p:nvPr>
        </p:nvSpPr>
        <p:spPr>
          <a:xfrm>
            <a:off x="64008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14" name="Text Placeholder 5">
            <a:extLst>
              <a:ext uri="{FF2B5EF4-FFF2-40B4-BE49-F238E27FC236}">
                <a16:creationId xmlns:a16="http://schemas.microsoft.com/office/drawing/2014/main" id="{08ED17FC-CAF8-9A40-9A88-897DEF9CFEA0}"/>
              </a:ext>
            </a:extLst>
          </p:cNvPr>
          <p:cNvSpPr>
            <a:spLocks noGrp="1"/>
          </p:cNvSpPr>
          <p:nvPr>
            <p:ph type="body" sz="quarter" idx="16" hasCustomPrompt="1"/>
          </p:nvPr>
        </p:nvSpPr>
        <p:spPr>
          <a:xfrm>
            <a:off x="105156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15" name="Text Placeholder 5">
            <a:extLst>
              <a:ext uri="{FF2B5EF4-FFF2-40B4-BE49-F238E27FC236}">
                <a16:creationId xmlns:a16="http://schemas.microsoft.com/office/drawing/2014/main" id="{4A16FA60-8BA9-8B4A-86AA-F8336C26C78B}"/>
              </a:ext>
            </a:extLst>
          </p:cNvPr>
          <p:cNvSpPr>
            <a:spLocks noGrp="1"/>
          </p:cNvSpPr>
          <p:nvPr>
            <p:ph type="body" sz="quarter" idx="17" hasCustomPrompt="1"/>
          </p:nvPr>
        </p:nvSpPr>
        <p:spPr>
          <a:xfrm>
            <a:off x="105156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16" name="Slide Number Placeholder 3">
            <a:extLst>
              <a:ext uri="{FF2B5EF4-FFF2-40B4-BE49-F238E27FC236}">
                <a16:creationId xmlns:a16="http://schemas.microsoft.com/office/drawing/2014/main" id="{7DC2EC3E-C641-FD49-9F15-878B1AFFFD98}"/>
              </a:ext>
            </a:extLst>
          </p:cNvPr>
          <p:cNvSpPr>
            <a:spLocks noGrp="1"/>
          </p:cNvSpPr>
          <p:nvPr>
            <p:ph type="sldNum" sz="quarter" idx="18"/>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9" name="Title 1">
            <a:extLst>
              <a:ext uri="{FF2B5EF4-FFF2-40B4-BE49-F238E27FC236}">
                <a16:creationId xmlns:a16="http://schemas.microsoft.com/office/drawing/2014/main" id="{3648737A-DE0E-48DB-87F0-65418715CF88}"/>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0B1D3F"/>
                </a:solidFill>
                <a:latin typeface="Arial" panose="020B0604020202020204" pitchFamily="34" charset="0"/>
                <a:ea typeface="+mn-ea"/>
                <a:cs typeface="Arial" panose="020B0604020202020204" pitchFamily="34" charset="0"/>
              </a:defRPr>
            </a:lvl1pPr>
          </a:lstStyle>
          <a:p>
            <a:r>
              <a:rPr lang="en-US"/>
              <a:t>Click to edit slide title</a:t>
            </a:r>
          </a:p>
        </p:txBody>
      </p:sp>
      <p:sp>
        <p:nvSpPr>
          <p:cNvPr id="21" name="Content Placeholder 13">
            <a:extLst>
              <a:ext uri="{FF2B5EF4-FFF2-40B4-BE49-F238E27FC236}">
                <a16:creationId xmlns:a16="http://schemas.microsoft.com/office/drawing/2014/main" id="{97DA340F-6103-4F2C-B3B8-8D8A524DC19C}"/>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Date Placeholder 1">
            <a:extLst>
              <a:ext uri="{FF2B5EF4-FFF2-40B4-BE49-F238E27FC236}">
                <a16:creationId xmlns:a16="http://schemas.microsoft.com/office/drawing/2014/main" id="{EE384947-F0AD-4E73-95AD-CAD4DEE446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49DEBFE8-0845-8244-9E6D-B9DAE9131779}" type="datetime4">
              <a:rPr lang="en-US" smtClean="0"/>
              <a:t>January 21, 2025</a:t>
            </a:fld>
            <a:endParaRPr lang="en-US" dirty="0"/>
          </a:p>
        </p:txBody>
      </p:sp>
      <p:sp>
        <p:nvSpPr>
          <p:cNvPr id="26" name="Footer Placeholder 2">
            <a:extLst>
              <a:ext uri="{FF2B5EF4-FFF2-40B4-BE49-F238E27FC236}">
                <a16:creationId xmlns:a16="http://schemas.microsoft.com/office/drawing/2014/main" id="{8259C4D6-850D-4393-9434-3F69451FBF8E}"/>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7" name="Rectangle 16">
            <a:extLst>
              <a:ext uri="{FF2B5EF4-FFF2-40B4-BE49-F238E27FC236}">
                <a16:creationId xmlns:a16="http://schemas.microsoft.com/office/drawing/2014/main" id="{D03B342F-F36A-4DBC-B292-B495BEFD1AB3}"/>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D963F4C7-8806-42A9-B028-2F0AC7598D1E}"/>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1434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6-Picture Grid with Subhea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6" name="Title 1">
            <a:extLst>
              <a:ext uri="{FF2B5EF4-FFF2-40B4-BE49-F238E27FC236}">
                <a16:creationId xmlns:a16="http://schemas.microsoft.com/office/drawing/2014/main" id="{BE0A6ECC-C9D0-4240-B978-69D09F2C9936}"/>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0B1D3F"/>
                </a:solidFill>
                <a:latin typeface="Arial" panose="020B0604020202020204" pitchFamily="34" charset="0"/>
                <a:ea typeface="+mn-ea"/>
                <a:cs typeface="Arial" panose="020B0604020202020204" pitchFamily="34" charset="0"/>
              </a:defRPr>
            </a:lvl1pPr>
          </a:lstStyle>
          <a:p>
            <a:r>
              <a:rPr lang="en-US"/>
              <a:t>Click to edit slide title</a:t>
            </a:r>
          </a:p>
        </p:txBody>
      </p:sp>
      <p:sp>
        <p:nvSpPr>
          <p:cNvPr id="30" name="Date Placeholder 1">
            <a:extLst>
              <a:ext uri="{FF2B5EF4-FFF2-40B4-BE49-F238E27FC236}">
                <a16:creationId xmlns:a16="http://schemas.microsoft.com/office/drawing/2014/main" id="{E4CF0CE7-333F-4604-B518-6F7EE2AA82D5}"/>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82807638-29AC-FD4B-9674-A99A0239364B}" type="datetime4">
              <a:rPr lang="en-US" smtClean="0"/>
              <a:t>January 21, 2025</a:t>
            </a:fld>
            <a:endParaRPr lang="en-US" dirty="0"/>
          </a:p>
        </p:txBody>
      </p:sp>
      <p:sp>
        <p:nvSpPr>
          <p:cNvPr id="31" name="Footer Placeholder 2">
            <a:extLst>
              <a:ext uri="{FF2B5EF4-FFF2-40B4-BE49-F238E27FC236}">
                <a16:creationId xmlns:a16="http://schemas.microsoft.com/office/drawing/2014/main" id="{21303C4E-FB0C-4A46-BF34-C99D885AA3B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2" name="Content Placeholder 4">
            <a:extLst>
              <a:ext uri="{FF2B5EF4-FFF2-40B4-BE49-F238E27FC236}">
                <a16:creationId xmlns:a16="http://schemas.microsoft.com/office/drawing/2014/main" id="{C14080C3-5390-4F4E-9C88-2C080B5CE5D9}"/>
              </a:ext>
            </a:extLst>
          </p:cNvPr>
          <p:cNvSpPr>
            <a:spLocks noGrp="1"/>
          </p:cNvSpPr>
          <p:nvPr>
            <p:ph sz="quarter" idx="24"/>
          </p:nvPr>
        </p:nvSpPr>
        <p:spPr>
          <a:xfrm>
            <a:off x="1371600" y="2194560"/>
            <a:ext cx="12801600" cy="525886"/>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Rectangle 24">
            <a:extLst>
              <a:ext uri="{FF2B5EF4-FFF2-40B4-BE49-F238E27FC236}">
                <a16:creationId xmlns:a16="http://schemas.microsoft.com/office/drawing/2014/main" id="{57A84640-0746-4D2C-9DFD-78D5A8DA73A0}"/>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271EDBDB-18A6-4439-AB16-0828DE29E51F}"/>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385071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6-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8" name="Date Placeholder 1">
            <a:extLst>
              <a:ext uri="{FF2B5EF4-FFF2-40B4-BE49-F238E27FC236}">
                <a16:creationId xmlns:a16="http://schemas.microsoft.com/office/drawing/2014/main" id="{68F188F7-153E-49D5-8DFC-19025204703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CABAE38D-6A72-0F40-B6DF-5DC401ADDD6A}" type="datetime4">
              <a:rPr lang="en-US" smtClean="0"/>
              <a:t>January 21, 2025</a:t>
            </a:fld>
            <a:endParaRPr lang="en-US" dirty="0"/>
          </a:p>
        </p:txBody>
      </p:sp>
      <p:sp>
        <p:nvSpPr>
          <p:cNvPr id="29" name="Footer Placeholder 2">
            <a:extLst>
              <a:ext uri="{FF2B5EF4-FFF2-40B4-BE49-F238E27FC236}">
                <a16:creationId xmlns:a16="http://schemas.microsoft.com/office/drawing/2014/main" id="{578EF931-9BED-4D2C-8850-F588C3E36023}"/>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0" name="Title 1">
            <a:extLst>
              <a:ext uri="{FF2B5EF4-FFF2-40B4-BE49-F238E27FC236}">
                <a16:creationId xmlns:a16="http://schemas.microsoft.com/office/drawing/2014/main" id="{7B7AD090-7EA2-424E-A15B-B80A20326A1D}"/>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0B1D3F"/>
                </a:solidFill>
                <a:latin typeface="Arial" panose="020B0604020202020204" pitchFamily="34" charset="0"/>
                <a:ea typeface="+mn-ea"/>
                <a:cs typeface="Arial" panose="020B0604020202020204" pitchFamily="34" charset="0"/>
              </a:defRPr>
            </a:lvl1pPr>
          </a:lstStyle>
          <a:p>
            <a:r>
              <a:rPr lang="en-US"/>
              <a:t>Click to edit slide title</a:t>
            </a:r>
          </a:p>
        </p:txBody>
      </p:sp>
      <p:sp>
        <p:nvSpPr>
          <p:cNvPr id="25" name="Rectangle 24">
            <a:extLst>
              <a:ext uri="{FF2B5EF4-FFF2-40B4-BE49-F238E27FC236}">
                <a16:creationId xmlns:a16="http://schemas.microsoft.com/office/drawing/2014/main" id="{5ED2B05B-FB72-4582-8BED-62BCA496EA3A}"/>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BEFB23D5-FD7F-48CC-A45F-4FCF389546B2}"/>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44735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7487356B-03FB-1D4B-A78E-725D1031D1E4}"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Rectangle 7">
            <a:extLst>
              <a:ext uri="{FF2B5EF4-FFF2-40B4-BE49-F238E27FC236}">
                <a16:creationId xmlns:a16="http://schemas.microsoft.com/office/drawing/2014/main" id="{E9B83948-9406-4ED6-B905-56B10AB034C1}"/>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5BDA56D-7FDC-4796-8421-A0A81CCA3188}"/>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102180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hank You / Conclusion">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chemeClr val="bg1"/>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extBox 5">
            <a:extLst>
              <a:ext uri="{FF2B5EF4-FFF2-40B4-BE49-F238E27FC236}">
                <a16:creationId xmlns:a16="http://schemas.microsoft.com/office/drawing/2014/main" id="{D366D1A4-6DD7-B54C-AB7B-63074374BB93}"/>
              </a:ext>
            </a:extLst>
          </p:cNvPr>
          <p:cNvSpPr txBox="1"/>
          <p:nvPr/>
        </p:nvSpPr>
        <p:spPr>
          <a:xfrm>
            <a:off x="1371600" y="2057400"/>
            <a:ext cx="4572000" cy="5486400"/>
          </a:xfrm>
          <a:prstGeom prst="rect">
            <a:avLst/>
          </a:prstGeom>
          <a:noFill/>
        </p:spPr>
        <p:txBody>
          <a:bodyPr wrap="square" lIns="0" tIns="0" rIns="0" bIns="0" rtlCol="0" anchor="ctr" anchorCtr="0">
            <a:noAutofit/>
          </a:bodyPr>
          <a:lstStyle/>
          <a:p>
            <a:pPr>
              <a:lnSpc>
                <a:spcPct val="90000"/>
              </a:lnSpc>
            </a:pPr>
            <a:r>
              <a:rPr lang="en-US" sz="4800" b="1">
                <a:solidFill>
                  <a:srgbClr val="0B1D3F"/>
                </a:solidFill>
                <a:latin typeface="Arial" panose="020B0604020202020204" pitchFamily="34" charset="0"/>
                <a:cs typeface="Arial" panose="020B0604020202020204" pitchFamily="34" charset="0"/>
              </a:rPr>
              <a:t>Thank you</a:t>
            </a:r>
          </a:p>
        </p:txBody>
      </p:sp>
      <p:sp>
        <p:nvSpPr>
          <p:cNvPr id="9" name="Footer Placeholder 2">
            <a:extLst>
              <a:ext uri="{FF2B5EF4-FFF2-40B4-BE49-F238E27FC236}">
                <a16:creationId xmlns:a16="http://schemas.microsoft.com/office/drawing/2014/main" id="{B62A8373-42F9-431F-865E-129CCA0046BE}"/>
              </a:ext>
            </a:extLst>
          </p:cNvPr>
          <p:cNvSpPr>
            <a:spLocks noGrp="1"/>
          </p:cNvSpPr>
          <p:nvPr>
            <p:ph type="ftr" sz="quarter" idx="3"/>
          </p:nvPr>
        </p:nvSpPr>
        <p:spPr>
          <a:xfrm>
            <a:off x="929247" y="7772400"/>
            <a:ext cx="5471554"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5" name="Rectangle 4">
            <a:extLst>
              <a:ext uri="{FF2B5EF4-FFF2-40B4-BE49-F238E27FC236}">
                <a16:creationId xmlns:a16="http://schemas.microsoft.com/office/drawing/2014/main" id="{97D41284-705D-42E7-87D2-039360CD778C}"/>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570087B-A766-4C3E-8966-7953EB6EA371}"/>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8" name="TextBox 7">
            <a:extLst>
              <a:ext uri="{FF2B5EF4-FFF2-40B4-BE49-F238E27FC236}">
                <a16:creationId xmlns:a16="http://schemas.microsoft.com/office/drawing/2014/main" id="{41728005-4B9F-4902-9F72-8AB81D0B5342}"/>
              </a:ext>
            </a:extLst>
          </p:cNvPr>
          <p:cNvSpPr txBox="1"/>
          <p:nvPr userDrawn="1"/>
        </p:nvSpPr>
        <p:spPr>
          <a:xfrm>
            <a:off x="1371600" y="-1"/>
            <a:ext cx="4572000" cy="8229599"/>
          </a:xfrm>
          <a:prstGeom prst="rect">
            <a:avLst/>
          </a:prstGeom>
          <a:noFill/>
        </p:spPr>
        <p:txBody>
          <a:bodyPr wrap="square" lIns="0" tIns="0" rIns="0" bIns="0" rtlCol="0" anchor="ctr" anchorCtr="0">
            <a:noAutofit/>
          </a:bodyPr>
          <a:lstStyle/>
          <a:p>
            <a:pPr>
              <a:lnSpc>
                <a:spcPct val="90000"/>
              </a:lnSpc>
            </a:pPr>
            <a:r>
              <a:rPr lang="en-US" sz="4800" b="1" dirty="0">
                <a:solidFill>
                  <a:srgbClr val="C8722E"/>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177479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3-Picture Gri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4AD7B9F-CACC-C644-BCF8-29758FFF998C}"/>
              </a:ext>
            </a:extLst>
          </p:cNvPr>
          <p:cNvSpPr/>
          <p:nvPr/>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576603B-E0B3-1046-BC56-2F84B7EC048C}"/>
              </a:ext>
            </a:extLst>
          </p:cNvPr>
          <p:cNvPicPr>
            <a:picLocks noChangeAspect="1"/>
          </p:cNvPicPr>
          <p:nvPr/>
        </p:nvPicPr>
        <p:blipFill>
          <a:blip r:embed="rId2"/>
          <a:stretch>
            <a:fillRect/>
          </a:stretch>
        </p:blipFill>
        <p:spPr>
          <a:xfrm>
            <a:off x="1371600" y="237744"/>
            <a:ext cx="1280160" cy="1249224"/>
          </a:xfrm>
          <a:prstGeom prst="rect">
            <a:avLst/>
          </a:prstGeom>
        </p:spPr>
      </p:pic>
      <p:sp>
        <p:nvSpPr>
          <p:cNvPr id="3" name="Footer Placeholder 2">
            <a:extLst>
              <a:ext uri="{FF2B5EF4-FFF2-40B4-BE49-F238E27FC236}">
                <a16:creationId xmlns:a16="http://schemas.microsoft.com/office/drawing/2014/main" id="{87675D04-7DDE-C240-AB7F-CA0C9CC63DBB}"/>
              </a:ext>
            </a:extLst>
          </p:cNvPr>
          <p:cNvSpPr>
            <a:spLocks noGrp="1"/>
          </p:cNvSpPr>
          <p:nvPr>
            <p:ph type="ftr" sz="quarter" idx="10"/>
          </p:nvPr>
        </p:nvSpPr>
        <p:spPr/>
        <p:txBody>
          <a:bodyPr/>
          <a:lstStyle/>
          <a:p>
            <a:endParaRPr lang="en-US" dirty="0"/>
          </a:p>
        </p:txBody>
      </p:sp>
      <p:sp>
        <p:nvSpPr>
          <p:cNvPr id="5" name="Picture Placeholder 2">
            <a:extLst>
              <a:ext uri="{FF2B5EF4-FFF2-40B4-BE49-F238E27FC236}">
                <a16:creationId xmlns:a16="http://schemas.microsoft.com/office/drawing/2014/main" id="{2C9506F2-D79A-124B-8D81-3927A3D8F9E6}"/>
              </a:ext>
            </a:extLst>
          </p:cNvPr>
          <p:cNvSpPr>
            <a:spLocks noGrp="1"/>
          </p:cNvSpPr>
          <p:nvPr>
            <p:ph type="pic" sz="quarter" idx="11"/>
          </p:nvPr>
        </p:nvSpPr>
        <p:spPr>
          <a:xfrm>
            <a:off x="137160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6" name="Picture Placeholder 2">
            <a:extLst>
              <a:ext uri="{FF2B5EF4-FFF2-40B4-BE49-F238E27FC236}">
                <a16:creationId xmlns:a16="http://schemas.microsoft.com/office/drawing/2014/main" id="{F6DF4DB4-43D6-5348-937D-9A63C139AB20}"/>
              </a:ext>
            </a:extLst>
          </p:cNvPr>
          <p:cNvSpPr>
            <a:spLocks noGrp="1"/>
          </p:cNvSpPr>
          <p:nvPr>
            <p:ph type="pic" sz="quarter" idx="13"/>
          </p:nvPr>
        </p:nvSpPr>
        <p:spPr>
          <a:xfrm>
            <a:off x="573786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7" name="Picture Placeholder 2">
            <a:extLst>
              <a:ext uri="{FF2B5EF4-FFF2-40B4-BE49-F238E27FC236}">
                <a16:creationId xmlns:a16="http://schemas.microsoft.com/office/drawing/2014/main" id="{432B2E41-72F4-8242-9307-762330C08D47}"/>
              </a:ext>
            </a:extLst>
          </p:cNvPr>
          <p:cNvSpPr>
            <a:spLocks noGrp="1"/>
          </p:cNvSpPr>
          <p:nvPr>
            <p:ph type="pic" sz="quarter" idx="15"/>
          </p:nvPr>
        </p:nvSpPr>
        <p:spPr>
          <a:xfrm>
            <a:off x="1010412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8" name="Text Placeholder 5">
            <a:extLst>
              <a:ext uri="{FF2B5EF4-FFF2-40B4-BE49-F238E27FC236}">
                <a16:creationId xmlns:a16="http://schemas.microsoft.com/office/drawing/2014/main" id="{039BBB15-7DE9-F441-8ABF-4216ECCF1A5C}"/>
              </a:ext>
            </a:extLst>
          </p:cNvPr>
          <p:cNvSpPr>
            <a:spLocks noGrp="1"/>
          </p:cNvSpPr>
          <p:nvPr>
            <p:ph type="body" sz="quarter" idx="17" hasCustomPrompt="1"/>
          </p:nvPr>
        </p:nvSpPr>
        <p:spPr>
          <a:xfrm>
            <a:off x="137160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9" name="Text Placeholder 5">
            <a:extLst>
              <a:ext uri="{FF2B5EF4-FFF2-40B4-BE49-F238E27FC236}">
                <a16:creationId xmlns:a16="http://schemas.microsoft.com/office/drawing/2014/main" id="{E9D38EC0-B4D2-CD46-97DC-21D3D89323EC}"/>
              </a:ext>
            </a:extLst>
          </p:cNvPr>
          <p:cNvSpPr>
            <a:spLocks noGrp="1"/>
          </p:cNvSpPr>
          <p:nvPr>
            <p:ph type="body" sz="quarter" idx="19" hasCustomPrompt="1"/>
          </p:nvPr>
        </p:nvSpPr>
        <p:spPr>
          <a:xfrm>
            <a:off x="573786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0" name="Text Placeholder 5">
            <a:extLst>
              <a:ext uri="{FF2B5EF4-FFF2-40B4-BE49-F238E27FC236}">
                <a16:creationId xmlns:a16="http://schemas.microsoft.com/office/drawing/2014/main" id="{518D1E49-E822-444D-843D-1E9376B850BE}"/>
              </a:ext>
            </a:extLst>
          </p:cNvPr>
          <p:cNvSpPr>
            <a:spLocks noGrp="1"/>
          </p:cNvSpPr>
          <p:nvPr>
            <p:ph type="body" sz="quarter" idx="21" hasCustomPrompt="1"/>
          </p:nvPr>
        </p:nvSpPr>
        <p:spPr>
          <a:xfrm>
            <a:off x="1010412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1" name="Slide Number Placeholder 3">
            <a:extLst>
              <a:ext uri="{FF2B5EF4-FFF2-40B4-BE49-F238E27FC236}">
                <a16:creationId xmlns:a16="http://schemas.microsoft.com/office/drawing/2014/main" id="{2FFE5A00-979B-A84F-AF88-8951007E4AEC}"/>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Title 1">
            <a:extLst>
              <a:ext uri="{FF2B5EF4-FFF2-40B4-BE49-F238E27FC236}">
                <a16:creationId xmlns:a16="http://schemas.microsoft.com/office/drawing/2014/main" id="{E408261C-68A4-B84D-80EF-BFFFE3AD88F2}"/>
              </a:ext>
            </a:extLst>
          </p:cNvPr>
          <p:cNvSpPr>
            <a:spLocks noGrp="1"/>
          </p:cNvSpPr>
          <p:nvPr>
            <p:ph type="title" hasCustomPrompt="1"/>
          </p:nvPr>
        </p:nvSpPr>
        <p:spPr>
          <a:xfrm>
            <a:off x="3200400" y="270933"/>
            <a:ext cx="10972800" cy="1310979"/>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3" name="Date Placeholder 1">
            <a:extLst>
              <a:ext uri="{FF2B5EF4-FFF2-40B4-BE49-F238E27FC236}">
                <a16:creationId xmlns:a16="http://schemas.microsoft.com/office/drawing/2014/main" id="{1422E74C-CDC6-2347-ADAA-4761BAC24943}"/>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DF134D5E-D3DA-2D41-9759-57F8522633EE}" type="datetime4">
              <a:rPr lang="en-US" smtClean="0"/>
              <a:t>January 21, 2025</a:t>
            </a:fld>
            <a:endParaRPr lang="en-US" dirty="0"/>
          </a:p>
        </p:txBody>
      </p:sp>
      <p:sp>
        <p:nvSpPr>
          <p:cNvPr id="14" name="Rectangle 13">
            <a:extLst>
              <a:ext uri="{FF2B5EF4-FFF2-40B4-BE49-F238E27FC236}">
                <a16:creationId xmlns:a16="http://schemas.microsoft.com/office/drawing/2014/main" id="{EAC40E78-3184-4472-BA18-F808CDC85ABD}"/>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44AF1220-26A0-418C-9B43-719F93A98189}"/>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57444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21DF1AC-1D08-B945-A034-B740A35902F9}"/>
              </a:ext>
            </a:extLst>
          </p:cNvPr>
          <p:cNvSpPr txBox="1"/>
          <p:nvPr userDrawn="1"/>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l">
              <a:defRPr sz="4800" b="1">
                <a:solidFill>
                  <a:srgbClr val="C8722E"/>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l">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9320"/>
            <a:ext cx="4572000" cy="274320"/>
          </a:xfrm>
          <a:prstGeom prst="rect">
            <a:avLst/>
          </a:prstGeom>
        </p:spPr>
        <p:txBody>
          <a:bodyPr wrap="none" lIns="0" tIns="0" rIns="0" bIns="0">
            <a:noAutofit/>
          </a:bodyPr>
          <a:lstStyle>
            <a:lvl1pPr marL="0" indent="0" algn="l">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title</a:t>
            </a:r>
          </a:p>
        </p:txBody>
      </p:sp>
      <p:sp>
        <p:nvSpPr>
          <p:cNvPr id="6" name="TextBox 5">
            <a:extLst>
              <a:ext uri="{FF2B5EF4-FFF2-40B4-BE49-F238E27FC236}">
                <a16:creationId xmlns:a16="http://schemas.microsoft.com/office/drawing/2014/main" id="{8915389B-4BB4-1644-9B7E-35A85D0C1E3B}"/>
              </a:ext>
            </a:extLst>
          </p:cNvPr>
          <p:cNvSpPr txBox="1"/>
          <p:nvPr userDrawn="1"/>
        </p:nvSpPr>
        <p:spPr>
          <a:xfrm>
            <a:off x="3710609" y="-1245704"/>
            <a:ext cx="184731" cy="4247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45A7D3E1-BCC3-C843-81A0-EA4EDFB44528}"/>
              </a:ext>
            </a:extLst>
          </p:cNvPr>
          <p:cNvPicPr>
            <a:picLocks noChangeAspect="1"/>
          </p:cNvPicPr>
          <p:nvPr userDrawn="1"/>
        </p:nvPicPr>
        <p:blipFill>
          <a:blip r:embed="rId2"/>
          <a:stretch>
            <a:fillRect/>
          </a:stretch>
        </p:blipFill>
        <p:spPr>
          <a:xfrm>
            <a:off x="1371600" y="237744"/>
            <a:ext cx="1280160" cy="1249224"/>
          </a:xfrm>
          <a:prstGeom prst="rect">
            <a:avLst/>
          </a:prstGeom>
        </p:spPr>
      </p:pic>
      <p:pic>
        <p:nvPicPr>
          <p:cNvPr id="13" name="Picture 12">
            <a:extLst>
              <a:ext uri="{FF2B5EF4-FFF2-40B4-BE49-F238E27FC236}">
                <a16:creationId xmlns:a16="http://schemas.microsoft.com/office/drawing/2014/main" id="{56617363-F73D-B74F-9647-C9D747AC7023}"/>
              </a:ext>
            </a:extLst>
          </p:cNvPr>
          <p:cNvPicPr>
            <a:picLocks noChangeAspect="1"/>
          </p:cNvPicPr>
          <p:nvPr userDrawn="1"/>
        </p:nvPicPr>
        <p:blipFill>
          <a:blip r:embed="rId3"/>
          <a:stretch>
            <a:fillRect/>
          </a:stretch>
        </p:blipFill>
        <p:spPr>
          <a:xfrm>
            <a:off x="1370529" y="7178040"/>
            <a:ext cx="824484" cy="228600"/>
          </a:xfrm>
          <a:prstGeom prst="rect">
            <a:avLst/>
          </a:prstGeom>
        </p:spPr>
      </p:pic>
      <p:pic>
        <p:nvPicPr>
          <p:cNvPr id="14" name="Picture 13">
            <a:extLst>
              <a:ext uri="{FF2B5EF4-FFF2-40B4-BE49-F238E27FC236}">
                <a16:creationId xmlns:a16="http://schemas.microsoft.com/office/drawing/2014/main" id="{D290C8FB-601C-A04C-84F7-213A857D3E6A}"/>
              </a:ext>
            </a:extLst>
          </p:cNvPr>
          <p:cNvPicPr>
            <a:picLocks noChangeAspect="1"/>
          </p:cNvPicPr>
          <p:nvPr userDrawn="1"/>
        </p:nvPicPr>
        <p:blipFill>
          <a:blip r:embed="rId4"/>
          <a:stretch>
            <a:fillRect/>
          </a:stretch>
        </p:blipFill>
        <p:spPr>
          <a:xfrm>
            <a:off x="2375535" y="7249637"/>
            <a:ext cx="929809" cy="155448"/>
          </a:xfrm>
          <a:prstGeom prst="rect">
            <a:avLst/>
          </a:prstGeom>
        </p:spPr>
      </p:pic>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1371600" y="4892040"/>
            <a:ext cx="4572000" cy="457200"/>
          </a:xfrm>
          <a:prstGeom prst="rect">
            <a:avLst/>
          </a:prstGeom>
        </p:spPr>
        <p:txBody>
          <a:bodyPr vert="horz" lIns="0" tIns="0" rIns="0" bIns="0" rtlCol="0" anchor="ctr"/>
          <a:lstStyle>
            <a:lvl1pPr algn="l">
              <a:defRPr sz="1800">
                <a:solidFill>
                  <a:schemeClr val="tx1">
                    <a:tint val="75000"/>
                  </a:schemeClr>
                </a:solidFill>
              </a:defRPr>
            </a:lvl1pPr>
          </a:lstStyle>
          <a:p>
            <a:fld id="{F0E56556-3A7F-AC45-A7A3-59E9B70DCC72}" type="datetime4">
              <a:rPr lang="en-US" smtClean="0"/>
              <a:t>January 21, 2025</a:t>
            </a:fld>
            <a:endParaRPr lang="en-US" dirty="0"/>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79950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Title Slide_Plain_Bla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Lst>
          </p:cNvPr>
          <p:cNvSpPr/>
          <p:nvPr/>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21DF1AC-1D08-B945-A034-B740A35902F9}"/>
              </a:ext>
            </a:extLst>
          </p:cNvPr>
          <p:cNvSpPr txBox="1"/>
          <p:nvPr/>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r">
              <a:defRPr sz="4800" b="1">
                <a:solidFill>
                  <a:srgbClr val="026CA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r">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3356"/>
            <a:ext cx="4572000" cy="274320"/>
          </a:xfrm>
          <a:prstGeom prst="rect">
            <a:avLst/>
          </a:prstGeom>
        </p:spPr>
        <p:txBody>
          <a:bodyPr wrap="none" lIns="0" tIns="0" rIns="0" bIns="0">
            <a:noAutofit/>
          </a:bodyPr>
          <a:lstStyle>
            <a:lvl1pPr marL="0" indent="0" algn="r">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title</a:t>
            </a:r>
          </a:p>
        </p:txBody>
      </p:sp>
      <p:sp>
        <p:nvSpPr>
          <p:cNvPr id="6" name="TextBox 5">
            <a:extLst>
              <a:ext uri="{FF2B5EF4-FFF2-40B4-BE49-F238E27FC236}">
                <a16:creationId xmlns:a16="http://schemas.microsoft.com/office/drawing/2014/main" id="{8915389B-4BB4-1644-9B7E-35A85D0C1E3B}"/>
              </a:ext>
            </a:extLst>
          </p:cNvPr>
          <p:cNvSpPr txBox="1"/>
          <p:nvPr/>
        </p:nvSpPr>
        <p:spPr>
          <a:xfrm>
            <a:off x="3710609" y="-1245704"/>
            <a:ext cx="184731" cy="4247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45A7D3E1-BCC3-C843-81A0-EA4EDFB44528}"/>
              </a:ext>
            </a:extLst>
          </p:cNvPr>
          <p:cNvPicPr>
            <a:picLocks noChangeAspect="1"/>
          </p:cNvPicPr>
          <p:nvPr/>
        </p:nvPicPr>
        <p:blipFill>
          <a:blip r:embed="rId2"/>
          <a:stretch>
            <a:fillRect/>
          </a:stretch>
        </p:blipFill>
        <p:spPr>
          <a:xfrm>
            <a:off x="1371600" y="237744"/>
            <a:ext cx="1280160" cy="1249224"/>
          </a:xfrm>
          <a:prstGeom prst="rect">
            <a:avLst/>
          </a:prstGeom>
        </p:spPr>
      </p:pic>
      <p:pic>
        <p:nvPicPr>
          <p:cNvPr id="13" name="Picture 12">
            <a:extLst>
              <a:ext uri="{FF2B5EF4-FFF2-40B4-BE49-F238E27FC236}">
                <a16:creationId xmlns:a16="http://schemas.microsoft.com/office/drawing/2014/main" id="{56617363-F73D-B74F-9647-C9D747AC7023}"/>
              </a:ext>
            </a:extLst>
          </p:cNvPr>
          <p:cNvPicPr>
            <a:picLocks noChangeAspect="1"/>
          </p:cNvPicPr>
          <p:nvPr/>
        </p:nvPicPr>
        <p:blipFill>
          <a:blip r:embed="rId3"/>
          <a:stretch>
            <a:fillRect/>
          </a:stretch>
        </p:blipFill>
        <p:spPr>
          <a:xfrm>
            <a:off x="1370529" y="7178040"/>
            <a:ext cx="824484" cy="228600"/>
          </a:xfrm>
          <a:prstGeom prst="rect">
            <a:avLst/>
          </a:prstGeom>
        </p:spPr>
      </p:pic>
      <p:pic>
        <p:nvPicPr>
          <p:cNvPr id="14" name="Picture 13">
            <a:extLst>
              <a:ext uri="{FF2B5EF4-FFF2-40B4-BE49-F238E27FC236}">
                <a16:creationId xmlns:a16="http://schemas.microsoft.com/office/drawing/2014/main" id="{D290C8FB-601C-A04C-84F7-213A857D3E6A}"/>
              </a:ext>
            </a:extLst>
          </p:cNvPr>
          <p:cNvPicPr>
            <a:picLocks noChangeAspect="1"/>
          </p:cNvPicPr>
          <p:nvPr/>
        </p:nvPicPr>
        <p:blipFill>
          <a:blip r:embed="rId4"/>
          <a:stretch>
            <a:fillRect/>
          </a:stretch>
        </p:blipFill>
        <p:spPr>
          <a:xfrm>
            <a:off x="2375535" y="7249637"/>
            <a:ext cx="929809" cy="155448"/>
          </a:xfrm>
          <a:prstGeom prst="rect">
            <a:avLst/>
          </a:prstGeom>
        </p:spPr>
      </p:pic>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2651641" y="4915645"/>
            <a:ext cx="3290888" cy="438150"/>
          </a:xfrm>
          <a:prstGeom prst="rect">
            <a:avLst/>
          </a:prstGeom>
        </p:spPr>
        <p:txBody>
          <a:bodyPr vert="horz" lIns="91440" tIns="45720" rIns="91440" bIns="45720" rtlCol="0" anchor="ctr"/>
          <a:lstStyle>
            <a:lvl1pPr algn="r">
              <a:defRPr sz="1800">
                <a:solidFill>
                  <a:schemeClr val="tx1">
                    <a:tint val="75000"/>
                  </a:schemeClr>
                </a:solidFill>
              </a:defRPr>
            </a:lvl1pPr>
          </a:lstStyle>
          <a:p>
            <a:fld id="{ABD4F8E3-4ED9-44B4-99E6-8A3D2CF8D415}" type="datetime4">
              <a:rPr lang="en-US" smtClean="0"/>
              <a:t>January 21, 2025</a:t>
            </a:fld>
            <a:endParaRPr lang="en-US"/>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189037" y="773011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69740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Larg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a:extLst>
              <a:ext uri="{FF2B5EF4-FFF2-40B4-BE49-F238E27FC236}">
                <a16:creationId xmlns:a16="http://schemas.microsoft.com/office/drawing/2014/main" id="{66026595-8D7E-D24C-9263-B65316A326B9}"/>
              </a:ext>
            </a:extLst>
          </p:cNvPr>
          <p:cNvSpPr>
            <a:spLocks noGrp="1"/>
          </p:cNvSpPr>
          <p:nvPr>
            <p:ph type="pic" sz="quarter" idx="10"/>
          </p:nvPr>
        </p:nvSpPr>
        <p:spPr>
          <a:xfrm>
            <a:off x="6400800" y="457200"/>
            <a:ext cx="7772400" cy="73152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8" name="Text Placeholder 5">
            <a:extLst>
              <a:ext uri="{FF2B5EF4-FFF2-40B4-BE49-F238E27FC236}">
                <a16:creationId xmlns:a16="http://schemas.microsoft.com/office/drawing/2014/main" id="{1D0CE8D1-2F12-5A44-A6B5-2CD466F52A60}"/>
              </a:ext>
            </a:extLst>
          </p:cNvPr>
          <p:cNvSpPr>
            <a:spLocks noGrp="1"/>
          </p:cNvSpPr>
          <p:nvPr>
            <p:ph type="body" sz="quarter" idx="14" hasCustomPrompt="1"/>
          </p:nvPr>
        </p:nvSpPr>
        <p:spPr>
          <a:xfrm>
            <a:off x="6400800" y="6858000"/>
            <a:ext cx="77724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9" name="Title 1">
            <a:extLst>
              <a:ext uri="{FF2B5EF4-FFF2-40B4-BE49-F238E27FC236}">
                <a16:creationId xmlns:a16="http://schemas.microsoft.com/office/drawing/2014/main" id="{B99B87A2-8960-403D-AE0D-D54946272206}"/>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026CA6"/>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1" name="Content Placeholder 13">
            <a:extLst>
              <a:ext uri="{FF2B5EF4-FFF2-40B4-BE49-F238E27FC236}">
                <a16:creationId xmlns:a16="http://schemas.microsoft.com/office/drawing/2014/main" id="{29354FF4-9871-4E1B-A45A-ABAA2BE2B69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47EFCEB6-2E27-4C42-A1E5-AC8A8BA83783}"/>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11229063-952C-CA4B-BB08-EC9BB02DB1CD}" type="datetime4">
              <a:rPr lang="en-US" smtClean="0"/>
              <a:t>January 21, 2025</a:t>
            </a:fld>
            <a:endParaRPr lang="en-US" dirty="0"/>
          </a:p>
        </p:txBody>
      </p:sp>
      <p:sp>
        <p:nvSpPr>
          <p:cNvPr id="15" name="Footer Placeholder 2">
            <a:extLst>
              <a:ext uri="{FF2B5EF4-FFF2-40B4-BE49-F238E27FC236}">
                <a16:creationId xmlns:a16="http://schemas.microsoft.com/office/drawing/2014/main" id="{A86FAFB9-0DC0-4AB0-9E8B-6EC7C8ABAAF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 name="Rectangle 1">
            <a:extLst>
              <a:ext uri="{FF2B5EF4-FFF2-40B4-BE49-F238E27FC236}">
                <a16:creationId xmlns:a16="http://schemas.microsoft.com/office/drawing/2014/main" id="{E4243D0C-5079-03E2-1D7D-BFED9CF85844}"/>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EF2EF51-431B-8CF8-82BD-0D2E1FC0CF66}"/>
              </a:ext>
            </a:extLst>
          </p:cNvPr>
          <p:cNvPicPr>
            <a:picLocks noChangeAspect="1"/>
          </p:cNvPicPr>
          <p:nvPr userDrawn="1"/>
        </p:nvPicPr>
        <p:blipFill>
          <a:blip r:embed="rId3"/>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4594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Large Text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Content Placeholder 4">
            <a:extLst>
              <a:ext uri="{FF2B5EF4-FFF2-40B4-BE49-F238E27FC236}">
                <a16:creationId xmlns:a16="http://schemas.microsoft.com/office/drawing/2014/main" id="{F0C408BC-A7DE-4A08-AD26-56414D2DD808}"/>
              </a:ext>
            </a:extLst>
          </p:cNvPr>
          <p:cNvSpPr>
            <a:spLocks noGrp="1"/>
          </p:cNvSpPr>
          <p:nvPr>
            <p:ph sz="quarter" idx="20"/>
          </p:nvPr>
        </p:nvSpPr>
        <p:spPr>
          <a:xfrm>
            <a:off x="6430642" y="457199"/>
            <a:ext cx="7772400" cy="7315200"/>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a:extLst>
              <a:ext uri="{FF2B5EF4-FFF2-40B4-BE49-F238E27FC236}">
                <a16:creationId xmlns:a16="http://schemas.microsoft.com/office/drawing/2014/main" id="{A3C58F0F-5237-4527-BB8E-6EEF623543B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
            <a:extLst>
              <a:ext uri="{FF2B5EF4-FFF2-40B4-BE49-F238E27FC236}">
                <a16:creationId xmlns:a16="http://schemas.microsoft.com/office/drawing/2014/main" id="{33D0FD2D-15F4-4320-9C04-2023CAB47E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F5A69A4-3D4A-0045-AC5F-3FF147DAE7B7}" type="datetime4">
              <a:rPr lang="en-US" smtClean="0"/>
              <a:t>January 21, 2025</a:t>
            </a:fld>
            <a:endParaRPr lang="en-US" dirty="0"/>
          </a:p>
        </p:txBody>
      </p:sp>
      <p:sp>
        <p:nvSpPr>
          <p:cNvPr id="19" name="Footer Placeholder 2">
            <a:extLst>
              <a:ext uri="{FF2B5EF4-FFF2-40B4-BE49-F238E27FC236}">
                <a16:creationId xmlns:a16="http://schemas.microsoft.com/office/drawing/2014/main" id="{08FBEF60-4239-4E67-A385-B22B813AD40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0" name="Title 1">
            <a:extLst>
              <a:ext uri="{FF2B5EF4-FFF2-40B4-BE49-F238E27FC236}">
                <a16:creationId xmlns:a16="http://schemas.microsoft.com/office/drawing/2014/main" id="{77614967-FAA9-4DA9-B7DE-539AA8923534}"/>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026CA6"/>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2" name="Rectangle 1">
            <a:extLst>
              <a:ext uri="{FF2B5EF4-FFF2-40B4-BE49-F238E27FC236}">
                <a16:creationId xmlns:a16="http://schemas.microsoft.com/office/drawing/2014/main" id="{BC63A203-6AAB-06F7-6EE3-7D0189AB07B4}"/>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9882A09-4E20-EA3A-315B-5EFE5A2A145A}"/>
              </a:ext>
            </a:extLst>
          </p:cNvPr>
          <p:cNvPicPr>
            <a:picLocks noChangeAspect="1"/>
          </p:cNvPicPr>
          <p:nvPr userDrawn="1"/>
        </p:nvPicPr>
        <p:blipFill>
          <a:blip r:embed="rId3"/>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10534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itle 1">
            <a:extLst>
              <a:ext uri="{FF2B5EF4-FFF2-40B4-BE49-F238E27FC236}">
                <a16:creationId xmlns:a16="http://schemas.microsoft.com/office/drawing/2014/main" id="{7C1406DC-BAEC-4717-8F68-46C92F16638A}"/>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026CA6"/>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0" name="Content Placeholder 4">
            <a:extLst>
              <a:ext uri="{FF2B5EF4-FFF2-40B4-BE49-F238E27FC236}">
                <a16:creationId xmlns:a16="http://schemas.microsoft.com/office/drawing/2014/main" id="{028E3363-7137-4431-9927-3AE087A5B2BE}"/>
              </a:ext>
            </a:extLst>
          </p:cNvPr>
          <p:cNvSpPr>
            <a:spLocks noGrp="1"/>
          </p:cNvSpPr>
          <p:nvPr>
            <p:ph sz="quarter" idx="20"/>
          </p:nvPr>
        </p:nvSpPr>
        <p:spPr>
          <a:xfrm>
            <a:off x="1371600" y="2057399"/>
            <a:ext cx="12801600" cy="5486401"/>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E76F451D-D169-4CA9-91EE-97F19A35C6DE}"/>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26C829A1-7682-5049-8BEA-E32BBA355717}" type="datetime4">
              <a:rPr lang="en-US" smtClean="0"/>
              <a:t>January 21, 2025</a:t>
            </a:fld>
            <a:endParaRPr lang="en-US" dirty="0"/>
          </a:p>
        </p:txBody>
      </p:sp>
      <p:sp>
        <p:nvSpPr>
          <p:cNvPr id="15" name="Footer Placeholder 2">
            <a:extLst>
              <a:ext uri="{FF2B5EF4-FFF2-40B4-BE49-F238E27FC236}">
                <a16:creationId xmlns:a16="http://schemas.microsoft.com/office/drawing/2014/main" id="{8A19F790-0343-4862-A140-1B409986B7F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 name="Rectangle 1">
            <a:extLst>
              <a:ext uri="{FF2B5EF4-FFF2-40B4-BE49-F238E27FC236}">
                <a16:creationId xmlns:a16="http://schemas.microsoft.com/office/drawing/2014/main" id="{1C5BB137-0F52-66B8-C558-EA2ED4A74A02}"/>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05377F2-A9EA-7DCF-1612-4F8355ED7A63}"/>
              </a:ext>
            </a:extLst>
          </p:cNvPr>
          <p:cNvPicPr>
            <a:picLocks noChangeAspect="1"/>
          </p:cNvPicPr>
          <p:nvPr userDrawn="1"/>
        </p:nvPicPr>
        <p:blipFill>
          <a:blip r:embed="rId3"/>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479351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4-Picture Gr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64008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7" name="Picture Placeholder 2">
            <a:extLst>
              <a:ext uri="{FF2B5EF4-FFF2-40B4-BE49-F238E27FC236}">
                <a16:creationId xmlns:a16="http://schemas.microsoft.com/office/drawing/2014/main" id="{FD00854A-4EC7-2D48-A025-5B0B48548BC7}"/>
              </a:ext>
            </a:extLst>
          </p:cNvPr>
          <p:cNvSpPr>
            <a:spLocks noGrp="1"/>
          </p:cNvSpPr>
          <p:nvPr>
            <p:ph type="pic" sz="quarter" idx="11"/>
          </p:nvPr>
        </p:nvSpPr>
        <p:spPr>
          <a:xfrm>
            <a:off x="105156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8" name="Picture Placeholder 2">
            <a:extLst>
              <a:ext uri="{FF2B5EF4-FFF2-40B4-BE49-F238E27FC236}">
                <a16:creationId xmlns:a16="http://schemas.microsoft.com/office/drawing/2014/main" id="{67A8C708-D197-CF47-8089-89928BE1E302}"/>
              </a:ext>
            </a:extLst>
          </p:cNvPr>
          <p:cNvSpPr>
            <a:spLocks noGrp="1"/>
          </p:cNvSpPr>
          <p:nvPr>
            <p:ph type="pic" sz="quarter" idx="12"/>
          </p:nvPr>
        </p:nvSpPr>
        <p:spPr>
          <a:xfrm>
            <a:off x="64008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2" name="Picture Placeholder 2">
            <a:extLst>
              <a:ext uri="{FF2B5EF4-FFF2-40B4-BE49-F238E27FC236}">
                <a16:creationId xmlns:a16="http://schemas.microsoft.com/office/drawing/2014/main" id="{3C4D2EBC-B863-FD49-A9DF-1381563078DA}"/>
              </a:ext>
            </a:extLst>
          </p:cNvPr>
          <p:cNvSpPr>
            <a:spLocks noGrp="1"/>
          </p:cNvSpPr>
          <p:nvPr>
            <p:ph type="pic" sz="quarter" idx="13"/>
          </p:nvPr>
        </p:nvSpPr>
        <p:spPr>
          <a:xfrm>
            <a:off x="105156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E93B472-4A32-7C41-A565-485FDC3EB832}"/>
              </a:ext>
            </a:extLst>
          </p:cNvPr>
          <p:cNvSpPr>
            <a:spLocks noGrp="1"/>
          </p:cNvSpPr>
          <p:nvPr>
            <p:ph type="body" sz="quarter" idx="14" hasCustomPrompt="1"/>
          </p:nvPr>
        </p:nvSpPr>
        <p:spPr>
          <a:xfrm>
            <a:off x="64008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3" name="Text Placeholder 5">
            <a:extLst>
              <a:ext uri="{FF2B5EF4-FFF2-40B4-BE49-F238E27FC236}">
                <a16:creationId xmlns:a16="http://schemas.microsoft.com/office/drawing/2014/main" id="{19F7807A-D120-BD49-9CBD-9174F26D7982}"/>
              </a:ext>
            </a:extLst>
          </p:cNvPr>
          <p:cNvSpPr>
            <a:spLocks noGrp="1"/>
          </p:cNvSpPr>
          <p:nvPr>
            <p:ph type="body" sz="quarter" idx="15" hasCustomPrompt="1"/>
          </p:nvPr>
        </p:nvSpPr>
        <p:spPr>
          <a:xfrm>
            <a:off x="64008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4" name="Text Placeholder 5">
            <a:extLst>
              <a:ext uri="{FF2B5EF4-FFF2-40B4-BE49-F238E27FC236}">
                <a16:creationId xmlns:a16="http://schemas.microsoft.com/office/drawing/2014/main" id="{08ED17FC-CAF8-9A40-9A88-897DEF9CFEA0}"/>
              </a:ext>
            </a:extLst>
          </p:cNvPr>
          <p:cNvSpPr>
            <a:spLocks noGrp="1"/>
          </p:cNvSpPr>
          <p:nvPr>
            <p:ph type="body" sz="quarter" idx="16" hasCustomPrompt="1"/>
          </p:nvPr>
        </p:nvSpPr>
        <p:spPr>
          <a:xfrm>
            <a:off x="105156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5" name="Text Placeholder 5">
            <a:extLst>
              <a:ext uri="{FF2B5EF4-FFF2-40B4-BE49-F238E27FC236}">
                <a16:creationId xmlns:a16="http://schemas.microsoft.com/office/drawing/2014/main" id="{4A16FA60-8BA9-8B4A-86AA-F8336C26C78B}"/>
              </a:ext>
            </a:extLst>
          </p:cNvPr>
          <p:cNvSpPr>
            <a:spLocks noGrp="1"/>
          </p:cNvSpPr>
          <p:nvPr>
            <p:ph type="body" sz="quarter" idx="17" hasCustomPrompt="1"/>
          </p:nvPr>
        </p:nvSpPr>
        <p:spPr>
          <a:xfrm>
            <a:off x="105156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6" name="Slide Number Placeholder 3">
            <a:extLst>
              <a:ext uri="{FF2B5EF4-FFF2-40B4-BE49-F238E27FC236}">
                <a16:creationId xmlns:a16="http://schemas.microsoft.com/office/drawing/2014/main" id="{7DC2EC3E-C641-FD49-9F15-878B1AFFFD98}"/>
              </a:ext>
            </a:extLst>
          </p:cNvPr>
          <p:cNvSpPr>
            <a:spLocks noGrp="1"/>
          </p:cNvSpPr>
          <p:nvPr>
            <p:ph type="sldNum" sz="quarter" idx="18"/>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9" name="Title 1">
            <a:extLst>
              <a:ext uri="{FF2B5EF4-FFF2-40B4-BE49-F238E27FC236}">
                <a16:creationId xmlns:a16="http://schemas.microsoft.com/office/drawing/2014/main" id="{3648737A-DE0E-48DB-87F0-65418715CF88}"/>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rgbClr val="026CA6"/>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21" name="Content Placeholder 13">
            <a:extLst>
              <a:ext uri="{FF2B5EF4-FFF2-40B4-BE49-F238E27FC236}">
                <a16:creationId xmlns:a16="http://schemas.microsoft.com/office/drawing/2014/main" id="{97DA340F-6103-4F2C-B3B8-8D8A524DC19C}"/>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Date Placeholder 1">
            <a:extLst>
              <a:ext uri="{FF2B5EF4-FFF2-40B4-BE49-F238E27FC236}">
                <a16:creationId xmlns:a16="http://schemas.microsoft.com/office/drawing/2014/main" id="{EE384947-F0AD-4E73-95AD-CAD4DEE446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49DEBFE8-0845-8244-9E6D-B9DAE9131779}" type="datetime4">
              <a:rPr lang="en-US" smtClean="0"/>
              <a:t>January 21, 2025</a:t>
            </a:fld>
            <a:endParaRPr lang="en-US" dirty="0"/>
          </a:p>
        </p:txBody>
      </p:sp>
      <p:sp>
        <p:nvSpPr>
          <p:cNvPr id="26" name="Footer Placeholder 2">
            <a:extLst>
              <a:ext uri="{FF2B5EF4-FFF2-40B4-BE49-F238E27FC236}">
                <a16:creationId xmlns:a16="http://schemas.microsoft.com/office/drawing/2014/main" id="{8259C4D6-850D-4393-9434-3F69451FBF8E}"/>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 name="Rectangle 1">
            <a:extLst>
              <a:ext uri="{FF2B5EF4-FFF2-40B4-BE49-F238E27FC236}">
                <a16:creationId xmlns:a16="http://schemas.microsoft.com/office/drawing/2014/main" id="{869857D2-B505-3BAA-432A-21558BE671E1}"/>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9E9F741-6D0D-D84B-BB28-FC19139ED5D8}"/>
              </a:ext>
            </a:extLst>
          </p:cNvPr>
          <p:cNvPicPr>
            <a:picLocks noChangeAspect="1"/>
          </p:cNvPicPr>
          <p:nvPr userDrawn="1"/>
        </p:nvPicPr>
        <p:blipFill>
          <a:blip r:embed="rId3"/>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172604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6-Picture Grid with 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6" name="Title 1">
            <a:extLst>
              <a:ext uri="{FF2B5EF4-FFF2-40B4-BE49-F238E27FC236}">
                <a16:creationId xmlns:a16="http://schemas.microsoft.com/office/drawing/2014/main" id="{BE0A6ECC-C9D0-4240-B978-69D09F2C9936}"/>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026CA6"/>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30" name="Date Placeholder 1">
            <a:extLst>
              <a:ext uri="{FF2B5EF4-FFF2-40B4-BE49-F238E27FC236}">
                <a16:creationId xmlns:a16="http://schemas.microsoft.com/office/drawing/2014/main" id="{E4CF0CE7-333F-4604-B518-6F7EE2AA82D5}"/>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82807638-29AC-FD4B-9674-A99A0239364B}" type="datetime4">
              <a:rPr lang="en-US" smtClean="0"/>
              <a:t>January 21, 2025</a:t>
            </a:fld>
            <a:endParaRPr lang="en-US" dirty="0"/>
          </a:p>
        </p:txBody>
      </p:sp>
      <p:sp>
        <p:nvSpPr>
          <p:cNvPr id="31" name="Footer Placeholder 2">
            <a:extLst>
              <a:ext uri="{FF2B5EF4-FFF2-40B4-BE49-F238E27FC236}">
                <a16:creationId xmlns:a16="http://schemas.microsoft.com/office/drawing/2014/main" id="{21303C4E-FB0C-4A46-BF34-C99D885AA3B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2" name="Content Placeholder 4">
            <a:extLst>
              <a:ext uri="{FF2B5EF4-FFF2-40B4-BE49-F238E27FC236}">
                <a16:creationId xmlns:a16="http://schemas.microsoft.com/office/drawing/2014/main" id="{C14080C3-5390-4F4E-9C88-2C080B5CE5D9}"/>
              </a:ext>
            </a:extLst>
          </p:cNvPr>
          <p:cNvSpPr>
            <a:spLocks noGrp="1"/>
          </p:cNvSpPr>
          <p:nvPr>
            <p:ph sz="quarter" idx="24"/>
          </p:nvPr>
        </p:nvSpPr>
        <p:spPr>
          <a:xfrm>
            <a:off x="1371600" y="2194560"/>
            <a:ext cx="12801600" cy="525886"/>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p:txBody>
      </p:sp>
      <p:sp>
        <p:nvSpPr>
          <p:cNvPr id="2" name="Rectangle 1">
            <a:extLst>
              <a:ext uri="{FF2B5EF4-FFF2-40B4-BE49-F238E27FC236}">
                <a16:creationId xmlns:a16="http://schemas.microsoft.com/office/drawing/2014/main" id="{E7258593-42FD-5F13-6456-C2977E8E5BFC}"/>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C073E38-8F1E-E668-DAD0-2595D983F4A0}"/>
              </a:ext>
            </a:extLst>
          </p:cNvPr>
          <p:cNvPicPr>
            <a:picLocks noChangeAspect="1"/>
          </p:cNvPicPr>
          <p:nvPr userDrawn="1"/>
        </p:nvPicPr>
        <p:blipFill>
          <a:blip r:embed="rId3"/>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373888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6-Picture Gr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8" name="Date Placeholder 1">
            <a:extLst>
              <a:ext uri="{FF2B5EF4-FFF2-40B4-BE49-F238E27FC236}">
                <a16:creationId xmlns:a16="http://schemas.microsoft.com/office/drawing/2014/main" id="{68F188F7-153E-49D5-8DFC-19025204703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CABAE38D-6A72-0F40-B6DF-5DC401ADDD6A}" type="datetime4">
              <a:rPr lang="en-US" smtClean="0"/>
              <a:t>January 21, 2025</a:t>
            </a:fld>
            <a:endParaRPr lang="en-US" dirty="0"/>
          </a:p>
        </p:txBody>
      </p:sp>
      <p:sp>
        <p:nvSpPr>
          <p:cNvPr id="29" name="Footer Placeholder 2">
            <a:extLst>
              <a:ext uri="{FF2B5EF4-FFF2-40B4-BE49-F238E27FC236}">
                <a16:creationId xmlns:a16="http://schemas.microsoft.com/office/drawing/2014/main" id="{578EF931-9BED-4D2C-8850-F588C3E36023}"/>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0" name="Title 1">
            <a:extLst>
              <a:ext uri="{FF2B5EF4-FFF2-40B4-BE49-F238E27FC236}">
                <a16:creationId xmlns:a16="http://schemas.microsoft.com/office/drawing/2014/main" id="{7B7AD090-7EA2-424E-A15B-B80A20326A1D}"/>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rgbClr val="026CA6"/>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2" name="Rectangle 1">
            <a:extLst>
              <a:ext uri="{FF2B5EF4-FFF2-40B4-BE49-F238E27FC236}">
                <a16:creationId xmlns:a16="http://schemas.microsoft.com/office/drawing/2014/main" id="{4C2DB5D0-F814-B93A-A5C5-3ABFCD90F411}"/>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3F9F379-4614-9285-7AA5-E5B48E1EE689}"/>
              </a:ext>
            </a:extLst>
          </p:cNvPr>
          <p:cNvPicPr>
            <a:picLocks noChangeAspect="1"/>
          </p:cNvPicPr>
          <p:nvPr userDrawn="1"/>
        </p:nvPicPr>
        <p:blipFill>
          <a:blip r:embed="rId3"/>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83369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7487356B-03FB-1D4B-A78E-725D1031D1E4}" type="datetime4">
              <a:rPr lang="en-US" smtClean="0"/>
              <a:t>January 21, 2025</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 name="Rectangle 1">
            <a:extLst>
              <a:ext uri="{FF2B5EF4-FFF2-40B4-BE49-F238E27FC236}">
                <a16:creationId xmlns:a16="http://schemas.microsoft.com/office/drawing/2014/main" id="{2F3F6BEC-9FBD-0778-81BD-68525678EBF5}"/>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1B94395-0296-F8C0-B1F8-CFF2531A87F5}"/>
              </a:ext>
            </a:extLst>
          </p:cNvPr>
          <p:cNvPicPr>
            <a:picLocks noChangeAspect="1"/>
          </p:cNvPicPr>
          <p:nvPr userDrawn="1"/>
        </p:nvPicPr>
        <p:blipFill>
          <a:blip r:embed="rId3"/>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187967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hank You / Conclusion">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chemeClr val="bg1"/>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extBox 5">
            <a:extLst>
              <a:ext uri="{FF2B5EF4-FFF2-40B4-BE49-F238E27FC236}">
                <a16:creationId xmlns:a16="http://schemas.microsoft.com/office/drawing/2014/main" id="{D366D1A4-6DD7-B54C-AB7B-63074374BB93}"/>
              </a:ext>
            </a:extLst>
          </p:cNvPr>
          <p:cNvSpPr txBox="1"/>
          <p:nvPr/>
        </p:nvSpPr>
        <p:spPr>
          <a:xfrm>
            <a:off x="1371600" y="2057400"/>
            <a:ext cx="4572000" cy="5486400"/>
          </a:xfrm>
          <a:prstGeom prst="rect">
            <a:avLst/>
          </a:prstGeom>
          <a:noFill/>
        </p:spPr>
        <p:txBody>
          <a:bodyPr wrap="square" lIns="0" tIns="0" rIns="0" bIns="0" rtlCol="0" anchor="ctr" anchorCtr="0">
            <a:noAutofit/>
          </a:bodyPr>
          <a:lstStyle/>
          <a:p>
            <a:pPr>
              <a:lnSpc>
                <a:spcPct val="90000"/>
              </a:lnSpc>
            </a:pPr>
            <a:r>
              <a:rPr lang="en-US" sz="4800" b="1" dirty="0">
                <a:solidFill>
                  <a:srgbClr val="026CA6"/>
                </a:solidFill>
                <a:latin typeface="Arial" panose="020B0604020202020204" pitchFamily="34" charset="0"/>
                <a:cs typeface="Arial" panose="020B0604020202020204" pitchFamily="34" charset="0"/>
              </a:rPr>
              <a:t>Thank you</a:t>
            </a:r>
          </a:p>
        </p:txBody>
      </p:sp>
      <p:sp>
        <p:nvSpPr>
          <p:cNvPr id="9" name="Footer Placeholder 2">
            <a:extLst>
              <a:ext uri="{FF2B5EF4-FFF2-40B4-BE49-F238E27FC236}">
                <a16:creationId xmlns:a16="http://schemas.microsoft.com/office/drawing/2014/main" id="{B62A8373-42F9-431F-865E-129CCA0046BE}"/>
              </a:ext>
            </a:extLst>
          </p:cNvPr>
          <p:cNvSpPr>
            <a:spLocks noGrp="1"/>
          </p:cNvSpPr>
          <p:nvPr>
            <p:ph type="ftr" sz="quarter" idx="3"/>
          </p:nvPr>
        </p:nvSpPr>
        <p:spPr>
          <a:xfrm>
            <a:off x="929247" y="7772400"/>
            <a:ext cx="5471554"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 name="Rectangle 1">
            <a:extLst>
              <a:ext uri="{FF2B5EF4-FFF2-40B4-BE49-F238E27FC236}">
                <a16:creationId xmlns:a16="http://schemas.microsoft.com/office/drawing/2014/main" id="{8642F900-405F-1587-268F-0FCD1CCB22F1}"/>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64F65A6-3F4D-E17E-4315-3EA019A85C8B}"/>
              </a:ext>
            </a:extLst>
          </p:cNvPr>
          <p:cNvPicPr>
            <a:picLocks noChangeAspect="1"/>
          </p:cNvPicPr>
          <p:nvPr userDrawn="1"/>
        </p:nvPicPr>
        <p:blipFill>
          <a:blip r:embed="rId2"/>
          <a:stretch>
            <a:fillRect/>
          </a:stretch>
        </p:blipFill>
        <p:spPr>
          <a:xfrm>
            <a:off x="1371600" y="237744"/>
            <a:ext cx="1280160" cy="1249224"/>
          </a:xfrm>
          <a:prstGeom prst="rect">
            <a:avLst/>
          </a:prstGeom>
        </p:spPr>
      </p:pic>
      <p:sp>
        <p:nvSpPr>
          <p:cNvPr id="5" name="TextBox 4">
            <a:extLst>
              <a:ext uri="{FF2B5EF4-FFF2-40B4-BE49-F238E27FC236}">
                <a16:creationId xmlns:a16="http://schemas.microsoft.com/office/drawing/2014/main" id="{87ED849B-CFAA-D78C-4B99-518812DAE774}"/>
              </a:ext>
            </a:extLst>
          </p:cNvPr>
          <p:cNvSpPr txBox="1"/>
          <p:nvPr userDrawn="1"/>
        </p:nvSpPr>
        <p:spPr>
          <a:xfrm>
            <a:off x="1371600" y="-1"/>
            <a:ext cx="4572000" cy="8229599"/>
          </a:xfrm>
          <a:prstGeom prst="rect">
            <a:avLst/>
          </a:prstGeom>
          <a:noFill/>
        </p:spPr>
        <p:txBody>
          <a:bodyPr wrap="square" lIns="0" tIns="0" rIns="0" bIns="0" rtlCol="0" anchor="ctr" anchorCtr="0">
            <a:noAutofit/>
          </a:bodyPr>
          <a:lstStyle/>
          <a:p>
            <a:pPr>
              <a:lnSpc>
                <a:spcPct val="90000"/>
              </a:lnSpc>
            </a:pPr>
            <a:r>
              <a:rPr lang="en-US" sz="4800" b="1" dirty="0">
                <a:solidFill>
                  <a:srgbClr val="C8722E"/>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245140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21DF1AC-1D08-B945-A034-B740A35902F9}"/>
              </a:ext>
            </a:extLst>
          </p:cNvPr>
          <p:cNvSpPr txBox="1"/>
          <p:nvPr userDrawn="1"/>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l">
              <a:defRPr sz="4800" b="1">
                <a:solidFill>
                  <a:srgbClr val="C8722E"/>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l">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9320"/>
            <a:ext cx="4572000" cy="274320"/>
          </a:xfrm>
          <a:prstGeom prst="rect">
            <a:avLst/>
          </a:prstGeom>
        </p:spPr>
        <p:txBody>
          <a:bodyPr wrap="none" lIns="0" tIns="0" rIns="0" bIns="0">
            <a:noAutofit/>
          </a:bodyPr>
          <a:lstStyle>
            <a:lvl1pPr marL="0" indent="0" algn="l">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title</a:t>
            </a:r>
          </a:p>
        </p:txBody>
      </p:sp>
      <p:sp>
        <p:nvSpPr>
          <p:cNvPr id="6" name="TextBox 5">
            <a:extLst>
              <a:ext uri="{FF2B5EF4-FFF2-40B4-BE49-F238E27FC236}">
                <a16:creationId xmlns:a16="http://schemas.microsoft.com/office/drawing/2014/main" id="{8915389B-4BB4-1644-9B7E-35A85D0C1E3B}"/>
              </a:ext>
            </a:extLst>
          </p:cNvPr>
          <p:cNvSpPr txBox="1"/>
          <p:nvPr userDrawn="1"/>
        </p:nvSpPr>
        <p:spPr>
          <a:xfrm>
            <a:off x="3710609" y="-1245704"/>
            <a:ext cx="184731" cy="4247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45A7D3E1-BCC3-C843-81A0-EA4EDFB44528}"/>
              </a:ext>
            </a:extLst>
          </p:cNvPr>
          <p:cNvPicPr>
            <a:picLocks noChangeAspect="1"/>
          </p:cNvPicPr>
          <p:nvPr userDrawn="1"/>
        </p:nvPicPr>
        <p:blipFill>
          <a:blip r:embed="rId2"/>
          <a:stretch>
            <a:fillRect/>
          </a:stretch>
        </p:blipFill>
        <p:spPr>
          <a:xfrm>
            <a:off x="1371600" y="237744"/>
            <a:ext cx="1280160" cy="1249224"/>
          </a:xfrm>
          <a:prstGeom prst="rect">
            <a:avLst/>
          </a:prstGeom>
        </p:spPr>
      </p:pic>
      <p:pic>
        <p:nvPicPr>
          <p:cNvPr id="13" name="Picture 12">
            <a:extLst>
              <a:ext uri="{FF2B5EF4-FFF2-40B4-BE49-F238E27FC236}">
                <a16:creationId xmlns:a16="http://schemas.microsoft.com/office/drawing/2014/main" id="{56617363-F73D-B74F-9647-C9D747AC7023}"/>
              </a:ext>
            </a:extLst>
          </p:cNvPr>
          <p:cNvPicPr>
            <a:picLocks noChangeAspect="1"/>
          </p:cNvPicPr>
          <p:nvPr userDrawn="1"/>
        </p:nvPicPr>
        <p:blipFill>
          <a:blip r:embed="rId3"/>
          <a:stretch>
            <a:fillRect/>
          </a:stretch>
        </p:blipFill>
        <p:spPr>
          <a:xfrm>
            <a:off x="1370529" y="7178040"/>
            <a:ext cx="824484" cy="228600"/>
          </a:xfrm>
          <a:prstGeom prst="rect">
            <a:avLst/>
          </a:prstGeom>
        </p:spPr>
      </p:pic>
      <p:pic>
        <p:nvPicPr>
          <p:cNvPr id="14" name="Picture 13">
            <a:extLst>
              <a:ext uri="{FF2B5EF4-FFF2-40B4-BE49-F238E27FC236}">
                <a16:creationId xmlns:a16="http://schemas.microsoft.com/office/drawing/2014/main" id="{D290C8FB-601C-A04C-84F7-213A857D3E6A}"/>
              </a:ext>
            </a:extLst>
          </p:cNvPr>
          <p:cNvPicPr>
            <a:picLocks noChangeAspect="1"/>
          </p:cNvPicPr>
          <p:nvPr userDrawn="1"/>
        </p:nvPicPr>
        <p:blipFill>
          <a:blip r:embed="rId4"/>
          <a:stretch>
            <a:fillRect/>
          </a:stretch>
        </p:blipFill>
        <p:spPr>
          <a:xfrm>
            <a:off x="2375535" y="7249637"/>
            <a:ext cx="929809" cy="155448"/>
          </a:xfrm>
          <a:prstGeom prst="rect">
            <a:avLst/>
          </a:prstGeom>
        </p:spPr>
      </p:pic>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1371600" y="4892040"/>
            <a:ext cx="4572000" cy="457200"/>
          </a:xfrm>
          <a:prstGeom prst="rect">
            <a:avLst/>
          </a:prstGeom>
        </p:spPr>
        <p:txBody>
          <a:bodyPr vert="horz" lIns="0" tIns="0" rIns="0" bIns="0" rtlCol="0" anchor="ctr"/>
          <a:lstStyle>
            <a:lvl1pPr algn="l">
              <a:defRPr sz="1800">
                <a:solidFill>
                  <a:schemeClr val="tx1">
                    <a:tint val="75000"/>
                  </a:schemeClr>
                </a:solidFill>
              </a:defRPr>
            </a:lvl1pPr>
          </a:lstStyle>
          <a:p>
            <a:fld id="{F0E56556-3A7F-AC45-A7A3-59E9B70DCC72}" type="datetime4">
              <a:rPr lang="en-US" smtClean="0"/>
              <a:t>January 21, 2025</a:t>
            </a:fld>
            <a:endParaRPr lang="en-US" dirty="0"/>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0225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3-Picture Gri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7675D04-7DDE-C240-AB7F-CA0C9CC63DBB}"/>
              </a:ext>
            </a:extLst>
          </p:cNvPr>
          <p:cNvSpPr>
            <a:spLocks noGrp="1"/>
          </p:cNvSpPr>
          <p:nvPr>
            <p:ph type="ftr" sz="quarter" idx="10"/>
          </p:nvPr>
        </p:nvSpPr>
        <p:spPr/>
        <p:txBody>
          <a:bodyPr/>
          <a:lstStyle/>
          <a:p>
            <a:endParaRPr lang="en-US" dirty="0"/>
          </a:p>
        </p:txBody>
      </p:sp>
      <p:sp>
        <p:nvSpPr>
          <p:cNvPr id="5" name="Picture Placeholder 2">
            <a:extLst>
              <a:ext uri="{FF2B5EF4-FFF2-40B4-BE49-F238E27FC236}">
                <a16:creationId xmlns:a16="http://schemas.microsoft.com/office/drawing/2014/main" id="{2C9506F2-D79A-124B-8D81-3927A3D8F9E6}"/>
              </a:ext>
            </a:extLst>
          </p:cNvPr>
          <p:cNvSpPr>
            <a:spLocks noGrp="1"/>
          </p:cNvSpPr>
          <p:nvPr>
            <p:ph type="pic" sz="quarter" idx="11"/>
          </p:nvPr>
        </p:nvSpPr>
        <p:spPr>
          <a:xfrm>
            <a:off x="137160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6" name="Picture Placeholder 2">
            <a:extLst>
              <a:ext uri="{FF2B5EF4-FFF2-40B4-BE49-F238E27FC236}">
                <a16:creationId xmlns:a16="http://schemas.microsoft.com/office/drawing/2014/main" id="{F6DF4DB4-43D6-5348-937D-9A63C139AB20}"/>
              </a:ext>
            </a:extLst>
          </p:cNvPr>
          <p:cNvSpPr>
            <a:spLocks noGrp="1"/>
          </p:cNvSpPr>
          <p:nvPr>
            <p:ph type="pic" sz="quarter" idx="13"/>
          </p:nvPr>
        </p:nvSpPr>
        <p:spPr>
          <a:xfrm>
            <a:off x="573786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7" name="Picture Placeholder 2">
            <a:extLst>
              <a:ext uri="{FF2B5EF4-FFF2-40B4-BE49-F238E27FC236}">
                <a16:creationId xmlns:a16="http://schemas.microsoft.com/office/drawing/2014/main" id="{432B2E41-72F4-8242-9307-762330C08D47}"/>
              </a:ext>
            </a:extLst>
          </p:cNvPr>
          <p:cNvSpPr>
            <a:spLocks noGrp="1"/>
          </p:cNvSpPr>
          <p:nvPr>
            <p:ph type="pic" sz="quarter" idx="15"/>
          </p:nvPr>
        </p:nvSpPr>
        <p:spPr>
          <a:xfrm>
            <a:off x="10104120" y="2066544"/>
            <a:ext cx="4069080" cy="5715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8" name="Text Placeholder 5">
            <a:extLst>
              <a:ext uri="{FF2B5EF4-FFF2-40B4-BE49-F238E27FC236}">
                <a16:creationId xmlns:a16="http://schemas.microsoft.com/office/drawing/2014/main" id="{039BBB15-7DE9-F441-8ABF-4216ECCF1A5C}"/>
              </a:ext>
            </a:extLst>
          </p:cNvPr>
          <p:cNvSpPr>
            <a:spLocks noGrp="1"/>
          </p:cNvSpPr>
          <p:nvPr>
            <p:ph type="body" sz="quarter" idx="17" hasCustomPrompt="1"/>
          </p:nvPr>
        </p:nvSpPr>
        <p:spPr>
          <a:xfrm>
            <a:off x="137160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9" name="Text Placeholder 5">
            <a:extLst>
              <a:ext uri="{FF2B5EF4-FFF2-40B4-BE49-F238E27FC236}">
                <a16:creationId xmlns:a16="http://schemas.microsoft.com/office/drawing/2014/main" id="{E9D38EC0-B4D2-CD46-97DC-21D3D89323EC}"/>
              </a:ext>
            </a:extLst>
          </p:cNvPr>
          <p:cNvSpPr>
            <a:spLocks noGrp="1"/>
          </p:cNvSpPr>
          <p:nvPr>
            <p:ph type="body" sz="quarter" idx="19" hasCustomPrompt="1"/>
          </p:nvPr>
        </p:nvSpPr>
        <p:spPr>
          <a:xfrm>
            <a:off x="573786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0" name="Text Placeholder 5">
            <a:extLst>
              <a:ext uri="{FF2B5EF4-FFF2-40B4-BE49-F238E27FC236}">
                <a16:creationId xmlns:a16="http://schemas.microsoft.com/office/drawing/2014/main" id="{518D1E49-E822-444D-843D-1E9376B850BE}"/>
              </a:ext>
            </a:extLst>
          </p:cNvPr>
          <p:cNvSpPr>
            <a:spLocks noGrp="1"/>
          </p:cNvSpPr>
          <p:nvPr>
            <p:ph type="body" sz="quarter" idx="21" hasCustomPrompt="1"/>
          </p:nvPr>
        </p:nvSpPr>
        <p:spPr>
          <a:xfrm>
            <a:off x="10104120" y="6583680"/>
            <a:ext cx="4069080" cy="1188720"/>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1" name="Slide Number Placeholder 3">
            <a:extLst>
              <a:ext uri="{FF2B5EF4-FFF2-40B4-BE49-F238E27FC236}">
                <a16:creationId xmlns:a16="http://schemas.microsoft.com/office/drawing/2014/main" id="{2FFE5A00-979B-A84F-AF88-8951007E4AEC}"/>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Title 1">
            <a:extLst>
              <a:ext uri="{FF2B5EF4-FFF2-40B4-BE49-F238E27FC236}">
                <a16:creationId xmlns:a16="http://schemas.microsoft.com/office/drawing/2014/main" id="{E408261C-68A4-B84D-80EF-BFFFE3AD88F2}"/>
              </a:ext>
            </a:extLst>
          </p:cNvPr>
          <p:cNvSpPr>
            <a:spLocks noGrp="1"/>
          </p:cNvSpPr>
          <p:nvPr>
            <p:ph type="title" hasCustomPrompt="1"/>
          </p:nvPr>
        </p:nvSpPr>
        <p:spPr>
          <a:xfrm>
            <a:off x="3200400" y="270933"/>
            <a:ext cx="10972800" cy="1310979"/>
          </a:xfrm>
          <a:prstGeom prst="rect">
            <a:avLst/>
          </a:prstGeom>
        </p:spPr>
        <p:txBody>
          <a:bodyPr lIns="0" tIns="0" rIns="0" bIns="0" anchor="b"/>
          <a:lstStyle>
            <a:lvl1pPr>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3" name="Date Placeholder 1">
            <a:extLst>
              <a:ext uri="{FF2B5EF4-FFF2-40B4-BE49-F238E27FC236}">
                <a16:creationId xmlns:a16="http://schemas.microsoft.com/office/drawing/2014/main" id="{1422E74C-CDC6-2347-ADAA-4761BAC24943}"/>
              </a:ext>
            </a:extLst>
          </p:cNvPr>
          <p:cNvSpPr>
            <a:spLocks noGrp="1"/>
          </p:cNvSpPr>
          <p:nvPr>
            <p:ph type="dt" sz="half" idx="2"/>
          </p:nvPr>
        </p:nvSpPr>
        <p:spPr>
          <a:xfrm>
            <a:off x="10703407" y="7772400"/>
            <a:ext cx="3108960" cy="457200"/>
          </a:xfrm>
          <a:prstGeom prst="rect">
            <a:avLst/>
          </a:prstGeom>
        </p:spPr>
        <p:txBody>
          <a:bodyPr vert="horz" lIns="91440" tIns="45720" rIns="91440" bIns="45720" rtlCol="0" anchor="ctr"/>
          <a:lstStyle>
            <a:lvl1pPr algn="r">
              <a:defRPr sz="1200">
                <a:solidFill>
                  <a:schemeClr val="tx1">
                    <a:tint val="75000"/>
                  </a:schemeClr>
                </a:solidFill>
              </a:defRPr>
            </a:lvl1pPr>
          </a:lstStyle>
          <a:p>
            <a:fld id="{DF134D5E-D3DA-2D41-9759-57F8522633EE}" type="datetime4">
              <a:rPr lang="en-US" smtClean="0"/>
              <a:t>January 21, 2025</a:t>
            </a:fld>
            <a:endParaRPr lang="en-US" dirty="0"/>
          </a:p>
        </p:txBody>
      </p:sp>
      <p:sp>
        <p:nvSpPr>
          <p:cNvPr id="14" name="Rectangle 13">
            <a:extLst>
              <a:ext uri="{FF2B5EF4-FFF2-40B4-BE49-F238E27FC236}">
                <a16:creationId xmlns:a16="http://schemas.microsoft.com/office/drawing/2014/main" id="{EAC40E78-3184-4472-BA18-F808CDC85ABD}"/>
              </a:ext>
            </a:extLst>
          </p:cNvPr>
          <p:cNvSpPr/>
          <p:nvPr userDrawn="1"/>
        </p:nvSpPr>
        <p:spPr>
          <a:xfrm>
            <a:off x="914400" y="0"/>
            <a:ext cx="137160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44AF1220-26A0-418C-9B43-719F93A98189}"/>
              </a:ext>
            </a:extLst>
          </p:cNvPr>
          <p:cNvPicPr>
            <a:picLocks noChangeAspect="1"/>
          </p:cNvPicPr>
          <p:nvPr userDrawn="1"/>
        </p:nvPicPr>
        <p:blipFill>
          <a:blip r:embed="rId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305564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15AA-8E9D-9E0F-3C92-54C7D7A78011}"/>
              </a:ext>
            </a:extLst>
          </p:cNvPr>
          <p:cNvSpPr>
            <a:spLocks noGrp="1"/>
          </p:cNvSpPr>
          <p:nvPr>
            <p:ph type="ctrTitle"/>
          </p:nvPr>
        </p:nvSpPr>
        <p:spPr>
          <a:xfrm>
            <a:off x="1828800" y="1346200"/>
            <a:ext cx="10972800" cy="286543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A66069-3852-162F-5CA0-1ABDF2360C5A}"/>
              </a:ext>
            </a:extLst>
          </p:cNvPr>
          <p:cNvSpPr>
            <a:spLocks noGrp="1"/>
          </p:cNvSpPr>
          <p:nvPr>
            <p:ph type="subTitle" idx="1"/>
          </p:nvPr>
        </p:nvSpPr>
        <p:spPr>
          <a:xfrm>
            <a:off x="1828800" y="4322763"/>
            <a:ext cx="10972800" cy="19859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F7819E-FDDC-A6FC-9894-D9E7A4D3B0BC}"/>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5" name="Footer Placeholder 4">
            <a:extLst>
              <a:ext uri="{FF2B5EF4-FFF2-40B4-BE49-F238E27FC236}">
                <a16:creationId xmlns:a16="http://schemas.microsoft.com/office/drawing/2014/main" id="{5D7CE941-ED05-4E32-8BBF-36405017C2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09F27-A106-63AF-983C-DA8B81478DAA}"/>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15770540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2FB9-BECF-04A7-2902-3B353ADE40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8797AD-D134-00D9-E166-DB88FCD05E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D9ADC-ECD3-4808-9B1C-A1DA076BAEFF}"/>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5" name="Footer Placeholder 4">
            <a:extLst>
              <a:ext uri="{FF2B5EF4-FFF2-40B4-BE49-F238E27FC236}">
                <a16:creationId xmlns:a16="http://schemas.microsoft.com/office/drawing/2014/main" id="{F00A2039-B1CD-3778-FBF5-B707A3D0D7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F07A68-667F-557D-0ECB-5D38D067E30C}"/>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20816718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85BB-84A8-6F19-1773-E18B92570CE1}"/>
              </a:ext>
            </a:extLst>
          </p:cNvPr>
          <p:cNvSpPr>
            <a:spLocks noGrp="1"/>
          </p:cNvSpPr>
          <p:nvPr>
            <p:ph type="title"/>
          </p:nvPr>
        </p:nvSpPr>
        <p:spPr>
          <a:xfrm>
            <a:off x="998538" y="2051050"/>
            <a:ext cx="12619037" cy="342423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C91D53-4CCC-1078-A422-2B1733FF61A0}"/>
              </a:ext>
            </a:extLst>
          </p:cNvPr>
          <p:cNvSpPr>
            <a:spLocks noGrp="1"/>
          </p:cNvSpPr>
          <p:nvPr>
            <p:ph type="body" idx="1"/>
          </p:nvPr>
        </p:nvSpPr>
        <p:spPr>
          <a:xfrm>
            <a:off x="998538" y="5507038"/>
            <a:ext cx="12619037" cy="18002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1621C6-9193-DFD4-3186-4110C71CF50B}"/>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5" name="Footer Placeholder 4">
            <a:extLst>
              <a:ext uri="{FF2B5EF4-FFF2-40B4-BE49-F238E27FC236}">
                <a16:creationId xmlns:a16="http://schemas.microsoft.com/office/drawing/2014/main" id="{D91B6F1F-7482-BD40-702C-A74B4016B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6D8A8-7D67-9EAD-38F2-88A8A01FF7D2}"/>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24269339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01DF-58FE-D5C4-4964-88F2596C34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908EF8-5C77-2209-92CF-98DA1D628C14}"/>
              </a:ext>
            </a:extLst>
          </p:cNvPr>
          <p:cNvSpPr>
            <a:spLocks noGrp="1"/>
          </p:cNvSpPr>
          <p:nvPr>
            <p:ph sz="half" idx="1"/>
          </p:nvPr>
        </p:nvSpPr>
        <p:spPr>
          <a:xfrm>
            <a:off x="1006475"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9653AF-8D7A-C54A-CF8E-EA2FA339953F}"/>
              </a:ext>
            </a:extLst>
          </p:cNvPr>
          <p:cNvSpPr>
            <a:spLocks noGrp="1"/>
          </p:cNvSpPr>
          <p:nvPr>
            <p:ph sz="half" idx="2"/>
          </p:nvPr>
        </p:nvSpPr>
        <p:spPr>
          <a:xfrm>
            <a:off x="7391400"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67D78-C94E-E384-F4F8-933F356E442A}"/>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6" name="Footer Placeholder 5">
            <a:extLst>
              <a:ext uri="{FF2B5EF4-FFF2-40B4-BE49-F238E27FC236}">
                <a16:creationId xmlns:a16="http://schemas.microsoft.com/office/drawing/2014/main" id="{AFB2F371-B975-FA66-7408-50FABBDC4C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97B50F-2853-D95F-8821-FFB352584986}"/>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7790614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4951-EEA0-9165-E212-7D77772E865F}"/>
              </a:ext>
            </a:extLst>
          </p:cNvPr>
          <p:cNvSpPr>
            <a:spLocks noGrp="1"/>
          </p:cNvSpPr>
          <p:nvPr>
            <p:ph type="title"/>
          </p:nvPr>
        </p:nvSpPr>
        <p:spPr>
          <a:xfrm>
            <a:off x="1008063" y="438150"/>
            <a:ext cx="12619037" cy="15906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5CFDF7-0DA2-4E63-2C3E-7AF697B7998F}"/>
              </a:ext>
            </a:extLst>
          </p:cNvPr>
          <p:cNvSpPr>
            <a:spLocks noGrp="1"/>
          </p:cNvSpPr>
          <p:nvPr>
            <p:ph type="body" idx="1"/>
          </p:nvPr>
        </p:nvSpPr>
        <p:spPr>
          <a:xfrm>
            <a:off x="1008063" y="2017713"/>
            <a:ext cx="6189662"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96A685-EDF0-7732-4A0F-980D942A0B61}"/>
              </a:ext>
            </a:extLst>
          </p:cNvPr>
          <p:cNvSpPr>
            <a:spLocks noGrp="1"/>
          </p:cNvSpPr>
          <p:nvPr>
            <p:ph sz="half" idx="2"/>
          </p:nvPr>
        </p:nvSpPr>
        <p:spPr>
          <a:xfrm>
            <a:off x="1008063" y="3006725"/>
            <a:ext cx="61896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37ACCC-A73F-ABE8-CC9B-F06A8E042A2C}"/>
              </a:ext>
            </a:extLst>
          </p:cNvPr>
          <p:cNvSpPr>
            <a:spLocks noGrp="1"/>
          </p:cNvSpPr>
          <p:nvPr>
            <p:ph type="body" sz="quarter" idx="3"/>
          </p:nvPr>
        </p:nvSpPr>
        <p:spPr>
          <a:xfrm>
            <a:off x="7407275" y="2017713"/>
            <a:ext cx="6219825"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8CADC7-EA83-14A2-25B7-43781972A030}"/>
              </a:ext>
            </a:extLst>
          </p:cNvPr>
          <p:cNvSpPr>
            <a:spLocks noGrp="1"/>
          </p:cNvSpPr>
          <p:nvPr>
            <p:ph sz="quarter" idx="4"/>
          </p:nvPr>
        </p:nvSpPr>
        <p:spPr>
          <a:xfrm>
            <a:off x="7407275" y="3006725"/>
            <a:ext cx="6219825"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BE9E28-D201-25B4-0690-7DCD00339545}"/>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8" name="Footer Placeholder 7">
            <a:extLst>
              <a:ext uri="{FF2B5EF4-FFF2-40B4-BE49-F238E27FC236}">
                <a16:creationId xmlns:a16="http://schemas.microsoft.com/office/drawing/2014/main" id="{D1039485-E38A-9795-595A-F994AF64AF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68FB64-A2DF-BDFC-1A1C-2FFBFBCBD884}"/>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18432916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AEEC-AC28-D7BD-E147-071FAFF23C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3103BA-E4F5-305B-9C24-37225E0A826D}"/>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4" name="Footer Placeholder 3">
            <a:extLst>
              <a:ext uri="{FF2B5EF4-FFF2-40B4-BE49-F238E27FC236}">
                <a16:creationId xmlns:a16="http://schemas.microsoft.com/office/drawing/2014/main" id="{5F3303A4-30DC-8F89-5AEE-6F92182759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126BD9-098D-86C3-341B-FC76BBCD0899}"/>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15412740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ED846E-A51F-89E7-F625-9E95CDAF291B}"/>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3" name="Footer Placeholder 2">
            <a:extLst>
              <a:ext uri="{FF2B5EF4-FFF2-40B4-BE49-F238E27FC236}">
                <a16:creationId xmlns:a16="http://schemas.microsoft.com/office/drawing/2014/main" id="{A0BDD5AC-8D47-3AB6-DAD7-E291D95C77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C59E08-6EF2-3EE8-398D-84144E3121F1}"/>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223111678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5B18B-7C36-74E3-0EBE-A95DB11A65C0}"/>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3787BA-1C8E-E813-EAA3-D22A6C9A7B99}"/>
              </a:ext>
            </a:extLst>
          </p:cNvPr>
          <p:cNvSpPr>
            <a:spLocks noGrp="1"/>
          </p:cNvSpPr>
          <p:nvPr>
            <p:ph idx="1"/>
          </p:nvPr>
        </p:nvSpPr>
        <p:spPr>
          <a:xfrm>
            <a:off x="6219825" y="1184275"/>
            <a:ext cx="7407275" cy="5848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3122A2-E246-FD06-AAB5-68A0438DBC86}"/>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AE82CF-908E-07D1-59E5-F5BAC1E84113}"/>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6" name="Footer Placeholder 5">
            <a:extLst>
              <a:ext uri="{FF2B5EF4-FFF2-40B4-BE49-F238E27FC236}">
                <a16:creationId xmlns:a16="http://schemas.microsoft.com/office/drawing/2014/main" id="{605D097A-43A3-300C-41CB-8BEF74FDC7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1A8847-0C76-5412-6628-A0D9354A9E80}"/>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39676304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1567-B3CF-BAD6-B765-2722C2383527}"/>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AD6558-BF4F-C493-FBFA-3D6605F5B09F}"/>
              </a:ext>
            </a:extLst>
          </p:cNvPr>
          <p:cNvSpPr>
            <a:spLocks noGrp="1"/>
          </p:cNvSpPr>
          <p:nvPr>
            <p:ph type="pic" idx="1"/>
          </p:nvPr>
        </p:nvSpPr>
        <p:spPr>
          <a:xfrm>
            <a:off x="6219825" y="1184275"/>
            <a:ext cx="7407275" cy="584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ACE58B-B038-9FAB-E0DD-E78F88D46502}"/>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B2C127-C58A-BF0D-3229-554F43D02E81}"/>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6" name="Footer Placeholder 5">
            <a:extLst>
              <a:ext uri="{FF2B5EF4-FFF2-40B4-BE49-F238E27FC236}">
                <a16:creationId xmlns:a16="http://schemas.microsoft.com/office/drawing/2014/main" id="{DA2B0F86-2505-FC16-2383-051C5997A2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87D755-5A9A-3C55-7F00-A20AB4D86254}"/>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28427213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7807A-F6BA-A047-3E98-85BAF99528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21F402-A3E5-45D5-146E-AF502E4F4B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FF6A77-B8CD-A5E1-A425-AD4965673308}"/>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5" name="Footer Placeholder 4">
            <a:extLst>
              <a:ext uri="{FF2B5EF4-FFF2-40B4-BE49-F238E27FC236}">
                <a16:creationId xmlns:a16="http://schemas.microsoft.com/office/drawing/2014/main" id="{025202F5-2EBB-86E0-02D7-ED96EFB349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13BFD-2344-E540-6A34-DE1A7BAA816C}"/>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26654118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DF7632-02AE-5A34-475C-9BEA7924D5BF}"/>
              </a:ext>
            </a:extLst>
          </p:cNvPr>
          <p:cNvSpPr>
            <a:spLocks noGrp="1"/>
          </p:cNvSpPr>
          <p:nvPr>
            <p:ph type="title" orient="vert"/>
          </p:nvPr>
        </p:nvSpPr>
        <p:spPr>
          <a:xfrm>
            <a:off x="10469563" y="438150"/>
            <a:ext cx="3154362" cy="69738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E56982-44F3-B967-A8F3-E915EA73823D}"/>
              </a:ext>
            </a:extLst>
          </p:cNvPr>
          <p:cNvSpPr>
            <a:spLocks noGrp="1"/>
          </p:cNvSpPr>
          <p:nvPr>
            <p:ph type="body" orient="vert" idx="1"/>
          </p:nvPr>
        </p:nvSpPr>
        <p:spPr>
          <a:xfrm>
            <a:off x="1006475" y="438150"/>
            <a:ext cx="9310688" cy="6973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AF137-FF74-1313-6BB2-B129C928F69B}"/>
              </a:ext>
            </a:extLst>
          </p:cNvPr>
          <p:cNvSpPr>
            <a:spLocks noGrp="1"/>
          </p:cNvSpPr>
          <p:nvPr>
            <p:ph type="dt" sz="half" idx="10"/>
          </p:nvPr>
        </p:nvSpPr>
        <p:spPr/>
        <p:txBody>
          <a:bodyPr/>
          <a:lstStyle/>
          <a:p>
            <a:fld id="{18A2A0DC-7972-4422-B3C8-8BD303741751}" type="datetimeFigureOut">
              <a:rPr lang="en-US" smtClean="0"/>
              <a:t>1/21/2025</a:t>
            </a:fld>
            <a:endParaRPr lang="en-US"/>
          </a:p>
        </p:txBody>
      </p:sp>
      <p:sp>
        <p:nvSpPr>
          <p:cNvPr id="5" name="Footer Placeholder 4">
            <a:extLst>
              <a:ext uri="{FF2B5EF4-FFF2-40B4-BE49-F238E27FC236}">
                <a16:creationId xmlns:a16="http://schemas.microsoft.com/office/drawing/2014/main" id="{12962D08-FCE7-716D-C120-82402FC9F2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1C7EC9-ED51-A29B-FDC2-C167EE3D5A1B}"/>
              </a:ext>
            </a:extLst>
          </p:cNvPr>
          <p:cNvSpPr>
            <a:spLocks noGrp="1"/>
          </p:cNvSpPr>
          <p:nvPr>
            <p:ph type="sldNum" sz="quarter" idx="12"/>
          </p:nvPr>
        </p:nvSpPr>
        <p:spPr/>
        <p:txBody>
          <a:bodyPr/>
          <a:lstStyle/>
          <a:p>
            <a:fld id="{ADD8176B-798C-4E78-9426-FEE462C20BBB}" type="slidenum">
              <a:rPr lang="en-US" smtClean="0"/>
              <a:t>‹#›</a:t>
            </a:fld>
            <a:endParaRPr lang="en-US"/>
          </a:p>
        </p:txBody>
      </p:sp>
    </p:spTree>
    <p:extLst>
      <p:ext uri="{BB962C8B-B14F-4D97-AF65-F5344CB8AC3E}">
        <p14:creationId xmlns:p14="http://schemas.microsoft.com/office/powerpoint/2010/main" val="1261121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6.png"/><Relationship Id="rId4" Type="http://schemas.openxmlformats.org/officeDocument/2006/relationships/slideLayout" Target="../slideLayouts/slideLayout15.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7.jpg"/><Relationship Id="rId18" Type="http://schemas.openxmlformats.org/officeDocument/2006/relationships/image" Target="../media/image12.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17" Type="http://schemas.openxmlformats.org/officeDocument/2006/relationships/image" Target="../media/image11.png"/><Relationship Id="rId2" Type="http://schemas.openxmlformats.org/officeDocument/2006/relationships/slideLayout" Target="../slideLayouts/slideLayout20.xml"/><Relationship Id="rId16" Type="http://schemas.openxmlformats.org/officeDocument/2006/relationships/image" Target="../media/image10.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9.pn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8.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image" Target="../media/image10.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9.png"/><Relationship Id="rId2" Type="http://schemas.openxmlformats.org/officeDocument/2006/relationships/slideLayout" Target="../slideLayouts/slideLayout31.xml"/><Relationship Id="rId16" Type="http://schemas.openxmlformats.org/officeDocument/2006/relationships/image" Target="../media/image8.emf"/><Relationship Id="rId20" Type="http://schemas.openxmlformats.org/officeDocument/2006/relationships/image" Target="../media/image12.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7.jpg"/><Relationship Id="rId10" Type="http://schemas.openxmlformats.org/officeDocument/2006/relationships/slideLayout" Target="../slideLayouts/slideLayout39.xml"/><Relationship Id="rId19" Type="http://schemas.openxmlformats.org/officeDocument/2006/relationships/image" Target="../media/image11.png"/><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21.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2.pn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2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25.jp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26.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EEAA279-64AD-4C24-987C-D056E5350C46}"/>
              </a:ext>
            </a:extLst>
          </p:cNvPr>
          <p:cNvSpPr>
            <a:spLocks noGrp="1"/>
          </p:cNvSpPr>
          <p:nvPr>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sp>
        <p:nvSpPr>
          <p:cNvPr id="4" name="Rectangle 3">
            <a:extLst>
              <a:ext uri="{FF2B5EF4-FFF2-40B4-BE49-F238E27FC236}">
                <a16:creationId xmlns:a16="http://schemas.microsoft.com/office/drawing/2014/main" id="{EFEDEF2A-7C1B-3640-83C7-7BF0A5F0431A}"/>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40F3E4AB-DED4-F94A-ADFA-AA1BE3D93A8E}"/>
              </a:ext>
            </a:extLst>
          </p:cNvPr>
          <p:cNvPicPr>
            <a:picLocks noChangeAspect="1"/>
          </p:cNvPicPr>
          <p:nvPr userDrawn="1"/>
        </p:nvPicPr>
        <p:blipFill>
          <a:blip r:embed="rId14"/>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64710702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33" r:id="rId5"/>
    <p:sldLayoutId id="2147483728" r:id="rId6"/>
    <p:sldLayoutId id="2147483729" r:id="rId7"/>
    <p:sldLayoutId id="2147483730" r:id="rId8"/>
    <p:sldLayoutId id="2147483731" r:id="rId9"/>
    <p:sldLayoutId id="2147483735" r:id="rId10"/>
    <p:sldLayoutId id="214748373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9FEB87E-1D1B-8843-A5C8-60595B41165B}"/>
              </a:ext>
            </a:extLst>
          </p:cNvPr>
          <p:cNvSpPr/>
          <p:nvPr userDrawn="1"/>
        </p:nvSpPr>
        <p:spPr>
          <a:xfrm>
            <a:off x="914400" y="0"/>
            <a:ext cx="137160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A683E85-5931-9D42-BF25-490ED04F575B}"/>
              </a:ext>
            </a:extLst>
          </p:cNvPr>
          <p:cNvSpPr/>
          <p:nvPr userDrawn="1"/>
        </p:nvSpPr>
        <p:spPr>
          <a:xfrm>
            <a:off x="1371600" y="457200"/>
            <a:ext cx="12801600" cy="7315200"/>
          </a:xfrm>
          <a:prstGeom prst="rect">
            <a:avLst/>
          </a:prstGeom>
          <a:gradFill>
            <a:gsLst>
              <a:gs pos="0">
                <a:srgbClr val="616265">
                  <a:alpha val="5000"/>
                </a:srgbClr>
              </a:gs>
              <a:gs pos="100000">
                <a:srgbClr val="616265">
                  <a:alpha val="2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5EEAA279-64AD-4C24-987C-D056E5350C46}"/>
              </a:ext>
            </a:extLst>
          </p:cNvPr>
          <p:cNvSpPr>
            <a:spLocks noGrp="1"/>
          </p:cNvSpPr>
          <p:nvPr userDrawn="1">
            <p:ph type="ftr" sz="quarter" idx="3"/>
          </p:nvPr>
        </p:nvSpPr>
        <p:spPr>
          <a:xfrm>
            <a:off x="1371600" y="7772400"/>
            <a:ext cx="4572000" cy="457200"/>
          </a:xfrm>
          <a:prstGeom prst="rect">
            <a:avLst/>
          </a:prstGeom>
        </p:spPr>
        <p:txBody>
          <a:bodyPr vert="horz" lIns="0" tIns="0" rIns="0" bIns="0" rtlCol="0" anchor="ctr"/>
          <a:lstStyle>
            <a:lvl1pPr algn="l">
              <a:defRPr sz="1200">
                <a:solidFill>
                  <a:schemeClr val="tx1">
                    <a:tint val="75000"/>
                  </a:schemeClr>
                </a:solidFill>
              </a:defRPr>
            </a:lvl1pPr>
          </a:lstStyle>
          <a:p>
            <a:endParaRPr lang="en-US" dirty="0"/>
          </a:p>
        </p:txBody>
      </p:sp>
      <p:grpSp>
        <p:nvGrpSpPr>
          <p:cNvPr id="6" name="Group 5">
            <a:extLst>
              <a:ext uri="{FF2B5EF4-FFF2-40B4-BE49-F238E27FC236}">
                <a16:creationId xmlns:a16="http://schemas.microsoft.com/office/drawing/2014/main" id="{2B566FF8-F908-9A45-A68D-6850F4B7FE33}"/>
              </a:ext>
            </a:extLst>
          </p:cNvPr>
          <p:cNvGrpSpPr/>
          <p:nvPr/>
        </p:nvGrpSpPr>
        <p:grpSpPr>
          <a:xfrm>
            <a:off x="4320540" y="2142309"/>
            <a:ext cx="6903720" cy="3944983"/>
            <a:chOff x="4114800" y="2286000"/>
            <a:chExt cx="6400800" cy="3657600"/>
          </a:xfrm>
        </p:grpSpPr>
        <p:sp>
          <p:nvSpPr>
            <p:cNvPr id="11" name="Rectangle 10">
              <a:extLst>
                <a:ext uri="{FF2B5EF4-FFF2-40B4-BE49-F238E27FC236}">
                  <a16:creationId xmlns:a16="http://schemas.microsoft.com/office/drawing/2014/main" id="{62B10BF8-1E48-4045-97DB-CF517C2664C4}"/>
                </a:ext>
              </a:extLst>
            </p:cNvPr>
            <p:cNvSpPr/>
            <p:nvPr/>
          </p:nvSpPr>
          <p:spPr>
            <a:xfrm>
              <a:off x="4114800" y="2286000"/>
              <a:ext cx="6400800" cy="3657600"/>
            </a:xfrm>
            <a:prstGeom prst="rect">
              <a:avLst/>
            </a:prstGeom>
            <a:solidFill>
              <a:schemeClr val="bg1"/>
            </a:solidFill>
            <a:ln>
              <a:solidFill>
                <a:srgbClr val="616265">
                  <a:alpha val="25000"/>
                </a:srgbClr>
              </a:solidFill>
            </a:ln>
            <a:effectLst>
              <a:outerShdw blurRad="76200" dist="12700" dir="5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B1313E2C-1C5A-3E44-A48E-CF46D0A9C469}"/>
                </a:ext>
              </a:extLst>
            </p:cNvPr>
            <p:cNvPicPr>
              <a:picLocks noChangeAspect="1"/>
            </p:cNvPicPr>
            <p:nvPr/>
          </p:nvPicPr>
          <p:blipFill>
            <a:blip r:embed="rId10"/>
            <a:stretch>
              <a:fillRect/>
            </a:stretch>
          </p:blipFill>
          <p:spPr>
            <a:xfrm>
              <a:off x="4529719" y="2697980"/>
              <a:ext cx="1828800" cy="1786128"/>
            </a:xfrm>
            <a:prstGeom prst="rect">
              <a:avLst/>
            </a:prstGeom>
          </p:spPr>
        </p:pic>
      </p:grpSp>
    </p:spTree>
    <p:extLst>
      <p:ext uri="{BB962C8B-B14F-4D97-AF65-F5344CB8AC3E}">
        <p14:creationId xmlns:p14="http://schemas.microsoft.com/office/powerpoint/2010/main" val="260152734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Silver_PowerPoint_Background_08-19-201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3" name="Footer Placeholder 4"/>
          <p:cNvSpPr>
            <a:spLocks noGrp="1"/>
          </p:cNvSpPr>
          <p:nvPr>
            <p:ph type="ftr" sz="quarter" idx="3"/>
          </p:nvPr>
        </p:nvSpPr>
        <p:spPr>
          <a:xfrm>
            <a:off x="4389120" y="7627621"/>
            <a:ext cx="5852160" cy="438150"/>
          </a:xfrm>
          <a:prstGeom prst="rect">
            <a:avLst/>
          </a:prstGeom>
        </p:spPr>
        <p:txBody>
          <a:bodyPr vert="horz" lIns="0" tIns="0" rIns="0" bIns="0" rtlCol="0" anchor="ctr"/>
          <a:lstStyle>
            <a:lvl1pPr algn="ctr">
              <a:defRPr sz="1080">
                <a:solidFill>
                  <a:srgbClr val="707276"/>
                </a:solidFill>
                <a:latin typeface="Arial"/>
                <a:cs typeface="Arial"/>
              </a:defRPr>
            </a:lvl1pPr>
          </a:lstStyle>
          <a:p>
            <a:endParaRPr lang="en-US" dirty="0"/>
          </a:p>
        </p:txBody>
      </p:sp>
      <p:sp>
        <p:nvSpPr>
          <p:cNvPr id="17" name="Date Placeholder 3"/>
          <p:cNvSpPr>
            <a:spLocks noGrp="1"/>
          </p:cNvSpPr>
          <p:nvPr>
            <p:ph type="dt" sz="half" idx="2"/>
          </p:nvPr>
        </p:nvSpPr>
        <p:spPr>
          <a:xfrm>
            <a:off x="10972800" y="7627621"/>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369048F2-A2A7-4569-9574-3B389462F4FE}" type="datetime4">
              <a:rPr lang="en-US" smtClean="0"/>
              <a:t>January 21, 2025</a:t>
            </a:fld>
            <a:endParaRPr lang="en-US" dirty="0"/>
          </a:p>
        </p:txBody>
      </p:sp>
      <p:sp>
        <p:nvSpPr>
          <p:cNvPr id="18" name="Slide Number Placeholder 5"/>
          <p:cNvSpPr>
            <a:spLocks noGrp="1"/>
          </p:cNvSpPr>
          <p:nvPr>
            <p:ph type="sldNum" sz="quarter" idx="4"/>
          </p:nvPr>
        </p:nvSpPr>
        <p:spPr>
          <a:xfrm>
            <a:off x="13986663" y="7627621"/>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19" name="Straight Connector 18"/>
          <p:cNvCxnSpPr/>
          <p:nvPr/>
        </p:nvCxnSpPr>
        <p:spPr>
          <a:xfrm>
            <a:off x="13763608" y="7745970"/>
            <a:ext cx="0" cy="219456"/>
          </a:xfrm>
          <a:prstGeom prst="line">
            <a:avLst/>
          </a:prstGeom>
          <a:ln w="12700">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21"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2" name="Text Placeholder 2"/>
          <p:cNvSpPr>
            <a:spLocks noGrp="1"/>
          </p:cNvSpPr>
          <p:nvPr>
            <p:ph type="body" idx="1"/>
          </p:nvPr>
        </p:nvSpPr>
        <p:spPr>
          <a:xfrm>
            <a:off x="438912" y="1920240"/>
            <a:ext cx="13752576" cy="54864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3" name="Picture 22"/>
          <p:cNvPicPr>
            <a:picLocks noChangeAspect="1"/>
          </p:cNvPicPr>
          <p:nvPr/>
        </p:nvPicPr>
        <p:blipFill>
          <a:blip r:embed="rId14"/>
          <a:stretch>
            <a:fillRect/>
          </a:stretch>
        </p:blipFill>
        <p:spPr>
          <a:xfrm>
            <a:off x="11709797" y="263347"/>
            <a:ext cx="2560320" cy="975360"/>
          </a:xfrm>
          <a:prstGeom prst="rect">
            <a:avLst/>
          </a:prstGeom>
        </p:spPr>
      </p:pic>
    </p:spTree>
    <p:extLst>
      <p:ext uri="{BB962C8B-B14F-4D97-AF65-F5344CB8AC3E}">
        <p14:creationId xmlns:p14="http://schemas.microsoft.com/office/powerpoint/2010/main" val="2340949901"/>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hf hdr="0" ftr="0" dt="0"/>
  <p:txStyles>
    <p:titleStyle>
      <a:lvl1pPr algn="l" defTabSz="548640" rtl="0" eaLnBrk="1" latinLnBrk="0" hangingPunct="1">
        <a:spcBef>
          <a:spcPct val="0"/>
        </a:spcBef>
        <a:buNone/>
        <a:defRPr sz="3120" b="1" kern="1200">
          <a:solidFill>
            <a:schemeClr val="bg1"/>
          </a:solidFill>
          <a:latin typeface="Arial"/>
          <a:ea typeface="+mj-ea"/>
          <a:cs typeface="Arial"/>
        </a:defRPr>
      </a:lvl1pPr>
    </p:titleStyle>
    <p:bodyStyle>
      <a:lvl1pPr marL="411480" indent="-411480" algn="l" defTabSz="548640" rtl="0" eaLnBrk="1" latinLnBrk="0" hangingPunct="1">
        <a:spcBef>
          <a:spcPct val="20000"/>
        </a:spcBef>
        <a:buSzPct val="100000"/>
        <a:buFontTx/>
        <a:buBlip>
          <a:blip r:embed="rId15"/>
        </a:buBlip>
        <a:defRPr sz="2400" kern="1200">
          <a:solidFill>
            <a:srgbClr val="242424"/>
          </a:solidFill>
          <a:latin typeface="Arial"/>
          <a:ea typeface="+mn-ea"/>
          <a:cs typeface="Arial"/>
        </a:defRPr>
      </a:lvl1pPr>
      <a:lvl2pPr marL="891540" indent="-342900" algn="l" defTabSz="548640" rtl="0" eaLnBrk="1" latinLnBrk="0" hangingPunct="1">
        <a:spcBef>
          <a:spcPct val="20000"/>
        </a:spcBef>
        <a:buSzPct val="100000"/>
        <a:buFontTx/>
        <a:buBlip>
          <a:blip r:embed="rId16"/>
        </a:buBlip>
        <a:defRPr sz="2160" kern="1200">
          <a:solidFill>
            <a:srgbClr val="242424"/>
          </a:solidFill>
          <a:latin typeface="Arial"/>
          <a:ea typeface="+mn-ea"/>
          <a:cs typeface="Arial"/>
        </a:defRPr>
      </a:lvl2pPr>
      <a:lvl3pPr marL="1371600" indent="-274320" algn="l" defTabSz="548640" rtl="0" eaLnBrk="1" latinLnBrk="0" hangingPunct="1">
        <a:spcBef>
          <a:spcPct val="20000"/>
        </a:spcBef>
        <a:buSzPct val="100000"/>
        <a:buFontTx/>
        <a:buBlip>
          <a:blip r:embed="rId17"/>
        </a:buBlip>
        <a:defRPr sz="1920" kern="1200">
          <a:solidFill>
            <a:srgbClr val="242424"/>
          </a:solidFill>
          <a:latin typeface="Arial"/>
          <a:ea typeface="+mn-ea"/>
          <a:cs typeface="Arial"/>
        </a:defRPr>
      </a:lvl3pPr>
      <a:lvl4pPr marL="1920240" indent="-274320" algn="l" defTabSz="548640" rtl="0" eaLnBrk="1" latinLnBrk="0" hangingPunct="1">
        <a:spcBef>
          <a:spcPct val="20000"/>
        </a:spcBef>
        <a:buSzPct val="100000"/>
        <a:buFontTx/>
        <a:buBlip>
          <a:blip r:embed="rId18"/>
        </a:buBlip>
        <a:defRPr sz="1680" kern="1200">
          <a:solidFill>
            <a:srgbClr val="242424"/>
          </a:solidFill>
          <a:latin typeface="Arial"/>
          <a:ea typeface="+mn-ea"/>
          <a:cs typeface="Arial"/>
        </a:defRPr>
      </a:lvl4pPr>
      <a:lvl5pPr marL="2468880" indent="-274320" algn="l" defTabSz="548640" rtl="0" eaLnBrk="1" latinLnBrk="0" hangingPunct="1">
        <a:spcBef>
          <a:spcPct val="20000"/>
        </a:spcBef>
        <a:buSzPct val="100000"/>
        <a:buFontTx/>
        <a:buBlip>
          <a:blip r:embed="rId15"/>
        </a:buBlip>
        <a:defRPr sz="1680" kern="1200">
          <a:solidFill>
            <a:srgbClr val="242424"/>
          </a:solidFill>
          <a:latin typeface="Arial"/>
          <a:ea typeface="+mn-ea"/>
          <a:cs typeface="Arial"/>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Silver_PowerPoint_Background_08-19-2011.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13" name="Footer Placeholder 4"/>
          <p:cNvSpPr>
            <a:spLocks noGrp="1"/>
          </p:cNvSpPr>
          <p:nvPr>
            <p:ph type="ftr" sz="quarter" idx="3"/>
          </p:nvPr>
        </p:nvSpPr>
        <p:spPr>
          <a:xfrm>
            <a:off x="4389120" y="7627622"/>
            <a:ext cx="5852160" cy="438150"/>
          </a:xfrm>
          <a:prstGeom prst="rect">
            <a:avLst/>
          </a:prstGeom>
        </p:spPr>
        <p:txBody>
          <a:bodyPr vert="horz" lIns="0" tIns="0" rIns="0" bIns="0" rtlCol="0" anchor="ctr"/>
          <a:lstStyle>
            <a:lvl1pPr algn="ctr">
              <a:defRPr sz="1080">
                <a:solidFill>
                  <a:srgbClr val="707276"/>
                </a:solidFill>
                <a:latin typeface="Arial"/>
                <a:cs typeface="Arial"/>
              </a:defRPr>
            </a:lvl1pPr>
          </a:lstStyle>
          <a:p>
            <a:endParaRPr lang="en-US" dirty="0"/>
          </a:p>
        </p:txBody>
      </p:sp>
      <p:sp>
        <p:nvSpPr>
          <p:cNvPr id="17" name="Date Placeholder 3"/>
          <p:cNvSpPr>
            <a:spLocks noGrp="1"/>
          </p:cNvSpPr>
          <p:nvPr>
            <p:ph type="dt" sz="half" idx="2"/>
          </p:nvPr>
        </p:nvSpPr>
        <p:spPr>
          <a:xfrm>
            <a:off x="10972800" y="7627622"/>
            <a:ext cx="2560320" cy="438150"/>
          </a:xfrm>
          <a:prstGeom prst="rect">
            <a:avLst/>
          </a:prstGeom>
        </p:spPr>
        <p:txBody>
          <a:bodyPr vert="horz" lIns="0" tIns="0" rIns="0" bIns="0" rtlCol="0" anchor="ctr"/>
          <a:lstStyle>
            <a:lvl1pPr algn="r">
              <a:defRPr sz="1080">
                <a:solidFill>
                  <a:srgbClr val="707276"/>
                </a:solidFill>
                <a:latin typeface="Arial"/>
                <a:cs typeface="Arial"/>
              </a:defRPr>
            </a:lvl1pPr>
          </a:lstStyle>
          <a:p>
            <a:fld id="{DD7AC348-22B4-4CCF-B969-5BFD7D4673FB}" type="datetime4">
              <a:rPr lang="en-US" smtClean="0"/>
              <a:t>January 21, 2025</a:t>
            </a:fld>
            <a:endParaRPr lang="en-US" dirty="0"/>
          </a:p>
        </p:txBody>
      </p:sp>
      <p:sp>
        <p:nvSpPr>
          <p:cNvPr id="18" name="Slide Number Placeholder 5"/>
          <p:cNvSpPr>
            <a:spLocks noGrp="1"/>
          </p:cNvSpPr>
          <p:nvPr>
            <p:ph type="sldNum" sz="quarter" idx="4"/>
          </p:nvPr>
        </p:nvSpPr>
        <p:spPr>
          <a:xfrm>
            <a:off x="13986663" y="7627622"/>
            <a:ext cx="482803" cy="438150"/>
          </a:xfrm>
          <a:prstGeom prst="rect">
            <a:avLst/>
          </a:prstGeom>
        </p:spPr>
        <p:txBody>
          <a:bodyPr lIns="0" tIns="0" bIns="0" anchor="ctr" anchorCtr="0"/>
          <a:lstStyle>
            <a:lvl1pPr algn="l">
              <a:defRPr sz="1080" b="1">
                <a:solidFill>
                  <a:srgbClr val="707276"/>
                </a:solidFill>
                <a:latin typeface="Arial"/>
                <a:cs typeface="Arial"/>
              </a:defRPr>
            </a:lvl1pPr>
          </a:lstStyle>
          <a:p>
            <a:fld id="{03722D57-58D6-9447-A6D5-A97F6C35A8FB}" type="slidenum">
              <a:rPr lang="en-US" smtClean="0"/>
              <a:pPr/>
              <a:t>‹#›</a:t>
            </a:fld>
            <a:endParaRPr lang="en-US" dirty="0"/>
          </a:p>
        </p:txBody>
      </p:sp>
      <p:cxnSp>
        <p:nvCxnSpPr>
          <p:cNvPr id="19" name="Straight Connector 18"/>
          <p:cNvCxnSpPr/>
          <p:nvPr/>
        </p:nvCxnSpPr>
        <p:spPr>
          <a:xfrm>
            <a:off x="13763608" y="7745970"/>
            <a:ext cx="0" cy="219456"/>
          </a:xfrm>
          <a:prstGeom prst="line">
            <a:avLst/>
          </a:prstGeom>
          <a:ln w="12700">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21" name="Title Placeholder 1"/>
          <p:cNvSpPr>
            <a:spLocks noGrp="1"/>
          </p:cNvSpPr>
          <p:nvPr>
            <p:ph type="title"/>
          </p:nvPr>
        </p:nvSpPr>
        <p:spPr>
          <a:xfrm>
            <a:off x="438912" y="241402"/>
            <a:ext cx="10607040" cy="1042416"/>
          </a:xfrm>
          <a:prstGeom prst="rect">
            <a:avLst/>
          </a:prstGeom>
        </p:spPr>
        <p:txBody>
          <a:bodyPr vert="horz" lIns="0" tIns="0" rIns="0" bIns="0" rtlCol="0" anchor="b" anchorCtr="0">
            <a:noAutofit/>
          </a:bodyPr>
          <a:lstStyle/>
          <a:p>
            <a:r>
              <a:rPr lang="en-US" dirty="0"/>
              <a:t>Click to edit Master title style</a:t>
            </a:r>
          </a:p>
        </p:txBody>
      </p:sp>
      <p:sp>
        <p:nvSpPr>
          <p:cNvPr id="22" name="Text Placeholder 2"/>
          <p:cNvSpPr>
            <a:spLocks noGrp="1"/>
          </p:cNvSpPr>
          <p:nvPr>
            <p:ph type="body" idx="1"/>
          </p:nvPr>
        </p:nvSpPr>
        <p:spPr>
          <a:xfrm>
            <a:off x="438912" y="1920240"/>
            <a:ext cx="13752576" cy="54864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3" name="Picture 22"/>
          <p:cNvPicPr>
            <a:picLocks noChangeAspect="1"/>
          </p:cNvPicPr>
          <p:nvPr/>
        </p:nvPicPr>
        <p:blipFill>
          <a:blip r:embed="rId16"/>
          <a:stretch>
            <a:fillRect/>
          </a:stretch>
        </p:blipFill>
        <p:spPr>
          <a:xfrm>
            <a:off x="11709797" y="263347"/>
            <a:ext cx="2560320" cy="975360"/>
          </a:xfrm>
          <a:prstGeom prst="rect">
            <a:avLst/>
          </a:prstGeom>
        </p:spPr>
      </p:pic>
    </p:spTree>
    <p:extLst>
      <p:ext uri="{BB962C8B-B14F-4D97-AF65-F5344CB8AC3E}">
        <p14:creationId xmlns:p14="http://schemas.microsoft.com/office/powerpoint/2010/main" val="121407223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Lst>
  <p:hf hdr="0" ftr="0" dt="0"/>
  <p:txStyles>
    <p:titleStyle>
      <a:lvl1pPr algn="l" defTabSz="548640" rtl="0" eaLnBrk="1" latinLnBrk="0" hangingPunct="1">
        <a:spcBef>
          <a:spcPct val="0"/>
        </a:spcBef>
        <a:buNone/>
        <a:defRPr sz="3120" b="1" kern="1200">
          <a:solidFill>
            <a:schemeClr val="bg1"/>
          </a:solidFill>
          <a:latin typeface="Arial"/>
          <a:ea typeface="+mj-ea"/>
          <a:cs typeface="Arial"/>
        </a:defRPr>
      </a:lvl1pPr>
    </p:titleStyle>
    <p:bodyStyle>
      <a:lvl1pPr marL="411480" indent="-411480" algn="l" defTabSz="548640" rtl="0" eaLnBrk="1" latinLnBrk="0" hangingPunct="1">
        <a:spcBef>
          <a:spcPct val="20000"/>
        </a:spcBef>
        <a:buSzPct val="100000"/>
        <a:buFontTx/>
        <a:buBlip>
          <a:blip r:embed="rId17"/>
        </a:buBlip>
        <a:defRPr sz="2400" kern="1200">
          <a:solidFill>
            <a:srgbClr val="242424"/>
          </a:solidFill>
          <a:latin typeface="Arial"/>
          <a:ea typeface="+mn-ea"/>
          <a:cs typeface="Arial"/>
        </a:defRPr>
      </a:lvl1pPr>
      <a:lvl2pPr marL="891540" indent="-342900" algn="l" defTabSz="548640" rtl="0" eaLnBrk="1" latinLnBrk="0" hangingPunct="1">
        <a:spcBef>
          <a:spcPct val="20000"/>
        </a:spcBef>
        <a:buSzPct val="100000"/>
        <a:buFontTx/>
        <a:buBlip>
          <a:blip r:embed="rId18"/>
        </a:buBlip>
        <a:defRPr sz="2160" kern="1200">
          <a:solidFill>
            <a:srgbClr val="242424"/>
          </a:solidFill>
          <a:latin typeface="Arial"/>
          <a:ea typeface="+mn-ea"/>
          <a:cs typeface="Arial"/>
        </a:defRPr>
      </a:lvl2pPr>
      <a:lvl3pPr marL="1371600" indent="-274320" algn="l" defTabSz="548640" rtl="0" eaLnBrk="1" latinLnBrk="0" hangingPunct="1">
        <a:spcBef>
          <a:spcPct val="20000"/>
        </a:spcBef>
        <a:buSzPct val="100000"/>
        <a:buFontTx/>
        <a:buBlip>
          <a:blip r:embed="rId19"/>
        </a:buBlip>
        <a:defRPr sz="1920" kern="1200">
          <a:solidFill>
            <a:srgbClr val="242424"/>
          </a:solidFill>
          <a:latin typeface="Arial"/>
          <a:ea typeface="+mn-ea"/>
          <a:cs typeface="Arial"/>
        </a:defRPr>
      </a:lvl3pPr>
      <a:lvl4pPr marL="1920240" indent="-274320" algn="l" defTabSz="548640" rtl="0" eaLnBrk="1" latinLnBrk="0" hangingPunct="1">
        <a:spcBef>
          <a:spcPct val="20000"/>
        </a:spcBef>
        <a:buSzPct val="100000"/>
        <a:buFontTx/>
        <a:buBlip>
          <a:blip r:embed="rId20"/>
        </a:buBlip>
        <a:defRPr sz="1680" kern="1200">
          <a:solidFill>
            <a:srgbClr val="242424"/>
          </a:solidFill>
          <a:latin typeface="Arial"/>
          <a:ea typeface="+mn-ea"/>
          <a:cs typeface="Arial"/>
        </a:defRPr>
      </a:lvl4pPr>
      <a:lvl5pPr marL="2468880" indent="-274320" algn="l" defTabSz="548640" rtl="0" eaLnBrk="1" latinLnBrk="0" hangingPunct="1">
        <a:spcBef>
          <a:spcPct val="20000"/>
        </a:spcBef>
        <a:buSzPct val="100000"/>
        <a:buFontTx/>
        <a:buBlip>
          <a:blip r:embed="rId17"/>
        </a:buBlip>
        <a:defRPr sz="1680" kern="1200">
          <a:solidFill>
            <a:srgbClr val="242424"/>
          </a:solidFill>
          <a:latin typeface="Arial"/>
          <a:ea typeface="+mn-ea"/>
          <a:cs typeface="Arial"/>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29221F-20F2-144C-A638-0A6C756C26C9}"/>
              </a:ext>
            </a:extLst>
          </p:cNvPr>
          <p:cNvSpPr/>
          <p:nvPr/>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588D28A-E737-5049-8A98-3AC3A6EA2CD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371600" y="237744"/>
            <a:ext cx="1280160" cy="1249224"/>
          </a:xfrm>
          <a:prstGeom prst="rect">
            <a:avLst/>
          </a:prstGeom>
        </p:spPr>
      </p:pic>
      <p:sp>
        <p:nvSpPr>
          <p:cNvPr id="3" name="Footer Placeholder 2">
            <a:extLst>
              <a:ext uri="{FF2B5EF4-FFF2-40B4-BE49-F238E27FC236}">
                <a16:creationId xmlns:a16="http://schemas.microsoft.com/office/drawing/2014/main" id="{5EEAA279-64AD-4C24-987C-D056E5350C46}"/>
              </a:ext>
            </a:extLst>
          </p:cNvPr>
          <p:cNvSpPr>
            <a:spLocks noGrp="1"/>
          </p:cNvSpPr>
          <p:nvPr>
            <p:ph type="ftr" sz="quarter" idx="3"/>
          </p:nvPr>
        </p:nvSpPr>
        <p:spPr>
          <a:xfrm>
            <a:off x="1189037"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5" name="Rectangle 4">
            <a:extLst>
              <a:ext uri="{FF2B5EF4-FFF2-40B4-BE49-F238E27FC236}">
                <a16:creationId xmlns:a16="http://schemas.microsoft.com/office/drawing/2014/main" id="{1D9D2B1A-8CB8-4464-BFF1-D2A560A76CB7}"/>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E724675-CFDA-4DBB-B3E9-4436DFD3DDE2}"/>
              </a:ext>
            </a:extLst>
          </p:cNvPr>
          <p:cNvPicPr>
            <a:picLocks noChangeAspect="1"/>
          </p:cNvPicPr>
          <p:nvPr userDrawn="1"/>
        </p:nvPicPr>
        <p:blipFill>
          <a:blip r:embed="rId15"/>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81186432"/>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2" r:id="rId10"/>
    <p:sldLayoutId id="214748379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29221F-20F2-144C-A638-0A6C756C26C9}"/>
              </a:ext>
            </a:extLst>
          </p:cNvPr>
          <p:cNvSpPr/>
          <p:nvPr/>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7588D28A-E737-5049-8A98-3AC3A6EA2CDB}"/>
              </a:ext>
            </a:extLst>
          </p:cNvPr>
          <p:cNvPicPr>
            <a:picLocks noChangeAspect="1"/>
          </p:cNvPicPr>
          <p:nvPr/>
        </p:nvPicPr>
        <p:blipFill>
          <a:blip r:embed="rId14"/>
          <a:stretch>
            <a:fillRect/>
          </a:stretch>
        </p:blipFill>
        <p:spPr>
          <a:xfrm>
            <a:off x="1371600" y="237744"/>
            <a:ext cx="1280160" cy="1249224"/>
          </a:xfrm>
          <a:prstGeom prst="rect">
            <a:avLst/>
          </a:prstGeom>
        </p:spPr>
      </p:pic>
      <p:sp>
        <p:nvSpPr>
          <p:cNvPr id="3" name="Footer Placeholder 2">
            <a:extLst>
              <a:ext uri="{FF2B5EF4-FFF2-40B4-BE49-F238E27FC236}">
                <a16:creationId xmlns:a16="http://schemas.microsoft.com/office/drawing/2014/main" id="{5EEAA279-64AD-4C24-987C-D056E5350C46}"/>
              </a:ext>
            </a:extLst>
          </p:cNvPr>
          <p:cNvSpPr>
            <a:spLocks noGrp="1"/>
          </p:cNvSpPr>
          <p:nvPr>
            <p:ph type="ftr" sz="quarter" idx="3"/>
          </p:nvPr>
        </p:nvSpPr>
        <p:spPr>
          <a:xfrm>
            <a:off x="1189037"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 name="Rectangle 1">
            <a:extLst>
              <a:ext uri="{FF2B5EF4-FFF2-40B4-BE49-F238E27FC236}">
                <a16:creationId xmlns:a16="http://schemas.microsoft.com/office/drawing/2014/main" id="{68D532A5-ECFE-C195-909D-DF00AFB52FB3}"/>
              </a:ext>
            </a:extLst>
          </p:cNvPr>
          <p:cNvSpPr/>
          <p:nvPr/>
        </p:nvSpPr>
        <p:spPr>
          <a:xfrm>
            <a:off x="10718800" y="5926667"/>
            <a:ext cx="3911599" cy="1828800"/>
          </a:xfrm>
          <a:prstGeom prst="rect">
            <a:avLst/>
          </a:prstGeom>
          <a:solidFill>
            <a:srgbClr val="02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4C85124-C739-DD7F-B29F-CEBF7177F70A}"/>
              </a:ext>
            </a:extLst>
          </p:cNvPr>
          <p:cNvPicPr>
            <a:picLocks noChangeAspect="1"/>
          </p:cNvPicPr>
          <p:nvPr/>
        </p:nvPicPr>
        <p:blipFill>
          <a:blip r:embed="rId15"/>
          <a:stretch>
            <a:fillRect/>
          </a:stretch>
        </p:blipFill>
        <p:spPr>
          <a:xfrm>
            <a:off x="11497732" y="6089899"/>
            <a:ext cx="2717800" cy="1562100"/>
          </a:xfrm>
          <a:prstGeom prst="rect">
            <a:avLst/>
          </a:prstGeom>
        </p:spPr>
      </p:pic>
      <p:sp>
        <p:nvSpPr>
          <p:cNvPr id="4" name="Rectangle 3">
            <a:extLst>
              <a:ext uri="{FF2B5EF4-FFF2-40B4-BE49-F238E27FC236}">
                <a16:creationId xmlns:a16="http://schemas.microsoft.com/office/drawing/2014/main" id="{A10A7635-8221-A9A0-A21A-B9CDFF646C71}"/>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5A81139F-1913-E995-17BA-6485C87EF250}"/>
              </a:ext>
            </a:extLst>
          </p:cNvPr>
          <p:cNvPicPr>
            <a:picLocks noChangeAspect="1"/>
          </p:cNvPicPr>
          <p:nvPr userDrawn="1"/>
        </p:nvPicPr>
        <p:blipFill>
          <a:blip r:embed="rId14"/>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270514167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D1B7A-E822-D8A4-7ADC-E1A9807AA691}"/>
              </a:ext>
            </a:extLst>
          </p:cNvPr>
          <p:cNvSpPr>
            <a:spLocks noGrp="1"/>
          </p:cNvSpPr>
          <p:nvPr>
            <p:ph type="title"/>
          </p:nvPr>
        </p:nvSpPr>
        <p:spPr>
          <a:xfrm>
            <a:off x="1006475" y="438150"/>
            <a:ext cx="12617450" cy="15906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72D686-040A-7FCB-5D29-F86BE3A845A7}"/>
              </a:ext>
            </a:extLst>
          </p:cNvPr>
          <p:cNvSpPr>
            <a:spLocks noGrp="1"/>
          </p:cNvSpPr>
          <p:nvPr>
            <p:ph type="body" idx="1"/>
          </p:nvPr>
        </p:nvSpPr>
        <p:spPr>
          <a:xfrm>
            <a:off x="1006475" y="2190750"/>
            <a:ext cx="12617450" cy="52212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EC1CE-D0CA-9A31-4506-6DE2A7495178}"/>
              </a:ext>
            </a:extLst>
          </p:cNvPr>
          <p:cNvSpPr>
            <a:spLocks noGrp="1"/>
          </p:cNvSpPr>
          <p:nvPr>
            <p:ph type="dt" sz="half" idx="2"/>
          </p:nvPr>
        </p:nvSpPr>
        <p:spPr>
          <a:xfrm>
            <a:off x="1006475" y="7627938"/>
            <a:ext cx="3290888" cy="438150"/>
          </a:xfrm>
          <a:prstGeom prst="rect">
            <a:avLst/>
          </a:prstGeom>
        </p:spPr>
        <p:txBody>
          <a:bodyPr vert="horz" lIns="91440" tIns="45720" rIns="91440" bIns="45720" rtlCol="0" anchor="ctr"/>
          <a:lstStyle>
            <a:lvl1pPr algn="l">
              <a:defRPr sz="1200">
                <a:solidFill>
                  <a:schemeClr val="tx1">
                    <a:tint val="75000"/>
                  </a:schemeClr>
                </a:solidFill>
              </a:defRPr>
            </a:lvl1pPr>
          </a:lstStyle>
          <a:p>
            <a:fld id="{18A2A0DC-7972-4422-B3C8-8BD303741751}" type="datetimeFigureOut">
              <a:rPr lang="en-US" smtClean="0"/>
              <a:t>1/21/2025</a:t>
            </a:fld>
            <a:endParaRPr lang="en-US"/>
          </a:p>
        </p:txBody>
      </p:sp>
      <p:sp>
        <p:nvSpPr>
          <p:cNvPr id="5" name="Footer Placeholder 4">
            <a:extLst>
              <a:ext uri="{FF2B5EF4-FFF2-40B4-BE49-F238E27FC236}">
                <a16:creationId xmlns:a16="http://schemas.microsoft.com/office/drawing/2014/main" id="{8B99F4BD-725C-F7B6-9E60-7674881896B8}"/>
              </a:ext>
            </a:extLst>
          </p:cNvPr>
          <p:cNvSpPr>
            <a:spLocks noGrp="1"/>
          </p:cNvSpPr>
          <p:nvPr>
            <p:ph type="ftr" sz="quarter" idx="3"/>
          </p:nvPr>
        </p:nvSpPr>
        <p:spPr>
          <a:xfrm>
            <a:off x="4846638"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84F2F2-49DA-B33A-3DE4-B23EB968335D}"/>
              </a:ext>
            </a:extLst>
          </p:cNvPr>
          <p:cNvSpPr>
            <a:spLocks noGrp="1"/>
          </p:cNvSpPr>
          <p:nvPr>
            <p:ph type="sldNum" sz="quarter" idx="4"/>
          </p:nvPr>
        </p:nvSpPr>
        <p:spPr>
          <a:xfrm>
            <a:off x="10333038" y="7627938"/>
            <a:ext cx="3290887" cy="438150"/>
          </a:xfrm>
          <a:prstGeom prst="rect">
            <a:avLst/>
          </a:prstGeom>
        </p:spPr>
        <p:txBody>
          <a:bodyPr vert="horz" lIns="91440" tIns="45720" rIns="91440" bIns="45720" rtlCol="0" anchor="ctr"/>
          <a:lstStyle>
            <a:lvl1pPr algn="r">
              <a:defRPr sz="1200">
                <a:solidFill>
                  <a:schemeClr val="tx1">
                    <a:tint val="75000"/>
                  </a:schemeClr>
                </a:solidFill>
              </a:defRPr>
            </a:lvl1pPr>
          </a:lstStyle>
          <a:p>
            <a:fld id="{ADD8176B-798C-4E78-9426-FEE462C20BBB}" type="slidenum">
              <a:rPr lang="en-US" smtClean="0"/>
              <a:t>‹#›</a:t>
            </a:fld>
            <a:endParaRPr lang="en-US"/>
          </a:p>
        </p:txBody>
      </p:sp>
    </p:spTree>
    <p:extLst>
      <p:ext uri="{BB962C8B-B14F-4D97-AF65-F5344CB8AC3E}">
        <p14:creationId xmlns:p14="http://schemas.microsoft.com/office/powerpoint/2010/main" val="3369354037"/>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hyperlink" Target="http://jobs.pnnl.gov/" TargetMode="External"/><Relationship Id="rId2" Type="http://schemas.openxmlformats.org/officeDocument/2006/relationships/notesSlide" Target="../notesSlides/notesSlide2.xml"/><Relationship Id="rId1" Type="http://schemas.openxmlformats.org/officeDocument/2006/relationships/slideLayout" Target="../slideLayouts/slideLayout5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1.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5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57.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57.xml"/><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61.xml"/><Relationship Id="rId5" Type="http://schemas.openxmlformats.org/officeDocument/2006/relationships/image" Target="../media/image47.sv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57.xml"/><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57.xml"/><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57.xml"/><Relationship Id="rId6" Type="http://schemas.openxmlformats.org/officeDocument/2006/relationships/image" Target="../media/image56.sv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slides/_rels/slide12.xml.rels><?xml version="1.0" encoding="UTF-8" standalone="yes"?>
<Relationships xmlns="http://schemas.openxmlformats.org/package/2006/relationships"><Relationship Id="rId8" Type="http://schemas.openxmlformats.org/officeDocument/2006/relationships/image" Target="../media/image66.jpg"/><Relationship Id="rId3" Type="http://schemas.openxmlformats.org/officeDocument/2006/relationships/image" Target="../media/image61.JPG"/><Relationship Id="rId7" Type="http://schemas.openxmlformats.org/officeDocument/2006/relationships/image" Target="../media/image65.JPG"/><Relationship Id="rId2" Type="http://schemas.openxmlformats.org/officeDocument/2006/relationships/notesSlide" Target="../notesSlides/notesSlide12.xml"/><Relationship Id="rId1" Type="http://schemas.openxmlformats.org/officeDocument/2006/relationships/slideLayout" Target="../slideLayouts/slideLayout59.xml"/><Relationship Id="rId6" Type="http://schemas.openxmlformats.org/officeDocument/2006/relationships/image" Target="../media/image64.jpg"/><Relationship Id="rId5" Type="http://schemas.openxmlformats.org/officeDocument/2006/relationships/image" Target="../media/image63.png"/><Relationship Id="rId4" Type="http://schemas.openxmlformats.org/officeDocument/2006/relationships/image" Target="../media/image62.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5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55.xml"/><Relationship Id="rId4" Type="http://schemas.openxmlformats.org/officeDocument/2006/relationships/hyperlink" Target="http://www.lni.wa.gov/WorkplaceRights/TeenWorkers/Hours/Variances/#SpecialVarianc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57.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7.xml"/><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svg"/><Relationship Id="rId2" Type="http://schemas.openxmlformats.org/officeDocument/2006/relationships/notesSlide" Target="../notesSlides/notesSlide18.xml"/><Relationship Id="rId1" Type="http://schemas.openxmlformats.org/officeDocument/2006/relationships/slideLayout" Target="../slideLayouts/slideLayout57.xml"/><Relationship Id="rId6" Type="http://schemas.openxmlformats.org/officeDocument/2006/relationships/image" Target="../media/image76.svg"/><Relationship Id="rId11" Type="http://schemas.openxmlformats.org/officeDocument/2006/relationships/image" Target="../media/image81.png"/><Relationship Id="rId5" Type="http://schemas.openxmlformats.org/officeDocument/2006/relationships/image" Target="../media/image75.png"/><Relationship Id="rId10" Type="http://schemas.openxmlformats.org/officeDocument/2006/relationships/image" Target="../media/image80.svg"/><Relationship Id="rId4" Type="http://schemas.openxmlformats.org/officeDocument/2006/relationships/image" Target="../media/image74.svg"/><Relationship Id="rId9" Type="http://schemas.openxmlformats.org/officeDocument/2006/relationships/image" Target="../media/image79.png"/></Relationships>
</file>

<file path=ppt/slides/_rels/slide19.xml.rels><?xml version="1.0" encoding="UTF-8" standalone="yes"?>
<Relationships xmlns="http://schemas.openxmlformats.org/package/2006/relationships"><Relationship Id="rId3" Type="http://schemas.openxmlformats.org/officeDocument/2006/relationships/hyperlink" Target="http://jobs.pnnl.gov/" TargetMode="External"/><Relationship Id="rId7" Type="http://schemas.openxmlformats.org/officeDocument/2006/relationships/image" Target="../media/image84.svg"/><Relationship Id="rId2" Type="http://schemas.openxmlformats.org/officeDocument/2006/relationships/notesSlide" Target="../notesSlides/notesSlide19.xml"/><Relationship Id="rId1" Type="http://schemas.openxmlformats.org/officeDocument/2006/relationships/slideLayout" Target="../slideLayouts/slideLayout57.xml"/><Relationship Id="rId6" Type="http://schemas.openxmlformats.org/officeDocument/2006/relationships/image" Target="../media/image83.png"/><Relationship Id="rId5" Type="http://schemas.openxmlformats.org/officeDocument/2006/relationships/image" Target="../media/image76.svg"/><Relationship Id="rId4" Type="http://schemas.openxmlformats.org/officeDocument/2006/relationships/image" Target="../media/image75.png"/></Relationships>
</file>

<file path=ppt/slides/_rels/slide2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0.xml"/><Relationship Id="rId1" Type="http://schemas.openxmlformats.org/officeDocument/2006/relationships/slideLayout" Target="../slideLayouts/slideLayout64.xml"/><Relationship Id="rId5" Type="http://schemas.openxmlformats.org/officeDocument/2006/relationships/image" Target="../media/image87.JPG"/><Relationship Id="rId4" Type="http://schemas.openxmlformats.org/officeDocument/2006/relationships/image" Target="../media/image86.jpg"/></Relationships>
</file>

<file path=ppt/slides/_rels/slide21.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57.xml"/><Relationship Id="rId6" Type="http://schemas.openxmlformats.org/officeDocument/2006/relationships/image" Target="../media/image92.svg"/><Relationship Id="rId5" Type="http://schemas.openxmlformats.org/officeDocument/2006/relationships/image" Target="../media/image91.png"/><Relationship Id="rId10" Type="http://schemas.openxmlformats.org/officeDocument/2006/relationships/image" Target="../media/image74.svg"/><Relationship Id="rId4" Type="http://schemas.openxmlformats.org/officeDocument/2006/relationships/image" Target="../media/image90.svg"/><Relationship Id="rId9" Type="http://schemas.openxmlformats.org/officeDocument/2006/relationships/image" Target="../media/image7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8B9CE6-9C38-B140-BF3C-C3228CA5DC6D}"/>
              </a:ext>
            </a:extLst>
          </p:cNvPr>
          <p:cNvSpPr>
            <a:spLocks noGrp="1"/>
          </p:cNvSpPr>
          <p:nvPr>
            <p:ph type="ctrTitle"/>
          </p:nvPr>
        </p:nvSpPr>
        <p:spPr>
          <a:xfrm>
            <a:off x="1371600" y="2417379"/>
            <a:ext cx="4572000" cy="2154621"/>
          </a:xfrm>
        </p:spPr>
        <p:txBody>
          <a:bodyPr/>
          <a:lstStyle/>
          <a:p>
            <a:r>
              <a:rPr lang="en-US" sz="4400" dirty="0"/>
              <a:t>PNNL Office of STEM Education</a:t>
            </a:r>
            <a:br>
              <a:rPr lang="en-US" sz="4400" dirty="0"/>
            </a:br>
            <a:r>
              <a:rPr lang="en-US" sz="3200" b="0" dirty="0"/>
              <a:t>High School Program</a:t>
            </a:r>
          </a:p>
        </p:txBody>
      </p:sp>
      <p:sp>
        <p:nvSpPr>
          <p:cNvPr id="4" name="Text Placeholder 3">
            <a:extLst>
              <a:ext uri="{FF2B5EF4-FFF2-40B4-BE49-F238E27FC236}">
                <a16:creationId xmlns:a16="http://schemas.microsoft.com/office/drawing/2014/main" id="{AA0E8DF3-DEDE-4A4C-AD07-386910E10F95}"/>
              </a:ext>
            </a:extLst>
          </p:cNvPr>
          <p:cNvSpPr>
            <a:spLocks noGrp="1"/>
          </p:cNvSpPr>
          <p:nvPr>
            <p:ph type="body" sz="quarter" idx="10"/>
          </p:nvPr>
        </p:nvSpPr>
        <p:spPr/>
        <p:txBody>
          <a:bodyPr/>
          <a:lstStyle/>
          <a:p>
            <a:r>
              <a:rPr lang="en-US" dirty="0"/>
              <a:t>Juan Lopez</a:t>
            </a:r>
          </a:p>
        </p:txBody>
      </p:sp>
      <p:sp>
        <p:nvSpPr>
          <p:cNvPr id="10" name="Text Placeholder 9">
            <a:extLst>
              <a:ext uri="{FF2B5EF4-FFF2-40B4-BE49-F238E27FC236}">
                <a16:creationId xmlns:a16="http://schemas.microsoft.com/office/drawing/2014/main" id="{CE3783F0-60C7-DD4E-B78A-0593416B1FFD}"/>
              </a:ext>
            </a:extLst>
          </p:cNvPr>
          <p:cNvSpPr>
            <a:spLocks noGrp="1"/>
          </p:cNvSpPr>
          <p:nvPr>
            <p:ph type="body" sz="quarter" idx="11"/>
          </p:nvPr>
        </p:nvSpPr>
        <p:spPr/>
        <p:txBody>
          <a:bodyPr/>
          <a:lstStyle/>
          <a:p>
            <a:r>
              <a:rPr lang="en-US" dirty="0"/>
              <a:t>HS Program Manager</a:t>
            </a:r>
          </a:p>
          <a:p>
            <a:endParaRPr lang="en-US" dirty="0"/>
          </a:p>
          <a:p>
            <a:endParaRPr lang="en-US" dirty="0"/>
          </a:p>
        </p:txBody>
      </p:sp>
      <p:sp>
        <p:nvSpPr>
          <p:cNvPr id="6" name="Date Placeholder 5">
            <a:extLst>
              <a:ext uri="{FF2B5EF4-FFF2-40B4-BE49-F238E27FC236}">
                <a16:creationId xmlns:a16="http://schemas.microsoft.com/office/drawing/2014/main" id="{B8696A4F-5314-46CD-B205-CC2D44570D66}"/>
              </a:ext>
            </a:extLst>
          </p:cNvPr>
          <p:cNvSpPr>
            <a:spLocks noGrp="1"/>
          </p:cNvSpPr>
          <p:nvPr>
            <p:ph type="dt" sz="half" idx="2"/>
          </p:nvPr>
        </p:nvSpPr>
        <p:spPr>
          <a:xfrm>
            <a:off x="1371600" y="4937760"/>
            <a:ext cx="4572000" cy="457200"/>
          </a:xfrm>
        </p:spPr>
        <p:txBody>
          <a:bodyPr/>
          <a:lstStyle/>
          <a:p>
            <a:r>
              <a:rPr lang="en-US" dirty="0"/>
              <a:t>January 2025	</a:t>
            </a:r>
          </a:p>
        </p:txBody>
      </p:sp>
    </p:spTree>
    <p:extLst>
      <p:ext uri="{BB962C8B-B14F-4D97-AF65-F5344CB8AC3E}">
        <p14:creationId xmlns:p14="http://schemas.microsoft.com/office/powerpoint/2010/main" val="115215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75891A-8669-42C3-9B71-4F418A8C66C9}"/>
              </a:ext>
            </a:extLst>
          </p:cNvPr>
          <p:cNvSpPr>
            <a:spLocks noGrp="1"/>
          </p:cNvSpPr>
          <p:nvPr>
            <p:ph type="sldNum" sz="quarter" idx="12"/>
          </p:nvPr>
        </p:nvSpPr>
        <p:spPr/>
        <p:txBody>
          <a:bodyPr/>
          <a:lstStyle/>
          <a:p>
            <a:fld id="{FE7A4BB3-E848-5A44-82DF-322201952CD8}" type="slidenum">
              <a:rPr lang="en-US" smtClean="0"/>
              <a:pPr/>
              <a:t>2</a:t>
            </a:fld>
            <a:endParaRPr lang="en-US" dirty="0"/>
          </a:p>
        </p:txBody>
      </p:sp>
      <p:sp>
        <p:nvSpPr>
          <p:cNvPr id="12" name="Title 7">
            <a:extLst>
              <a:ext uri="{FF2B5EF4-FFF2-40B4-BE49-F238E27FC236}">
                <a16:creationId xmlns:a16="http://schemas.microsoft.com/office/drawing/2014/main" id="{AFF6413F-ADA5-489D-8536-53A3B6578204}"/>
              </a:ext>
            </a:extLst>
          </p:cNvPr>
          <p:cNvSpPr txBox="1">
            <a:spLocks/>
          </p:cNvSpPr>
          <p:nvPr/>
        </p:nvSpPr>
        <p:spPr>
          <a:xfrm>
            <a:off x="3031878" y="450402"/>
            <a:ext cx="10505847" cy="976872"/>
          </a:xfrm>
          <a:prstGeom prst="rect">
            <a:avLst/>
          </a:prstGeom>
        </p:spPr>
        <p:txBody>
          <a:bodyPr lIns="0" tIns="0" rIns="0" bIns="0" anchor="b"/>
          <a:lstStyle>
            <a:lvl1pPr algn="l" defTabSz="1097280" rtl="0" eaLnBrk="1" latinLnBrk="0" hangingPunct="1">
              <a:lnSpc>
                <a:spcPct val="90000"/>
              </a:lnSpc>
              <a:spcBef>
                <a:spcPct val="0"/>
              </a:spcBef>
              <a:buNone/>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sz="4400" dirty="0">
                <a:solidFill>
                  <a:srgbClr val="0B1D3F"/>
                </a:solidFill>
              </a:rPr>
              <a:t>HS  |  </a:t>
            </a:r>
            <a:r>
              <a:rPr lang="en-US" sz="3200" b="0" dirty="0">
                <a:solidFill>
                  <a:srgbClr val="0B1D3F"/>
                </a:solidFill>
              </a:rPr>
              <a:t>High School Internship Program</a:t>
            </a:r>
            <a:endParaRPr lang="en-US" sz="4000" b="0" dirty="0">
              <a:solidFill>
                <a:srgbClr val="0B1D3F"/>
              </a:solidFill>
            </a:endParaRPr>
          </a:p>
        </p:txBody>
      </p:sp>
      <p:sp>
        <p:nvSpPr>
          <p:cNvPr id="4" name="TextBox 3">
            <a:extLst>
              <a:ext uri="{FF2B5EF4-FFF2-40B4-BE49-F238E27FC236}">
                <a16:creationId xmlns:a16="http://schemas.microsoft.com/office/drawing/2014/main" id="{1411731D-68E0-4D23-8CB0-208719C8076F}"/>
              </a:ext>
            </a:extLst>
          </p:cNvPr>
          <p:cNvSpPr txBox="1"/>
          <p:nvPr/>
        </p:nvSpPr>
        <p:spPr>
          <a:xfrm>
            <a:off x="4736860" y="2200943"/>
            <a:ext cx="5275305" cy="6167842"/>
          </a:xfrm>
          <a:prstGeom prst="rect">
            <a:avLst/>
          </a:prstGeom>
          <a:noFill/>
        </p:spPr>
        <p:txBody>
          <a:bodyPr wrap="square" rtlCol="0">
            <a:spAutoFit/>
          </a:bodyPr>
          <a:lstStyle/>
          <a:p>
            <a:r>
              <a:rPr lang="en-US" sz="2000" b="1" dirty="0">
                <a:solidFill>
                  <a:srgbClr val="0B1D3F"/>
                </a:solidFill>
              </a:rPr>
              <a:t>About the Program</a:t>
            </a: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lang="en-US" sz="1200" dirty="0">
                <a:solidFill>
                  <a:srgbClr val="616265"/>
                </a:solidFill>
                <a:latin typeface="Arial"/>
              </a:rPr>
              <a:t>HS students work alongside STEM professionals on research- or business-based projects </a:t>
            </a: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lang="en-US" sz="1200" b="1" dirty="0">
                <a:solidFill>
                  <a:srgbClr val="616265"/>
                </a:solidFill>
                <a:latin typeface="Arial"/>
              </a:rPr>
              <a:t>36-week</a:t>
            </a:r>
            <a:r>
              <a:rPr lang="en-US" sz="1200" dirty="0">
                <a:solidFill>
                  <a:srgbClr val="616265"/>
                </a:solidFill>
                <a:latin typeface="Arial"/>
              </a:rPr>
              <a:t> academic year, or </a:t>
            </a:r>
            <a:r>
              <a:rPr lang="en-US" sz="1200" b="1" dirty="0">
                <a:solidFill>
                  <a:srgbClr val="616265"/>
                </a:solidFill>
                <a:latin typeface="Arial"/>
              </a:rPr>
              <a:t>10-week</a:t>
            </a:r>
            <a:r>
              <a:rPr lang="en-US" sz="1200" dirty="0">
                <a:solidFill>
                  <a:srgbClr val="616265"/>
                </a:solidFill>
                <a:latin typeface="Arial"/>
              </a:rPr>
              <a:t> summer intern programs</a:t>
            </a: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lang="en-US" sz="1200" dirty="0">
                <a:solidFill>
                  <a:srgbClr val="616265"/>
                </a:solidFill>
                <a:latin typeface="Arial"/>
              </a:rPr>
              <a:t>Networking, career awareness, leadership &amp; professional development opportunities</a:t>
            </a:r>
            <a:endParaRPr lang="en-US" sz="1800" dirty="0"/>
          </a:p>
          <a:p>
            <a:endParaRPr lang="en-US" sz="1600" b="1" dirty="0"/>
          </a:p>
          <a:p>
            <a:r>
              <a:rPr lang="en-US" sz="2000" b="1" dirty="0">
                <a:solidFill>
                  <a:srgbClr val="0B1D3F"/>
                </a:solidFill>
              </a:rPr>
              <a:t>Eligibility</a:t>
            </a:r>
            <a:endParaRPr lang="en-US" b="1" dirty="0">
              <a:solidFill>
                <a:srgbClr val="0B1D3F"/>
              </a:solidFill>
            </a:endParaRP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616265"/>
                </a:solidFill>
                <a:effectLst/>
                <a:uLnTx/>
                <a:uFillTx/>
                <a:latin typeface="Arial"/>
                <a:ea typeface="+mn-ea"/>
                <a:cs typeface="+mn-cs"/>
              </a:rPr>
              <a:t>be </a:t>
            </a:r>
            <a:r>
              <a:rPr kumimoji="0" lang="en-US" sz="1200" b="1" i="0" u="none" strike="noStrike" kern="1200" cap="none" spc="0" normalizeH="0" baseline="0" noProof="0" dirty="0">
                <a:ln>
                  <a:noFill/>
                </a:ln>
                <a:solidFill>
                  <a:srgbClr val="616265"/>
                </a:solidFill>
                <a:effectLst/>
                <a:uLnTx/>
                <a:uFillTx/>
                <a:latin typeface="Arial"/>
                <a:ea typeface="+mn-ea"/>
                <a:cs typeface="+mn-cs"/>
              </a:rPr>
              <a:t>enrolled in a public or private school </a:t>
            </a:r>
            <a:r>
              <a:rPr kumimoji="0" lang="en-US" sz="1200" b="0" i="0" u="none" strike="noStrike" kern="1200" cap="none" spc="0" normalizeH="0" baseline="0" noProof="0" dirty="0">
                <a:ln>
                  <a:noFill/>
                </a:ln>
                <a:solidFill>
                  <a:srgbClr val="616265"/>
                </a:solidFill>
                <a:effectLst/>
                <a:uLnTx/>
                <a:uFillTx/>
                <a:latin typeface="Arial"/>
                <a:ea typeface="+mn-ea"/>
                <a:cs typeface="+mn-cs"/>
              </a:rPr>
              <a:t>and interested in pursuing a career in STEM or a related field</a:t>
            </a: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616265"/>
                </a:solidFill>
                <a:effectLst/>
                <a:uLnTx/>
                <a:uFillTx/>
                <a:latin typeface="Arial"/>
                <a:ea typeface="+mn-ea"/>
                <a:cs typeface="+mn-cs"/>
              </a:rPr>
              <a:t>be in contact with your high school’s WBL coordinator and </a:t>
            </a:r>
            <a:r>
              <a:rPr kumimoji="0" lang="en-US" sz="1200" b="1" i="0" u="none" strike="noStrike" kern="1200" cap="none" spc="0" normalizeH="0" baseline="0" noProof="0" dirty="0">
                <a:ln>
                  <a:noFill/>
                </a:ln>
                <a:solidFill>
                  <a:srgbClr val="616265"/>
                </a:solidFill>
                <a:effectLst/>
                <a:uLnTx/>
                <a:uFillTx/>
                <a:latin typeface="Arial"/>
                <a:ea typeface="+mn-ea"/>
                <a:cs typeface="+mn-cs"/>
              </a:rPr>
              <a:t>enrolled in WBL-required classes </a:t>
            </a: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616265"/>
                </a:solidFill>
                <a:effectLst/>
                <a:uLnTx/>
                <a:uFillTx/>
                <a:latin typeface="Arial"/>
                <a:ea typeface="+mn-ea"/>
                <a:cs typeface="+mn-cs"/>
              </a:rPr>
              <a:t>be </a:t>
            </a:r>
            <a:r>
              <a:rPr kumimoji="0" lang="en-US" sz="1200" b="1" i="0" u="none" strike="noStrike" kern="1200" cap="none" spc="0" normalizeH="0" baseline="0" noProof="0" dirty="0">
                <a:ln>
                  <a:noFill/>
                </a:ln>
                <a:solidFill>
                  <a:srgbClr val="616265"/>
                </a:solidFill>
                <a:effectLst/>
                <a:uLnTx/>
                <a:uFillTx/>
                <a:latin typeface="Arial"/>
                <a:ea typeface="+mn-ea"/>
                <a:cs typeface="+mn-cs"/>
              </a:rPr>
              <a:t>16 years of age </a:t>
            </a:r>
            <a:r>
              <a:rPr kumimoji="0" lang="en-US" sz="1200" b="0" i="0" u="none" strike="noStrike" kern="1200" cap="none" spc="0" normalizeH="0" baseline="0" noProof="0" dirty="0">
                <a:ln>
                  <a:noFill/>
                </a:ln>
                <a:solidFill>
                  <a:srgbClr val="616265"/>
                </a:solidFill>
                <a:effectLst/>
                <a:uLnTx/>
                <a:uFillTx/>
                <a:latin typeface="Arial"/>
                <a:ea typeface="+mn-ea"/>
                <a:cs typeface="+mn-cs"/>
              </a:rPr>
              <a:t>at the time the internship begins</a:t>
            </a: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616265"/>
                </a:solidFill>
                <a:effectLst/>
                <a:uLnTx/>
                <a:uFillTx/>
                <a:latin typeface="Arial"/>
                <a:ea typeface="+mn-ea"/>
                <a:cs typeface="+mn-cs"/>
              </a:rPr>
              <a:t>be a </a:t>
            </a:r>
            <a:r>
              <a:rPr kumimoji="0" lang="en-US" sz="1200" b="1" i="0" u="none" strike="noStrike" kern="1200" cap="none" spc="0" normalizeH="0" baseline="0" noProof="0" dirty="0">
                <a:ln>
                  <a:noFill/>
                </a:ln>
                <a:solidFill>
                  <a:srgbClr val="616265"/>
                </a:solidFill>
                <a:effectLst/>
                <a:uLnTx/>
                <a:uFillTx/>
                <a:latin typeface="Arial"/>
                <a:ea typeface="+mn-ea"/>
                <a:cs typeface="+mn-cs"/>
              </a:rPr>
              <a:t>sophomore, junior or senior </a:t>
            </a:r>
            <a:r>
              <a:rPr kumimoji="0" lang="en-US" sz="1200" b="0" i="0" u="none" strike="noStrike" kern="1200" cap="none" spc="0" normalizeH="0" baseline="0" noProof="0" dirty="0">
                <a:ln>
                  <a:noFill/>
                </a:ln>
                <a:solidFill>
                  <a:srgbClr val="616265"/>
                </a:solidFill>
                <a:effectLst/>
                <a:uLnTx/>
                <a:uFillTx/>
                <a:latin typeface="Arial"/>
                <a:ea typeface="+mn-ea"/>
                <a:cs typeface="+mn-cs"/>
              </a:rPr>
              <a:t>at the time of application</a:t>
            </a:r>
          </a:p>
          <a:p>
            <a:pPr marL="285750" marR="0" lvl="0" indent="-285750" algn="l" defTabSz="1097280" rtl="0" eaLnBrk="1" fontAlgn="auto" latinLnBrk="0" hangingPunct="1">
              <a:lnSpc>
                <a:spcPct val="100000"/>
              </a:lnSpc>
              <a:spcBef>
                <a:spcPts val="600"/>
              </a:spcBef>
              <a:spcAft>
                <a:spcPts val="0"/>
              </a:spcAft>
              <a:buClr>
                <a:srgbClr val="C8722E"/>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616265"/>
                </a:solidFill>
                <a:effectLst/>
                <a:uLnTx/>
                <a:uFillTx/>
                <a:latin typeface="Arial"/>
                <a:ea typeface="+mn-ea"/>
                <a:cs typeface="+mn-cs"/>
              </a:rPr>
              <a:t>have a </a:t>
            </a:r>
            <a:r>
              <a:rPr kumimoji="0" lang="en-US" sz="1200" b="1" i="0" u="none" strike="noStrike" kern="1200" cap="none" spc="0" normalizeH="0" baseline="0" noProof="0" dirty="0">
                <a:ln>
                  <a:noFill/>
                </a:ln>
                <a:solidFill>
                  <a:srgbClr val="616265"/>
                </a:solidFill>
                <a:effectLst/>
                <a:uLnTx/>
                <a:uFillTx/>
                <a:latin typeface="Arial"/>
                <a:ea typeface="+mn-ea"/>
                <a:cs typeface="+mn-cs"/>
              </a:rPr>
              <a:t>cumulative GPA of 3.0 or higher </a:t>
            </a:r>
            <a:r>
              <a:rPr kumimoji="0" lang="en-US" sz="1200" b="0" i="0" u="none" strike="noStrike" kern="1200" cap="none" spc="0" normalizeH="0" baseline="0" noProof="0" dirty="0">
                <a:ln>
                  <a:noFill/>
                </a:ln>
                <a:solidFill>
                  <a:srgbClr val="616265"/>
                </a:solidFill>
                <a:effectLst/>
                <a:uLnTx/>
                <a:uFillTx/>
                <a:latin typeface="Arial"/>
                <a:ea typeface="+mn-ea"/>
                <a:cs typeface="+mn-cs"/>
              </a:rPr>
              <a:t>(from 9th grade to current standing)</a:t>
            </a:r>
          </a:p>
          <a:p>
            <a:pPr marR="0" lvl="0" algn="l" defTabSz="1097280" rtl="0" eaLnBrk="1" fontAlgn="auto" latinLnBrk="0" hangingPunct="1">
              <a:lnSpc>
                <a:spcPct val="100000"/>
              </a:lnSpc>
              <a:spcBef>
                <a:spcPts val="600"/>
              </a:spcBef>
              <a:spcAft>
                <a:spcPts val="0"/>
              </a:spcAft>
              <a:buClr>
                <a:srgbClr val="C8722E"/>
              </a:buClr>
              <a:buSzTx/>
              <a:tabLst/>
              <a:defRPr/>
            </a:pPr>
            <a:endParaRPr lang="en-US" sz="1200" dirty="0"/>
          </a:p>
          <a:p>
            <a:r>
              <a:rPr lang="en-US" sz="2000" b="1" dirty="0">
                <a:solidFill>
                  <a:srgbClr val="0B1D3F"/>
                </a:solidFill>
              </a:rPr>
              <a:t>Application</a:t>
            </a:r>
          </a:p>
          <a:p>
            <a:pPr marL="285750" marR="0" lvl="0" indent="-285750" algn="l" defTabSz="1097280" rtl="0" eaLnBrk="1" fontAlgn="auto" latinLnBrk="0" hangingPunct="1">
              <a:lnSpc>
                <a:spcPct val="115000"/>
              </a:lnSpc>
              <a:spcBef>
                <a:spcPts val="600"/>
              </a:spcBef>
              <a:spcAft>
                <a:spcPts val="0"/>
              </a:spcAft>
              <a:buClr>
                <a:srgbClr val="EA7923"/>
              </a:buClr>
              <a:buSzPct val="100000"/>
              <a:buFont typeface="Arial" panose="020B0604020202020204" pitchFamily="34" charset="0"/>
              <a:buChar char="•"/>
              <a:tabLst/>
              <a:defRPr/>
            </a:pPr>
            <a:r>
              <a:rPr kumimoji="0" lang="en-US" sz="1200" b="1" i="0" u="none" strike="noStrike" kern="1200" cap="none" spc="0" normalizeH="0" baseline="0" noProof="0" dirty="0">
                <a:ln>
                  <a:noFill/>
                </a:ln>
                <a:solidFill>
                  <a:srgbClr val="616265"/>
                </a:solidFill>
                <a:effectLst/>
                <a:uLnTx/>
                <a:uFillTx/>
                <a:latin typeface="Arial"/>
                <a:ea typeface="Georgia" panose="02040502050405020303" pitchFamily="18" charset="0"/>
                <a:cs typeface="+mn-cs"/>
              </a:rPr>
              <a:t>Applications open</a:t>
            </a:r>
            <a:r>
              <a:rPr kumimoji="0" lang="en-US" sz="1200" b="0" i="0" u="none" strike="noStrike" kern="1200" cap="none" spc="0" normalizeH="0" baseline="0" noProof="0" dirty="0">
                <a:ln>
                  <a:noFill/>
                </a:ln>
                <a:solidFill>
                  <a:srgbClr val="616265"/>
                </a:solidFill>
                <a:effectLst/>
                <a:uLnTx/>
                <a:uFillTx/>
                <a:latin typeface="Arial"/>
                <a:ea typeface="Georgia" panose="02040502050405020303" pitchFamily="18" charset="0"/>
                <a:cs typeface="+mn-cs"/>
              </a:rPr>
              <a:t> in February and close mid-March </a:t>
            </a:r>
          </a:p>
          <a:p>
            <a:pPr marL="285750" marR="0" lvl="0" indent="-285750" algn="l" defTabSz="1097280" rtl="0" eaLnBrk="1" fontAlgn="auto" latinLnBrk="0" hangingPunct="1">
              <a:lnSpc>
                <a:spcPct val="115000"/>
              </a:lnSpc>
              <a:spcBef>
                <a:spcPts val="600"/>
              </a:spcBef>
              <a:spcAft>
                <a:spcPts val="0"/>
              </a:spcAft>
              <a:buClr>
                <a:srgbClr val="EA7923"/>
              </a:buClr>
              <a:buSzPct val="100000"/>
              <a:buFont typeface="Arial" panose="020B0604020202020204" pitchFamily="34" charset="0"/>
              <a:buChar char="•"/>
              <a:tabLst/>
              <a:defRPr/>
            </a:pPr>
            <a:r>
              <a:rPr kumimoji="0" lang="en-US" sz="1200" b="0" i="0" u="none" strike="noStrike" kern="1200" cap="none" spc="0" normalizeH="0" baseline="0" noProof="0" dirty="0">
                <a:ln>
                  <a:noFill/>
                </a:ln>
                <a:solidFill>
                  <a:srgbClr val="616265"/>
                </a:solidFill>
                <a:effectLst/>
                <a:uLnTx/>
                <a:uFillTx/>
                <a:latin typeface="Arial"/>
                <a:ea typeface="Georgia" panose="02040502050405020303" pitchFamily="18" charset="0"/>
                <a:cs typeface="+mn-cs"/>
              </a:rPr>
              <a:t>Interested applicants work with your Work-Based Learning Coordinator at your High School to verify job openings. </a:t>
            </a:r>
          </a:p>
          <a:p>
            <a:pPr marL="285750" marR="0" lvl="0" indent="-285750" algn="l" defTabSz="1097280" rtl="0" eaLnBrk="1" fontAlgn="auto" latinLnBrk="0" hangingPunct="1">
              <a:lnSpc>
                <a:spcPct val="115000"/>
              </a:lnSpc>
              <a:spcBef>
                <a:spcPts val="600"/>
              </a:spcBef>
              <a:spcAft>
                <a:spcPts val="0"/>
              </a:spcAft>
              <a:buClr>
                <a:srgbClr val="EA7923"/>
              </a:buClr>
              <a:buSzPct val="100000"/>
              <a:buFont typeface="Arial" panose="020B0604020202020204" pitchFamily="34" charset="0"/>
              <a:buChar char="•"/>
              <a:tabLst/>
              <a:defRPr/>
            </a:pPr>
            <a:r>
              <a:rPr kumimoji="0" lang="en-US" sz="1200" b="1" i="0" u="none" strike="noStrike" kern="1200" cap="none" spc="0" normalizeH="0" baseline="0" noProof="0" dirty="0">
                <a:ln>
                  <a:noFill/>
                </a:ln>
                <a:solidFill>
                  <a:srgbClr val="616265"/>
                </a:solidFill>
                <a:effectLst/>
                <a:uLnTx/>
                <a:uFillTx/>
                <a:latin typeface="Arial"/>
                <a:ea typeface="Georgia" panose="02040502050405020303" pitchFamily="18" charset="0"/>
                <a:cs typeface="+mn-cs"/>
              </a:rPr>
              <a:t>To apply, visit </a:t>
            </a:r>
            <a:r>
              <a:rPr lang="en-US" sz="1200" b="1" u="sng" dirty="0">
                <a:solidFill>
                  <a:srgbClr val="D77600"/>
                </a:solidFill>
                <a:latin typeface="Arial"/>
                <a:ea typeface="Georgia" panose="02040502050405020303" pitchFamily="18" charset="0"/>
              </a:rPr>
              <a:t>careers</a:t>
            </a:r>
            <a:r>
              <a:rPr kumimoji="0" lang="en-US" sz="1200" b="1" i="0" u="sng" strike="noStrike" kern="1200" cap="none" spc="0" normalizeH="0" baseline="0" noProof="0" dirty="0">
                <a:ln>
                  <a:noFill/>
                </a:ln>
                <a:solidFill>
                  <a:srgbClr val="D77600"/>
                </a:solidFill>
                <a:effectLst/>
                <a:uLnTx/>
                <a:uFillTx/>
                <a:latin typeface="Arial"/>
                <a:ea typeface="Georgia" panose="02040502050405020303" pitchFamily="18" charset="0"/>
                <a:cs typeface="+mn-cs"/>
                <a:hlinkClick r:id="rId3">
                  <a:extLst>
                    <a:ext uri="{A12FA001-AC4F-418D-AE19-62706E023703}">
                      <ahyp:hlinkClr xmlns:ahyp="http://schemas.microsoft.com/office/drawing/2018/hyperlinkcolor" val="tx"/>
                    </a:ext>
                  </a:extLst>
                </a:hlinkClick>
              </a:rPr>
              <a:t>.pnnl.gov</a:t>
            </a:r>
            <a:r>
              <a:rPr kumimoji="0" lang="en-US" sz="1200" b="0" i="0" u="none" strike="noStrike" kern="1200" cap="none" spc="0" normalizeH="0" baseline="0" noProof="0" dirty="0">
                <a:ln>
                  <a:noFill/>
                </a:ln>
                <a:solidFill>
                  <a:srgbClr val="D77600"/>
                </a:solidFill>
                <a:effectLst/>
                <a:uLnTx/>
                <a:uFillTx/>
                <a:latin typeface="Arial"/>
                <a:ea typeface="Georgia" panose="02040502050405020303" pitchFamily="18" charset="0"/>
                <a:cs typeface="+mn-cs"/>
              </a:rPr>
              <a:t> </a:t>
            </a:r>
          </a:p>
          <a:p>
            <a:endParaRPr lang="en-US" b="1" dirty="0"/>
          </a:p>
        </p:txBody>
      </p:sp>
      <p:sp>
        <p:nvSpPr>
          <p:cNvPr id="26" name="Rectangle 25">
            <a:extLst>
              <a:ext uri="{FF2B5EF4-FFF2-40B4-BE49-F238E27FC236}">
                <a16:creationId xmlns:a16="http://schemas.microsoft.com/office/drawing/2014/main" id="{4F983572-484A-4B6D-95B5-EB88448F23E0}"/>
              </a:ext>
            </a:extLst>
          </p:cNvPr>
          <p:cNvSpPr/>
          <p:nvPr/>
        </p:nvSpPr>
        <p:spPr>
          <a:xfrm>
            <a:off x="10557735" y="3166676"/>
            <a:ext cx="3573964" cy="523220"/>
          </a:xfrm>
          <a:prstGeom prst="rect">
            <a:avLst/>
          </a:prstGeom>
          <a:solidFill>
            <a:srgbClr val="0B1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46">
            <a:extLst>
              <a:ext uri="{FF2B5EF4-FFF2-40B4-BE49-F238E27FC236}">
                <a16:creationId xmlns:a16="http://schemas.microsoft.com/office/drawing/2014/main" id="{E0F36ED4-DF7C-4009-87E1-5B1E917BC421}"/>
              </a:ext>
            </a:extLst>
          </p:cNvPr>
          <p:cNvPicPr>
            <a:picLocks noChangeAspect="1"/>
          </p:cNvPicPr>
          <p:nvPr/>
        </p:nvPicPr>
        <p:blipFill>
          <a:blip r:embed="rId4"/>
          <a:srcRect/>
          <a:stretch/>
        </p:blipFill>
        <p:spPr>
          <a:xfrm>
            <a:off x="11736726" y="1892369"/>
            <a:ext cx="1215981" cy="1215981"/>
          </a:xfrm>
          <a:prstGeom prst="rect">
            <a:avLst/>
          </a:prstGeom>
        </p:spPr>
      </p:pic>
      <p:sp>
        <p:nvSpPr>
          <p:cNvPr id="29" name="TextBox 28">
            <a:extLst>
              <a:ext uri="{FF2B5EF4-FFF2-40B4-BE49-F238E27FC236}">
                <a16:creationId xmlns:a16="http://schemas.microsoft.com/office/drawing/2014/main" id="{29276678-5009-45AB-92B6-7B65FD6FB91A}"/>
              </a:ext>
            </a:extLst>
          </p:cNvPr>
          <p:cNvSpPr txBox="1"/>
          <p:nvPr/>
        </p:nvSpPr>
        <p:spPr>
          <a:xfrm>
            <a:off x="10806282" y="3169905"/>
            <a:ext cx="3076870" cy="461665"/>
          </a:xfrm>
          <a:prstGeom prst="rect">
            <a:avLst/>
          </a:prstGeom>
          <a:noFill/>
        </p:spPr>
        <p:txBody>
          <a:bodyPr wrap="square" rtlCol="0">
            <a:spAutoFit/>
          </a:bodyPr>
          <a:lstStyle/>
          <a:p>
            <a:pPr algn="ctr"/>
            <a:r>
              <a:rPr lang="en-US" sz="2400" b="1" dirty="0">
                <a:solidFill>
                  <a:schemeClr val="bg1"/>
                </a:solidFill>
              </a:rPr>
              <a:t>YOUR CONTACT</a:t>
            </a:r>
          </a:p>
        </p:txBody>
      </p:sp>
      <p:pic>
        <p:nvPicPr>
          <p:cNvPr id="7" name="Picture 6" descr="A picture containing person, crowd&#10;&#10;Description automatically generated">
            <a:extLst>
              <a:ext uri="{FF2B5EF4-FFF2-40B4-BE49-F238E27FC236}">
                <a16:creationId xmlns:a16="http://schemas.microsoft.com/office/drawing/2014/main" id="{41D42B74-8176-4577-8EDF-9FD07859A8CC}"/>
              </a:ext>
            </a:extLst>
          </p:cNvPr>
          <p:cNvPicPr>
            <a:picLocks noChangeAspect="1"/>
          </p:cNvPicPr>
          <p:nvPr/>
        </p:nvPicPr>
        <p:blipFill>
          <a:blip r:embed="rId5"/>
          <a:stretch>
            <a:fillRect/>
          </a:stretch>
        </p:blipFill>
        <p:spPr>
          <a:xfrm>
            <a:off x="884652" y="2200943"/>
            <a:ext cx="3400425" cy="5257800"/>
          </a:xfrm>
          <a:prstGeom prst="rect">
            <a:avLst/>
          </a:prstGeom>
        </p:spPr>
      </p:pic>
      <p:cxnSp>
        <p:nvCxnSpPr>
          <p:cNvPr id="38" name="Straight Connector 37">
            <a:extLst>
              <a:ext uri="{FF2B5EF4-FFF2-40B4-BE49-F238E27FC236}">
                <a16:creationId xmlns:a16="http://schemas.microsoft.com/office/drawing/2014/main" id="{61FC7033-2273-46C7-902A-5B0819D7DADD}"/>
              </a:ext>
            </a:extLst>
          </p:cNvPr>
          <p:cNvCxnSpPr>
            <a:cxnSpLocks/>
          </p:cNvCxnSpPr>
          <p:nvPr/>
        </p:nvCxnSpPr>
        <p:spPr>
          <a:xfrm flipV="1">
            <a:off x="10270112" y="1854905"/>
            <a:ext cx="0" cy="6083750"/>
          </a:xfrm>
          <a:prstGeom prst="line">
            <a:avLst/>
          </a:prstGeom>
          <a:ln>
            <a:solidFill>
              <a:srgbClr val="0B1D3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6391435-7CE1-4D92-BA31-99D4FDAF6AB5}"/>
              </a:ext>
            </a:extLst>
          </p:cNvPr>
          <p:cNvCxnSpPr>
            <a:cxnSpLocks/>
          </p:cNvCxnSpPr>
          <p:nvPr/>
        </p:nvCxnSpPr>
        <p:spPr>
          <a:xfrm flipV="1">
            <a:off x="4478913" y="1854905"/>
            <a:ext cx="0" cy="6083750"/>
          </a:xfrm>
          <a:prstGeom prst="line">
            <a:avLst/>
          </a:prstGeom>
          <a:ln>
            <a:solidFill>
              <a:srgbClr val="0B1D3F"/>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8640D1A-4186-4D21-84E9-A71C2AF45433}"/>
              </a:ext>
            </a:extLst>
          </p:cNvPr>
          <p:cNvSpPr txBox="1"/>
          <p:nvPr/>
        </p:nvSpPr>
        <p:spPr>
          <a:xfrm>
            <a:off x="10611014" y="6103664"/>
            <a:ext cx="3573965" cy="880241"/>
          </a:xfrm>
          <a:prstGeom prst="rect">
            <a:avLst/>
          </a:prstGeom>
          <a:noFill/>
        </p:spPr>
        <p:txBody>
          <a:bodyPr wrap="square" rtlCol="0">
            <a:spAutoFit/>
          </a:bodyPr>
          <a:lstStyle/>
          <a:p>
            <a:pPr algn="ctr">
              <a:lnSpc>
                <a:spcPct val="80000"/>
              </a:lnSpc>
            </a:pPr>
            <a:r>
              <a:rPr lang="en-US" sz="2400" b="1" dirty="0">
                <a:solidFill>
                  <a:srgbClr val="0B1D3F"/>
                </a:solidFill>
              </a:rPr>
              <a:t>Juan Lopez</a:t>
            </a:r>
            <a:endParaRPr lang="en-US" sz="1400" b="1" spc="300" dirty="0">
              <a:solidFill>
                <a:srgbClr val="0B1D3F"/>
              </a:solidFill>
            </a:endParaRPr>
          </a:p>
          <a:p>
            <a:pPr algn="ctr"/>
            <a:r>
              <a:rPr lang="en-US" sz="1600" b="1" dirty="0">
                <a:solidFill>
                  <a:srgbClr val="3F4F7F"/>
                </a:solidFill>
              </a:rPr>
              <a:t>HS Program Manager</a:t>
            </a:r>
          </a:p>
          <a:p>
            <a:pPr algn="ctr"/>
            <a:r>
              <a:rPr lang="en-US" sz="1600" dirty="0"/>
              <a:t>juan.lopez@pnnl.gov</a:t>
            </a:r>
          </a:p>
        </p:txBody>
      </p:sp>
      <p:pic>
        <p:nvPicPr>
          <p:cNvPr id="3" name="Google Shape;152;p14">
            <a:extLst>
              <a:ext uri="{FF2B5EF4-FFF2-40B4-BE49-F238E27FC236}">
                <a16:creationId xmlns:a16="http://schemas.microsoft.com/office/drawing/2014/main" id="{EF41D434-2BD5-A057-29AC-D1F74D546B2B}"/>
              </a:ext>
            </a:extLst>
          </p:cNvPr>
          <p:cNvPicPr preferRelativeResize="0">
            <a:picLocks noChangeAspect="1"/>
          </p:cNvPicPr>
          <p:nvPr/>
        </p:nvPicPr>
        <p:blipFill rotWithShape="1">
          <a:blip r:embed="rId6">
            <a:extLst>
              <a:ext uri="{28A0092B-C50C-407E-A947-70E740481C1C}">
                <a14:useLocalDpi xmlns:a14="http://schemas.microsoft.com/office/drawing/2010/main"/>
              </a:ext>
            </a:extLst>
          </a:blip>
          <a:srcRect/>
          <a:stretch/>
        </p:blipFill>
        <p:spPr>
          <a:xfrm>
            <a:off x="11613196" y="4321606"/>
            <a:ext cx="1463040" cy="14630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003449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75891A-8669-42C3-9B71-4F418A8C66C9}"/>
              </a:ext>
            </a:extLst>
          </p:cNvPr>
          <p:cNvSpPr>
            <a:spLocks noGrp="1"/>
          </p:cNvSpPr>
          <p:nvPr>
            <p:ph type="sldNum" sz="quarter" idx="12"/>
          </p:nvPr>
        </p:nvSpPr>
        <p:spPr/>
        <p:txBody>
          <a:bodyPr/>
          <a:lstStyle/>
          <a:p>
            <a:fld id="{FE7A4BB3-E848-5A44-82DF-322201952CD8}" type="slidenum">
              <a:rPr lang="en-US" smtClean="0"/>
              <a:pPr/>
              <a:t>3</a:t>
            </a:fld>
            <a:endParaRPr lang="en-US" dirty="0"/>
          </a:p>
        </p:txBody>
      </p:sp>
      <p:sp>
        <p:nvSpPr>
          <p:cNvPr id="3" name="Title 2">
            <a:extLst>
              <a:ext uri="{FF2B5EF4-FFF2-40B4-BE49-F238E27FC236}">
                <a16:creationId xmlns:a16="http://schemas.microsoft.com/office/drawing/2014/main" id="{B5174445-0CA6-45AA-978F-C0A3C6C99DC8}"/>
              </a:ext>
            </a:extLst>
          </p:cNvPr>
          <p:cNvSpPr>
            <a:spLocks noGrp="1"/>
          </p:cNvSpPr>
          <p:nvPr>
            <p:ph type="title"/>
          </p:nvPr>
        </p:nvSpPr>
        <p:spPr/>
        <p:txBody>
          <a:bodyPr/>
          <a:lstStyle/>
          <a:p>
            <a:r>
              <a:rPr lang="en-US" dirty="0">
                <a:solidFill>
                  <a:schemeClr val="tx1"/>
                </a:solidFill>
              </a:rPr>
              <a:t>HIGH SCHOOL INTERNSHIP PROGRAM</a:t>
            </a:r>
          </a:p>
        </p:txBody>
      </p:sp>
      <p:grpSp>
        <p:nvGrpSpPr>
          <p:cNvPr id="9" name="Group 8">
            <a:extLst>
              <a:ext uri="{FF2B5EF4-FFF2-40B4-BE49-F238E27FC236}">
                <a16:creationId xmlns:a16="http://schemas.microsoft.com/office/drawing/2014/main" id="{848D876C-670F-4D66-8168-D29947E568A0}"/>
              </a:ext>
            </a:extLst>
          </p:cNvPr>
          <p:cNvGrpSpPr>
            <a:grpSpLocks/>
          </p:cNvGrpSpPr>
          <p:nvPr/>
        </p:nvGrpSpPr>
        <p:grpSpPr bwMode="auto">
          <a:xfrm>
            <a:off x="2374564" y="2491921"/>
            <a:ext cx="5718901" cy="2764563"/>
            <a:chOff x="7635" y="400"/>
            <a:chExt cx="4606" cy="2268"/>
          </a:xfrm>
        </p:grpSpPr>
        <p:pic>
          <p:nvPicPr>
            <p:cNvPr id="10" name="Picture 9">
              <a:extLst>
                <a:ext uri="{FF2B5EF4-FFF2-40B4-BE49-F238E27FC236}">
                  <a16:creationId xmlns:a16="http://schemas.microsoft.com/office/drawing/2014/main" id="{E7A656A6-AC10-45B3-A443-0DABF1A66F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635" y="400"/>
              <a:ext cx="4460" cy="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4F19DBB7-663F-451A-BC61-A057C5C87F75}"/>
                </a:ext>
              </a:extLst>
            </p:cNvPr>
            <p:cNvSpPr>
              <a:spLocks noChangeArrowheads="1"/>
            </p:cNvSpPr>
            <p:nvPr/>
          </p:nvSpPr>
          <p:spPr bwMode="auto">
            <a:xfrm>
              <a:off x="12079" y="400"/>
              <a:ext cx="162" cy="2268"/>
            </a:xfrm>
            <a:prstGeom prst="rect">
              <a:avLst/>
            </a:prstGeom>
            <a:solidFill>
              <a:srgbClr val="FFC52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n-US"/>
            </a:p>
          </p:txBody>
        </p:sp>
      </p:grpSp>
      <p:sp>
        <p:nvSpPr>
          <p:cNvPr id="12" name="Text Box 18">
            <a:extLst>
              <a:ext uri="{FF2B5EF4-FFF2-40B4-BE49-F238E27FC236}">
                <a16:creationId xmlns:a16="http://schemas.microsoft.com/office/drawing/2014/main" id="{569FAB42-C521-4EC1-95A6-E279C2038DF7}"/>
              </a:ext>
            </a:extLst>
          </p:cNvPr>
          <p:cNvSpPr txBox="1">
            <a:spLocks noChangeArrowheads="1"/>
          </p:cNvSpPr>
          <p:nvPr/>
        </p:nvSpPr>
        <p:spPr bwMode="auto">
          <a:xfrm>
            <a:off x="2285612" y="5442403"/>
            <a:ext cx="5718901" cy="255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a:spcBef>
                <a:spcPts val="10"/>
              </a:spcBef>
              <a:spcAft>
                <a:spcPts val="0"/>
              </a:spcAft>
            </a:pPr>
            <a:r>
              <a:rPr lang="en-US" sz="1450" dirty="0">
                <a:effectLst/>
                <a:latin typeface="Avenir LT Std 45 Book" panose="020B0502020203020204" pitchFamily="34" charset="0"/>
                <a:ea typeface="Avenir LT Std 45 Book" panose="020B0502020203020204" pitchFamily="34" charset="0"/>
                <a:cs typeface="Avenir LT Std 45 Book" panose="020B0502020203020204" pitchFamily="34" charset="0"/>
              </a:rPr>
              <a:t> </a:t>
            </a:r>
            <a:endParaRPr lang="en-US" sz="1600" dirty="0">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pPr marL="226695" marR="273685">
              <a:lnSpc>
                <a:spcPct val="135000"/>
              </a:lnSpc>
              <a:spcBef>
                <a:spcPts val="0"/>
              </a:spcBef>
              <a:spcAft>
                <a:spcPts val="0"/>
              </a:spcAft>
            </a:pPr>
            <a:r>
              <a:rPr lang="en-US" sz="1600" i="1" dirty="0">
                <a:solidFill>
                  <a:srgbClr val="6D6D6D"/>
                </a:solidFill>
                <a:effectLst/>
                <a:latin typeface="Georgia" panose="02040502050405020303" pitchFamily="18" charset="0"/>
                <a:ea typeface="Avenir LT Std 45 Book" panose="020B0502020203020204" pitchFamily="34" charset="0"/>
                <a:cs typeface="Avenir LT Std 45 Book" panose="020B0502020203020204" pitchFamily="34" charset="0"/>
              </a:rPr>
              <a:t>“Participating in the internship allowed me to get my foot in the door and have a career that I love, establish lifelong friends and have a successful future</a:t>
            </a:r>
            <a:r>
              <a:rPr lang="en-US" sz="1600" i="1" spc="65" dirty="0">
                <a:solidFill>
                  <a:srgbClr val="6D6D6D"/>
                </a:solidFill>
                <a:effectLst/>
                <a:latin typeface="Georgia" panose="02040502050405020303" pitchFamily="18" charset="0"/>
                <a:ea typeface="Avenir LT Std 45 Book" panose="020B0502020203020204" pitchFamily="34" charset="0"/>
                <a:cs typeface="Avenir LT Std 45 Book" panose="020B0502020203020204" pitchFamily="34" charset="0"/>
              </a:rPr>
              <a:t>.”</a:t>
            </a:r>
            <a:endParaRPr lang="en-US" sz="1600" dirty="0">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pPr marL="0" marR="0">
              <a:spcBef>
                <a:spcPts val="45"/>
              </a:spcBef>
              <a:spcAft>
                <a:spcPts val="0"/>
              </a:spcAft>
            </a:pPr>
            <a:r>
              <a:rPr lang="en-US" sz="1800" i="1" dirty="0">
                <a:effectLst/>
                <a:latin typeface="Georgia" panose="02040502050405020303" pitchFamily="18" charset="0"/>
                <a:ea typeface="Avenir LT Std 45 Book" panose="020B0502020203020204" pitchFamily="34" charset="0"/>
                <a:cs typeface="Avenir LT Std 45 Book" panose="020B0502020203020204" pitchFamily="34" charset="0"/>
              </a:rPr>
              <a:t> </a:t>
            </a:r>
            <a:endParaRPr lang="en-US" sz="1600" dirty="0">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a:p>
            <a:pPr marL="327025" marR="0">
              <a:spcBef>
                <a:spcPts val="0"/>
              </a:spcBef>
              <a:spcAft>
                <a:spcPts val="0"/>
              </a:spcAft>
            </a:pPr>
            <a:r>
              <a:rPr lang="en-US" sz="1800" b="1" dirty="0">
                <a:solidFill>
                  <a:srgbClr val="0B1D3F"/>
                </a:solidFill>
                <a:effectLst/>
                <a:latin typeface="Avenir LT Std 65 Medium" panose="020B0603020203020204" pitchFamily="34" charset="0"/>
                <a:ea typeface="Avenir LT Std 45 Book" panose="020B0502020203020204" pitchFamily="34" charset="0"/>
                <a:cs typeface="Avenir LT Std 45 Book" panose="020B0502020203020204" pitchFamily="34" charset="0"/>
              </a:rPr>
              <a:t>Laurie True, Former HS Intern</a:t>
            </a:r>
            <a:endParaRPr lang="en-US" sz="1600" dirty="0">
              <a:solidFill>
                <a:srgbClr val="0B1D3F"/>
              </a:solidFill>
              <a:effectLst/>
              <a:latin typeface="Avenir LT Std 45 Book" panose="020B0502020203020204" pitchFamily="34" charset="0"/>
              <a:ea typeface="Avenir LT Std 45 Book" panose="020B0502020203020204" pitchFamily="34" charset="0"/>
              <a:cs typeface="Avenir LT Std 45 Book" panose="020B0502020203020204" pitchFamily="34" charset="0"/>
            </a:endParaRPr>
          </a:p>
        </p:txBody>
      </p:sp>
      <p:graphicFrame>
        <p:nvGraphicFramePr>
          <p:cNvPr id="15" name="Diagram 14">
            <a:extLst>
              <a:ext uri="{FF2B5EF4-FFF2-40B4-BE49-F238E27FC236}">
                <a16:creationId xmlns:a16="http://schemas.microsoft.com/office/drawing/2014/main" id="{5A71F0E9-AF83-4C90-B719-DB7ABD749C00}"/>
              </a:ext>
            </a:extLst>
          </p:cNvPr>
          <p:cNvGraphicFramePr/>
          <p:nvPr>
            <p:extLst>
              <p:ext uri="{D42A27DB-BD31-4B8C-83A1-F6EECF244321}">
                <p14:modId xmlns:p14="http://schemas.microsoft.com/office/powerpoint/2010/main" val="1354904692"/>
              </p:ext>
            </p:extLst>
          </p:nvPr>
        </p:nvGraphicFramePr>
        <p:xfrm>
          <a:off x="8171851" y="2437264"/>
          <a:ext cx="5258097" cy="42517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71807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E5A0FB-501A-4AAD-A974-CD3EE1F2E8CA}"/>
              </a:ext>
            </a:extLst>
          </p:cNvPr>
          <p:cNvSpPr>
            <a:spLocks noGrp="1"/>
          </p:cNvSpPr>
          <p:nvPr>
            <p:ph type="sldNum" sz="quarter" idx="12"/>
          </p:nvPr>
        </p:nvSpPr>
        <p:spPr/>
        <p:txBody>
          <a:bodyPr/>
          <a:lstStyle/>
          <a:p>
            <a:fld id="{FE7A4BB3-E848-5A44-82DF-322201952CD8}" type="slidenum">
              <a:rPr lang="en-US" smtClean="0"/>
              <a:pPr/>
              <a:t>4</a:t>
            </a:fld>
            <a:endParaRPr lang="en-US"/>
          </a:p>
        </p:txBody>
      </p:sp>
      <p:sp>
        <p:nvSpPr>
          <p:cNvPr id="4" name="TextBox 3">
            <a:extLst>
              <a:ext uri="{FF2B5EF4-FFF2-40B4-BE49-F238E27FC236}">
                <a16:creationId xmlns:a16="http://schemas.microsoft.com/office/drawing/2014/main" id="{71ACFE7F-9A07-D44C-B2E6-685479CAD6D2}"/>
              </a:ext>
            </a:extLst>
          </p:cNvPr>
          <p:cNvSpPr txBox="1"/>
          <p:nvPr/>
        </p:nvSpPr>
        <p:spPr>
          <a:xfrm>
            <a:off x="1469572" y="3739243"/>
            <a:ext cx="12246428" cy="2917722"/>
          </a:xfrm>
          <a:prstGeom prst="rect">
            <a:avLst/>
          </a:prstGeom>
          <a:noFill/>
        </p:spPr>
        <p:txBody>
          <a:bodyPr wrap="square" lIns="91440" tIns="45720" rIns="91440" bIns="45720" rtlCol="0" anchor="t">
            <a:spAutoFit/>
          </a:bodyPr>
          <a:lstStyle/>
          <a:p>
            <a:pPr algn="ctr">
              <a:lnSpc>
                <a:spcPct val="150000"/>
              </a:lnSpc>
            </a:pPr>
            <a:r>
              <a:rPr lang="en-US" sz="4800" b="1" spc="-150">
                <a:solidFill>
                  <a:srgbClr val="0B1D3F"/>
                </a:solidFill>
              </a:rPr>
              <a:t>Office of STEM Education</a:t>
            </a:r>
          </a:p>
          <a:p>
            <a:pPr algn="ctr">
              <a:lnSpc>
                <a:spcPct val="150000"/>
              </a:lnSpc>
            </a:pPr>
            <a:r>
              <a:rPr lang="en-US" sz="1800" spc="300"/>
              <a:t>IMPROVING STEM LITERACY &amp; DIVERSITY </a:t>
            </a:r>
            <a:endParaRPr lang="en-US" sz="1800"/>
          </a:p>
          <a:p>
            <a:pPr algn="ctr">
              <a:lnSpc>
                <a:spcPct val="150000"/>
              </a:lnSpc>
            </a:pPr>
            <a:endParaRPr lang="en-US" sz="1800" spc="300">
              <a:cs typeface="Arial"/>
            </a:endParaRPr>
          </a:p>
          <a:p>
            <a:pPr algn="ctr">
              <a:lnSpc>
                <a:spcPct val="80000"/>
              </a:lnSpc>
            </a:pPr>
            <a:r>
              <a:rPr lang="en-US" sz="1800" spc="300"/>
              <a:t>DEVELOPING OUR FUTURE WORKFORCE</a:t>
            </a:r>
          </a:p>
          <a:p>
            <a:pPr algn="ctr">
              <a:lnSpc>
                <a:spcPct val="80000"/>
              </a:lnSpc>
            </a:pPr>
            <a:endParaRPr lang="en-US" sz="1800" spc="300">
              <a:cs typeface="Arial"/>
            </a:endParaRPr>
          </a:p>
          <a:p>
            <a:pPr algn="ctr">
              <a:lnSpc>
                <a:spcPct val="80000"/>
              </a:lnSpc>
            </a:pPr>
            <a:endParaRPr lang="en-US" sz="1800" spc="300">
              <a:cs typeface="Arial"/>
            </a:endParaRPr>
          </a:p>
          <a:p>
            <a:pPr algn="ctr">
              <a:lnSpc>
                <a:spcPct val="80000"/>
              </a:lnSpc>
            </a:pPr>
            <a:r>
              <a:rPr lang="en-US" sz="1800" spc="300">
                <a:cs typeface="Arial"/>
              </a:rPr>
              <a:t>COLLABORATING WITH EDUCATORS</a:t>
            </a:r>
          </a:p>
        </p:txBody>
      </p:sp>
      <p:cxnSp>
        <p:nvCxnSpPr>
          <p:cNvPr id="3" name="Straight Connector 2">
            <a:extLst>
              <a:ext uri="{FF2B5EF4-FFF2-40B4-BE49-F238E27FC236}">
                <a16:creationId xmlns:a16="http://schemas.microsoft.com/office/drawing/2014/main" id="{048E7FA4-1DEC-42AD-960E-C6ECDD094540}"/>
              </a:ext>
            </a:extLst>
          </p:cNvPr>
          <p:cNvCxnSpPr>
            <a:cxnSpLocks/>
          </p:cNvCxnSpPr>
          <p:nvPr/>
        </p:nvCxnSpPr>
        <p:spPr>
          <a:xfrm>
            <a:off x="6838929" y="5424852"/>
            <a:ext cx="1507714" cy="0"/>
          </a:xfrm>
          <a:prstGeom prst="line">
            <a:avLst/>
          </a:prstGeom>
          <a:ln w="12700">
            <a:solidFill>
              <a:srgbClr val="0B1D3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E5798D5-3DC0-4F64-A2F3-A9677B21F51A}"/>
              </a:ext>
            </a:extLst>
          </p:cNvPr>
          <p:cNvCxnSpPr>
            <a:cxnSpLocks/>
          </p:cNvCxnSpPr>
          <p:nvPr/>
        </p:nvCxnSpPr>
        <p:spPr>
          <a:xfrm>
            <a:off x="6838929" y="6121839"/>
            <a:ext cx="1507714" cy="0"/>
          </a:xfrm>
          <a:prstGeom prst="line">
            <a:avLst/>
          </a:prstGeom>
          <a:ln w="12700">
            <a:solidFill>
              <a:srgbClr val="0B1D3F"/>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0A1DC7F-54E4-B54B-972F-65F4FE14A364}"/>
              </a:ext>
            </a:extLst>
          </p:cNvPr>
          <p:cNvPicPr>
            <a:picLocks noChangeAspect="1"/>
          </p:cNvPicPr>
          <p:nvPr/>
        </p:nvPicPr>
        <p:blipFill>
          <a:blip r:embed="rId3"/>
          <a:srcRect/>
          <a:stretch/>
        </p:blipFill>
        <p:spPr>
          <a:xfrm>
            <a:off x="6312626" y="1383542"/>
            <a:ext cx="2560320" cy="2560320"/>
          </a:xfrm>
          <a:prstGeom prst="rect">
            <a:avLst/>
          </a:prstGeom>
        </p:spPr>
      </p:pic>
    </p:spTree>
    <p:extLst>
      <p:ext uri="{BB962C8B-B14F-4D97-AF65-F5344CB8AC3E}">
        <p14:creationId xmlns:p14="http://schemas.microsoft.com/office/powerpoint/2010/main" val="336852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E4D56AF-BA66-5442-9C41-EAC2D010281C}"/>
              </a:ext>
            </a:extLst>
          </p:cNvPr>
          <p:cNvPicPr>
            <a:picLocks noChangeAspect="1"/>
          </p:cNvPicPr>
          <p:nvPr/>
        </p:nvPicPr>
        <p:blipFill>
          <a:blip r:embed="rId3"/>
          <a:srcRect/>
          <a:stretch/>
        </p:blipFill>
        <p:spPr>
          <a:xfrm>
            <a:off x="1066155" y="1920178"/>
            <a:ext cx="12911811" cy="5399485"/>
          </a:xfrm>
          <a:prstGeom prst="rect">
            <a:avLst/>
          </a:prstGeom>
        </p:spPr>
      </p:pic>
      <p:sp>
        <p:nvSpPr>
          <p:cNvPr id="2" name="Slide Number Placeholder 1">
            <a:extLst>
              <a:ext uri="{FF2B5EF4-FFF2-40B4-BE49-F238E27FC236}">
                <a16:creationId xmlns:a16="http://schemas.microsoft.com/office/drawing/2014/main" id="{A1E5A0FB-501A-4AAD-A974-CD3EE1F2E8CA}"/>
              </a:ext>
            </a:extLst>
          </p:cNvPr>
          <p:cNvSpPr>
            <a:spLocks noGrp="1"/>
          </p:cNvSpPr>
          <p:nvPr>
            <p:ph type="sldNum" sz="quarter" idx="12"/>
          </p:nvPr>
        </p:nvSpPr>
        <p:spPr/>
        <p:txBody>
          <a:bodyPr/>
          <a:lstStyle/>
          <a:p>
            <a:fld id="{FE7A4BB3-E848-5A44-82DF-322201952CD8}" type="slidenum">
              <a:rPr lang="en-US" smtClean="0"/>
              <a:pPr/>
              <a:t>5</a:t>
            </a:fld>
            <a:endParaRPr lang="en-US"/>
          </a:p>
        </p:txBody>
      </p:sp>
      <p:sp>
        <p:nvSpPr>
          <p:cNvPr id="4" name="Title 2">
            <a:extLst>
              <a:ext uri="{FF2B5EF4-FFF2-40B4-BE49-F238E27FC236}">
                <a16:creationId xmlns:a16="http://schemas.microsoft.com/office/drawing/2014/main" id="{309CFC89-A9C8-49D1-8A48-2CB332B627A8}"/>
              </a:ext>
            </a:extLst>
          </p:cNvPr>
          <p:cNvSpPr>
            <a:spLocks noGrp="1"/>
          </p:cNvSpPr>
          <p:nvPr>
            <p:ph type="title"/>
          </p:nvPr>
        </p:nvSpPr>
        <p:spPr/>
        <p:txBody>
          <a:bodyPr lIns="0" tIns="45720" rIns="91440" bIns="45720" anchor="b"/>
          <a:lstStyle/>
          <a:p>
            <a:r>
              <a:rPr lang="en-US"/>
              <a:t>STEM Education Key Efforts</a:t>
            </a:r>
          </a:p>
        </p:txBody>
      </p:sp>
      <p:sp>
        <p:nvSpPr>
          <p:cNvPr id="7" name="TextBox 6">
            <a:extLst>
              <a:ext uri="{FF2B5EF4-FFF2-40B4-BE49-F238E27FC236}">
                <a16:creationId xmlns:a16="http://schemas.microsoft.com/office/drawing/2014/main" id="{007815FB-0459-D741-8EED-6B1A1E861A07}"/>
              </a:ext>
            </a:extLst>
          </p:cNvPr>
          <p:cNvSpPr txBox="1"/>
          <p:nvPr/>
        </p:nvSpPr>
        <p:spPr>
          <a:xfrm>
            <a:off x="1077306" y="6857998"/>
            <a:ext cx="2865662" cy="646331"/>
          </a:xfrm>
          <a:prstGeom prst="rect">
            <a:avLst/>
          </a:prstGeom>
          <a:noFill/>
        </p:spPr>
        <p:txBody>
          <a:bodyPr wrap="square" rtlCol="0">
            <a:spAutoFit/>
          </a:bodyPr>
          <a:lstStyle/>
          <a:p>
            <a:pPr algn="ctr"/>
            <a:r>
              <a:rPr lang="en-US" sz="1800" b="1">
                <a:latin typeface="Arial" panose="020B0604020202020204" pitchFamily="34" charset="0"/>
                <a:cs typeface="Arial" panose="020B0604020202020204" pitchFamily="34" charset="0"/>
              </a:rPr>
              <a:t>STEM </a:t>
            </a:r>
          </a:p>
          <a:p>
            <a:pPr algn="ctr"/>
            <a:r>
              <a:rPr lang="en-US" sz="1800" b="1">
                <a:latin typeface="Arial" panose="020B0604020202020204" pitchFamily="34" charset="0"/>
                <a:cs typeface="Arial" panose="020B0604020202020204" pitchFamily="34" charset="0"/>
              </a:rPr>
              <a:t>Outreach</a:t>
            </a:r>
          </a:p>
        </p:txBody>
      </p:sp>
      <p:sp>
        <p:nvSpPr>
          <p:cNvPr id="8" name="TextBox 7">
            <a:extLst>
              <a:ext uri="{FF2B5EF4-FFF2-40B4-BE49-F238E27FC236}">
                <a16:creationId xmlns:a16="http://schemas.microsoft.com/office/drawing/2014/main" id="{469D1406-A9EF-1846-BDA9-4B43EDB4E580}"/>
              </a:ext>
            </a:extLst>
          </p:cNvPr>
          <p:cNvSpPr txBox="1"/>
          <p:nvPr/>
        </p:nvSpPr>
        <p:spPr>
          <a:xfrm>
            <a:off x="3608615" y="1984099"/>
            <a:ext cx="2873828" cy="646331"/>
          </a:xfrm>
          <a:prstGeom prst="rect">
            <a:avLst/>
          </a:prstGeom>
          <a:noFill/>
        </p:spPr>
        <p:txBody>
          <a:bodyPr wrap="square" rtlCol="0">
            <a:spAutoFit/>
          </a:bodyPr>
          <a:lstStyle/>
          <a:p>
            <a:pPr algn="ctr"/>
            <a:r>
              <a:rPr lang="en-US" sz="1800" b="1">
                <a:latin typeface="Arial" panose="020B0604020202020204" pitchFamily="34" charset="0"/>
                <a:cs typeface="Arial" panose="020B0604020202020204" pitchFamily="34" charset="0"/>
              </a:rPr>
              <a:t>STEM Equity and Inclusion</a:t>
            </a:r>
          </a:p>
        </p:txBody>
      </p:sp>
      <p:sp>
        <p:nvSpPr>
          <p:cNvPr id="9" name="TextBox 8">
            <a:extLst>
              <a:ext uri="{FF2B5EF4-FFF2-40B4-BE49-F238E27FC236}">
                <a16:creationId xmlns:a16="http://schemas.microsoft.com/office/drawing/2014/main" id="{D242E4E7-859B-DA4D-85CE-3FD12243EA1F}"/>
              </a:ext>
            </a:extLst>
          </p:cNvPr>
          <p:cNvSpPr txBox="1"/>
          <p:nvPr/>
        </p:nvSpPr>
        <p:spPr>
          <a:xfrm>
            <a:off x="6151492" y="6857998"/>
            <a:ext cx="2865662" cy="923330"/>
          </a:xfrm>
          <a:prstGeom prst="rect">
            <a:avLst/>
          </a:prstGeom>
          <a:noFill/>
        </p:spPr>
        <p:txBody>
          <a:bodyPr wrap="square" rtlCol="0">
            <a:spAutoFit/>
          </a:bodyPr>
          <a:lstStyle/>
          <a:p>
            <a:pPr algn="ctr"/>
            <a:r>
              <a:rPr lang="en-US" sz="1800" b="1">
                <a:latin typeface="Arial" panose="020B0604020202020204" pitchFamily="34" charset="0"/>
                <a:cs typeface="Arial" panose="020B0604020202020204" pitchFamily="34" charset="0"/>
              </a:rPr>
              <a:t>Professional Development for Educators</a:t>
            </a:r>
          </a:p>
        </p:txBody>
      </p:sp>
      <p:sp>
        <p:nvSpPr>
          <p:cNvPr id="10" name="TextBox 9">
            <a:extLst>
              <a:ext uri="{FF2B5EF4-FFF2-40B4-BE49-F238E27FC236}">
                <a16:creationId xmlns:a16="http://schemas.microsoft.com/office/drawing/2014/main" id="{C1C301F5-0C89-7147-B6D3-30C029628B08}"/>
              </a:ext>
            </a:extLst>
          </p:cNvPr>
          <p:cNvSpPr txBox="1"/>
          <p:nvPr/>
        </p:nvSpPr>
        <p:spPr>
          <a:xfrm>
            <a:off x="11074672" y="6857998"/>
            <a:ext cx="3135084" cy="646331"/>
          </a:xfrm>
          <a:prstGeom prst="rect">
            <a:avLst/>
          </a:prstGeom>
          <a:noFill/>
        </p:spPr>
        <p:txBody>
          <a:bodyPr wrap="square" rtlCol="0">
            <a:spAutoFit/>
          </a:bodyPr>
          <a:lstStyle/>
          <a:p>
            <a:pPr algn="ctr"/>
            <a:r>
              <a:rPr lang="en-US" sz="1800" b="1">
                <a:latin typeface="Arial" panose="020B0604020202020204" pitchFamily="34" charset="0"/>
                <a:cs typeface="Arial" panose="020B0604020202020204" pitchFamily="34" charset="0"/>
              </a:rPr>
              <a:t>STEM Workforce Development</a:t>
            </a:r>
          </a:p>
        </p:txBody>
      </p:sp>
      <p:sp>
        <p:nvSpPr>
          <p:cNvPr id="11" name="TextBox 10">
            <a:extLst>
              <a:ext uri="{FF2B5EF4-FFF2-40B4-BE49-F238E27FC236}">
                <a16:creationId xmlns:a16="http://schemas.microsoft.com/office/drawing/2014/main" id="{8F64B03B-46BC-7E4D-B52C-4CF55BC51051}"/>
              </a:ext>
            </a:extLst>
          </p:cNvPr>
          <p:cNvSpPr txBox="1"/>
          <p:nvPr/>
        </p:nvSpPr>
        <p:spPr>
          <a:xfrm>
            <a:off x="8565332" y="1984098"/>
            <a:ext cx="3069770" cy="646331"/>
          </a:xfrm>
          <a:prstGeom prst="rect">
            <a:avLst/>
          </a:prstGeom>
          <a:noFill/>
        </p:spPr>
        <p:txBody>
          <a:bodyPr wrap="square" rtlCol="0">
            <a:spAutoFit/>
          </a:bodyPr>
          <a:lstStyle/>
          <a:p>
            <a:pPr algn="ctr"/>
            <a:r>
              <a:rPr lang="en-US" sz="1800" b="1">
                <a:latin typeface="Arial" panose="020B0604020202020204" pitchFamily="34" charset="0"/>
                <a:cs typeface="Arial" panose="020B0604020202020204" pitchFamily="34" charset="0"/>
              </a:rPr>
              <a:t>Computing Science Education</a:t>
            </a:r>
          </a:p>
        </p:txBody>
      </p:sp>
    </p:spTree>
    <p:extLst>
      <p:ext uri="{BB962C8B-B14F-4D97-AF65-F5344CB8AC3E}">
        <p14:creationId xmlns:p14="http://schemas.microsoft.com/office/powerpoint/2010/main" val="371291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3D46433-97A3-DE45-BE93-E086604055F8}"/>
              </a:ext>
            </a:extLst>
          </p:cNvPr>
          <p:cNvPicPr>
            <a:picLocks noChangeAspect="1"/>
          </p:cNvPicPr>
          <p:nvPr/>
        </p:nvPicPr>
        <p:blipFill>
          <a:blip r:embed="rId3"/>
          <a:stretch>
            <a:fillRect/>
          </a:stretch>
        </p:blipFill>
        <p:spPr>
          <a:xfrm>
            <a:off x="1747813" y="2032000"/>
            <a:ext cx="11977794" cy="5594348"/>
          </a:xfrm>
          <a:prstGeom prst="rect">
            <a:avLst/>
          </a:prstGeom>
        </p:spPr>
      </p:pic>
      <p:pic>
        <p:nvPicPr>
          <p:cNvPr id="16" name="Picture 15">
            <a:extLst>
              <a:ext uri="{FF2B5EF4-FFF2-40B4-BE49-F238E27FC236}">
                <a16:creationId xmlns:a16="http://schemas.microsoft.com/office/drawing/2014/main" id="{D9272121-4789-492D-AA64-9AFB5A655F80}"/>
              </a:ext>
            </a:extLst>
          </p:cNvPr>
          <p:cNvPicPr>
            <a:picLocks noChangeAspect="1"/>
          </p:cNvPicPr>
          <p:nvPr/>
        </p:nvPicPr>
        <p:blipFill>
          <a:blip r:embed="rId4"/>
          <a:stretch>
            <a:fillRect/>
          </a:stretch>
        </p:blipFill>
        <p:spPr>
          <a:xfrm>
            <a:off x="2835319" y="5479960"/>
            <a:ext cx="914400" cy="914400"/>
          </a:xfrm>
          <a:prstGeom prst="rect">
            <a:avLst/>
          </a:prstGeom>
        </p:spPr>
      </p:pic>
      <p:sp>
        <p:nvSpPr>
          <p:cNvPr id="8" name="Title 2">
            <a:extLst>
              <a:ext uri="{FF2B5EF4-FFF2-40B4-BE49-F238E27FC236}">
                <a16:creationId xmlns:a16="http://schemas.microsoft.com/office/drawing/2014/main" id="{6368AB59-086F-46A7-9E25-EA092D2B4D83}"/>
              </a:ext>
            </a:extLst>
          </p:cNvPr>
          <p:cNvSpPr txBox="1">
            <a:spLocks/>
          </p:cNvSpPr>
          <p:nvPr/>
        </p:nvSpPr>
        <p:spPr>
          <a:xfrm>
            <a:off x="2984500" y="393700"/>
            <a:ext cx="10972800" cy="1112012"/>
          </a:xfrm>
          <a:prstGeom prst="rect">
            <a:avLst/>
          </a:prstGeom>
        </p:spPr>
        <p:txBody>
          <a:bodyPr lIns="0" tIns="0" rIns="0" bIns="0" anchor="b"/>
          <a:lstStyle>
            <a:lvl1pPr algn="l" defTabSz="1097280" rtl="0" eaLnBrk="1" latinLnBrk="0" hangingPunct="1">
              <a:lnSpc>
                <a:spcPct val="90000"/>
              </a:lnSpc>
              <a:spcBef>
                <a:spcPct val="0"/>
              </a:spcBef>
              <a:buNone/>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solidFill>
                  <a:schemeClr val="tx1"/>
                </a:solidFill>
              </a:rPr>
              <a:t>OFFICE OF STEM EDUCATION  </a:t>
            </a:r>
            <a:r>
              <a:rPr lang="en-US" sz="3200" b="0" dirty="0"/>
              <a:t>|  </a:t>
            </a:r>
            <a:r>
              <a:rPr lang="en-US" sz="2800" b="0" dirty="0"/>
              <a:t>Signature Programs</a:t>
            </a:r>
            <a:endParaRPr lang="en-US" sz="3200" dirty="0"/>
          </a:p>
        </p:txBody>
      </p:sp>
      <p:sp>
        <p:nvSpPr>
          <p:cNvPr id="6" name="Slide Number Placeholder 1">
            <a:extLst>
              <a:ext uri="{FF2B5EF4-FFF2-40B4-BE49-F238E27FC236}">
                <a16:creationId xmlns:a16="http://schemas.microsoft.com/office/drawing/2014/main" id="{B05C0588-416D-40DF-8BB8-62F21ECF344D}"/>
              </a:ext>
            </a:extLst>
          </p:cNvPr>
          <p:cNvSpPr>
            <a:spLocks noGrp="1"/>
          </p:cNvSpPr>
          <p:nvPr>
            <p:ph type="sldNum" sz="quarter" idx="12"/>
          </p:nvPr>
        </p:nvSpPr>
        <p:spPr/>
        <p:txBody>
          <a:bodyPr/>
          <a:lstStyle/>
          <a:p>
            <a:fld id="{FE7A4BB3-E848-5A44-82DF-322201952CD8}" type="slidenum">
              <a:rPr lang="en-US" smtClean="0"/>
              <a:pPr/>
              <a:t>6</a:t>
            </a:fld>
            <a:endParaRPr lang="en-US" dirty="0"/>
          </a:p>
        </p:txBody>
      </p:sp>
    </p:spTree>
    <p:extLst>
      <p:ext uri="{BB962C8B-B14F-4D97-AF65-F5344CB8AC3E}">
        <p14:creationId xmlns:p14="http://schemas.microsoft.com/office/powerpoint/2010/main" val="139914868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Slide Number Placeholder 1">
            <a:extLst>
              <a:ext uri="{FF2B5EF4-FFF2-40B4-BE49-F238E27FC236}">
                <a16:creationId xmlns:a16="http://schemas.microsoft.com/office/drawing/2014/main" id="{33BF1642-25E7-4E7F-94A5-8736DC56F5FD}"/>
              </a:ext>
            </a:extLst>
          </p:cNvPr>
          <p:cNvSpPr>
            <a:spLocks noGrp="1"/>
          </p:cNvSpPr>
          <p:nvPr>
            <p:ph type="sldNum" sz="quarter" idx="12"/>
          </p:nvPr>
        </p:nvSpPr>
        <p:spPr/>
        <p:txBody>
          <a:bodyPr/>
          <a:lstStyle/>
          <a:p>
            <a:fld id="{FE7A4BB3-E848-5A44-82DF-322201952CD8}" type="slidenum">
              <a:rPr lang="en-US" smtClean="0"/>
              <a:pPr/>
              <a:t>7</a:t>
            </a:fld>
            <a:endParaRPr lang="en-US" dirty="0"/>
          </a:p>
        </p:txBody>
      </p:sp>
      <p:sp>
        <p:nvSpPr>
          <p:cNvPr id="3" name="Title 2">
            <a:extLst>
              <a:ext uri="{FF2B5EF4-FFF2-40B4-BE49-F238E27FC236}">
                <a16:creationId xmlns:a16="http://schemas.microsoft.com/office/drawing/2014/main" id="{06D72614-C0C6-4587-AECC-A9377110606D}"/>
              </a:ext>
            </a:extLst>
          </p:cNvPr>
          <p:cNvSpPr>
            <a:spLocks noGrp="1"/>
          </p:cNvSpPr>
          <p:nvPr>
            <p:ph type="title"/>
          </p:nvPr>
        </p:nvSpPr>
        <p:spPr/>
        <p:txBody>
          <a:bodyPr/>
          <a:lstStyle/>
          <a:p>
            <a:r>
              <a:rPr lang="en-US" dirty="0">
                <a:solidFill>
                  <a:schemeClr val="tx1"/>
                </a:solidFill>
              </a:rPr>
              <a:t>WORKFORCE DEVELOPMENT</a:t>
            </a:r>
          </a:p>
        </p:txBody>
      </p:sp>
      <p:sp>
        <p:nvSpPr>
          <p:cNvPr id="4" name="Content Placeholder 3">
            <a:extLst>
              <a:ext uri="{FF2B5EF4-FFF2-40B4-BE49-F238E27FC236}">
                <a16:creationId xmlns:a16="http://schemas.microsoft.com/office/drawing/2014/main" id="{9E1C379F-F8C5-4341-9AD1-35A31F0666C4}"/>
              </a:ext>
            </a:extLst>
          </p:cNvPr>
          <p:cNvSpPr>
            <a:spLocks noGrp="1"/>
          </p:cNvSpPr>
          <p:nvPr>
            <p:ph sz="quarter" idx="20"/>
          </p:nvPr>
        </p:nvSpPr>
        <p:spPr>
          <a:xfrm>
            <a:off x="1328738" y="2900368"/>
            <a:ext cx="6735762" cy="4900610"/>
          </a:xfrm>
        </p:spPr>
        <p:txBody>
          <a:bodyPr/>
          <a:lstStyle/>
          <a:p>
            <a:pPr marL="0" indent="0">
              <a:spcBef>
                <a:spcPts val="200"/>
              </a:spcBef>
              <a:buNone/>
              <a:defRPr/>
            </a:pPr>
            <a:endParaRPr lang="en-US" sz="2480" dirty="0"/>
          </a:p>
          <a:p>
            <a:pPr marL="749776" lvl="1" indent="-201160">
              <a:spcBef>
                <a:spcPts val="200"/>
              </a:spcBef>
              <a:defRPr/>
            </a:pPr>
            <a:r>
              <a:rPr lang="en-US" sz="2000" b="1" dirty="0">
                <a:solidFill>
                  <a:srgbClr val="0B1D3F"/>
                </a:solidFill>
              </a:rPr>
              <a:t>Experiential and career-connected learning </a:t>
            </a:r>
          </a:p>
          <a:p>
            <a:pPr marL="1298393" lvl="2" indent="-201160">
              <a:spcBef>
                <a:spcPts val="200"/>
              </a:spcBef>
              <a:defRPr/>
            </a:pPr>
            <a:r>
              <a:rPr lang="en-US" sz="1600" dirty="0"/>
              <a:t>MESA</a:t>
            </a:r>
          </a:p>
          <a:p>
            <a:pPr marL="1298393" lvl="2" indent="-201160">
              <a:spcBef>
                <a:spcPts val="200"/>
              </a:spcBef>
              <a:defRPr/>
            </a:pPr>
            <a:r>
              <a:rPr lang="en-US" sz="1600" dirty="0"/>
              <a:t>Teacher &amp; Scientist Partnerships</a:t>
            </a:r>
          </a:p>
          <a:p>
            <a:pPr marL="1298393" lvl="2" indent="-201160">
              <a:spcBef>
                <a:spcPts val="200"/>
              </a:spcBef>
              <a:defRPr/>
            </a:pPr>
            <a:r>
              <a:rPr lang="en-US" sz="1600" dirty="0"/>
              <a:t>STEM Ambassadors</a:t>
            </a:r>
          </a:p>
          <a:p>
            <a:pPr marL="1298393" lvl="2" indent="-201160">
              <a:spcBef>
                <a:spcPts val="200"/>
              </a:spcBef>
              <a:defRPr/>
            </a:pPr>
            <a:r>
              <a:rPr lang="en-US" sz="1600" dirty="0"/>
              <a:t>VR for High Impact Learning</a:t>
            </a:r>
          </a:p>
          <a:p>
            <a:pPr marL="1298393" lvl="2" indent="-201160">
              <a:spcBef>
                <a:spcPts val="200"/>
              </a:spcBef>
              <a:defRPr/>
            </a:pPr>
            <a:r>
              <a:rPr lang="en-US" sz="1600" dirty="0"/>
              <a:t>Competitions</a:t>
            </a:r>
          </a:p>
          <a:p>
            <a:pPr marL="1097233" lvl="2" indent="0">
              <a:spcBef>
                <a:spcPts val="200"/>
              </a:spcBef>
              <a:buNone/>
              <a:defRPr/>
            </a:pPr>
            <a:endParaRPr lang="en-US" sz="1481" dirty="0"/>
          </a:p>
          <a:p>
            <a:pPr marL="749776" lvl="1" indent="-201160">
              <a:spcBef>
                <a:spcPts val="200"/>
              </a:spcBef>
              <a:defRPr/>
            </a:pPr>
            <a:r>
              <a:rPr lang="en-US" sz="2000" b="1" dirty="0">
                <a:solidFill>
                  <a:srgbClr val="0B1D3F"/>
                </a:solidFill>
              </a:rPr>
              <a:t>Internships and Research Appointments</a:t>
            </a:r>
          </a:p>
          <a:p>
            <a:pPr marL="1298393" lvl="2" indent="-201160">
              <a:spcBef>
                <a:spcPts val="200"/>
              </a:spcBef>
              <a:defRPr/>
            </a:pPr>
            <a:r>
              <a:rPr lang="en-US" sz="1600" dirty="0"/>
              <a:t>High School Programs and Internships</a:t>
            </a:r>
          </a:p>
          <a:p>
            <a:pPr marL="1298393" lvl="2" indent="-201160">
              <a:spcBef>
                <a:spcPts val="200"/>
              </a:spcBef>
              <a:defRPr/>
            </a:pPr>
            <a:r>
              <a:rPr lang="en-US" sz="1600" dirty="0"/>
              <a:t>DOE WDTS</a:t>
            </a:r>
          </a:p>
          <a:p>
            <a:pPr marL="1298393" lvl="2" indent="-201160">
              <a:spcBef>
                <a:spcPts val="200"/>
              </a:spcBef>
              <a:defRPr/>
            </a:pPr>
            <a:r>
              <a:rPr lang="en-US" sz="1600" dirty="0"/>
              <a:t>Sponsor</a:t>
            </a:r>
          </a:p>
          <a:p>
            <a:pPr marL="1298393" lvl="2" indent="-201160">
              <a:spcBef>
                <a:spcPts val="200"/>
              </a:spcBef>
              <a:defRPr/>
            </a:pPr>
            <a:r>
              <a:rPr lang="en-US" sz="1600" dirty="0"/>
              <a:t>Project-funded</a:t>
            </a:r>
          </a:p>
          <a:p>
            <a:pPr marL="1097233" lvl="2" indent="0">
              <a:spcBef>
                <a:spcPts val="200"/>
              </a:spcBef>
              <a:buNone/>
              <a:defRPr/>
            </a:pPr>
            <a:endParaRPr lang="en-US" sz="1280" dirty="0"/>
          </a:p>
          <a:p>
            <a:pPr marL="749776" lvl="1" indent="-201160">
              <a:spcBef>
                <a:spcPts val="200"/>
              </a:spcBef>
              <a:defRPr/>
            </a:pPr>
            <a:r>
              <a:rPr lang="en-US" sz="2000" b="1" dirty="0">
                <a:solidFill>
                  <a:srgbClr val="0B1D3F"/>
                </a:solidFill>
              </a:rPr>
              <a:t>Gold Experience @ PNNL</a:t>
            </a:r>
          </a:p>
          <a:p>
            <a:pPr marL="1298393" lvl="2" indent="-201160">
              <a:spcBef>
                <a:spcPts val="200"/>
              </a:spcBef>
              <a:defRPr/>
            </a:pPr>
            <a:r>
              <a:rPr lang="en-US" sz="1600" dirty="0"/>
              <a:t>Professional Development</a:t>
            </a:r>
          </a:p>
          <a:p>
            <a:pPr marL="1298393" lvl="2" indent="-201160">
              <a:spcBef>
                <a:spcPts val="200"/>
              </a:spcBef>
              <a:defRPr/>
            </a:pPr>
            <a:r>
              <a:rPr lang="en-US" sz="1600" dirty="0"/>
              <a:t>Enrichment Activities</a:t>
            </a:r>
          </a:p>
          <a:p>
            <a:pPr marL="1298393" lvl="2" indent="-201160">
              <a:spcBef>
                <a:spcPts val="200"/>
              </a:spcBef>
              <a:defRPr/>
            </a:pPr>
            <a:r>
              <a:rPr lang="en-US" sz="1600" dirty="0"/>
              <a:t>Networking Events</a:t>
            </a:r>
          </a:p>
          <a:p>
            <a:pPr marL="1298393" lvl="2" indent="-201160">
              <a:spcBef>
                <a:spcPts val="200"/>
              </a:spcBef>
              <a:defRPr/>
            </a:pPr>
            <a:endParaRPr lang="en-US" sz="2081" dirty="0"/>
          </a:p>
        </p:txBody>
      </p:sp>
      <p:sp>
        <p:nvSpPr>
          <p:cNvPr id="7" name="TextBox 6">
            <a:extLst>
              <a:ext uri="{FF2B5EF4-FFF2-40B4-BE49-F238E27FC236}">
                <a16:creationId xmlns:a16="http://schemas.microsoft.com/office/drawing/2014/main" id="{AAB599AE-2BB0-495D-81AC-D2A5B06D6F0D}"/>
              </a:ext>
            </a:extLst>
          </p:cNvPr>
          <p:cNvSpPr txBox="1"/>
          <p:nvPr/>
        </p:nvSpPr>
        <p:spPr>
          <a:xfrm>
            <a:off x="1910053" y="1931153"/>
            <a:ext cx="11787188" cy="830997"/>
          </a:xfrm>
          <a:prstGeom prst="rect">
            <a:avLst/>
          </a:prstGeom>
          <a:noFill/>
        </p:spPr>
        <p:txBody>
          <a:bodyPr wrap="square">
            <a:spAutoFit/>
          </a:bodyPr>
          <a:lstStyle/>
          <a:p>
            <a:pPr marL="0" indent="0">
              <a:spcBef>
                <a:spcPts val="200"/>
              </a:spcBef>
              <a:buNone/>
              <a:defRPr/>
            </a:pPr>
            <a:r>
              <a:rPr lang="en-US" sz="2400" dirty="0"/>
              <a:t>Increase the number of students </a:t>
            </a:r>
            <a:r>
              <a:rPr lang="en-US" sz="2400" b="1" dirty="0"/>
              <a:t>pursuing an advanced degree and STEM career pathways</a:t>
            </a:r>
            <a:r>
              <a:rPr lang="en-US" sz="2400" dirty="0"/>
              <a:t>; particular emphasis on </a:t>
            </a:r>
            <a:r>
              <a:rPr lang="en-US" sz="2400" b="1" dirty="0"/>
              <a:t>underrepresented groups and females</a:t>
            </a:r>
          </a:p>
        </p:txBody>
      </p:sp>
      <p:pic>
        <p:nvPicPr>
          <p:cNvPr id="6" name="Picture 5">
            <a:extLst>
              <a:ext uri="{FF2B5EF4-FFF2-40B4-BE49-F238E27FC236}">
                <a16:creationId xmlns:a16="http://schemas.microsoft.com/office/drawing/2014/main" id="{4504D839-2DFA-49CC-8663-C9918E17E647}"/>
              </a:ext>
            </a:extLst>
          </p:cNvPr>
          <p:cNvPicPr>
            <a:picLocks noChangeAspect="1"/>
          </p:cNvPicPr>
          <p:nvPr/>
        </p:nvPicPr>
        <p:blipFill>
          <a:blip r:embed="rId3"/>
          <a:stretch>
            <a:fillRect/>
          </a:stretch>
        </p:blipFill>
        <p:spPr>
          <a:xfrm>
            <a:off x="7803647" y="3374334"/>
            <a:ext cx="5526991" cy="3952677"/>
          </a:xfrm>
          <a:prstGeom prst="rect">
            <a:avLst/>
          </a:prstGeom>
        </p:spPr>
      </p:pic>
    </p:spTree>
    <p:extLst>
      <p:ext uri="{BB962C8B-B14F-4D97-AF65-F5344CB8AC3E}">
        <p14:creationId xmlns:p14="http://schemas.microsoft.com/office/powerpoint/2010/main" val="193249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2331C26-12D1-4BC1-A886-C4A45B0A9833}"/>
              </a:ext>
            </a:extLst>
          </p:cNvPr>
          <p:cNvSpPr txBox="1"/>
          <p:nvPr/>
        </p:nvSpPr>
        <p:spPr>
          <a:xfrm>
            <a:off x="1723686" y="2945809"/>
            <a:ext cx="3949016" cy="1274195"/>
          </a:xfrm>
          <a:prstGeom prst="rect">
            <a:avLst/>
          </a:prstGeom>
          <a:noFill/>
        </p:spPr>
        <p:txBody>
          <a:bodyPr wrap="square">
            <a:spAutoFit/>
          </a:bodyPr>
          <a:lstStyle/>
          <a:p>
            <a:pPr algn="l" rtl="0" fontAlgn="base"/>
            <a:r>
              <a:rPr lang="en-US" sz="3360" dirty="0">
                <a:latin typeface="Arial" panose="020B0604020202020204" pitchFamily="34" charset="0"/>
              </a:rPr>
              <a:t>HS Program </a:t>
            </a:r>
            <a:r>
              <a:rPr lang="en-US" sz="3840" dirty="0">
                <a:latin typeface="Arial" panose="020B0604020202020204" pitchFamily="34" charset="0"/>
              </a:rPr>
              <a:t>​</a:t>
            </a:r>
            <a:endParaRPr lang="en-US" sz="3840" dirty="0">
              <a:latin typeface="Segoe UI" panose="020B0502040204020203" pitchFamily="34" charset="0"/>
            </a:endParaRPr>
          </a:p>
          <a:p>
            <a:pPr algn="l" rtl="0" fontAlgn="base"/>
            <a:r>
              <a:rPr lang="en-US" sz="3840" b="1" dirty="0">
                <a:latin typeface="Arial" panose="020B0604020202020204" pitchFamily="34" charset="0"/>
              </a:rPr>
              <a:t>Highlights</a:t>
            </a:r>
            <a:endParaRPr lang="en-US" sz="3840" dirty="0">
              <a:latin typeface="Segoe UI" panose="020B0502040204020203" pitchFamily="34" charset="0"/>
            </a:endParaRPr>
          </a:p>
        </p:txBody>
      </p:sp>
      <p:pic>
        <p:nvPicPr>
          <p:cNvPr id="20" name="Picture 19">
            <a:extLst>
              <a:ext uri="{FF2B5EF4-FFF2-40B4-BE49-F238E27FC236}">
                <a16:creationId xmlns:a16="http://schemas.microsoft.com/office/drawing/2014/main" id="{7CA0CB4C-09CE-4466-8C78-DCB92EDDB3F6}"/>
              </a:ext>
            </a:extLst>
          </p:cNvPr>
          <p:cNvPicPr>
            <a:picLocks noChangeAspect="1"/>
          </p:cNvPicPr>
          <p:nvPr/>
        </p:nvPicPr>
        <p:blipFill>
          <a:blip r:embed="rId3"/>
          <a:stretch>
            <a:fillRect/>
          </a:stretch>
        </p:blipFill>
        <p:spPr>
          <a:xfrm rot="5400000" flipH="1">
            <a:off x="3302695" y="2135655"/>
            <a:ext cx="79409" cy="4369771"/>
          </a:xfrm>
          <a:prstGeom prst="rect">
            <a:avLst/>
          </a:prstGeom>
        </p:spPr>
      </p:pic>
      <p:sp>
        <p:nvSpPr>
          <p:cNvPr id="23" name="TextBox 22">
            <a:extLst>
              <a:ext uri="{FF2B5EF4-FFF2-40B4-BE49-F238E27FC236}">
                <a16:creationId xmlns:a16="http://schemas.microsoft.com/office/drawing/2014/main" id="{3C74757B-D318-4572-9E35-9047CC3C13F5}"/>
              </a:ext>
            </a:extLst>
          </p:cNvPr>
          <p:cNvSpPr txBox="1"/>
          <p:nvPr/>
        </p:nvSpPr>
        <p:spPr>
          <a:xfrm>
            <a:off x="1206655" y="4664184"/>
            <a:ext cx="4222892" cy="1687898"/>
          </a:xfrm>
          <a:prstGeom prst="rect">
            <a:avLst/>
          </a:prstGeom>
          <a:noFill/>
        </p:spPr>
        <p:txBody>
          <a:bodyPr wrap="square">
            <a:spAutoFit/>
          </a:bodyPr>
          <a:lstStyle/>
          <a:p>
            <a:pPr algn="l" rtl="0" fontAlgn="base"/>
            <a:r>
              <a:rPr lang="en-US" sz="2592">
                <a:solidFill>
                  <a:srgbClr val="616265"/>
                </a:solidFill>
                <a:latin typeface="Arial" panose="020B0604020202020204" pitchFamily="34" charset="0"/>
              </a:rPr>
              <a:t>Capturing data </a:t>
            </a:r>
            <a:r>
              <a:rPr lang="en-US" sz="2592" b="1">
                <a:solidFill>
                  <a:srgbClr val="C8722E"/>
                </a:solidFill>
                <a:latin typeface="Arial" panose="020B0604020202020204" pitchFamily="34" charset="0"/>
              </a:rPr>
              <a:t>to highlight the past three years of program success. </a:t>
            </a:r>
            <a:endParaRPr lang="en-US" sz="2592">
              <a:solidFill>
                <a:srgbClr val="616265"/>
              </a:solidFill>
              <a:latin typeface="Segoe UI" panose="020B0502040204020203" pitchFamily="34" charset="0"/>
            </a:endParaRPr>
          </a:p>
        </p:txBody>
      </p:sp>
      <p:pic>
        <p:nvPicPr>
          <p:cNvPr id="92" name="Picture 91">
            <a:extLst>
              <a:ext uri="{FF2B5EF4-FFF2-40B4-BE49-F238E27FC236}">
                <a16:creationId xmlns:a16="http://schemas.microsoft.com/office/drawing/2014/main" id="{25C14E4A-2741-4AC5-88BC-216771A4A3F7}"/>
              </a:ext>
            </a:extLst>
          </p:cNvPr>
          <p:cNvPicPr>
            <a:picLocks noChangeAspect="1"/>
          </p:cNvPicPr>
          <p:nvPr/>
        </p:nvPicPr>
        <p:blipFill>
          <a:blip r:embed="rId3"/>
          <a:stretch>
            <a:fillRect/>
          </a:stretch>
        </p:blipFill>
        <p:spPr>
          <a:xfrm rot="10800000" flipH="1">
            <a:off x="6189518" y="1059592"/>
            <a:ext cx="118519" cy="6521896"/>
          </a:xfrm>
          <a:prstGeom prst="rect">
            <a:avLst/>
          </a:prstGeom>
        </p:spPr>
      </p:pic>
      <p:pic>
        <p:nvPicPr>
          <p:cNvPr id="9" name="Graphic 8" descr="Connections">
            <a:extLst>
              <a:ext uri="{FF2B5EF4-FFF2-40B4-BE49-F238E27FC236}">
                <a16:creationId xmlns:a16="http://schemas.microsoft.com/office/drawing/2014/main" id="{E3A4DCCE-894A-4C13-812B-5D355F8F8C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6519" y="3201714"/>
            <a:ext cx="724559" cy="775183"/>
          </a:xfrm>
          <a:prstGeom prst="rect">
            <a:avLst/>
          </a:prstGeom>
        </p:spPr>
      </p:pic>
      <p:sp>
        <p:nvSpPr>
          <p:cNvPr id="2" name="TextBox 1">
            <a:extLst>
              <a:ext uri="{FF2B5EF4-FFF2-40B4-BE49-F238E27FC236}">
                <a16:creationId xmlns:a16="http://schemas.microsoft.com/office/drawing/2014/main" id="{E75F1154-38D2-46D5-A7F5-A72A817FE49D}"/>
              </a:ext>
            </a:extLst>
          </p:cNvPr>
          <p:cNvSpPr txBox="1"/>
          <p:nvPr/>
        </p:nvSpPr>
        <p:spPr>
          <a:xfrm>
            <a:off x="7312261" y="7255422"/>
            <a:ext cx="5496876" cy="461665"/>
          </a:xfrm>
          <a:prstGeom prst="rect">
            <a:avLst/>
          </a:prstGeom>
          <a:noFill/>
        </p:spPr>
        <p:txBody>
          <a:bodyPr wrap="square" rtlCol="0" anchor="ctr" anchorCtr="1">
            <a:spAutoFit/>
          </a:bodyPr>
          <a:lstStyle/>
          <a:p>
            <a:r>
              <a:rPr lang="en-US" sz="2400" dirty="0">
                <a:effectLst>
                  <a:outerShdw blurRad="38100" dist="38100" dir="2700000" algn="tl">
                    <a:srgbClr val="000000">
                      <a:alpha val="43137"/>
                    </a:srgbClr>
                  </a:outerShdw>
                </a:effectLst>
              </a:rPr>
              <a:t>2019 – 2021 Data</a:t>
            </a:r>
          </a:p>
        </p:txBody>
      </p:sp>
      <p:grpSp>
        <p:nvGrpSpPr>
          <p:cNvPr id="93" name="Group 92">
            <a:extLst>
              <a:ext uri="{FF2B5EF4-FFF2-40B4-BE49-F238E27FC236}">
                <a16:creationId xmlns:a16="http://schemas.microsoft.com/office/drawing/2014/main" id="{3EF6655D-3316-4AEA-ABE0-1806AD3EC238}"/>
              </a:ext>
            </a:extLst>
          </p:cNvPr>
          <p:cNvGrpSpPr/>
          <p:nvPr/>
        </p:nvGrpSpPr>
        <p:grpSpPr>
          <a:xfrm>
            <a:off x="6392661" y="1452282"/>
            <a:ext cx="7336783" cy="5086377"/>
            <a:chOff x="6392661" y="2430236"/>
            <a:chExt cx="6261178" cy="3369680"/>
          </a:xfrm>
        </p:grpSpPr>
        <p:sp>
          <p:nvSpPr>
            <p:cNvPr id="94" name="TextBox 93">
              <a:extLst>
                <a:ext uri="{FF2B5EF4-FFF2-40B4-BE49-F238E27FC236}">
                  <a16:creationId xmlns:a16="http://schemas.microsoft.com/office/drawing/2014/main" id="{200B17AA-4D96-45F9-AF0F-A2319EE1A358}"/>
                </a:ext>
              </a:extLst>
            </p:cNvPr>
            <p:cNvSpPr txBox="1"/>
            <p:nvPr/>
          </p:nvSpPr>
          <p:spPr>
            <a:xfrm>
              <a:off x="8753698" y="3339837"/>
              <a:ext cx="1706310" cy="444500"/>
            </a:xfrm>
            <a:prstGeom prst="rect">
              <a:avLst/>
            </a:prstGeom>
            <a:noFill/>
          </p:spPr>
          <p:txBody>
            <a:bodyPr wrap="square" rtlCol="0">
              <a:spAutoFit/>
            </a:bodyPr>
            <a:lstStyle/>
            <a:p>
              <a:pPr algn="ctr"/>
              <a:r>
                <a:rPr lang="en-US" dirty="0">
                  <a:solidFill>
                    <a:srgbClr val="BC450D"/>
                  </a:solidFill>
                </a:rPr>
                <a:t># Million</a:t>
              </a:r>
            </a:p>
            <a:p>
              <a:pPr algn="ctr"/>
              <a:r>
                <a:rPr lang="en-US" sz="1600" dirty="0"/>
                <a:t>Budget</a:t>
              </a:r>
            </a:p>
          </p:txBody>
        </p:sp>
        <p:sp>
          <p:nvSpPr>
            <p:cNvPr id="95" name="TextBox 94">
              <a:extLst>
                <a:ext uri="{FF2B5EF4-FFF2-40B4-BE49-F238E27FC236}">
                  <a16:creationId xmlns:a16="http://schemas.microsoft.com/office/drawing/2014/main" id="{B6891312-76EE-4116-8EC9-799DD78BC35C}"/>
                </a:ext>
              </a:extLst>
            </p:cNvPr>
            <p:cNvSpPr txBox="1"/>
            <p:nvPr/>
          </p:nvSpPr>
          <p:spPr>
            <a:xfrm>
              <a:off x="8753698" y="5200084"/>
              <a:ext cx="1706310" cy="444500"/>
            </a:xfrm>
            <a:prstGeom prst="rect">
              <a:avLst/>
            </a:prstGeom>
            <a:noFill/>
          </p:spPr>
          <p:txBody>
            <a:bodyPr wrap="square" rtlCol="0">
              <a:spAutoFit/>
            </a:bodyPr>
            <a:lstStyle/>
            <a:p>
              <a:pPr algn="ctr"/>
              <a:r>
                <a:rPr lang="en-US">
                  <a:solidFill>
                    <a:srgbClr val="BC450D"/>
                  </a:solidFill>
                </a:rPr>
                <a:t>55</a:t>
              </a:r>
            </a:p>
            <a:p>
              <a:pPr algn="ctr"/>
              <a:r>
                <a:rPr lang="en-US" sz="1600"/>
                <a:t>Converted to LTE</a:t>
              </a:r>
            </a:p>
          </p:txBody>
        </p:sp>
        <p:sp>
          <p:nvSpPr>
            <p:cNvPr id="96" name="TextBox 95">
              <a:extLst>
                <a:ext uri="{FF2B5EF4-FFF2-40B4-BE49-F238E27FC236}">
                  <a16:creationId xmlns:a16="http://schemas.microsoft.com/office/drawing/2014/main" id="{16F24FF3-9790-43BF-B86C-523949E25869}"/>
                </a:ext>
              </a:extLst>
            </p:cNvPr>
            <p:cNvSpPr txBox="1"/>
            <p:nvPr/>
          </p:nvSpPr>
          <p:spPr>
            <a:xfrm>
              <a:off x="10842887" y="3233487"/>
              <a:ext cx="1706310" cy="444500"/>
            </a:xfrm>
            <a:prstGeom prst="rect">
              <a:avLst/>
            </a:prstGeom>
            <a:noFill/>
          </p:spPr>
          <p:txBody>
            <a:bodyPr wrap="square" rtlCol="0">
              <a:spAutoFit/>
            </a:bodyPr>
            <a:lstStyle/>
            <a:p>
              <a:pPr algn="ctr"/>
              <a:r>
                <a:rPr lang="en-US" dirty="0">
                  <a:solidFill>
                    <a:srgbClr val="BC450D"/>
                  </a:solidFill>
                </a:rPr>
                <a:t>135</a:t>
              </a:r>
            </a:p>
            <a:p>
              <a:pPr algn="ctr"/>
              <a:r>
                <a:rPr lang="en-US" sz="1600" dirty="0"/>
                <a:t>Districts</a:t>
              </a:r>
            </a:p>
          </p:txBody>
        </p:sp>
        <p:sp>
          <p:nvSpPr>
            <p:cNvPr id="97" name="TextBox 96">
              <a:extLst>
                <a:ext uri="{FF2B5EF4-FFF2-40B4-BE49-F238E27FC236}">
                  <a16:creationId xmlns:a16="http://schemas.microsoft.com/office/drawing/2014/main" id="{A183C431-5CEC-4F77-8F77-4A0E3C006D8D}"/>
                </a:ext>
              </a:extLst>
            </p:cNvPr>
            <p:cNvSpPr txBox="1"/>
            <p:nvPr/>
          </p:nvSpPr>
          <p:spPr>
            <a:xfrm>
              <a:off x="6392661" y="5192296"/>
              <a:ext cx="1706310" cy="607620"/>
            </a:xfrm>
            <a:prstGeom prst="rect">
              <a:avLst/>
            </a:prstGeom>
            <a:noFill/>
          </p:spPr>
          <p:txBody>
            <a:bodyPr wrap="square" rtlCol="0">
              <a:spAutoFit/>
            </a:bodyPr>
            <a:lstStyle/>
            <a:p>
              <a:pPr algn="ctr"/>
              <a:r>
                <a:rPr lang="en-US" dirty="0">
                  <a:solidFill>
                    <a:srgbClr val="BC450D"/>
                  </a:solidFill>
                </a:rPr>
                <a:t>#</a:t>
              </a:r>
            </a:p>
            <a:p>
              <a:pPr algn="ctr"/>
              <a:r>
                <a:rPr lang="en-US" sz="1600" dirty="0"/>
                <a:t>Converted to FTE Staff</a:t>
              </a:r>
            </a:p>
          </p:txBody>
        </p:sp>
        <p:sp>
          <p:nvSpPr>
            <p:cNvPr id="98" name="TextBox 97">
              <a:extLst>
                <a:ext uri="{FF2B5EF4-FFF2-40B4-BE49-F238E27FC236}">
                  <a16:creationId xmlns:a16="http://schemas.microsoft.com/office/drawing/2014/main" id="{EE4E0E8A-8B27-40B9-A505-58EFF7A0A396}"/>
                </a:ext>
              </a:extLst>
            </p:cNvPr>
            <p:cNvSpPr txBox="1"/>
            <p:nvPr/>
          </p:nvSpPr>
          <p:spPr>
            <a:xfrm>
              <a:off x="10947529" y="5198460"/>
              <a:ext cx="1706310" cy="444500"/>
            </a:xfrm>
            <a:prstGeom prst="rect">
              <a:avLst/>
            </a:prstGeom>
            <a:noFill/>
          </p:spPr>
          <p:txBody>
            <a:bodyPr wrap="square" rtlCol="0">
              <a:spAutoFit/>
            </a:bodyPr>
            <a:lstStyle/>
            <a:p>
              <a:pPr algn="ctr"/>
              <a:r>
                <a:rPr lang="en-US" dirty="0">
                  <a:solidFill>
                    <a:srgbClr val="BC450D"/>
                  </a:solidFill>
                </a:rPr>
                <a:t>#</a:t>
              </a:r>
            </a:p>
            <a:p>
              <a:pPr algn="ctr"/>
              <a:r>
                <a:rPr lang="en-US" sz="1600" dirty="0"/>
                <a:t>Institutions</a:t>
              </a:r>
            </a:p>
          </p:txBody>
        </p:sp>
        <p:sp>
          <p:nvSpPr>
            <p:cNvPr id="99" name="TextBox 98">
              <a:extLst>
                <a:ext uri="{FF2B5EF4-FFF2-40B4-BE49-F238E27FC236}">
                  <a16:creationId xmlns:a16="http://schemas.microsoft.com/office/drawing/2014/main" id="{697EB19F-93C1-48F2-9320-16CFB6BAE3E3}"/>
                </a:ext>
              </a:extLst>
            </p:cNvPr>
            <p:cNvSpPr txBox="1"/>
            <p:nvPr/>
          </p:nvSpPr>
          <p:spPr>
            <a:xfrm>
              <a:off x="6392661" y="3298372"/>
              <a:ext cx="1706310" cy="444500"/>
            </a:xfrm>
            <a:prstGeom prst="rect">
              <a:avLst/>
            </a:prstGeom>
            <a:noFill/>
          </p:spPr>
          <p:txBody>
            <a:bodyPr wrap="square" rtlCol="0">
              <a:spAutoFit/>
            </a:bodyPr>
            <a:lstStyle/>
            <a:p>
              <a:pPr algn="ctr"/>
              <a:r>
                <a:rPr lang="en-US" dirty="0">
                  <a:solidFill>
                    <a:srgbClr val="BC450D"/>
                  </a:solidFill>
                </a:rPr>
                <a:t>#</a:t>
              </a:r>
            </a:p>
            <a:p>
              <a:pPr algn="ctr"/>
              <a:r>
                <a:rPr lang="en-US" sz="1600" dirty="0"/>
                <a:t>HS Students</a:t>
              </a:r>
            </a:p>
          </p:txBody>
        </p:sp>
        <p:grpSp>
          <p:nvGrpSpPr>
            <p:cNvPr id="100" name="Content Placeholder 8" descr="Group of people outline">
              <a:extLst>
                <a:ext uri="{FF2B5EF4-FFF2-40B4-BE49-F238E27FC236}">
                  <a16:creationId xmlns:a16="http://schemas.microsoft.com/office/drawing/2014/main" id="{68A5AEB8-C32F-4629-8260-9F0C1FAB8639}"/>
                </a:ext>
              </a:extLst>
            </p:cNvPr>
            <p:cNvGrpSpPr/>
            <p:nvPr/>
          </p:nvGrpSpPr>
          <p:grpSpPr>
            <a:xfrm>
              <a:off x="6827575" y="2430236"/>
              <a:ext cx="836643" cy="800100"/>
              <a:chOff x="6827575" y="2430236"/>
              <a:chExt cx="836643" cy="800100"/>
            </a:xfrm>
            <a:solidFill>
              <a:srgbClr val="000000"/>
            </a:solidFill>
          </p:grpSpPr>
          <p:sp>
            <p:nvSpPr>
              <p:cNvPr id="141" name="Freeform: Shape 140">
                <a:extLst>
                  <a:ext uri="{FF2B5EF4-FFF2-40B4-BE49-F238E27FC236}">
                    <a16:creationId xmlns:a16="http://schemas.microsoft.com/office/drawing/2014/main" id="{775B0585-A0DE-436B-88E4-F6DF843BEEE2}"/>
                  </a:ext>
                </a:extLst>
              </p:cNvPr>
              <p:cNvSpPr/>
              <p:nvPr/>
            </p:nvSpPr>
            <p:spPr>
              <a:xfrm>
                <a:off x="6998167" y="2935070"/>
                <a:ext cx="150824" cy="152390"/>
              </a:xfrm>
              <a:custGeom>
                <a:avLst/>
                <a:gdLst>
                  <a:gd name="connsiteX0" fmla="*/ 134948 w 150824"/>
                  <a:gd name="connsiteY0" fmla="*/ 29023 h 152390"/>
                  <a:gd name="connsiteX1" fmla="*/ 127195 w 150824"/>
                  <a:gd name="connsiteY1" fmla="*/ 17050 h 152390"/>
                  <a:gd name="connsiteX2" fmla="*/ 99134 w 150824"/>
                  <a:gd name="connsiteY2" fmla="*/ 3363 h 152390"/>
                  <a:gd name="connsiteX3" fmla="*/ 51757 w 150824"/>
                  <a:gd name="connsiteY3" fmla="*/ 3363 h 152390"/>
                  <a:gd name="connsiteX4" fmla="*/ 23649 w 150824"/>
                  <a:gd name="connsiteY4" fmla="*/ 17069 h 152390"/>
                  <a:gd name="connsiteX5" fmla="*/ 15876 w 150824"/>
                  <a:gd name="connsiteY5" fmla="*/ 29051 h 152390"/>
                  <a:gd name="connsiteX6" fmla="*/ 15686 w 150824"/>
                  <a:gd name="connsiteY6" fmla="*/ 30004 h 152390"/>
                  <a:gd name="connsiteX7" fmla="*/ 93 w 150824"/>
                  <a:gd name="connsiteY7" fmla="*/ 141542 h 152390"/>
                  <a:gd name="connsiteX8" fmla="*/ 8199 w 150824"/>
                  <a:gd name="connsiteY8" fmla="*/ 152295 h 152390"/>
                  <a:gd name="connsiteX9" fmla="*/ 9523 w 150824"/>
                  <a:gd name="connsiteY9" fmla="*/ 152391 h 152390"/>
                  <a:gd name="connsiteX10" fmla="*/ 18943 w 150824"/>
                  <a:gd name="connsiteY10" fmla="*/ 144190 h 152390"/>
                  <a:gd name="connsiteX11" fmla="*/ 34460 w 150824"/>
                  <a:gd name="connsiteY11" fmla="*/ 33271 h 152390"/>
                  <a:gd name="connsiteX12" fmla="*/ 35069 w 150824"/>
                  <a:gd name="connsiteY12" fmla="*/ 32319 h 152390"/>
                  <a:gd name="connsiteX13" fmla="*/ 56710 w 150824"/>
                  <a:gd name="connsiteY13" fmla="*/ 21765 h 152390"/>
                  <a:gd name="connsiteX14" fmla="*/ 94162 w 150824"/>
                  <a:gd name="connsiteY14" fmla="*/ 21765 h 152390"/>
                  <a:gd name="connsiteX15" fmla="*/ 115746 w 150824"/>
                  <a:gd name="connsiteY15" fmla="*/ 32299 h 152390"/>
                  <a:gd name="connsiteX16" fmla="*/ 116355 w 150824"/>
                  <a:gd name="connsiteY16" fmla="*/ 33252 h 152390"/>
                  <a:gd name="connsiteX17" fmla="*/ 131872 w 150824"/>
                  <a:gd name="connsiteY17" fmla="*/ 144161 h 152390"/>
                  <a:gd name="connsiteX18" fmla="*/ 141282 w 150824"/>
                  <a:gd name="connsiteY18" fmla="*/ 152362 h 152390"/>
                  <a:gd name="connsiteX19" fmla="*/ 142625 w 150824"/>
                  <a:gd name="connsiteY19" fmla="*/ 152267 h 152390"/>
                  <a:gd name="connsiteX20" fmla="*/ 150731 w 150824"/>
                  <a:gd name="connsiteY20" fmla="*/ 141513 h 152390"/>
                  <a:gd name="connsiteX21" fmla="*/ 135148 w 150824"/>
                  <a:gd name="connsiteY21" fmla="*/ 30014 h 152390"/>
                  <a:gd name="connsiteX22" fmla="*/ 134948 w 150824"/>
                  <a:gd name="connsiteY22" fmla="*/ 29023 h 15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824" h="152390">
                    <a:moveTo>
                      <a:pt x="134948" y="29023"/>
                    </a:moveTo>
                    <a:cubicBezTo>
                      <a:pt x="133848" y="24246"/>
                      <a:pt x="131104" y="20008"/>
                      <a:pt x="127195" y="17050"/>
                    </a:cubicBezTo>
                    <a:cubicBezTo>
                      <a:pt x="118794" y="10749"/>
                      <a:pt x="109271" y="6104"/>
                      <a:pt x="99134" y="3363"/>
                    </a:cubicBezTo>
                    <a:cubicBezTo>
                      <a:pt x="83660" y="-1121"/>
                      <a:pt x="67231" y="-1121"/>
                      <a:pt x="51757" y="3363"/>
                    </a:cubicBezTo>
                    <a:cubicBezTo>
                      <a:pt x="41601" y="6103"/>
                      <a:pt x="32061" y="10755"/>
                      <a:pt x="23649" y="17069"/>
                    </a:cubicBezTo>
                    <a:cubicBezTo>
                      <a:pt x="19730" y="20026"/>
                      <a:pt x="16978" y="24268"/>
                      <a:pt x="15876" y="29051"/>
                    </a:cubicBezTo>
                    <a:cubicBezTo>
                      <a:pt x="15800" y="29375"/>
                      <a:pt x="15733" y="29709"/>
                      <a:pt x="15686" y="30004"/>
                    </a:cubicBezTo>
                    <a:lnTo>
                      <a:pt x="93" y="141542"/>
                    </a:lnTo>
                    <a:cubicBezTo>
                      <a:pt x="-636" y="146749"/>
                      <a:pt x="2992" y="151563"/>
                      <a:pt x="8199" y="152295"/>
                    </a:cubicBezTo>
                    <a:cubicBezTo>
                      <a:pt x="8637" y="152359"/>
                      <a:pt x="9080" y="152391"/>
                      <a:pt x="9523" y="152391"/>
                    </a:cubicBezTo>
                    <a:cubicBezTo>
                      <a:pt x="14267" y="152385"/>
                      <a:pt x="18284" y="148888"/>
                      <a:pt x="18943" y="144190"/>
                    </a:cubicBezTo>
                    <a:lnTo>
                      <a:pt x="34460" y="33271"/>
                    </a:lnTo>
                    <a:cubicBezTo>
                      <a:pt x="34547" y="32893"/>
                      <a:pt x="34762" y="32557"/>
                      <a:pt x="35069" y="32319"/>
                    </a:cubicBezTo>
                    <a:cubicBezTo>
                      <a:pt x="41546" y="27457"/>
                      <a:pt x="48891" y="23876"/>
                      <a:pt x="56710" y="21765"/>
                    </a:cubicBezTo>
                    <a:cubicBezTo>
                      <a:pt x="68933" y="18158"/>
                      <a:pt x="81939" y="18158"/>
                      <a:pt x="94162" y="21765"/>
                    </a:cubicBezTo>
                    <a:cubicBezTo>
                      <a:pt x="101960" y="23874"/>
                      <a:pt x="109286" y="27448"/>
                      <a:pt x="115746" y="32299"/>
                    </a:cubicBezTo>
                    <a:cubicBezTo>
                      <a:pt x="116053" y="32538"/>
                      <a:pt x="116268" y="32874"/>
                      <a:pt x="116355" y="33252"/>
                    </a:cubicBezTo>
                    <a:lnTo>
                      <a:pt x="131872" y="144161"/>
                    </a:lnTo>
                    <a:cubicBezTo>
                      <a:pt x="132531" y="148856"/>
                      <a:pt x="136542" y="152352"/>
                      <a:pt x="141282" y="152362"/>
                    </a:cubicBezTo>
                    <a:cubicBezTo>
                      <a:pt x="141732" y="152363"/>
                      <a:pt x="142181" y="152332"/>
                      <a:pt x="142625" y="152267"/>
                    </a:cubicBezTo>
                    <a:cubicBezTo>
                      <a:pt x="147833" y="151534"/>
                      <a:pt x="151461" y="146720"/>
                      <a:pt x="150731" y="141513"/>
                    </a:cubicBezTo>
                    <a:lnTo>
                      <a:pt x="135148" y="30014"/>
                    </a:lnTo>
                    <a:cubicBezTo>
                      <a:pt x="135101" y="29680"/>
                      <a:pt x="135034" y="29349"/>
                      <a:pt x="134948" y="29023"/>
                    </a:cubicBezTo>
                    <a:close/>
                  </a:path>
                </a:pathLst>
              </a:custGeom>
              <a:solidFill>
                <a:srgbClr val="000000"/>
              </a:solid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BA92DE4C-6068-4DBA-A72F-FF16EF2F6BA8}"/>
                  </a:ext>
                </a:extLst>
              </p:cNvPr>
              <p:cNvSpPr/>
              <p:nvPr/>
            </p:nvSpPr>
            <p:spPr>
              <a:xfrm>
                <a:off x="7035427" y="2849336"/>
                <a:ext cx="76199" cy="76200"/>
              </a:xfrm>
              <a:custGeom>
                <a:avLst/>
                <a:gdLst>
                  <a:gd name="connsiteX0" fmla="*/ 38100 w 76199"/>
                  <a:gd name="connsiteY0" fmla="*/ 76200 h 76200"/>
                  <a:gd name="connsiteX1" fmla="*/ 76200 w 76199"/>
                  <a:gd name="connsiteY1" fmla="*/ 38100 h 76200"/>
                  <a:gd name="connsiteX2" fmla="*/ 38100 w 76199"/>
                  <a:gd name="connsiteY2" fmla="*/ 0 h 76200"/>
                  <a:gd name="connsiteX3" fmla="*/ 0 w 76199"/>
                  <a:gd name="connsiteY3" fmla="*/ 38100 h 76200"/>
                  <a:gd name="connsiteX4" fmla="*/ 38100 w 76199"/>
                  <a:gd name="connsiteY4" fmla="*/ 76200 h 76200"/>
                  <a:gd name="connsiteX5" fmla="*/ 38100 w 76199"/>
                  <a:gd name="connsiteY5" fmla="*/ 19050 h 76200"/>
                  <a:gd name="connsiteX6" fmla="*/ 57150 w 76199"/>
                  <a:gd name="connsiteY6" fmla="*/ 38100 h 76200"/>
                  <a:gd name="connsiteX7" fmla="*/ 38100 w 76199"/>
                  <a:gd name="connsiteY7" fmla="*/ 57150 h 76200"/>
                  <a:gd name="connsiteX8" fmla="*/ 19050 w 76199"/>
                  <a:gd name="connsiteY8" fmla="*/ 38100 h 76200"/>
                  <a:gd name="connsiteX9" fmla="*/ 38100 w 76199"/>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99"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solidFill>
                <a:srgbClr val="000000"/>
              </a:solid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E0AF96C-0458-4106-80ED-590252C73FC7}"/>
                  </a:ext>
                </a:extLst>
              </p:cNvPr>
              <p:cNvSpPr/>
              <p:nvPr/>
            </p:nvSpPr>
            <p:spPr>
              <a:xfrm>
                <a:off x="6827575" y="2935061"/>
                <a:ext cx="150823" cy="152400"/>
              </a:xfrm>
              <a:custGeom>
                <a:avLst/>
                <a:gdLst>
                  <a:gd name="connsiteX0" fmla="*/ 134939 w 150823"/>
                  <a:gd name="connsiteY0" fmla="*/ 29042 h 152400"/>
                  <a:gd name="connsiteX1" fmla="*/ 127166 w 150823"/>
                  <a:gd name="connsiteY1" fmla="*/ 17059 h 152400"/>
                  <a:gd name="connsiteX2" fmla="*/ 99153 w 150823"/>
                  <a:gd name="connsiteY2" fmla="*/ 3372 h 152400"/>
                  <a:gd name="connsiteX3" fmla="*/ 75398 w 150823"/>
                  <a:gd name="connsiteY3" fmla="*/ 0 h 152400"/>
                  <a:gd name="connsiteX4" fmla="*/ 51728 w 150823"/>
                  <a:gd name="connsiteY4" fmla="*/ 3353 h 152400"/>
                  <a:gd name="connsiteX5" fmla="*/ 23630 w 150823"/>
                  <a:gd name="connsiteY5" fmla="*/ 17059 h 152400"/>
                  <a:gd name="connsiteX6" fmla="*/ 15857 w 150823"/>
                  <a:gd name="connsiteY6" fmla="*/ 29042 h 152400"/>
                  <a:gd name="connsiteX7" fmla="*/ 15667 w 150823"/>
                  <a:gd name="connsiteY7" fmla="*/ 29994 h 152400"/>
                  <a:gd name="connsiteX8" fmla="*/ 93 w 150823"/>
                  <a:gd name="connsiteY8" fmla="*/ 141551 h 152400"/>
                  <a:gd name="connsiteX9" fmla="*/ 8199 w 150823"/>
                  <a:gd name="connsiteY9" fmla="*/ 152305 h 152400"/>
                  <a:gd name="connsiteX10" fmla="*/ 9533 w 150823"/>
                  <a:gd name="connsiteY10" fmla="*/ 152400 h 152400"/>
                  <a:gd name="connsiteX11" fmla="*/ 18953 w 150823"/>
                  <a:gd name="connsiteY11" fmla="*/ 144199 h 152400"/>
                  <a:gd name="connsiteX12" fmla="*/ 34450 w 150823"/>
                  <a:gd name="connsiteY12" fmla="*/ 33280 h 152400"/>
                  <a:gd name="connsiteX13" fmla="*/ 35060 w 150823"/>
                  <a:gd name="connsiteY13" fmla="*/ 32328 h 152400"/>
                  <a:gd name="connsiteX14" fmla="*/ 56691 w 150823"/>
                  <a:gd name="connsiteY14" fmla="*/ 21774 h 152400"/>
                  <a:gd name="connsiteX15" fmla="*/ 75398 w 150823"/>
                  <a:gd name="connsiteY15" fmla="*/ 19050 h 152400"/>
                  <a:gd name="connsiteX16" fmla="*/ 94153 w 150823"/>
                  <a:gd name="connsiteY16" fmla="*/ 21765 h 152400"/>
                  <a:gd name="connsiteX17" fmla="*/ 115736 w 150823"/>
                  <a:gd name="connsiteY17" fmla="*/ 32299 h 152400"/>
                  <a:gd name="connsiteX18" fmla="*/ 116346 w 150823"/>
                  <a:gd name="connsiteY18" fmla="*/ 33252 h 152400"/>
                  <a:gd name="connsiteX19" fmla="*/ 131862 w 150823"/>
                  <a:gd name="connsiteY19" fmla="*/ 144170 h 152400"/>
                  <a:gd name="connsiteX20" fmla="*/ 141282 w 150823"/>
                  <a:gd name="connsiteY20" fmla="*/ 152371 h 152400"/>
                  <a:gd name="connsiteX21" fmla="*/ 142616 w 150823"/>
                  <a:gd name="connsiteY21" fmla="*/ 152276 h 152400"/>
                  <a:gd name="connsiteX22" fmla="*/ 150731 w 150823"/>
                  <a:gd name="connsiteY22" fmla="*/ 141525 h 152400"/>
                  <a:gd name="connsiteX23" fmla="*/ 150731 w 150823"/>
                  <a:gd name="connsiteY23" fmla="*/ 141522 h 152400"/>
                  <a:gd name="connsiteX24" fmla="*/ 135129 w 150823"/>
                  <a:gd name="connsiteY24" fmla="*/ 30023 h 152400"/>
                  <a:gd name="connsiteX25" fmla="*/ 134939 w 150823"/>
                  <a:gd name="connsiteY25" fmla="*/ 29042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0823" h="152400">
                    <a:moveTo>
                      <a:pt x="134939" y="29042"/>
                    </a:moveTo>
                    <a:cubicBezTo>
                      <a:pt x="133837" y="24258"/>
                      <a:pt x="131085" y="20016"/>
                      <a:pt x="127166" y="17059"/>
                    </a:cubicBezTo>
                    <a:cubicBezTo>
                      <a:pt x="118782" y="10759"/>
                      <a:pt x="109276" y="6114"/>
                      <a:pt x="99153" y="3372"/>
                    </a:cubicBezTo>
                    <a:cubicBezTo>
                      <a:pt x="91420" y="1196"/>
                      <a:pt x="83431" y="63"/>
                      <a:pt x="75398" y="0"/>
                    </a:cubicBezTo>
                    <a:cubicBezTo>
                      <a:pt x="67394" y="66"/>
                      <a:pt x="59435" y="1193"/>
                      <a:pt x="51728" y="3353"/>
                    </a:cubicBezTo>
                    <a:cubicBezTo>
                      <a:pt x="41577" y="6098"/>
                      <a:pt x="32041" y="10749"/>
                      <a:pt x="23630" y="17059"/>
                    </a:cubicBezTo>
                    <a:cubicBezTo>
                      <a:pt x="19711" y="20016"/>
                      <a:pt x="16959" y="24258"/>
                      <a:pt x="15857" y="29042"/>
                    </a:cubicBezTo>
                    <a:cubicBezTo>
                      <a:pt x="15781" y="29366"/>
                      <a:pt x="15714" y="29699"/>
                      <a:pt x="15667" y="29994"/>
                    </a:cubicBezTo>
                    <a:lnTo>
                      <a:pt x="93" y="141551"/>
                    </a:lnTo>
                    <a:cubicBezTo>
                      <a:pt x="-636" y="146758"/>
                      <a:pt x="2992" y="151572"/>
                      <a:pt x="8199" y="152305"/>
                    </a:cubicBezTo>
                    <a:cubicBezTo>
                      <a:pt x="8641" y="152369"/>
                      <a:pt x="9086" y="152401"/>
                      <a:pt x="9533" y="152400"/>
                    </a:cubicBezTo>
                    <a:cubicBezTo>
                      <a:pt x="14277" y="152394"/>
                      <a:pt x="18293" y="148898"/>
                      <a:pt x="18953" y="144199"/>
                    </a:cubicBezTo>
                    <a:lnTo>
                      <a:pt x="34450" y="33280"/>
                    </a:lnTo>
                    <a:cubicBezTo>
                      <a:pt x="34534" y="32900"/>
                      <a:pt x="34750" y="32563"/>
                      <a:pt x="35060" y="32328"/>
                    </a:cubicBezTo>
                    <a:cubicBezTo>
                      <a:pt x="41535" y="27470"/>
                      <a:pt x="48876" y="23888"/>
                      <a:pt x="56691" y="21774"/>
                    </a:cubicBezTo>
                    <a:cubicBezTo>
                      <a:pt x="62778" y="20042"/>
                      <a:pt x="69070" y="19126"/>
                      <a:pt x="75398" y="19050"/>
                    </a:cubicBezTo>
                    <a:cubicBezTo>
                      <a:pt x="81743" y="19117"/>
                      <a:pt x="88050" y="20029"/>
                      <a:pt x="94153" y="21765"/>
                    </a:cubicBezTo>
                    <a:cubicBezTo>
                      <a:pt x="101951" y="23873"/>
                      <a:pt x="109276" y="27448"/>
                      <a:pt x="115736" y="32299"/>
                    </a:cubicBezTo>
                    <a:cubicBezTo>
                      <a:pt x="116046" y="32535"/>
                      <a:pt x="116262" y="32872"/>
                      <a:pt x="116346" y="33252"/>
                    </a:cubicBezTo>
                    <a:lnTo>
                      <a:pt x="131862" y="144170"/>
                    </a:lnTo>
                    <a:cubicBezTo>
                      <a:pt x="132521" y="148869"/>
                      <a:pt x="136538" y="152366"/>
                      <a:pt x="141282" y="152371"/>
                    </a:cubicBezTo>
                    <a:cubicBezTo>
                      <a:pt x="141729" y="152372"/>
                      <a:pt x="142174" y="152341"/>
                      <a:pt x="142616" y="152276"/>
                    </a:cubicBezTo>
                    <a:cubicBezTo>
                      <a:pt x="147826" y="151548"/>
                      <a:pt x="151459" y="146735"/>
                      <a:pt x="150731" y="141525"/>
                    </a:cubicBezTo>
                    <a:cubicBezTo>
                      <a:pt x="150731" y="141524"/>
                      <a:pt x="150731" y="141523"/>
                      <a:pt x="150731" y="141522"/>
                    </a:cubicBezTo>
                    <a:lnTo>
                      <a:pt x="135129" y="30023"/>
                    </a:lnTo>
                    <a:cubicBezTo>
                      <a:pt x="135084" y="29692"/>
                      <a:pt x="135021" y="29365"/>
                      <a:pt x="134939" y="29042"/>
                    </a:cubicBezTo>
                    <a:close/>
                  </a:path>
                </a:pathLst>
              </a:custGeom>
              <a:solidFill>
                <a:srgbClr val="000000"/>
              </a:solid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E518BC74-9C57-4FB4-BBC5-29879A992E68}"/>
                  </a:ext>
                </a:extLst>
              </p:cNvPr>
              <p:cNvSpPr/>
              <p:nvPr/>
            </p:nvSpPr>
            <p:spPr>
              <a:xfrm>
                <a:off x="6864816" y="2849336"/>
                <a:ext cx="76200" cy="76200"/>
              </a:xfrm>
              <a:custGeom>
                <a:avLst/>
                <a:gdLst>
                  <a:gd name="connsiteX0" fmla="*/ 38100 w 76200"/>
                  <a:gd name="connsiteY0" fmla="*/ 76200 h 76200"/>
                  <a:gd name="connsiteX1" fmla="*/ 76200 w 76200"/>
                  <a:gd name="connsiteY1" fmla="*/ 38100 h 76200"/>
                  <a:gd name="connsiteX2" fmla="*/ 38100 w 76200"/>
                  <a:gd name="connsiteY2" fmla="*/ 0 h 76200"/>
                  <a:gd name="connsiteX3" fmla="*/ 0 w 76200"/>
                  <a:gd name="connsiteY3" fmla="*/ 38100 h 76200"/>
                  <a:gd name="connsiteX4" fmla="*/ 38100 w 76200"/>
                  <a:gd name="connsiteY4" fmla="*/ 76200 h 76200"/>
                  <a:gd name="connsiteX5" fmla="*/ 38100 w 76200"/>
                  <a:gd name="connsiteY5" fmla="*/ 19050 h 76200"/>
                  <a:gd name="connsiteX6" fmla="*/ 57150 w 76200"/>
                  <a:gd name="connsiteY6" fmla="*/ 38100 h 76200"/>
                  <a:gd name="connsiteX7" fmla="*/ 38100 w 76200"/>
                  <a:gd name="connsiteY7" fmla="*/ 57150 h 76200"/>
                  <a:gd name="connsiteX8" fmla="*/ 19050 w 76200"/>
                  <a:gd name="connsiteY8" fmla="*/ 38100 h 76200"/>
                  <a:gd name="connsiteX9" fmla="*/ 38100 w 76200"/>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solidFill>
                <a:srgbClr val="000000"/>
              </a:solid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19B067F4-1F3D-4754-93FC-6D87FC84FB21}"/>
                  </a:ext>
                </a:extLst>
              </p:cNvPr>
              <p:cNvSpPr/>
              <p:nvPr/>
            </p:nvSpPr>
            <p:spPr>
              <a:xfrm>
                <a:off x="7044952" y="2982686"/>
                <a:ext cx="57149" cy="247240"/>
              </a:xfrm>
              <a:custGeom>
                <a:avLst/>
                <a:gdLst>
                  <a:gd name="connsiteX0" fmla="*/ 57150 w 57149"/>
                  <a:gd name="connsiteY0" fmla="*/ 9525 h 247240"/>
                  <a:gd name="connsiteX1" fmla="*/ 47625 w 57149"/>
                  <a:gd name="connsiteY1" fmla="*/ 0 h 247240"/>
                  <a:gd name="connsiteX2" fmla="*/ 38100 w 57149"/>
                  <a:gd name="connsiteY2" fmla="*/ 9525 h 247240"/>
                  <a:gd name="connsiteX3" fmla="*/ 38100 w 57149"/>
                  <a:gd name="connsiteY3" fmla="*/ 95250 h 247240"/>
                  <a:gd name="connsiteX4" fmla="*/ 19050 w 57149"/>
                  <a:gd name="connsiteY4" fmla="*/ 95250 h 247240"/>
                  <a:gd name="connsiteX5" fmla="*/ 19050 w 57149"/>
                  <a:gd name="connsiteY5" fmla="*/ 9525 h 247240"/>
                  <a:gd name="connsiteX6" fmla="*/ 9525 w 57149"/>
                  <a:gd name="connsiteY6" fmla="*/ 0 h 247240"/>
                  <a:gd name="connsiteX7" fmla="*/ 0 w 57149"/>
                  <a:gd name="connsiteY7" fmla="*/ 9525 h 247240"/>
                  <a:gd name="connsiteX8" fmla="*/ 0 w 57149"/>
                  <a:gd name="connsiteY8" fmla="*/ 247240 h 247240"/>
                  <a:gd name="connsiteX9" fmla="*/ 19050 w 57149"/>
                  <a:gd name="connsiteY9" fmla="*/ 247240 h 247240"/>
                  <a:gd name="connsiteX10" fmla="*/ 19050 w 57149"/>
                  <a:gd name="connsiteY10" fmla="*/ 114300 h 247240"/>
                  <a:gd name="connsiteX11" fmla="*/ 38100 w 57149"/>
                  <a:gd name="connsiteY11" fmla="*/ 114300 h 247240"/>
                  <a:gd name="connsiteX12" fmla="*/ 38100 w 57149"/>
                  <a:gd name="connsiteY12" fmla="*/ 247240 h 247240"/>
                  <a:gd name="connsiteX13" fmla="*/ 57150 w 57149"/>
                  <a:gd name="connsiteY13" fmla="*/ 247240 h 247240"/>
                  <a:gd name="connsiteX14" fmla="*/ 57150 w 57149"/>
                  <a:gd name="connsiteY14" fmla="*/ 38100 h 247240"/>
                  <a:gd name="connsiteX15" fmla="*/ 57150 w 57149"/>
                  <a:gd name="connsiteY15" fmla="*/ 38100 h 2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149" h="247240">
                    <a:moveTo>
                      <a:pt x="57150" y="9525"/>
                    </a:moveTo>
                    <a:cubicBezTo>
                      <a:pt x="57150" y="4264"/>
                      <a:pt x="52886" y="0"/>
                      <a:pt x="47625" y="0"/>
                    </a:cubicBezTo>
                    <a:cubicBezTo>
                      <a:pt x="42364" y="0"/>
                      <a:pt x="38100" y="4264"/>
                      <a:pt x="38100" y="9525"/>
                    </a:cubicBezTo>
                    <a:lnTo>
                      <a:pt x="38100" y="95250"/>
                    </a:lnTo>
                    <a:lnTo>
                      <a:pt x="19050" y="95250"/>
                    </a:lnTo>
                    <a:lnTo>
                      <a:pt x="19050" y="9525"/>
                    </a:lnTo>
                    <a:cubicBezTo>
                      <a:pt x="19050" y="4264"/>
                      <a:pt x="14786" y="0"/>
                      <a:pt x="9525" y="0"/>
                    </a:cubicBezTo>
                    <a:cubicBezTo>
                      <a:pt x="4264" y="0"/>
                      <a:pt x="0" y="4264"/>
                      <a:pt x="0" y="9525"/>
                    </a:cubicBezTo>
                    <a:lnTo>
                      <a:pt x="0" y="247240"/>
                    </a:lnTo>
                    <a:lnTo>
                      <a:pt x="19050" y="247240"/>
                    </a:lnTo>
                    <a:lnTo>
                      <a:pt x="19050" y="114300"/>
                    </a:lnTo>
                    <a:lnTo>
                      <a:pt x="38100" y="114300"/>
                    </a:lnTo>
                    <a:lnTo>
                      <a:pt x="38100" y="247240"/>
                    </a:lnTo>
                    <a:lnTo>
                      <a:pt x="57150" y="247240"/>
                    </a:lnTo>
                    <a:lnTo>
                      <a:pt x="57150" y="38100"/>
                    </a:lnTo>
                    <a:lnTo>
                      <a:pt x="57150" y="38100"/>
                    </a:lnTo>
                    <a:close/>
                  </a:path>
                </a:pathLst>
              </a:custGeom>
              <a:solidFill>
                <a:srgbClr val="000000"/>
              </a:solid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46401783-945C-4857-971E-8AD29D357A49}"/>
                  </a:ext>
                </a:extLst>
              </p:cNvPr>
              <p:cNvSpPr/>
              <p:nvPr/>
            </p:nvSpPr>
            <p:spPr>
              <a:xfrm>
                <a:off x="6836917" y="2982686"/>
                <a:ext cx="132006" cy="247650"/>
              </a:xfrm>
              <a:custGeom>
                <a:avLst/>
                <a:gdLst>
                  <a:gd name="connsiteX0" fmla="*/ 94574 w 132006"/>
                  <a:gd name="connsiteY0" fmla="*/ 9525 h 247650"/>
                  <a:gd name="connsiteX1" fmla="*/ 85049 w 132006"/>
                  <a:gd name="connsiteY1" fmla="*/ 0 h 247650"/>
                  <a:gd name="connsiteX2" fmla="*/ 85049 w 132006"/>
                  <a:gd name="connsiteY2" fmla="*/ 0 h 247650"/>
                  <a:gd name="connsiteX3" fmla="*/ 75524 w 132006"/>
                  <a:gd name="connsiteY3" fmla="*/ 9525 h 247650"/>
                  <a:gd name="connsiteX4" fmla="*/ 75524 w 132006"/>
                  <a:gd name="connsiteY4" fmla="*/ 53245 h 247650"/>
                  <a:gd name="connsiteX5" fmla="*/ 104785 w 132006"/>
                  <a:gd name="connsiteY5" fmla="*/ 133350 h 247650"/>
                  <a:gd name="connsiteX6" fmla="*/ 27232 w 132006"/>
                  <a:gd name="connsiteY6" fmla="*/ 133350 h 247650"/>
                  <a:gd name="connsiteX7" fmla="*/ 56474 w 132006"/>
                  <a:gd name="connsiteY7" fmla="*/ 53235 h 247650"/>
                  <a:gd name="connsiteX8" fmla="*/ 56474 w 132006"/>
                  <a:gd name="connsiteY8" fmla="*/ 51559 h 247650"/>
                  <a:gd name="connsiteX9" fmla="*/ 56474 w 132006"/>
                  <a:gd name="connsiteY9" fmla="*/ 51559 h 247650"/>
                  <a:gd name="connsiteX10" fmla="*/ 56474 w 132006"/>
                  <a:gd name="connsiteY10" fmla="*/ 9525 h 247650"/>
                  <a:gd name="connsiteX11" fmla="*/ 46949 w 132006"/>
                  <a:gd name="connsiteY11" fmla="*/ 0 h 247650"/>
                  <a:gd name="connsiteX12" fmla="*/ 46949 w 132006"/>
                  <a:gd name="connsiteY12" fmla="*/ 0 h 247650"/>
                  <a:gd name="connsiteX13" fmla="*/ 37424 w 132006"/>
                  <a:gd name="connsiteY13" fmla="*/ 9525 h 247650"/>
                  <a:gd name="connsiteX14" fmla="*/ 37424 w 132006"/>
                  <a:gd name="connsiteY14" fmla="*/ 49882 h 247650"/>
                  <a:gd name="connsiteX15" fmla="*/ 0 w 132006"/>
                  <a:gd name="connsiteY15" fmla="*/ 152400 h 247650"/>
                  <a:gd name="connsiteX16" fmla="*/ 37424 w 132006"/>
                  <a:gd name="connsiteY16" fmla="*/ 152400 h 247650"/>
                  <a:gd name="connsiteX17" fmla="*/ 37424 w 132006"/>
                  <a:gd name="connsiteY17" fmla="*/ 247650 h 247650"/>
                  <a:gd name="connsiteX18" fmla="*/ 56474 w 132006"/>
                  <a:gd name="connsiteY18" fmla="*/ 247650 h 247650"/>
                  <a:gd name="connsiteX19" fmla="*/ 56474 w 132006"/>
                  <a:gd name="connsiteY19" fmla="*/ 152400 h 247650"/>
                  <a:gd name="connsiteX20" fmla="*/ 75524 w 132006"/>
                  <a:gd name="connsiteY20" fmla="*/ 152400 h 247650"/>
                  <a:gd name="connsiteX21" fmla="*/ 75524 w 132006"/>
                  <a:gd name="connsiteY21" fmla="*/ 247650 h 247650"/>
                  <a:gd name="connsiteX22" fmla="*/ 94574 w 132006"/>
                  <a:gd name="connsiteY22" fmla="*/ 247650 h 247650"/>
                  <a:gd name="connsiteX23" fmla="*/ 94574 w 132006"/>
                  <a:gd name="connsiteY23" fmla="*/ 152400 h 247650"/>
                  <a:gd name="connsiteX24" fmla="*/ 132007 w 132006"/>
                  <a:gd name="connsiteY24" fmla="*/ 152400 h 247650"/>
                  <a:gd name="connsiteX25" fmla="*/ 94574 w 132006"/>
                  <a:gd name="connsiteY25" fmla="*/ 4986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2006" h="247650">
                    <a:moveTo>
                      <a:pt x="94574" y="9525"/>
                    </a:moveTo>
                    <a:cubicBezTo>
                      <a:pt x="94574" y="4264"/>
                      <a:pt x="90309" y="0"/>
                      <a:pt x="85049" y="0"/>
                    </a:cubicBezTo>
                    <a:lnTo>
                      <a:pt x="85049" y="0"/>
                    </a:lnTo>
                    <a:cubicBezTo>
                      <a:pt x="79788" y="0"/>
                      <a:pt x="75524" y="4264"/>
                      <a:pt x="75524" y="9525"/>
                    </a:cubicBezTo>
                    <a:lnTo>
                      <a:pt x="75524" y="53245"/>
                    </a:lnTo>
                    <a:lnTo>
                      <a:pt x="104785" y="133350"/>
                    </a:lnTo>
                    <a:lnTo>
                      <a:pt x="27232" y="133350"/>
                    </a:lnTo>
                    <a:lnTo>
                      <a:pt x="56474" y="53235"/>
                    </a:lnTo>
                    <a:lnTo>
                      <a:pt x="56474" y="51559"/>
                    </a:lnTo>
                    <a:lnTo>
                      <a:pt x="56474" y="51559"/>
                    </a:lnTo>
                    <a:lnTo>
                      <a:pt x="56474" y="9525"/>
                    </a:lnTo>
                    <a:cubicBezTo>
                      <a:pt x="56474" y="4264"/>
                      <a:pt x="52209" y="0"/>
                      <a:pt x="46949" y="0"/>
                    </a:cubicBezTo>
                    <a:lnTo>
                      <a:pt x="46949" y="0"/>
                    </a:lnTo>
                    <a:cubicBezTo>
                      <a:pt x="41688" y="0"/>
                      <a:pt x="37424" y="4264"/>
                      <a:pt x="37424" y="9525"/>
                    </a:cubicBezTo>
                    <a:lnTo>
                      <a:pt x="37424" y="49882"/>
                    </a:lnTo>
                    <a:lnTo>
                      <a:pt x="0" y="152400"/>
                    </a:lnTo>
                    <a:lnTo>
                      <a:pt x="37424" y="152400"/>
                    </a:lnTo>
                    <a:lnTo>
                      <a:pt x="37424" y="247650"/>
                    </a:lnTo>
                    <a:lnTo>
                      <a:pt x="56474" y="247650"/>
                    </a:lnTo>
                    <a:lnTo>
                      <a:pt x="56474" y="152400"/>
                    </a:lnTo>
                    <a:lnTo>
                      <a:pt x="75524" y="152400"/>
                    </a:lnTo>
                    <a:lnTo>
                      <a:pt x="75524" y="247650"/>
                    </a:lnTo>
                    <a:lnTo>
                      <a:pt x="94574" y="247650"/>
                    </a:lnTo>
                    <a:lnTo>
                      <a:pt x="94574" y="152400"/>
                    </a:lnTo>
                    <a:lnTo>
                      <a:pt x="132007" y="152400"/>
                    </a:lnTo>
                    <a:lnTo>
                      <a:pt x="94574" y="49863"/>
                    </a:lnTo>
                    <a:close/>
                  </a:path>
                </a:pathLst>
              </a:custGeom>
              <a:solidFill>
                <a:srgbClr val="000000"/>
              </a:solid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ECC27D31-1669-4A1C-B36A-B35D03997268}"/>
                  </a:ext>
                </a:extLst>
              </p:cNvPr>
              <p:cNvSpPr/>
              <p:nvPr/>
            </p:nvSpPr>
            <p:spPr>
              <a:xfrm>
                <a:off x="7341067" y="2935070"/>
                <a:ext cx="150824" cy="152390"/>
              </a:xfrm>
              <a:custGeom>
                <a:avLst/>
                <a:gdLst>
                  <a:gd name="connsiteX0" fmla="*/ 134948 w 150824"/>
                  <a:gd name="connsiteY0" fmla="*/ 29023 h 152390"/>
                  <a:gd name="connsiteX1" fmla="*/ 127195 w 150824"/>
                  <a:gd name="connsiteY1" fmla="*/ 17050 h 152390"/>
                  <a:gd name="connsiteX2" fmla="*/ 99134 w 150824"/>
                  <a:gd name="connsiteY2" fmla="*/ 3363 h 152390"/>
                  <a:gd name="connsiteX3" fmla="*/ 51757 w 150824"/>
                  <a:gd name="connsiteY3" fmla="*/ 3363 h 152390"/>
                  <a:gd name="connsiteX4" fmla="*/ 23649 w 150824"/>
                  <a:gd name="connsiteY4" fmla="*/ 17069 h 152390"/>
                  <a:gd name="connsiteX5" fmla="*/ 15876 w 150824"/>
                  <a:gd name="connsiteY5" fmla="*/ 29051 h 152390"/>
                  <a:gd name="connsiteX6" fmla="*/ 15686 w 150824"/>
                  <a:gd name="connsiteY6" fmla="*/ 30004 h 152390"/>
                  <a:gd name="connsiteX7" fmla="*/ 93 w 150824"/>
                  <a:gd name="connsiteY7" fmla="*/ 141542 h 152390"/>
                  <a:gd name="connsiteX8" fmla="*/ 8199 w 150824"/>
                  <a:gd name="connsiteY8" fmla="*/ 152295 h 152390"/>
                  <a:gd name="connsiteX9" fmla="*/ 9523 w 150824"/>
                  <a:gd name="connsiteY9" fmla="*/ 152391 h 152390"/>
                  <a:gd name="connsiteX10" fmla="*/ 18943 w 150824"/>
                  <a:gd name="connsiteY10" fmla="*/ 144190 h 152390"/>
                  <a:gd name="connsiteX11" fmla="*/ 34460 w 150824"/>
                  <a:gd name="connsiteY11" fmla="*/ 33271 h 152390"/>
                  <a:gd name="connsiteX12" fmla="*/ 35069 w 150824"/>
                  <a:gd name="connsiteY12" fmla="*/ 32319 h 152390"/>
                  <a:gd name="connsiteX13" fmla="*/ 56710 w 150824"/>
                  <a:gd name="connsiteY13" fmla="*/ 21765 h 152390"/>
                  <a:gd name="connsiteX14" fmla="*/ 94162 w 150824"/>
                  <a:gd name="connsiteY14" fmla="*/ 21765 h 152390"/>
                  <a:gd name="connsiteX15" fmla="*/ 115746 w 150824"/>
                  <a:gd name="connsiteY15" fmla="*/ 32299 h 152390"/>
                  <a:gd name="connsiteX16" fmla="*/ 116356 w 150824"/>
                  <a:gd name="connsiteY16" fmla="*/ 33252 h 152390"/>
                  <a:gd name="connsiteX17" fmla="*/ 131872 w 150824"/>
                  <a:gd name="connsiteY17" fmla="*/ 144161 h 152390"/>
                  <a:gd name="connsiteX18" fmla="*/ 141282 w 150824"/>
                  <a:gd name="connsiteY18" fmla="*/ 152362 h 152390"/>
                  <a:gd name="connsiteX19" fmla="*/ 142625 w 150824"/>
                  <a:gd name="connsiteY19" fmla="*/ 152267 h 152390"/>
                  <a:gd name="connsiteX20" fmla="*/ 150731 w 150824"/>
                  <a:gd name="connsiteY20" fmla="*/ 141513 h 152390"/>
                  <a:gd name="connsiteX21" fmla="*/ 135148 w 150824"/>
                  <a:gd name="connsiteY21" fmla="*/ 30014 h 152390"/>
                  <a:gd name="connsiteX22" fmla="*/ 134948 w 150824"/>
                  <a:gd name="connsiteY22" fmla="*/ 29023 h 15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824" h="152390">
                    <a:moveTo>
                      <a:pt x="134948" y="29023"/>
                    </a:moveTo>
                    <a:cubicBezTo>
                      <a:pt x="133848" y="24246"/>
                      <a:pt x="131104" y="20008"/>
                      <a:pt x="127195" y="17050"/>
                    </a:cubicBezTo>
                    <a:cubicBezTo>
                      <a:pt x="118794" y="10749"/>
                      <a:pt x="109271" y="6104"/>
                      <a:pt x="99134" y="3363"/>
                    </a:cubicBezTo>
                    <a:cubicBezTo>
                      <a:pt x="83660" y="-1121"/>
                      <a:pt x="67231" y="-1121"/>
                      <a:pt x="51757" y="3363"/>
                    </a:cubicBezTo>
                    <a:cubicBezTo>
                      <a:pt x="41601" y="6103"/>
                      <a:pt x="32061" y="10755"/>
                      <a:pt x="23649" y="17069"/>
                    </a:cubicBezTo>
                    <a:cubicBezTo>
                      <a:pt x="19730" y="20026"/>
                      <a:pt x="16978" y="24268"/>
                      <a:pt x="15876" y="29051"/>
                    </a:cubicBezTo>
                    <a:cubicBezTo>
                      <a:pt x="15800" y="29375"/>
                      <a:pt x="15733" y="29709"/>
                      <a:pt x="15686" y="30004"/>
                    </a:cubicBezTo>
                    <a:lnTo>
                      <a:pt x="93" y="141542"/>
                    </a:lnTo>
                    <a:cubicBezTo>
                      <a:pt x="-636" y="146749"/>
                      <a:pt x="2992" y="151563"/>
                      <a:pt x="8199" y="152295"/>
                    </a:cubicBezTo>
                    <a:cubicBezTo>
                      <a:pt x="8637" y="152359"/>
                      <a:pt x="9080" y="152391"/>
                      <a:pt x="9523" y="152391"/>
                    </a:cubicBezTo>
                    <a:cubicBezTo>
                      <a:pt x="14267" y="152385"/>
                      <a:pt x="18284" y="148888"/>
                      <a:pt x="18943" y="144190"/>
                    </a:cubicBezTo>
                    <a:lnTo>
                      <a:pt x="34460" y="33271"/>
                    </a:lnTo>
                    <a:cubicBezTo>
                      <a:pt x="34547" y="32893"/>
                      <a:pt x="34762" y="32557"/>
                      <a:pt x="35069" y="32319"/>
                    </a:cubicBezTo>
                    <a:cubicBezTo>
                      <a:pt x="41546" y="27457"/>
                      <a:pt x="48891" y="23876"/>
                      <a:pt x="56710" y="21765"/>
                    </a:cubicBezTo>
                    <a:cubicBezTo>
                      <a:pt x="68933" y="18158"/>
                      <a:pt x="81939" y="18158"/>
                      <a:pt x="94162" y="21765"/>
                    </a:cubicBezTo>
                    <a:cubicBezTo>
                      <a:pt x="101960" y="23874"/>
                      <a:pt x="109286" y="27448"/>
                      <a:pt x="115746" y="32299"/>
                    </a:cubicBezTo>
                    <a:cubicBezTo>
                      <a:pt x="116053" y="32538"/>
                      <a:pt x="116268" y="32874"/>
                      <a:pt x="116356" y="33252"/>
                    </a:cubicBezTo>
                    <a:lnTo>
                      <a:pt x="131872" y="144161"/>
                    </a:lnTo>
                    <a:cubicBezTo>
                      <a:pt x="132531" y="148856"/>
                      <a:pt x="136542" y="152352"/>
                      <a:pt x="141282" y="152362"/>
                    </a:cubicBezTo>
                    <a:cubicBezTo>
                      <a:pt x="141732" y="152363"/>
                      <a:pt x="142181" y="152332"/>
                      <a:pt x="142625" y="152267"/>
                    </a:cubicBezTo>
                    <a:cubicBezTo>
                      <a:pt x="147833" y="151534"/>
                      <a:pt x="151461" y="146720"/>
                      <a:pt x="150731" y="141513"/>
                    </a:cubicBezTo>
                    <a:lnTo>
                      <a:pt x="135148" y="30014"/>
                    </a:lnTo>
                    <a:cubicBezTo>
                      <a:pt x="135101" y="29680"/>
                      <a:pt x="135034" y="29349"/>
                      <a:pt x="134948" y="29023"/>
                    </a:cubicBezTo>
                    <a:close/>
                  </a:path>
                </a:pathLst>
              </a:custGeom>
              <a:solidFill>
                <a:srgbClr val="000000"/>
              </a:solid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BF10121-FA0D-499D-B58B-01AE9C76EAAB}"/>
                  </a:ext>
                </a:extLst>
              </p:cNvPr>
              <p:cNvSpPr/>
              <p:nvPr/>
            </p:nvSpPr>
            <p:spPr>
              <a:xfrm>
                <a:off x="7378327" y="2849336"/>
                <a:ext cx="76200" cy="76200"/>
              </a:xfrm>
              <a:custGeom>
                <a:avLst/>
                <a:gdLst>
                  <a:gd name="connsiteX0" fmla="*/ 38100 w 76200"/>
                  <a:gd name="connsiteY0" fmla="*/ 76200 h 76200"/>
                  <a:gd name="connsiteX1" fmla="*/ 76200 w 76200"/>
                  <a:gd name="connsiteY1" fmla="*/ 38100 h 76200"/>
                  <a:gd name="connsiteX2" fmla="*/ 38100 w 76200"/>
                  <a:gd name="connsiteY2" fmla="*/ 0 h 76200"/>
                  <a:gd name="connsiteX3" fmla="*/ 0 w 76200"/>
                  <a:gd name="connsiteY3" fmla="*/ 38100 h 76200"/>
                  <a:gd name="connsiteX4" fmla="*/ 38100 w 76200"/>
                  <a:gd name="connsiteY4" fmla="*/ 76200 h 76200"/>
                  <a:gd name="connsiteX5" fmla="*/ 38100 w 76200"/>
                  <a:gd name="connsiteY5" fmla="*/ 19050 h 76200"/>
                  <a:gd name="connsiteX6" fmla="*/ 57150 w 76200"/>
                  <a:gd name="connsiteY6" fmla="*/ 38100 h 76200"/>
                  <a:gd name="connsiteX7" fmla="*/ 38100 w 76200"/>
                  <a:gd name="connsiteY7" fmla="*/ 57150 h 76200"/>
                  <a:gd name="connsiteX8" fmla="*/ 19050 w 76200"/>
                  <a:gd name="connsiteY8" fmla="*/ 38100 h 76200"/>
                  <a:gd name="connsiteX9" fmla="*/ 38100 w 76200"/>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solidFill>
                <a:srgbClr val="000000"/>
              </a:solid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82AF7E00-F49D-4865-AD39-552C9E316CD0}"/>
                  </a:ext>
                </a:extLst>
              </p:cNvPr>
              <p:cNvSpPr/>
              <p:nvPr/>
            </p:nvSpPr>
            <p:spPr>
              <a:xfrm>
                <a:off x="7170475" y="2935070"/>
                <a:ext cx="150843" cy="152390"/>
              </a:xfrm>
              <a:custGeom>
                <a:avLst/>
                <a:gdLst>
                  <a:gd name="connsiteX0" fmla="*/ 134939 w 150843"/>
                  <a:gd name="connsiteY0" fmla="*/ 29032 h 152390"/>
                  <a:gd name="connsiteX1" fmla="*/ 127166 w 150843"/>
                  <a:gd name="connsiteY1" fmla="*/ 17050 h 152390"/>
                  <a:gd name="connsiteX2" fmla="*/ 99153 w 150843"/>
                  <a:gd name="connsiteY2" fmla="*/ 3363 h 152390"/>
                  <a:gd name="connsiteX3" fmla="*/ 51766 w 150843"/>
                  <a:gd name="connsiteY3" fmla="*/ 3363 h 152390"/>
                  <a:gd name="connsiteX4" fmla="*/ 23668 w 150843"/>
                  <a:gd name="connsiteY4" fmla="*/ 17069 h 152390"/>
                  <a:gd name="connsiteX5" fmla="*/ 15895 w 150843"/>
                  <a:gd name="connsiteY5" fmla="*/ 29051 h 152390"/>
                  <a:gd name="connsiteX6" fmla="*/ 15705 w 150843"/>
                  <a:gd name="connsiteY6" fmla="*/ 30004 h 152390"/>
                  <a:gd name="connsiteX7" fmla="*/ 93 w 150843"/>
                  <a:gd name="connsiteY7" fmla="*/ 141542 h 152390"/>
                  <a:gd name="connsiteX8" fmla="*/ 8199 w 150843"/>
                  <a:gd name="connsiteY8" fmla="*/ 152295 h 152390"/>
                  <a:gd name="connsiteX9" fmla="*/ 9533 w 150843"/>
                  <a:gd name="connsiteY9" fmla="*/ 152391 h 152390"/>
                  <a:gd name="connsiteX10" fmla="*/ 18953 w 150843"/>
                  <a:gd name="connsiteY10" fmla="*/ 144190 h 152390"/>
                  <a:gd name="connsiteX11" fmla="*/ 34469 w 150843"/>
                  <a:gd name="connsiteY11" fmla="*/ 33271 h 152390"/>
                  <a:gd name="connsiteX12" fmla="*/ 35079 w 150843"/>
                  <a:gd name="connsiteY12" fmla="*/ 32319 h 152390"/>
                  <a:gd name="connsiteX13" fmla="*/ 56710 w 150843"/>
                  <a:gd name="connsiteY13" fmla="*/ 21765 h 152390"/>
                  <a:gd name="connsiteX14" fmla="*/ 94172 w 150843"/>
                  <a:gd name="connsiteY14" fmla="*/ 21765 h 152390"/>
                  <a:gd name="connsiteX15" fmla="*/ 115755 w 150843"/>
                  <a:gd name="connsiteY15" fmla="*/ 32299 h 152390"/>
                  <a:gd name="connsiteX16" fmla="*/ 116365 w 150843"/>
                  <a:gd name="connsiteY16" fmla="*/ 33252 h 152390"/>
                  <a:gd name="connsiteX17" fmla="*/ 131881 w 150843"/>
                  <a:gd name="connsiteY17" fmla="*/ 144171 h 152390"/>
                  <a:gd name="connsiteX18" fmla="*/ 141301 w 150843"/>
                  <a:gd name="connsiteY18" fmla="*/ 152372 h 152390"/>
                  <a:gd name="connsiteX19" fmla="*/ 142635 w 150843"/>
                  <a:gd name="connsiteY19" fmla="*/ 152276 h 152390"/>
                  <a:gd name="connsiteX20" fmla="*/ 150750 w 150843"/>
                  <a:gd name="connsiteY20" fmla="*/ 141526 h 152390"/>
                  <a:gd name="connsiteX21" fmla="*/ 150750 w 150843"/>
                  <a:gd name="connsiteY21" fmla="*/ 141523 h 152390"/>
                  <a:gd name="connsiteX22" fmla="*/ 135129 w 150843"/>
                  <a:gd name="connsiteY22" fmla="*/ 30014 h 152390"/>
                  <a:gd name="connsiteX23" fmla="*/ 134939 w 150843"/>
                  <a:gd name="connsiteY23" fmla="*/ 29032 h 15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843" h="152390">
                    <a:moveTo>
                      <a:pt x="134939" y="29032"/>
                    </a:moveTo>
                    <a:cubicBezTo>
                      <a:pt x="133837" y="24249"/>
                      <a:pt x="131085" y="20007"/>
                      <a:pt x="127166" y="17050"/>
                    </a:cubicBezTo>
                    <a:cubicBezTo>
                      <a:pt x="118782" y="10750"/>
                      <a:pt x="109276" y="6105"/>
                      <a:pt x="99153" y="3363"/>
                    </a:cubicBezTo>
                    <a:cubicBezTo>
                      <a:pt x="83676" y="-1121"/>
                      <a:pt x="67244" y="-1121"/>
                      <a:pt x="51766" y="3363"/>
                    </a:cubicBezTo>
                    <a:cubicBezTo>
                      <a:pt x="41616" y="6108"/>
                      <a:pt x="32079" y="10759"/>
                      <a:pt x="23668" y="17069"/>
                    </a:cubicBezTo>
                    <a:cubicBezTo>
                      <a:pt x="19749" y="20026"/>
                      <a:pt x="16997" y="24268"/>
                      <a:pt x="15895" y="29051"/>
                    </a:cubicBezTo>
                    <a:cubicBezTo>
                      <a:pt x="15819" y="29375"/>
                      <a:pt x="15752" y="29709"/>
                      <a:pt x="15705" y="30004"/>
                    </a:cubicBezTo>
                    <a:lnTo>
                      <a:pt x="93" y="141542"/>
                    </a:lnTo>
                    <a:cubicBezTo>
                      <a:pt x="-636" y="146749"/>
                      <a:pt x="2992" y="151563"/>
                      <a:pt x="8199" y="152295"/>
                    </a:cubicBezTo>
                    <a:cubicBezTo>
                      <a:pt x="8641" y="152359"/>
                      <a:pt x="9087" y="152392"/>
                      <a:pt x="9533" y="152391"/>
                    </a:cubicBezTo>
                    <a:cubicBezTo>
                      <a:pt x="14277" y="152385"/>
                      <a:pt x="18294" y="148888"/>
                      <a:pt x="18953" y="144190"/>
                    </a:cubicBezTo>
                    <a:lnTo>
                      <a:pt x="34469" y="33271"/>
                    </a:lnTo>
                    <a:cubicBezTo>
                      <a:pt x="34553" y="32891"/>
                      <a:pt x="34769" y="32554"/>
                      <a:pt x="35079" y="32319"/>
                    </a:cubicBezTo>
                    <a:cubicBezTo>
                      <a:pt x="41555" y="27461"/>
                      <a:pt x="48896" y="23878"/>
                      <a:pt x="56710" y="21765"/>
                    </a:cubicBezTo>
                    <a:cubicBezTo>
                      <a:pt x="68937" y="18158"/>
                      <a:pt x="81945" y="18158"/>
                      <a:pt x="94172" y="21765"/>
                    </a:cubicBezTo>
                    <a:cubicBezTo>
                      <a:pt x="101970" y="23874"/>
                      <a:pt x="109296" y="27448"/>
                      <a:pt x="115755" y="32299"/>
                    </a:cubicBezTo>
                    <a:cubicBezTo>
                      <a:pt x="116065" y="32535"/>
                      <a:pt x="116281" y="32872"/>
                      <a:pt x="116365" y="33252"/>
                    </a:cubicBezTo>
                    <a:lnTo>
                      <a:pt x="131881" y="144171"/>
                    </a:lnTo>
                    <a:cubicBezTo>
                      <a:pt x="132540" y="148869"/>
                      <a:pt x="136557" y="152366"/>
                      <a:pt x="141301" y="152372"/>
                    </a:cubicBezTo>
                    <a:cubicBezTo>
                      <a:pt x="141747" y="152373"/>
                      <a:pt x="142193" y="152341"/>
                      <a:pt x="142635" y="152276"/>
                    </a:cubicBezTo>
                    <a:cubicBezTo>
                      <a:pt x="147845" y="151549"/>
                      <a:pt x="151478" y="146735"/>
                      <a:pt x="150750" y="141526"/>
                    </a:cubicBezTo>
                    <a:cubicBezTo>
                      <a:pt x="150750" y="141525"/>
                      <a:pt x="150750" y="141524"/>
                      <a:pt x="150750" y="141523"/>
                    </a:cubicBezTo>
                    <a:lnTo>
                      <a:pt x="135129" y="30014"/>
                    </a:lnTo>
                    <a:cubicBezTo>
                      <a:pt x="135085" y="29683"/>
                      <a:pt x="135021" y="29355"/>
                      <a:pt x="134939" y="29032"/>
                    </a:cubicBezTo>
                    <a:close/>
                  </a:path>
                </a:pathLst>
              </a:custGeom>
              <a:solidFill>
                <a:srgbClr val="000000"/>
              </a:solid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48D68EC7-9B86-4F45-9D32-D70CA0D5859C}"/>
                  </a:ext>
                </a:extLst>
              </p:cNvPr>
              <p:cNvSpPr/>
              <p:nvPr/>
            </p:nvSpPr>
            <p:spPr>
              <a:xfrm>
                <a:off x="7207716" y="2849336"/>
                <a:ext cx="76200" cy="76200"/>
              </a:xfrm>
              <a:custGeom>
                <a:avLst/>
                <a:gdLst>
                  <a:gd name="connsiteX0" fmla="*/ 38100 w 76200"/>
                  <a:gd name="connsiteY0" fmla="*/ 0 h 76200"/>
                  <a:gd name="connsiteX1" fmla="*/ 0 w 76200"/>
                  <a:gd name="connsiteY1" fmla="*/ 38100 h 76200"/>
                  <a:gd name="connsiteX2" fmla="*/ 38100 w 76200"/>
                  <a:gd name="connsiteY2" fmla="*/ 76200 h 76200"/>
                  <a:gd name="connsiteX3" fmla="*/ 76200 w 76200"/>
                  <a:gd name="connsiteY3" fmla="*/ 38100 h 76200"/>
                  <a:gd name="connsiteX4" fmla="*/ 38100 w 76200"/>
                  <a:gd name="connsiteY4" fmla="*/ 0 h 76200"/>
                  <a:gd name="connsiteX5" fmla="*/ 38100 w 76200"/>
                  <a:gd name="connsiteY5" fmla="*/ 57150 h 76200"/>
                  <a:gd name="connsiteX6" fmla="*/ 19050 w 76200"/>
                  <a:gd name="connsiteY6" fmla="*/ 38100 h 76200"/>
                  <a:gd name="connsiteX7" fmla="*/ 38100 w 76200"/>
                  <a:gd name="connsiteY7" fmla="*/ 19050 h 76200"/>
                  <a:gd name="connsiteX8" fmla="*/ 57150 w 76200"/>
                  <a:gd name="connsiteY8" fmla="*/ 38100 h 76200"/>
                  <a:gd name="connsiteX9" fmla="*/ 38100 w 76200"/>
                  <a:gd name="connsiteY9" fmla="*/ 571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0"/>
                    </a:moveTo>
                    <a:cubicBezTo>
                      <a:pt x="17058" y="0"/>
                      <a:pt x="0" y="17058"/>
                      <a:pt x="0" y="38100"/>
                    </a:cubicBezTo>
                    <a:cubicBezTo>
                      <a:pt x="0" y="59142"/>
                      <a:pt x="17058" y="76200"/>
                      <a:pt x="38100" y="76200"/>
                    </a:cubicBezTo>
                    <a:cubicBezTo>
                      <a:pt x="59142" y="76200"/>
                      <a:pt x="76200" y="59142"/>
                      <a:pt x="76200" y="38100"/>
                    </a:cubicBezTo>
                    <a:cubicBezTo>
                      <a:pt x="76200" y="17058"/>
                      <a:pt x="59142" y="0"/>
                      <a:pt x="38100" y="0"/>
                    </a:cubicBezTo>
                    <a:close/>
                    <a:moveTo>
                      <a:pt x="38100" y="57150"/>
                    </a:moveTo>
                    <a:cubicBezTo>
                      <a:pt x="27579" y="57150"/>
                      <a:pt x="19050" y="48621"/>
                      <a:pt x="19050" y="38100"/>
                    </a:cubicBezTo>
                    <a:cubicBezTo>
                      <a:pt x="19050" y="27579"/>
                      <a:pt x="27579" y="19050"/>
                      <a:pt x="38100" y="19050"/>
                    </a:cubicBezTo>
                    <a:cubicBezTo>
                      <a:pt x="48621" y="19050"/>
                      <a:pt x="57150" y="27579"/>
                      <a:pt x="57150" y="38100"/>
                    </a:cubicBezTo>
                    <a:cubicBezTo>
                      <a:pt x="57150" y="48621"/>
                      <a:pt x="48621" y="57150"/>
                      <a:pt x="38100" y="57150"/>
                    </a:cubicBezTo>
                    <a:close/>
                  </a:path>
                </a:pathLst>
              </a:custGeom>
              <a:solidFill>
                <a:srgbClr val="000000"/>
              </a:solid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AF328554-76DB-43E8-9729-D1E98392DB36}"/>
                  </a:ext>
                </a:extLst>
              </p:cNvPr>
              <p:cNvSpPr/>
              <p:nvPr/>
            </p:nvSpPr>
            <p:spPr>
              <a:xfrm>
                <a:off x="7387852" y="2982686"/>
                <a:ext cx="57150" cy="247240"/>
              </a:xfrm>
              <a:custGeom>
                <a:avLst/>
                <a:gdLst>
                  <a:gd name="connsiteX0" fmla="*/ 57150 w 57150"/>
                  <a:gd name="connsiteY0" fmla="*/ 9525 h 247240"/>
                  <a:gd name="connsiteX1" fmla="*/ 47625 w 57150"/>
                  <a:gd name="connsiteY1" fmla="*/ 0 h 247240"/>
                  <a:gd name="connsiteX2" fmla="*/ 38100 w 57150"/>
                  <a:gd name="connsiteY2" fmla="*/ 9525 h 247240"/>
                  <a:gd name="connsiteX3" fmla="*/ 38100 w 57150"/>
                  <a:gd name="connsiteY3" fmla="*/ 95250 h 247240"/>
                  <a:gd name="connsiteX4" fmla="*/ 19050 w 57150"/>
                  <a:gd name="connsiteY4" fmla="*/ 95250 h 247240"/>
                  <a:gd name="connsiteX5" fmla="*/ 19050 w 57150"/>
                  <a:gd name="connsiteY5" fmla="*/ 9525 h 247240"/>
                  <a:gd name="connsiteX6" fmla="*/ 9525 w 57150"/>
                  <a:gd name="connsiteY6" fmla="*/ 0 h 247240"/>
                  <a:gd name="connsiteX7" fmla="*/ 0 w 57150"/>
                  <a:gd name="connsiteY7" fmla="*/ 9525 h 247240"/>
                  <a:gd name="connsiteX8" fmla="*/ 0 w 57150"/>
                  <a:gd name="connsiteY8" fmla="*/ 247240 h 247240"/>
                  <a:gd name="connsiteX9" fmla="*/ 19050 w 57150"/>
                  <a:gd name="connsiteY9" fmla="*/ 247240 h 247240"/>
                  <a:gd name="connsiteX10" fmla="*/ 19050 w 57150"/>
                  <a:gd name="connsiteY10" fmla="*/ 114300 h 247240"/>
                  <a:gd name="connsiteX11" fmla="*/ 38100 w 57150"/>
                  <a:gd name="connsiteY11" fmla="*/ 114300 h 247240"/>
                  <a:gd name="connsiteX12" fmla="*/ 38100 w 57150"/>
                  <a:gd name="connsiteY12" fmla="*/ 247240 h 247240"/>
                  <a:gd name="connsiteX13" fmla="*/ 57150 w 57150"/>
                  <a:gd name="connsiteY13" fmla="*/ 247240 h 247240"/>
                  <a:gd name="connsiteX14" fmla="*/ 57150 w 57150"/>
                  <a:gd name="connsiteY14" fmla="*/ 38100 h 247240"/>
                  <a:gd name="connsiteX15" fmla="*/ 57150 w 57150"/>
                  <a:gd name="connsiteY15" fmla="*/ 38100 h 2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150" h="247240">
                    <a:moveTo>
                      <a:pt x="57150" y="9525"/>
                    </a:moveTo>
                    <a:cubicBezTo>
                      <a:pt x="57150" y="4264"/>
                      <a:pt x="52886" y="0"/>
                      <a:pt x="47625" y="0"/>
                    </a:cubicBezTo>
                    <a:cubicBezTo>
                      <a:pt x="42364" y="0"/>
                      <a:pt x="38100" y="4264"/>
                      <a:pt x="38100" y="9525"/>
                    </a:cubicBezTo>
                    <a:lnTo>
                      <a:pt x="38100" y="95250"/>
                    </a:lnTo>
                    <a:lnTo>
                      <a:pt x="19050" y="95250"/>
                    </a:lnTo>
                    <a:lnTo>
                      <a:pt x="19050" y="9525"/>
                    </a:lnTo>
                    <a:cubicBezTo>
                      <a:pt x="19050" y="4264"/>
                      <a:pt x="14786" y="0"/>
                      <a:pt x="9525" y="0"/>
                    </a:cubicBezTo>
                    <a:cubicBezTo>
                      <a:pt x="4264" y="0"/>
                      <a:pt x="0" y="4264"/>
                      <a:pt x="0" y="9525"/>
                    </a:cubicBezTo>
                    <a:lnTo>
                      <a:pt x="0" y="247240"/>
                    </a:lnTo>
                    <a:lnTo>
                      <a:pt x="19050" y="247240"/>
                    </a:lnTo>
                    <a:lnTo>
                      <a:pt x="19050" y="114300"/>
                    </a:lnTo>
                    <a:lnTo>
                      <a:pt x="38100" y="114300"/>
                    </a:lnTo>
                    <a:lnTo>
                      <a:pt x="38100" y="247240"/>
                    </a:lnTo>
                    <a:lnTo>
                      <a:pt x="57150" y="247240"/>
                    </a:lnTo>
                    <a:lnTo>
                      <a:pt x="57150" y="38100"/>
                    </a:lnTo>
                    <a:lnTo>
                      <a:pt x="57150" y="38100"/>
                    </a:lnTo>
                    <a:close/>
                  </a:path>
                </a:pathLst>
              </a:custGeom>
              <a:solidFill>
                <a:srgbClr val="000000"/>
              </a:solid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29AEA00A-EA41-4F91-A456-11A6D9861200}"/>
                  </a:ext>
                </a:extLst>
              </p:cNvPr>
              <p:cNvSpPr/>
              <p:nvPr/>
            </p:nvSpPr>
            <p:spPr>
              <a:xfrm>
                <a:off x="7179817" y="2982686"/>
                <a:ext cx="132006" cy="247650"/>
              </a:xfrm>
              <a:custGeom>
                <a:avLst/>
                <a:gdLst>
                  <a:gd name="connsiteX0" fmla="*/ 94574 w 132006"/>
                  <a:gd name="connsiteY0" fmla="*/ 9525 h 247650"/>
                  <a:gd name="connsiteX1" fmla="*/ 85049 w 132006"/>
                  <a:gd name="connsiteY1" fmla="*/ 0 h 247650"/>
                  <a:gd name="connsiteX2" fmla="*/ 85049 w 132006"/>
                  <a:gd name="connsiteY2" fmla="*/ 0 h 247650"/>
                  <a:gd name="connsiteX3" fmla="*/ 75524 w 132006"/>
                  <a:gd name="connsiteY3" fmla="*/ 9525 h 247650"/>
                  <a:gd name="connsiteX4" fmla="*/ 75524 w 132006"/>
                  <a:gd name="connsiteY4" fmla="*/ 53245 h 247650"/>
                  <a:gd name="connsiteX5" fmla="*/ 104785 w 132006"/>
                  <a:gd name="connsiteY5" fmla="*/ 133350 h 247650"/>
                  <a:gd name="connsiteX6" fmla="*/ 27232 w 132006"/>
                  <a:gd name="connsiteY6" fmla="*/ 133350 h 247650"/>
                  <a:gd name="connsiteX7" fmla="*/ 56474 w 132006"/>
                  <a:gd name="connsiteY7" fmla="*/ 53235 h 247650"/>
                  <a:gd name="connsiteX8" fmla="*/ 56474 w 132006"/>
                  <a:gd name="connsiteY8" fmla="*/ 51559 h 247650"/>
                  <a:gd name="connsiteX9" fmla="*/ 56474 w 132006"/>
                  <a:gd name="connsiteY9" fmla="*/ 51559 h 247650"/>
                  <a:gd name="connsiteX10" fmla="*/ 56474 w 132006"/>
                  <a:gd name="connsiteY10" fmla="*/ 9525 h 247650"/>
                  <a:gd name="connsiteX11" fmla="*/ 46949 w 132006"/>
                  <a:gd name="connsiteY11" fmla="*/ 0 h 247650"/>
                  <a:gd name="connsiteX12" fmla="*/ 46949 w 132006"/>
                  <a:gd name="connsiteY12" fmla="*/ 0 h 247650"/>
                  <a:gd name="connsiteX13" fmla="*/ 37424 w 132006"/>
                  <a:gd name="connsiteY13" fmla="*/ 9525 h 247650"/>
                  <a:gd name="connsiteX14" fmla="*/ 37424 w 132006"/>
                  <a:gd name="connsiteY14" fmla="*/ 49882 h 247650"/>
                  <a:gd name="connsiteX15" fmla="*/ 0 w 132006"/>
                  <a:gd name="connsiteY15" fmla="*/ 152400 h 247650"/>
                  <a:gd name="connsiteX16" fmla="*/ 37424 w 132006"/>
                  <a:gd name="connsiteY16" fmla="*/ 152400 h 247650"/>
                  <a:gd name="connsiteX17" fmla="*/ 37424 w 132006"/>
                  <a:gd name="connsiteY17" fmla="*/ 247650 h 247650"/>
                  <a:gd name="connsiteX18" fmla="*/ 56474 w 132006"/>
                  <a:gd name="connsiteY18" fmla="*/ 247650 h 247650"/>
                  <a:gd name="connsiteX19" fmla="*/ 56474 w 132006"/>
                  <a:gd name="connsiteY19" fmla="*/ 152400 h 247650"/>
                  <a:gd name="connsiteX20" fmla="*/ 75524 w 132006"/>
                  <a:gd name="connsiteY20" fmla="*/ 152400 h 247650"/>
                  <a:gd name="connsiteX21" fmla="*/ 75524 w 132006"/>
                  <a:gd name="connsiteY21" fmla="*/ 247650 h 247650"/>
                  <a:gd name="connsiteX22" fmla="*/ 94574 w 132006"/>
                  <a:gd name="connsiteY22" fmla="*/ 247650 h 247650"/>
                  <a:gd name="connsiteX23" fmla="*/ 94574 w 132006"/>
                  <a:gd name="connsiteY23" fmla="*/ 152400 h 247650"/>
                  <a:gd name="connsiteX24" fmla="*/ 132007 w 132006"/>
                  <a:gd name="connsiteY24" fmla="*/ 152400 h 247650"/>
                  <a:gd name="connsiteX25" fmla="*/ 94574 w 132006"/>
                  <a:gd name="connsiteY25" fmla="*/ 4986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2006" h="247650">
                    <a:moveTo>
                      <a:pt x="94574" y="9525"/>
                    </a:moveTo>
                    <a:cubicBezTo>
                      <a:pt x="94574" y="4264"/>
                      <a:pt x="90309" y="0"/>
                      <a:pt x="85049" y="0"/>
                    </a:cubicBezTo>
                    <a:lnTo>
                      <a:pt x="85049" y="0"/>
                    </a:lnTo>
                    <a:cubicBezTo>
                      <a:pt x="79788" y="0"/>
                      <a:pt x="75524" y="4264"/>
                      <a:pt x="75524" y="9525"/>
                    </a:cubicBezTo>
                    <a:lnTo>
                      <a:pt x="75524" y="53245"/>
                    </a:lnTo>
                    <a:lnTo>
                      <a:pt x="104785" y="133350"/>
                    </a:lnTo>
                    <a:lnTo>
                      <a:pt x="27232" y="133350"/>
                    </a:lnTo>
                    <a:lnTo>
                      <a:pt x="56474" y="53235"/>
                    </a:lnTo>
                    <a:lnTo>
                      <a:pt x="56474" y="51559"/>
                    </a:lnTo>
                    <a:lnTo>
                      <a:pt x="56474" y="51559"/>
                    </a:lnTo>
                    <a:lnTo>
                      <a:pt x="56474" y="9525"/>
                    </a:lnTo>
                    <a:cubicBezTo>
                      <a:pt x="56474" y="4264"/>
                      <a:pt x="52209" y="0"/>
                      <a:pt x="46949" y="0"/>
                    </a:cubicBezTo>
                    <a:lnTo>
                      <a:pt x="46949" y="0"/>
                    </a:lnTo>
                    <a:cubicBezTo>
                      <a:pt x="41688" y="0"/>
                      <a:pt x="37424" y="4264"/>
                      <a:pt x="37424" y="9525"/>
                    </a:cubicBezTo>
                    <a:lnTo>
                      <a:pt x="37424" y="49882"/>
                    </a:lnTo>
                    <a:lnTo>
                      <a:pt x="0" y="152400"/>
                    </a:lnTo>
                    <a:lnTo>
                      <a:pt x="37424" y="152400"/>
                    </a:lnTo>
                    <a:lnTo>
                      <a:pt x="37424" y="247650"/>
                    </a:lnTo>
                    <a:lnTo>
                      <a:pt x="56474" y="247650"/>
                    </a:lnTo>
                    <a:lnTo>
                      <a:pt x="56474" y="152400"/>
                    </a:lnTo>
                    <a:lnTo>
                      <a:pt x="75524" y="152400"/>
                    </a:lnTo>
                    <a:lnTo>
                      <a:pt x="75524" y="247650"/>
                    </a:lnTo>
                    <a:lnTo>
                      <a:pt x="94574" y="247650"/>
                    </a:lnTo>
                    <a:lnTo>
                      <a:pt x="94574" y="152400"/>
                    </a:lnTo>
                    <a:lnTo>
                      <a:pt x="132007" y="152400"/>
                    </a:lnTo>
                    <a:lnTo>
                      <a:pt x="94574" y="49863"/>
                    </a:lnTo>
                    <a:close/>
                  </a:path>
                </a:pathLst>
              </a:custGeom>
              <a:solidFill>
                <a:srgbClr val="000000"/>
              </a:solid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E03FB650-C234-4A74-B4A8-7F36B1A8E1F3}"/>
                  </a:ext>
                </a:extLst>
              </p:cNvPr>
              <p:cNvSpPr/>
              <p:nvPr/>
            </p:nvSpPr>
            <p:spPr>
              <a:xfrm>
                <a:off x="6998167" y="2515970"/>
                <a:ext cx="150824" cy="152390"/>
              </a:xfrm>
              <a:custGeom>
                <a:avLst/>
                <a:gdLst>
                  <a:gd name="connsiteX0" fmla="*/ 134948 w 150824"/>
                  <a:gd name="connsiteY0" fmla="*/ 29023 h 152390"/>
                  <a:gd name="connsiteX1" fmla="*/ 127195 w 150824"/>
                  <a:gd name="connsiteY1" fmla="*/ 17050 h 152390"/>
                  <a:gd name="connsiteX2" fmla="*/ 99134 w 150824"/>
                  <a:gd name="connsiteY2" fmla="*/ 3363 h 152390"/>
                  <a:gd name="connsiteX3" fmla="*/ 51757 w 150824"/>
                  <a:gd name="connsiteY3" fmla="*/ 3363 h 152390"/>
                  <a:gd name="connsiteX4" fmla="*/ 23649 w 150824"/>
                  <a:gd name="connsiteY4" fmla="*/ 17069 h 152390"/>
                  <a:gd name="connsiteX5" fmla="*/ 15876 w 150824"/>
                  <a:gd name="connsiteY5" fmla="*/ 29051 h 152390"/>
                  <a:gd name="connsiteX6" fmla="*/ 15686 w 150824"/>
                  <a:gd name="connsiteY6" fmla="*/ 30004 h 152390"/>
                  <a:gd name="connsiteX7" fmla="*/ 93 w 150824"/>
                  <a:gd name="connsiteY7" fmla="*/ 141542 h 152390"/>
                  <a:gd name="connsiteX8" fmla="*/ 8199 w 150824"/>
                  <a:gd name="connsiteY8" fmla="*/ 152295 h 152390"/>
                  <a:gd name="connsiteX9" fmla="*/ 9523 w 150824"/>
                  <a:gd name="connsiteY9" fmla="*/ 152391 h 152390"/>
                  <a:gd name="connsiteX10" fmla="*/ 18943 w 150824"/>
                  <a:gd name="connsiteY10" fmla="*/ 144190 h 152390"/>
                  <a:gd name="connsiteX11" fmla="*/ 34460 w 150824"/>
                  <a:gd name="connsiteY11" fmla="*/ 33271 h 152390"/>
                  <a:gd name="connsiteX12" fmla="*/ 35069 w 150824"/>
                  <a:gd name="connsiteY12" fmla="*/ 32319 h 152390"/>
                  <a:gd name="connsiteX13" fmla="*/ 56710 w 150824"/>
                  <a:gd name="connsiteY13" fmla="*/ 21765 h 152390"/>
                  <a:gd name="connsiteX14" fmla="*/ 94162 w 150824"/>
                  <a:gd name="connsiteY14" fmla="*/ 21765 h 152390"/>
                  <a:gd name="connsiteX15" fmla="*/ 115746 w 150824"/>
                  <a:gd name="connsiteY15" fmla="*/ 32300 h 152390"/>
                  <a:gd name="connsiteX16" fmla="*/ 116355 w 150824"/>
                  <a:gd name="connsiteY16" fmla="*/ 33252 h 152390"/>
                  <a:gd name="connsiteX17" fmla="*/ 131872 w 150824"/>
                  <a:gd name="connsiteY17" fmla="*/ 144161 h 152390"/>
                  <a:gd name="connsiteX18" fmla="*/ 141282 w 150824"/>
                  <a:gd name="connsiteY18" fmla="*/ 152362 h 152390"/>
                  <a:gd name="connsiteX19" fmla="*/ 142625 w 150824"/>
                  <a:gd name="connsiteY19" fmla="*/ 152267 h 152390"/>
                  <a:gd name="connsiteX20" fmla="*/ 150731 w 150824"/>
                  <a:gd name="connsiteY20" fmla="*/ 141513 h 152390"/>
                  <a:gd name="connsiteX21" fmla="*/ 135148 w 150824"/>
                  <a:gd name="connsiteY21" fmla="*/ 30014 h 152390"/>
                  <a:gd name="connsiteX22" fmla="*/ 134948 w 150824"/>
                  <a:gd name="connsiteY22" fmla="*/ 29023 h 15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824" h="152390">
                    <a:moveTo>
                      <a:pt x="134948" y="29023"/>
                    </a:moveTo>
                    <a:cubicBezTo>
                      <a:pt x="133848" y="24246"/>
                      <a:pt x="131104" y="20008"/>
                      <a:pt x="127195" y="17050"/>
                    </a:cubicBezTo>
                    <a:cubicBezTo>
                      <a:pt x="118794" y="10749"/>
                      <a:pt x="109271" y="6104"/>
                      <a:pt x="99134" y="3363"/>
                    </a:cubicBezTo>
                    <a:cubicBezTo>
                      <a:pt x="83660" y="-1121"/>
                      <a:pt x="67231" y="-1121"/>
                      <a:pt x="51757" y="3363"/>
                    </a:cubicBezTo>
                    <a:cubicBezTo>
                      <a:pt x="41601" y="6103"/>
                      <a:pt x="32061" y="10755"/>
                      <a:pt x="23649" y="17069"/>
                    </a:cubicBezTo>
                    <a:cubicBezTo>
                      <a:pt x="19730" y="20026"/>
                      <a:pt x="16978" y="24268"/>
                      <a:pt x="15876" y="29051"/>
                    </a:cubicBezTo>
                    <a:cubicBezTo>
                      <a:pt x="15800" y="29375"/>
                      <a:pt x="15733" y="29709"/>
                      <a:pt x="15686" y="30004"/>
                    </a:cubicBezTo>
                    <a:lnTo>
                      <a:pt x="93" y="141542"/>
                    </a:lnTo>
                    <a:cubicBezTo>
                      <a:pt x="-636" y="146749"/>
                      <a:pt x="2992" y="151563"/>
                      <a:pt x="8199" y="152295"/>
                    </a:cubicBezTo>
                    <a:cubicBezTo>
                      <a:pt x="8637" y="152359"/>
                      <a:pt x="9080" y="152391"/>
                      <a:pt x="9523" y="152391"/>
                    </a:cubicBezTo>
                    <a:cubicBezTo>
                      <a:pt x="14267" y="152385"/>
                      <a:pt x="18284" y="148888"/>
                      <a:pt x="18943" y="144190"/>
                    </a:cubicBezTo>
                    <a:lnTo>
                      <a:pt x="34460" y="33271"/>
                    </a:lnTo>
                    <a:cubicBezTo>
                      <a:pt x="34547" y="32893"/>
                      <a:pt x="34762" y="32557"/>
                      <a:pt x="35069" y="32319"/>
                    </a:cubicBezTo>
                    <a:cubicBezTo>
                      <a:pt x="41546" y="27457"/>
                      <a:pt x="48891" y="23876"/>
                      <a:pt x="56710" y="21765"/>
                    </a:cubicBezTo>
                    <a:cubicBezTo>
                      <a:pt x="68933" y="18158"/>
                      <a:pt x="81939" y="18158"/>
                      <a:pt x="94162" y="21765"/>
                    </a:cubicBezTo>
                    <a:cubicBezTo>
                      <a:pt x="101960" y="23874"/>
                      <a:pt x="109286" y="27448"/>
                      <a:pt x="115746" y="32300"/>
                    </a:cubicBezTo>
                    <a:cubicBezTo>
                      <a:pt x="116053" y="32538"/>
                      <a:pt x="116268" y="32874"/>
                      <a:pt x="116355" y="33252"/>
                    </a:cubicBezTo>
                    <a:lnTo>
                      <a:pt x="131872" y="144161"/>
                    </a:lnTo>
                    <a:cubicBezTo>
                      <a:pt x="132531" y="148856"/>
                      <a:pt x="136542" y="152352"/>
                      <a:pt x="141282" y="152362"/>
                    </a:cubicBezTo>
                    <a:cubicBezTo>
                      <a:pt x="141732" y="152363"/>
                      <a:pt x="142181" y="152332"/>
                      <a:pt x="142625" y="152267"/>
                    </a:cubicBezTo>
                    <a:cubicBezTo>
                      <a:pt x="147833" y="151534"/>
                      <a:pt x="151461" y="146720"/>
                      <a:pt x="150731" y="141513"/>
                    </a:cubicBezTo>
                    <a:lnTo>
                      <a:pt x="135148" y="30014"/>
                    </a:lnTo>
                    <a:cubicBezTo>
                      <a:pt x="135101" y="29680"/>
                      <a:pt x="135034" y="29349"/>
                      <a:pt x="134948" y="29023"/>
                    </a:cubicBezTo>
                    <a:close/>
                  </a:path>
                </a:pathLst>
              </a:custGeom>
              <a:solidFill>
                <a:srgbClr val="000000"/>
              </a:solid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DA22A16D-2799-4C89-82ED-47E4B83EFD08}"/>
                  </a:ext>
                </a:extLst>
              </p:cNvPr>
              <p:cNvSpPr/>
              <p:nvPr/>
            </p:nvSpPr>
            <p:spPr>
              <a:xfrm>
                <a:off x="7035427" y="2430236"/>
                <a:ext cx="76199" cy="76200"/>
              </a:xfrm>
              <a:custGeom>
                <a:avLst/>
                <a:gdLst>
                  <a:gd name="connsiteX0" fmla="*/ 38100 w 76199"/>
                  <a:gd name="connsiteY0" fmla="*/ 76200 h 76200"/>
                  <a:gd name="connsiteX1" fmla="*/ 76200 w 76199"/>
                  <a:gd name="connsiteY1" fmla="*/ 38100 h 76200"/>
                  <a:gd name="connsiteX2" fmla="*/ 38100 w 76199"/>
                  <a:gd name="connsiteY2" fmla="*/ 0 h 76200"/>
                  <a:gd name="connsiteX3" fmla="*/ 0 w 76199"/>
                  <a:gd name="connsiteY3" fmla="*/ 38100 h 76200"/>
                  <a:gd name="connsiteX4" fmla="*/ 38100 w 76199"/>
                  <a:gd name="connsiteY4" fmla="*/ 76200 h 76200"/>
                  <a:gd name="connsiteX5" fmla="*/ 38100 w 76199"/>
                  <a:gd name="connsiteY5" fmla="*/ 19050 h 76200"/>
                  <a:gd name="connsiteX6" fmla="*/ 57150 w 76199"/>
                  <a:gd name="connsiteY6" fmla="*/ 38100 h 76200"/>
                  <a:gd name="connsiteX7" fmla="*/ 38100 w 76199"/>
                  <a:gd name="connsiteY7" fmla="*/ 57150 h 76200"/>
                  <a:gd name="connsiteX8" fmla="*/ 19050 w 76199"/>
                  <a:gd name="connsiteY8" fmla="*/ 38100 h 76200"/>
                  <a:gd name="connsiteX9" fmla="*/ 38100 w 76199"/>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99"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solidFill>
                <a:srgbClr val="000000"/>
              </a:solid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87A213FE-29B5-41C1-8F14-EFFC5C6D4692}"/>
                  </a:ext>
                </a:extLst>
              </p:cNvPr>
              <p:cNvSpPr/>
              <p:nvPr/>
            </p:nvSpPr>
            <p:spPr>
              <a:xfrm>
                <a:off x="7044952" y="2563586"/>
                <a:ext cx="57149" cy="247240"/>
              </a:xfrm>
              <a:custGeom>
                <a:avLst/>
                <a:gdLst>
                  <a:gd name="connsiteX0" fmla="*/ 19050 w 57149"/>
                  <a:gd name="connsiteY0" fmla="*/ 38100 h 247240"/>
                  <a:gd name="connsiteX1" fmla="*/ 19050 w 57149"/>
                  <a:gd name="connsiteY1" fmla="*/ 9525 h 247240"/>
                  <a:gd name="connsiteX2" fmla="*/ 9525 w 57149"/>
                  <a:gd name="connsiteY2" fmla="*/ 0 h 247240"/>
                  <a:gd name="connsiteX3" fmla="*/ 0 w 57149"/>
                  <a:gd name="connsiteY3" fmla="*/ 9525 h 247240"/>
                  <a:gd name="connsiteX4" fmla="*/ 0 w 57149"/>
                  <a:gd name="connsiteY4" fmla="*/ 247240 h 247240"/>
                  <a:gd name="connsiteX5" fmla="*/ 19050 w 57149"/>
                  <a:gd name="connsiteY5" fmla="*/ 247240 h 247240"/>
                  <a:gd name="connsiteX6" fmla="*/ 19050 w 57149"/>
                  <a:gd name="connsiteY6" fmla="*/ 114300 h 247240"/>
                  <a:gd name="connsiteX7" fmla="*/ 38100 w 57149"/>
                  <a:gd name="connsiteY7" fmla="*/ 114300 h 247240"/>
                  <a:gd name="connsiteX8" fmla="*/ 38100 w 57149"/>
                  <a:gd name="connsiteY8" fmla="*/ 247240 h 247240"/>
                  <a:gd name="connsiteX9" fmla="*/ 57150 w 57149"/>
                  <a:gd name="connsiteY9" fmla="*/ 247240 h 247240"/>
                  <a:gd name="connsiteX10" fmla="*/ 57150 w 57149"/>
                  <a:gd name="connsiteY10" fmla="*/ 38100 h 247240"/>
                  <a:gd name="connsiteX11" fmla="*/ 57150 w 57149"/>
                  <a:gd name="connsiteY11" fmla="*/ 38100 h 247240"/>
                  <a:gd name="connsiteX12" fmla="*/ 57150 w 57149"/>
                  <a:gd name="connsiteY12" fmla="*/ 9525 h 247240"/>
                  <a:gd name="connsiteX13" fmla="*/ 47625 w 57149"/>
                  <a:gd name="connsiteY13" fmla="*/ 0 h 247240"/>
                  <a:gd name="connsiteX14" fmla="*/ 38100 w 57149"/>
                  <a:gd name="connsiteY14" fmla="*/ 9525 h 247240"/>
                  <a:gd name="connsiteX15" fmla="*/ 38100 w 57149"/>
                  <a:gd name="connsiteY15" fmla="*/ 95250 h 247240"/>
                  <a:gd name="connsiteX16" fmla="*/ 19050 w 57149"/>
                  <a:gd name="connsiteY16" fmla="*/ 95250 h 247240"/>
                  <a:gd name="connsiteX17" fmla="*/ 19050 w 57149"/>
                  <a:gd name="connsiteY17" fmla="*/ 38100 h 2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49" h="247240">
                    <a:moveTo>
                      <a:pt x="19050" y="38100"/>
                    </a:moveTo>
                    <a:lnTo>
                      <a:pt x="19050" y="9525"/>
                    </a:lnTo>
                    <a:cubicBezTo>
                      <a:pt x="19050" y="4264"/>
                      <a:pt x="14786" y="0"/>
                      <a:pt x="9525" y="0"/>
                    </a:cubicBezTo>
                    <a:cubicBezTo>
                      <a:pt x="4264" y="0"/>
                      <a:pt x="0" y="4264"/>
                      <a:pt x="0" y="9525"/>
                    </a:cubicBezTo>
                    <a:lnTo>
                      <a:pt x="0" y="247240"/>
                    </a:lnTo>
                    <a:lnTo>
                      <a:pt x="19050" y="247240"/>
                    </a:lnTo>
                    <a:lnTo>
                      <a:pt x="19050" y="114300"/>
                    </a:lnTo>
                    <a:lnTo>
                      <a:pt x="38100" y="114300"/>
                    </a:lnTo>
                    <a:lnTo>
                      <a:pt x="38100" y="247240"/>
                    </a:lnTo>
                    <a:lnTo>
                      <a:pt x="57150" y="247240"/>
                    </a:lnTo>
                    <a:lnTo>
                      <a:pt x="57150" y="38100"/>
                    </a:lnTo>
                    <a:lnTo>
                      <a:pt x="57150" y="38100"/>
                    </a:lnTo>
                    <a:lnTo>
                      <a:pt x="57150" y="9525"/>
                    </a:lnTo>
                    <a:cubicBezTo>
                      <a:pt x="57150" y="4264"/>
                      <a:pt x="52886" y="0"/>
                      <a:pt x="47625" y="0"/>
                    </a:cubicBezTo>
                    <a:cubicBezTo>
                      <a:pt x="42364" y="0"/>
                      <a:pt x="38100" y="4264"/>
                      <a:pt x="38100" y="9525"/>
                    </a:cubicBezTo>
                    <a:lnTo>
                      <a:pt x="38100" y="95250"/>
                    </a:lnTo>
                    <a:lnTo>
                      <a:pt x="19050" y="95250"/>
                    </a:lnTo>
                    <a:lnTo>
                      <a:pt x="19050" y="38100"/>
                    </a:lnTo>
                    <a:close/>
                  </a:path>
                </a:pathLst>
              </a:custGeom>
              <a:solidFill>
                <a:srgbClr val="000000"/>
              </a:solid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F8B50929-D7A2-4BF8-BE56-06C80C422A9B}"/>
                  </a:ext>
                </a:extLst>
              </p:cNvPr>
              <p:cNvSpPr/>
              <p:nvPr/>
            </p:nvSpPr>
            <p:spPr>
              <a:xfrm>
                <a:off x="7341067" y="2515970"/>
                <a:ext cx="150824" cy="152390"/>
              </a:xfrm>
              <a:custGeom>
                <a:avLst/>
                <a:gdLst>
                  <a:gd name="connsiteX0" fmla="*/ 134948 w 150824"/>
                  <a:gd name="connsiteY0" fmla="*/ 29023 h 152390"/>
                  <a:gd name="connsiteX1" fmla="*/ 127195 w 150824"/>
                  <a:gd name="connsiteY1" fmla="*/ 17050 h 152390"/>
                  <a:gd name="connsiteX2" fmla="*/ 99134 w 150824"/>
                  <a:gd name="connsiteY2" fmla="*/ 3363 h 152390"/>
                  <a:gd name="connsiteX3" fmla="*/ 51757 w 150824"/>
                  <a:gd name="connsiteY3" fmla="*/ 3363 h 152390"/>
                  <a:gd name="connsiteX4" fmla="*/ 23649 w 150824"/>
                  <a:gd name="connsiteY4" fmla="*/ 17069 h 152390"/>
                  <a:gd name="connsiteX5" fmla="*/ 15876 w 150824"/>
                  <a:gd name="connsiteY5" fmla="*/ 29051 h 152390"/>
                  <a:gd name="connsiteX6" fmla="*/ 15686 w 150824"/>
                  <a:gd name="connsiteY6" fmla="*/ 30004 h 152390"/>
                  <a:gd name="connsiteX7" fmla="*/ 93 w 150824"/>
                  <a:gd name="connsiteY7" fmla="*/ 141542 h 152390"/>
                  <a:gd name="connsiteX8" fmla="*/ 8199 w 150824"/>
                  <a:gd name="connsiteY8" fmla="*/ 152295 h 152390"/>
                  <a:gd name="connsiteX9" fmla="*/ 9523 w 150824"/>
                  <a:gd name="connsiteY9" fmla="*/ 152391 h 152390"/>
                  <a:gd name="connsiteX10" fmla="*/ 18943 w 150824"/>
                  <a:gd name="connsiteY10" fmla="*/ 144190 h 152390"/>
                  <a:gd name="connsiteX11" fmla="*/ 34460 w 150824"/>
                  <a:gd name="connsiteY11" fmla="*/ 33271 h 152390"/>
                  <a:gd name="connsiteX12" fmla="*/ 35069 w 150824"/>
                  <a:gd name="connsiteY12" fmla="*/ 32319 h 152390"/>
                  <a:gd name="connsiteX13" fmla="*/ 56710 w 150824"/>
                  <a:gd name="connsiteY13" fmla="*/ 21765 h 152390"/>
                  <a:gd name="connsiteX14" fmla="*/ 94162 w 150824"/>
                  <a:gd name="connsiteY14" fmla="*/ 21765 h 152390"/>
                  <a:gd name="connsiteX15" fmla="*/ 115746 w 150824"/>
                  <a:gd name="connsiteY15" fmla="*/ 32300 h 152390"/>
                  <a:gd name="connsiteX16" fmla="*/ 116356 w 150824"/>
                  <a:gd name="connsiteY16" fmla="*/ 33252 h 152390"/>
                  <a:gd name="connsiteX17" fmla="*/ 131872 w 150824"/>
                  <a:gd name="connsiteY17" fmla="*/ 144161 h 152390"/>
                  <a:gd name="connsiteX18" fmla="*/ 141282 w 150824"/>
                  <a:gd name="connsiteY18" fmla="*/ 152362 h 152390"/>
                  <a:gd name="connsiteX19" fmla="*/ 142625 w 150824"/>
                  <a:gd name="connsiteY19" fmla="*/ 152267 h 152390"/>
                  <a:gd name="connsiteX20" fmla="*/ 150731 w 150824"/>
                  <a:gd name="connsiteY20" fmla="*/ 141513 h 152390"/>
                  <a:gd name="connsiteX21" fmla="*/ 135148 w 150824"/>
                  <a:gd name="connsiteY21" fmla="*/ 30014 h 152390"/>
                  <a:gd name="connsiteX22" fmla="*/ 134948 w 150824"/>
                  <a:gd name="connsiteY22" fmla="*/ 29023 h 15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824" h="152390">
                    <a:moveTo>
                      <a:pt x="134948" y="29023"/>
                    </a:moveTo>
                    <a:cubicBezTo>
                      <a:pt x="133848" y="24246"/>
                      <a:pt x="131104" y="20008"/>
                      <a:pt x="127195" y="17050"/>
                    </a:cubicBezTo>
                    <a:cubicBezTo>
                      <a:pt x="118794" y="10749"/>
                      <a:pt x="109271" y="6104"/>
                      <a:pt x="99134" y="3363"/>
                    </a:cubicBezTo>
                    <a:cubicBezTo>
                      <a:pt x="83660" y="-1121"/>
                      <a:pt x="67231" y="-1121"/>
                      <a:pt x="51757" y="3363"/>
                    </a:cubicBezTo>
                    <a:cubicBezTo>
                      <a:pt x="41601" y="6103"/>
                      <a:pt x="32061" y="10755"/>
                      <a:pt x="23649" y="17069"/>
                    </a:cubicBezTo>
                    <a:cubicBezTo>
                      <a:pt x="19730" y="20026"/>
                      <a:pt x="16978" y="24268"/>
                      <a:pt x="15876" y="29051"/>
                    </a:cubicBezTo>
                    <a:cubicBezTo>
                      <a:pt x="15800" y="29375"/>
                      <a:pt x="15733" y="29709"/>
                      <a:pt x="15686" y="30004"/>
                    </a:cubicBezTo>
                    <a:lnTo>
                      <a:pt x="93" y="141542"/>
                    </a:lnTo>
                    <a:cubicBezTo>
                      <a:pt x="-636" y="146749"/>
                      <a:pt x="2992" y="151563"/>
                      <a:pt x="8199" y="152295"/>
                    </a:cubicBezTo>
                    <a:cubicBezTo>
                      <a:pt x="8637" y="152359"/>
                      <a:pt x="9080" y="152391"/>
                      <a:pt x="9523" y="152391"/>
                    </a:cubicBezTo>
                    <a:cubicBezTo>
                      <a:pt x="14267" y="152385"/>
                      <a:pt x="18284" y="148888"/>
                      <a:pt x="18943" y="144190"/>
                    </a:cubicBezTo>
                    <a:lnTo>
                      <a:pt x="34460" y="33271"/>
                    </a:lnTo>
                    <a:cubicBezTo>
                      <a:pt x="34547" y="32893"/>
                      <a:pt x="34762" y="32557"/>
                      <a:pt x="35069" y="32319"/>
                    </a:cubicBezTo>
                    <a:cubicBezTo>
                      <a:pt x="41546" y="27457"/>
                      <a:pt x="48891" y="23876"/>
                      <a:pt x="56710" y="21765"/>
                    </a:cubicBezTo>
                    <a:cubicBezTo>
                      <a:pt x="68933" y="18158"/>
                      <a:pt x="81939" y="18158"/>
                      <a:pt x="94162" y="21765"/>
                    </a:cubicBezTo>
                    <a:cubicBezTo>
                      <a:pt x="101960" y="23874"/>
                      <a:pt x="109286" y="27448"/>
                      <a:pt x="115746" y="32300"/>
                    </a:cubicBezTo>
                    <a:cubicBezTo>
                      <a:pt x="116053" y="32538"/>
                      <a:pt x="116268" y="32874"/>
                      <a:pt x="116356" y="33252"/>
                    </a:cubicBezTo>
                    <a:lnTo>
                      <a:pt x="131872" y="144161"/>
                    </a:lnTo>
                    <a:cubicBezTo>
                      <a:pt x="132531" y="148856"/>
                      <a:pt x="136542" y="152352"/>
                      <a:pt x="141282" y="152362"/>
                    </a:cubicBezTo>
                    <a:cubicBezTo>
                      <a:pt x="141732" y="152363"/>
                      <a:pt x="142181" y="152332"/>
                      <a:pt x="142625" y="152267"/>
                    </a:cubicBezTo>
                    <a:cubicBezTo>
                      <a:pt x="147833" y="151534"/>
                      <a:pt x="151461" y="146720"/>
                      <a:pt x="150731" y="141513"/>
                    </a:cubicBezTo>
                    <a:lnTo>
                      <a:pt x="135148" y="30014"/>
                    </a:lnTo>
                    <a:cubicBezTo>
                      <a:pt x="135101" y="29680"/>
                      <a:pt x="135034" y="29349"/>
                      <a:pt x="134948" y="29023"/>
                    </a:cubicBezTo>
                    <a:close/>
                  </a:path>
                </a:pathLst>
              </a:custGeom>
              <a:solidFill>
                <a:srgbClr val="000000"/>
              </a:solid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1761C4FB-A49F-4E9F-97AE-E6748962DFD7}"/>
                  </a:ext>
                </a:extLst>
              </p:cNvPr>
              <p:cNvSpPr/>
              <p:nvPr/>
            </p:nvSpPr>
            <p:spPr>
              <a:xfrm>
                <a:off x="7378327" y="2430236"/>
                <a:ext cx="76200" cy="76200"/>
              </a:xfrm>
              <a:custGeom>
                <a:avLst/>
                <a:gdLst>
                  <a:gd name="connsiteX0" fmla="*/ 38100 w 76200"/>
                  <a:gd name="connsiteY0" fmla="*/ 76200 h 76200"/>
                  <a:gd name="connsiteX1" fmla="*/ 76200 w 76200"/>
                  <a:gd name="connsiteY1" fmla="*/ 38100 h 76200"/>
                  <a:gd name="connsiteX2" fmla="*/ 38100 w 76200"/>
                  <a:gd name="connsiteY2" fmla="*/ 0 h 76200"/>
                  <a:gd name="connsiteX3" fmla="*/ 0 w 76200"/>
                  <a:gd name="connsiteY3" fmla="*/ 38100 h 76200"/>
                  <a:gd name="connsiteX4" fmla="*/ 38100 w 76200"/>
                  <a:gd name="connsiteY4" fmla="*/ 76200 h 76200"/>
                  <a:gd name="connsiteX5" fmla="*/ 38100 w 76200"/>
                  <a:gd name="connsiteY5" fmla="*/ 19050 h 76200"/>
                  <a:gd name="connsiteX6" fmla="*/ 57150 w 76200"/>
                  <a:gd name="connsiteY6" fmla="*/ 38100 h 76200"/>
                  <a:gd name="connsiteX7" fmla="*/ 38100 w 76200"/>
                  <a:gd name="connsiteY7" fmla="*/ 57150 h 76200"/>
                  <a:gd name="connsiteX8" fmla="*/ 19050 w 76200"/>
                  <a:gd name="connsiteY8" fmla="*/ 38100 h 76200"/>
                  <a:gd name="connsiteX9" fmla="*/ 38100 w 76200"/>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solidFill>
                <a:srgbClr val="000000"/>
              </a:solid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4CBFB08F-0E7F-4AB0-9D87-8200D282B40C}"/>
                  </a:ext>
                </a:extLst>
              </p:cNvPr>
              <p:cNvSpPr/>
              <p:nvPr/>
            </p:nvSpPr>
            <p:spPr>
              <a:xfrm>
                <a:off x="7170475" y="2515970"/>
                <a:ext cx="150843" cy="152390"/>
              </a:xfrm>
              <a:custGeom>
                <a:avLst/>
                <a:gdLst>
                  <a:gd name="connsiteX0" fmla="*/ 134939 w 150843"/>
                  <a:gd name="connsiteY0" fmla="*/ 29032 h 152390"/>
                  <a:gd name="connsiteX1" fmla="*/ 127166 w 150843"/>
                  <a:gd name="connsiteY1" fmla="*/ 17050 h 152390"/>
                  <a:gd name="connsiteX2" fmla="*/ 99153 w 150843"/>
                  <a:gd name="connsiteY2" fmla="*/ 3363 h 152390"/>
                  <a:gd name="connsiteX3" fmla="*/ 51766 w 150843"/>
                  <a:gd name="connsiteY3" fmla="*/ 3363 h 152390"/>
                  <a:gd name="connsiteX4" fmla="*/ 23668 w 150843"/>
                  <a:gd name="connsiteY4" fmla="*/ 17069 h 152390"/>
                  <a:gd name="connsiteX5" fmla="*/ 15895 w 150843"/>
                  <a:gd name="connsiteY5" fmla="*/ 29051 h 152390"/>
                  <a:gd name="connsiteX6" fmla="*/ 15705 w 150843"/>
                  <a:gd name="connsiteY6" fmla="*/ 30004 h 152390"/>
                  <a:gd name="connsiteX7" fmla="*/ 93 w 150843"/>
                  <a:gd name="connsiteY7" fmla="*/ 141542 h 152390"/>
                  <a:gd name="connsiteX8" fmla="*/ 8199 w 150843"/>
                  <a:gd name="connsiteY8" fmla="*/ 152295 h 152390"/>
                  <a:gd name="connsiteX9" fmla="*/ 9533 w 150843"/>
                  <a:gd name="connsiteY9" fmla="*/ 152391 h 152390"/>
                  <a:gd name="connsiteX10" fmla="*/ 18953 w 150843"/>
                  <a:gd name="connsiteY10" fmla="*/ 144190 h 152390"/>
                  <a:gd name="connsiteX11" fmla="*/ 34469 w 150843"/>
                  <a:gd name="connsiteY11" fmla="*/ 33271 h 152390"/>
                  <a:gd name="connsiteX12" fmla="*/ 35079 w 150843"/>
                  <a:gd name="connsiteY12" fmla="*/ 32319 h 152390"/>
                  <a:gd name="connsiteX13" fmla="*/ 56710 w 150843"/>
                  <a:gd name="connsiteY13" fmla="*/ 21765 h 152390"/>
                  <a:gd name="connsiteX14" fmla="*/ 94172 w 150843"/>
                  <a:gd name="connsiteY14" fmla="*/ 21765 h 152390"/>
                  <a:gd name="connsiteX15" fmla="*/ 115755 w 150843"/>
                  <a:gd name="connsiteY15" fmla="*/ 32300 h 152390"/>
                  <a:gd name="connsiteX16" fmla="*/ 116365 w 150843"/>
                  <a:gd name="connsiteY16" fmla="*/ 33252 h 152390"/>
                  <a:gd name="connsiteX17" fmla="*/ 131881 w 150843"/>
                  <a:gd name="connsiteY17" fmla="*/ 144171 h 152390"/>
                  <a:gd name="connsiteX18" fmla="*/ 141301 w 150843"/>
                  <a:gd name="connsiteY18" fmla="*/ 152372 h 152390"/>
                  <a:gd name="connsiteX19" fmla="*/ 142635 w 150843"/>
                  <a:gd name="connsiteY19" fmla="*/ 152276 h 152390"/>
                  <a:gd name="connsiteX20" fmla="*/ 150750 w 150843"/>
                  <a:gd name="connsiteY20" fmla="*/ 141526 h 152390"/>
                  <a:gd name="connsiteX21" fmla="*/ 150750 w 150843"/>
                  <a:gd name="connsiteY21" fmla="*/ 141523 h 152390"/>
                  <a:gd name="connsiteX22" fmla="*/ 135129 w 150843"/>
                  <a:gd name="connsiteY22" fmla="*/ 30014 h 152390"/>
                  <a:gd name="connsiteX23" fmla="*/ 134939 w 150843"/>
                  <a:gd name="connsiteY23" fmla="*/ 29032 h 15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843" h="152390">
                    <a:moveTo>
                      <a:pt x="134939" y="29032"/>
                    </a:moveTo>
                    <a:cubicBezTo>
                      <a:pt x="133837" y="24249"/>
                      <a:pt x="131085" y="20007"/>
                      <a:pt x="127166" y="17050"/>
                    </a:cubicBezTo>
                    <a:cubicBezTo>
                      <a:pt x="118782" y="10750"/>
                      <a:pt x="109276" y="6105"/>
                      <a:pt x="99153" y="3363"/>
                    </a:cubicBezTo>
                    <a:cubicBezTo>
                      <a:pt x="83676" y="-1121"/>
                      <a:pt x="67244" y="-1121"/>
                      <a:pt x="51766" y="3363"/>
                    </a:cubicBezTo>
                    <a:cubicBezTo>
                      <a:pt x="41616" y="6107"/>
                      <a:pt x="32079" y="10759"/>
                      <a:pt x="23668" y="17069"/>
                    </a:cubicBezTo>
                    <a:cubicBezTo>
                      <a:pt x="19749" y="20026"/>
                      <a:pt x="16997" y="24268"/>
                      <a:pt x="15895" y="29051"/>
                    </a:cubicBezTo>
                    <a:cubicBezTo>
                      <a:pt x="15819" y="29375"/>
                      <a:pt x="15752" y="29709"/>
                      <a:pt x="15705" y="30004"/>
                    </a:cubicBezTo>
                    <a:lnTo>
                      <a:pt x="93" y="141542"/>
                    </a:lnTo>
                    <a:cubicBezTo>
                      <a:pt x="-636" y="146749"/>
                      <a:pt x="2992" y="151563"/>
                      <a:pt x="8199" y="152295"/>
                    </a:cubicBezTo>
                    <a:cubicBezTo>
                      <a:pt x="8641" y="152359"/>
                      <a:pt x="9087" y="152392"/>
                      <a:pt x="9533" y="152391"/>
                    </a:cubicBezTo>
                    <a:cubicBezTo>
                      <a:pt x="14277" y="152385"/>
                      <a:pt x="18294" y="148888"/>
                      <a:pt x="18953" y="144190"/>
                    </a:cubicBezTo>
                    <a:lnTo>
                      <a:pt x="34469" y="33271"/>
                    </a:lnTo>
                    <a:cubicBezTo>
                      <a:pt x="34553" y="32891"/>
                      <a:pt x="34769" y="32554"/>
                      <a:pt x="35079" y="32319"/>
                    </a:cubicBezTo>
                    <a:cubicBezTo>
                      <a:pt x="41555" y="27461"/>
                      <a:pt x="48896" y="23878"/>
                      <a:pt x="56710" y="21765"/>
                    </a:cubicBezTo>
                    <a:cubicBezTo>
                      <a:pt x="68937" y="18158"/>
                      <a:pt x="81945" y="18158"/>
                      <a:pt x="94172" y="21765"/>
                    </a:cubicBezTo>
                    <a:cubicBezTo>
                      <a:pt x="101970" y="23874"/>
                      <a:pt x="109296" y="27448"/>
                      <a:pt x="115755" y="32300"/>
                    </a:cubicBezTo>
                    <a:cubicBezTo>
                      <a:pt x="116065" y="32535"/>
                      <a:pt x="116281" y="32872"/>
                      <a:pt x="116365" y="33252"/>
                    </a:cubicBezTo>
                    <a:lnTo>
                      <a:pt x="131881" y="144171"/>
                    </a:lnTo>
                    <a:cubicBezTo>
                      <a:pt x="132540" y="148869"/>
                      <a:pt x="136557" y="152366"/>
                      <a:pt x="141301" y="152372"/>
                    </a:cubicBezTo>
                    <a:cubicBezTo>
                      <a:pt x="141747" y="152373"/>
                      <a:pt x="142193" y="152341"/>
                      <a:pt x="142635" y="152276"/>
                    </a:cubicBezTo>
                    <a:cubicBezTo>
                      <a:pt x="147845" y="151549"/>
                      <a:pt x="151478" y="146735"/>
                      <a:pt x="150750" y="141526"/>
                    </a:cubicBezTo>
                    <a:cubicBezTo>
                      <a:pt x="150750" y="141525"/>
                      <a:pt x="150750" y="141524"/>
                      <a:pt x="150750" y="141523"/>
                    </a:cubicBezTo>
                    <a:lnTo>
                      <a:pt x="135129" y="30014"/>
                    </a:lnTo>
                    <a:cubicBezTo>
                      <a:pt x="135085" y="29683"/>
                      <a:pt x="135021" y="29355"/>
                      <a:pt x="134939" y="29032"/>
                    </a:cubicBezTo>
                    <a:close/>
                  </a:path>
                </a:pathLst>
              </a:custGeom>
              <a:solidFill>
                <a:srgbClr val="000000"/>
              </a:solid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2F166834-030B-4147-A027-C3D5A70044FB}"/>
                  </a:ext>
                </a:extLst>
              </p:cNvPr>
              <p:cNvSpPr/>
              <p:nvPr/>
            </p:nvSpPr>
            <p:spPr>
              <a:xfrm>
                <a:off x="7207716" y="2430236"/>
                <a:ext cx="76200" cy="76200"/>
              </a:xfrm>
              <a:custGeom>
                <a:avLst/>
                <a:gdLst>
                  <a:gd name="connsiteX0" fmla="*/ 38100 w 76200"/>
                  <a:gd name="connsiteY0" fmla="*/ 76200 h 76200"/>
                  <a:gd name="connsiteX1" fmla="*/ 76200 w 76200"/>
                  <a:gd name="connsiteY1" fmla="*/ 38100 h 76200"/>
                  <a:gd name="connsiteX2" fmla="*/ 38100 w 76200"/>
                  <a:gd name="connsiteY2" fmla="*/ 0 h 76200"/>
                  <a:gd name="connsiteX3" fmla="*/ 0 w 76200"/>
                  <a:gd name="connsiteY3" fmla="*/ 38100 h 76200"/>
                  <a:gd name="connsiteX4" fmla="*/ 38100 w 76200"/>
                  <a:gd name="connsiteY4" fmla="*/ 76200 h 76200"/>
                  <a:gd name="connsiteX5" fmla="*/ 38100 w 76200"/>
                  <a:gd name="connsiteY5" fmla="*/ 19050 h 76200"/>
                  <a:gd name="connsiteX6" fmla="*/ 57150 w 76200"/>
                  <a:gd name="connsiteY6" fmla="*/ 38100 h 76200"/>
                  <a:gd name="connsiteX7" fmla="*/ 38100 w 76200"/>
                  <a:gd name="connsiteY7" fmla="*/ 57150 h 76200"/>
                  <a:gd name="connsiteX8" fmla="*/ 19050 w 76200"/>
                  <a:gd name="connsiteY8" fmla="*/ 38100 h 76200"/>
                  <a:gd name="connsiteX9" fmla="*/ 38100 w 76200"/>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solidFill>
                <a:srgbClr val="000000"/>
              </a:solid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7B92EC8C-F15E-40EE-A3C9-4F1E571C0777}"/>
                  </a:ext>
                </a:extLst>
              </p:cNvPr>
              <p:cNvSpPr/>
              <p:nvPr/>
            </p:nvSpPr>
            <p:spPr>
              <a:xfrm>
                <a:off x="7387852" y="2563586"/>
                <a:ext cx="57150" cy="247240"/>
              </a:xfrm>
              <a:custGeom>
                <a:avLst/>
                <a:gdLst>
                  <a:gd name="connsiteX0" fmla="*/ 19050 w 57150"/>
                  <a:gd name="connsiteY0" fmla="*/ 38100 h 247240"/>
                  <a:gd name="connsiteX1" fmla="*/ 19050 w 57150"/>
                  <a:gd name="connsiteY1" fmla="*/ 9525 h 247240"/>
                  <a:gd name="connsiteX2" fmla="*/ 9525 w 57150"/>
                  <a:gd name="connsiteY2" fmla="*/ 0 h 247240"/>
                  <a:gd name="connsiteX3" fmla="*/ 0 w 57150"/>
                  <a:gd name="connsiteY3" fmla="*/ 9525 h 247240"/>
                  <a:gd name="connsiteX4" fmla="*/ 0 w 57150"/>
                  <a:gd name="connsiteY4" fmla="*/ 247240 h 247240"/>
                  <a:gd name="connsiteX5" fmla="*/ 19050 w 57150"/>
                  <a:gd name="connsiteY5" fmla="*/ 247240 h 247240"/>
                  <a:gd name="connsiteX6" fmla="*/ 19050 w 57150"/>
                  <a:gd name="connsiteY6" fmla="*/ 114300 h 247240"/>
                  <a:gd name="connsiteX7" fmla="*/ 38100 w 57150"/>
                  <a:gd name="connsiteY7" fmla="*/ 114300 h 247240"/>
                  <a:gd name="connsiteX8" fmla="*/ 38100 w 57150"/>
                  <a:gd name="connsiteY8" fmla="*/ 247240 h 247240"/>
                  <a:gd name="connsiteX9" fmla="*/ 57150 w 57150"/>
                  <a:gd name="connsiteY9" fmla="*/ 247240 h 247240"/>
                  <a:gd name="connsiteX10" fmla="*/ 57150 w 57150"/>
                  <a:gd name="connsiteY10" fmla="*/ 38100 h 247240"/>
                  <a:gd name="connsiteX11" fmla="*/ 57150 w 57150"/>
                  <a:gd name="connsiteY11" fmla="*/ 38100 h 247240"/>
                  <a:gd name="connsiteX12" fmla="*/ 57150 w 57150"/>
                  <a:gd name="connsiteY12" fmla="*/ 9525 h 247240"/>
                  <a:gd name="connsiteX13" fmla="*/ 47625 w 57150"/>
                  <a:gd name="connsiteY13" fmla="*/ 0 h 247240"/>
                  <a:gd name="connsiteX14" fmla="*/ 38100 w 57150"/>
                  <a:gd name="connsiteY14" fmla="*/ 9525 h 247240"/>
                  <a:gd name="connsiteX15" fmla="*/ 38100 w 57150"/>
                  <a:gd name="connsiteY15" fmla="*/ 95250 h 247240"/>
                  <a:gd name="connsiteX16" fmla="*/ 19050 w 57150"/>
                  <a:gd name="connsiteY16" fmla="*/ 95250 h 247240"/>
                  <a:gd name="connsiteX17" fmla="*/ 19050 w 57150"/>
                  <a:gd name="connsiteY17" fmla="*/ 38100 h 24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50" h="247240">
                    <a:moveTo>
                      <a:pt x="19050" y="38100"/>
                    </a:moveTo>
                    <a:lnTo>
                      <a:pt x="19050" y="9525"/>
                    </a:lnTo>
                    <a:cubicBezTo>
                      <a:pt x="19050" y="4264"/>
                      <a:pt x="14786" y="0"/>
                      <a:pt x="9525" y="0"/>
                    </a:cubicBezTo>
                    <a:cubicBezTo>
                      <a:pt x="4264" y="0"/>
                      <a:pt x="0" y="4264"/>
                      <a:pt x="0" y="9525"/>
                    </a:cubicBezTo>
                    <a:lnTo>
                      <a:pt x="0" y="247240"/>
                    </a:lnTo>
                    <a:lnTo>
                      <a:pt x="19050" y="247240"/>
                    </a:lnTo>
                    <a:lnTo>
                      <a:pt x="19050" y="114300"/>
                    </a:lnTo>
                    <a:lnTo>
                      <a:pt x="38100" y="114300"/>
                    </a:lnTo>
                    <a:lnTo>
                      <a:pt x="38100" y="247240"/>
                    </a:lnTo>
                    <a:lnTo>
                      <a:pt x="57150" y="247240"/>
                    </a:lnTo>
                    <a:lnTo>
                      <a:pt x="57150" y="38100"/>
                    </a:lnTo>
                    <a:lnTo>
                      <a:pt x="57150" y="38100"/>
                    </a:lnTo>
                    <a:lnTo>
                      <a:pt x="57150" y="9525"/>
                    </a:lnTo>
                    <a:cubicBezTo>
                      <a:pt x="57150" y="4264"/>
                      <a:pt x="52886" y="0"/>
                      <a:pt x="47625" y="0"/>
                    </a:cubicBezTo>
                    <a:cubicBezTo>
                      <a:pt x="42364" y="0"/>
                      <a:pt x="38100" y="4264"/>
                      <a:pt x="38100" y="9525"/>
                    </a:cubicBezTo>
                    <a:lnTo>
                      <a:pt x="38100" y="95250"/>
                    </a:lnTo>
                    <a:lnTo>
                      <a:pt x="19050" y="95250"/>
                    </a:lnTo>
                    <a:lnTo>
                      <a:pt x="19050" y="38100"/>
                    </a:lnTo>
                    <a:close/>
                  </a:path>
                </a:pathLst>
              </a:custGeom>
              <a:solidFill>
                <a:srgbClr val="000000"/>
              </a:solid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613E9B13-3606-4610-AF40-7896A6A3A77C}"/>
                  </a:ext>
                </a:extLst>
              </p:cNvPr>
              <p:cNvSpPr/>
              <p:nvPr/>
            </p:nvSpPr>
            <p:spPr>
              <a:xfrm>
                <a:off x="7179817" y="2563586"/>
                <a:ext cx="132006" cy="247650"/>
              </a:xfrm>
              <a:custGeom>
                <a:avLst/>
                <a:gdLst>
                  <a:gd name="connsiteX0" fmla="*/ 13087 w 132006"/>
                  <a:gd name="connsiteY0" fmla="*/ 152400 h 247650"/>
                  <a:gd name="connsiteX1" fmla="*/ 37424 w 132006"/>
                  <a:gd name="connsiteY1" fmla="*/ 152400 h 247650"/>
                  <a:gd name="connsiteX2" fmla="*/ 37424 w 132006"/>
                  <a:gd name="connsiteY2" fmla="*/ 247650 h 247650"/>
                  <a:gd name="connsiteX3" fmla="*/ 56474 w 132006"/>
                  <a:gd name="connsiteY3" fmla="*/ 247650 h 247650"/>
                  <a:gd name="connsiteX4" fmla="*/ 56474 w 132006"/>
                  <a:gd name="connsiteY4" fmla="*/ 152400 h 247650"/>
                  <a:gd name="connsiteX5" fmla="*/ 75524 w 132006"/>
                  <a:gd name="connsiteY5" fmla="*/ 152400 h 247650"/>
                  <a:gd name="connsiteX6" fmla="*/ 75524 w 132006"/>
                  <a:gd name="connsiteY6" fmla="*/ 247650 h 247650"/>
                  <a:gd name="connsiteX7" fmla="*/ 94574 w 132006"/>
                  <a:gd name="connsiteY7" fmla="*/ 247650 h 247650"/>
                  <a:gd name="connsiteX8" fmla="*/ 94574 w 132006"/>
                  <a:gd name="connsiteY8" fmla="*/ 152400 h 247650"/>
                  <a:gd name="connsiteX9" fmla="*/ 132007 w 132006"/>
                  <a:gd name="connsiteY9" fmla="*/ 152400 h 247650"/>
                  <a:gd name="connsiteX10" fmla="*/ 94574 w 132006"/>
                  <a:gd name="connsiteY10" fmla="*/ 49863 h 247650"/>
                  <a:gd name="connsiteX11" fmla="*/ 94574 w 132006"/>
                  <a:gd name="connsiteY11" fmla="*/ 9525 h 247650"/>
                  <a:gd name="connsiteX12" fmla="*/ 85049 w 132006"/>
                  <a:gd name="connsiteY12" fmla="*/ 0 h 247650"/>
                  <a:gd name="connsiteX13" fmla="*/ 85049 w 132006"/>
                  <a:gd name="connsiteY13" fmla="*/ 0 h 247650"/>
                  <a:gd name="connsiteX14" fmla="*/ 75524 w 132006"/>
                  <a:gd name="connsiteY14" fmla="*/ 9525 h 247650"/>
                  <a:gd name="connsiteX15" fmla="*/ 75524 w 132006"/>
                  <a:gd name="connsiteY15" fmla="*/ 53245 h 247650"/>
                  <a:gd name="connsiteX16" fmla="*/ 104785 w 132006"/>
                  <a:gd name="connsiteY16" fmla="*/ 133350 h 247650"/>
                  <a:gd name="connsiteX17" fmla="*/ 27232 w 132006"/>
                  <a:gd name="connsiteY17" fmla="*/ 133350 h 247650"/>
                  <a:gd name="connsiteX18" fmla="*/ 56474 w 132006"/>
                  <a:gd name="connsiteY18" fmla="*/ 53235 h 247650"/>
                  <a:gd name="connsiteX19" fmla="*/ 56474 w 132006"/>
                  <a:gd name="connsiteY19" fmla="*/ 51559 h 247650"/>
                  <a:gd name="connsiteX20" fmla="*/ 56474 w 132006"/>
                  <a:gd name="connsiteY20" fmla="*/ 51559 h 247650"/>
                  <a:gd name="connsiteX21" fmla="*/ 56474 w 132006"/>
                  <a:gd name="connsiteY21" fmla="*/ 9525 h 247650"/>
                  <a:gd name="connsiteX22" fmla="*/ 46949 w 132006"/>
                  <a:gd name="connsiteY22" fmla="*/ 0 h 247650"/>
                  <a:gd name="connsiteX23" fmla="*/ 46949 w 132006"/>
                  <a:gd name="connsiteY23" fmla="*/ 0 h 247650"/>
                  <a:gd name="connsiteX24" fmla="*/ 37424 w 132006"/>
                  <a:gd name="connsiteY24" fmla="*/ 9525 h 247650"/>
                  <a:gd name="connsiteX25" fmla="*/ 37424 w 132006"/>
                  <a:gd name="connsiteY25" fmla="*/ 49882 h 247650"/>
                  <a:gd name="connsiteX26" fmla="*/ 0 w 132006"/>
                  <a:gd name="connsiteY26" fmla="*/ 1524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006" h="247650">
                    <a:moveTo>
                      <a:pt x="13087" y="152400"/>
                    </a:moveTo>
                    <a:lnTo>
                      <a:pt x="37424" y="152400"/>
                    </a:lnTo>
                    <a:lnTo>
                      <a:pt x="37424" y="247650"/>
                    </a:lnTo>
                    <a:lnTo>
                      <a:pt x="56474" y="247650"/>
                    </a:lnTo>
                    <a:lnTo>
                      <a:pt x="56474" y="152400"/>
                    </a:lnTo>
                    <a:lnTo>
                      <a:pt x="75524" y="152400"/>
                    </a:lnTo>
                    <a:lnTo>
                      <a:pt x="75524" y="247650"/>
                    </a:lnTo>
                    <a:lnTo>
                      <a:pt x="94574" y="247650"/>
                    </a:lnTo>
                    <a:lnTo>
                      <a:pt x="94574" y="152400"/>
                    </a:lnTo>
                    <a:lnTo>
                      <a:pt x="132007" y="152400"/>
                    </a:lnTo>
                    <a:lnTo>
                      <a:pt x="94574" y="49863"/>
                    </a:lnTo>
                    <a:lnTo>
                      <a:pt x="94574" y="9525"/>
                    </a:lnTo>
                    <a:cubicBezTo>
                      <a:pt x="94574" y="4264"/>
                      <a:pt x="90309" y="0"/>
                      <a:pt x="85049" y="0"/>
                    </a:cubicBezTo>
                    <a:lnTo>
                      <a:pt x="85049" y="0"/>
                    </a:lnTo>
                    <a:cubicBezTo>
                      <a:pt x="79788" y="0"/>
                      <a:pt x="75524" y="4264"/>
                      <a:pt x="75524" y="9525"/>
                    </a:cubicBezTo>
                    <a:lnTo>
                      <a:pt x="75524" y="53245"/>
                    </a:lnTo>
                    <a:lnTo>
                      <a:pt x="104785" y="133350"/>
                    </a:lnTo>
                    <a:lnTo>
                      <a:pt x="27232" y="133350"/>
                    </a:lnTo>
                    <a:lnTo>
                      <a:pt x="56474" y="53235"/>
                    </a:lnTo>
                    <a:lnTo>
                      <a:pt x="56474" y="51559"/>
                    </a:lnTo>
                    <a:lnTo>
                      <a:pt x="56474" y="51559"/>
                    </a:lnTo>
                    <a:lnTo>
                      <a:pt x="56474" y="9525"/>
                    </a:lnTo>
                    <a:cubicBezTo>
                      <a:pt x="56474" y="4264"/>
                      <a:pt x="52209" y="0"/>
                      <a:pt x="46949" y="0"/>
                    </a:cubicBezTo>
                    <a:lnTo>
                      <a:pt x="46949" y="0"/>
                    </a:lnTo>
                    <a:cubicBezTo>
                      <a:pt x="41688" y="0"/>
                      <a:pt x="37424" y="4264"/>
                      <a:pt x="37424" y="9525"/>
                    </a:cubicBezTo>
                    <a:lnTo>
                      <a:pt x="37424" y="49882"/>
                    </a:lnTo>
                    <a:lnTo>
                      <a:pt x="0" y="152400"/>
                    </a:lnTo>
                    <a:close/>
                  </a:path>
                </a:pathLst>
              </a:custGeom>
              <a:solidFill>
                <a:srgbClr val="000000"/>
              </a:solid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67671814-F5E2-4A89-83B5-B684DBE9E418}"/>
                  </a:ext>
                </a:extLst>
              </p:cNvPr>
              <p:cNvSpPr/>
              <p:nvPr/>
            </p:nvSpPr>
            <p:spPr>
              <a:xfrm>
                <a:off x="7513375" y="2935070"/>
                <a:ext cx="150843" cy="152390"/>
              </a:xfrm>
              <a:custGeom>
                <a:avLst/>
                <a:gdLst>
                  <a:gd name="connsiteX0" fmla="*/ 134939 w 150843"/>
                  <a:gd name="connsiteY0" fmla="*/ 29032 h 152390"/>
                  <a:gd name="connsiteX1" fmla="*/ 127166 w 150843"/>
                  <a:gd name="connsiteY1" fmla="*/ 17050 h 152390"/>
                  <a:gd name="connsiteX2" fmla="*/ 99153 w 150843"/>
                  <a:gd name="connsiteY2" fmla="*/ 3363 h 152390"/>
                  <a:gd name="connsiteX3" fmla="*/ 51766 w 150843"/>
                  <a:gd name="connsiteY3" fmla="*/ 3363 h 152390"/>
                  <a:gd name="connsiteX4" fmla="*/ 23668 w 150843"/>
                  <a:gd name="connsiteY4" fmla="*/ 17069 h 152390"/>
                  <a:gd name="connsiteX5" fmla="*/ 15895 w 150843"/>
                  <a:gd name="connsiteY5" fmla="*/ 29051 h 152390"/>
                  <a:gd name="connsiteX6" fmla="*/ 15705 w 150843"/>
                  <a:gd name="connsiteY6" fmla="*/ 30004 h 152390"/>
                  <a:gd name="connsiteX7" fmla="*/ 93 w 150843"/>
                  <a:gd name="connsiteY7" fmla="*/ 141542 h 152390"/>
                  <a:gd name="connsiteX8" fmla="*/ 8199 w 150843"/>
                  <a:gd name="connsiteY8" fmla="*/ 152295 h 152390"/>
                  <a:gd name="connsiteX9" fmla="*/ 9533 w 150843"/>
                  <a:gd name="connsiteY9" fmla="*/ 152391 h 152390"/>
                  <a:gd name="connsiteX10" fmla="*/ 18953 w 150843"/>
                  <a:gd name="connsiteY10" fmla="*/ 144190 h 152390"/>
                  <a:gd name="connsiteX11" fmla="*/ 34469 w 150843"/>
                  <a:gd name="connsiteY11" fmla="*/ 33271 h 152390"/>
                  <a:gd name="connsiteX12" fmla="*/ 35079 w 150843"/>
                  <a:gd name="connsiteY12" fmla="*/ 32319 h 152390"/>
                  <a:gd name="connsiteX13" fmla="*/ 56710 w 150843"/>
                  <a:gd name="connsiteY13" fmla="*/ 21765 h 152390"/>
                  <a:gd name="connsiteX14" fmla="*/ 94172 w 150843"/>
                  <a:gd name="connsiteY14" fmla="*/ 21765 h 152390"/>
                  <a:gd name="connsiteX15" fmla="*/ 115755 w 150843"/>
                  <a:gd name="connsiteY15" fmla="*/ 32299 h 152390"/>
                  <a:gd name="connsiteX16" fmla="*/ 116365 w 150843"/>
                  <a:gd name="connsiteY16" fmla="*/ 33252 h 152390"/>
                  <a:gd name="connsiteX17" fmla="*/ 131881 w 150843"/>
                  <a:gd name="connsiteY17" fmla="*/ 144171 h 152390"/>
                  <a:gd name="connsiteX18" fmla="*/ 141301 w 150843"/>
                  <a:gd name="connsiteY18" fmla="*/ 152372 h 152390"/>
                  <a:gd name="connsiteX19" fmla="*/ 142635 w 150843"/>
                  <a:gd name="connsiteY19" fmla="*/ 152276 h 152390"/>
                  <a:gd name="connsiteX20" fmla="*/ 150750 w 150843"/>
                  <a:gd name="connsiteY20" fmla="*/ 141526 h 152390"/>
                  <a:gd name="connsiteX21" fmla="*/ 150750 w 150843"/>
                  <a:gd name="connsiteY21" fmla="*/ 141523 h 152390"/>
                  <a:gd name="connsiteX22" fmla="*/ 135129 w 150843"/>
                  <a:gd name="connsiteY22" fmla="*/ 30014 h 152390"/>
                  <a:gd name="connsiteX23" fmla="*/ 134939 w 150843"/>
                  <a:gd name="connsiteY23" fmla="*/ 29032 h 15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843" h="152390">
                    <a:moveTo>
                      <a:pt x="134939" y="29032"/>
                    </a:moveTo>
                    <a:cubicBezTo>
                      <a:pt x="133837" y="24249"/>
                      <a:pt x="131085" y="20007"/>
                      <a:pt x="127166" y="17050"/>
                    </a:cubicBezTo>
                    <a:cubicBezTo>
                      <a:pt x="118782" y="10750"/>
                      <a:pt x="109276" y="6105"/>
                      <a:pt x="99153" y="3363"/>
                    </a:cubicBezTo>
                    <a:cubicBezTo>
                      <a:pt x="83676" y="-1121"/>
                      <a:pt x="67244" y="-1121"/>
                      <a:pt x="51766" y="3363"/>
                    </a:cubicBezTo>
                    <a:cubicBezTo>
                      <a:pt x="41616" y="6108"/>
                      <a:pt x="32079" y="10759"/>
                      <a:pt x="23668" y="17069"/>
                    </a:cubicBezTo>
                    <a:cubicBezTo>
                      <a:pt x="19749" y="20026"/>
                      <a:pt x="16997" y="24268"/>
                      <a:pt x="15895" y="29051"/>
                    </a:cubicBezTo>
                    <a:cubicBezTo>
                      <a:pt x="15819" y="29375"/>
                      <a:pt x="15752" y="29709"/>
                      <a:pt x="15705" y="30004"/>
                    </a:cubicBezTo>
                    <a:lnTo>
                      <a:pt x="93" y="141542"/>
                    </a:lnTo>
                    <a:cubicBezTo>
                      <a:pt x="-636" y="146749"/>
                      <a:pt x="2992" y="151563"/>
                      <a:pt x="8199" y="152295"/>
                    </a:cubicBezTo>
                    <a:cubicBezTo>
                      <a:pt x="8641" y="152359"/>
                      <a:pt x="9087" y="152392"/>
                      <a:pt x="9533" y="152391"/>
                    </a:cubicBezTo>
                    <a:cubicBezTo>
                      <a:pt x="14277" y="152385"/>
                      <a:pt x="18294" y="148888"/>
                      <a:pt x="18953" y="144190"/>
                    </a:cubicBezTo>
                    <a:lnTo>
                      <a:pt x="34469" y="33271"/>
                    </a:lnTo>
                    <a:cubicBezTo>
                      <a:pt x="34553" y="32891"/>
                      <a:pt x="34769" y="32554"/>
                      <a:pt x="35079" y="32319"/>
                    </a:cubicBezTo>
                    <a:cubicBezTo>
                      <a:pt x="41555" y="27461"/>
                      <a:pt x="48896" y="23878"/>
                      <a:pt x="56710" y="21765"/>
                    </a:cubicBezTo>
                    <a:cubicBezTo>
                      <a:pt x="68937" y="18158"/>
                      <a:pt x="81945" y="18158"/>
                      <a:pt x="94172" y="21765"/>
                    </a:cubicBezTo>
                    <a:cubicBezTo>
                      <a:pt x="101970" y="23874"/>
                      <a:pt x="109296" y="27448"/>
                      <a:pt x="115755" y="32299"/>
                    </a:cubicBezTo>
                    <a:cubicBezTo>
                      <a:pt x="116065" y="32535"/>
                      <a:pt x="116281" y="32872"/>
                      <a:pt x="116365" y="33252"/>
                    </a:cubicBezTo>
                    <a:lnTo>
                      <a:pt x="131881" y="144171"/>
                    </a:lnTo>
                    <a:cubicBezTo>
                      <a:pt x="132540" y="148869"/>
                      <a:pt x="136557" y="152366"/>
                      <a:pt x="141301" y="152372"/>
                    </a:cubicBezTo>
                    <a:cubicBezTo>
                      <a:pt x="141747" y="152373"/>
                      <a:pt x="142193" y="152341"/>
                      <a:pt x="142635" y="152276"/>
                    </a:cubicBezTo>
                    <a:cubicBezTo>
                      <a:pt x="147845" y="151549"/>
                      <a:pt x="151478" y="146735"/>
                      <a:pt x="150750" y="141526"/>
                    </a:cubicBezTo>
                    <a:cubicBezTo>
                      <a:pt x="150750" y="141525"/>
                      <a:pt x="150750" y="141524"/>
                      <a:pt x="150750" y="141523"/>
                    </a:cubicBezTo>
                    <a:lnTo>
                      <a:pt x="135129" y="30014"/>
                    </a:lnTo>
                    <a:cubicBezTo>
                      <a:pt x="135085" y="29683"/>
                      <a:pt x="135021" y="29355"/>
                      <a:pt x="134939" y="29032"/>
                    </a:cubicBezTo>
                    <a:close/>
                  </a:path>
                </a:pathLst>
              </a:custGeom>
              <a:solidFill>
                <a:srgbClr val="000000"/>
              </a:solid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A73D4BE7-3ADE-44A0-B2A1-A96AB2738000}"/>
                  </a:ext>
                </a:extLst>
              </p:cNvPr>
              <p:cNvSpPr/>
              <p:nvPr/>
            </p:nvSpPr>
            <p:spPr>
              <a:xfrm>
                <a:off x="7550616" y="2849336"/>
                <a:ext cx="76200" cy="76200"/>
              </a:xfrm>
              <a:custGeom>
                <a:avLst/>
                <a:gdLst>
                  <a:gd name="connsiteX0" fmla="*/ 38100 w 76200"/>
                  <a:gd name="connsiteY0" fmla="*/ 76200 h 76200"/>
                  <a:gd name="connsiteX1" fmla="*/ 76200 w 76200"/>
                  <a:gd name="connsiteY1" fmla="*/ 38100 h 76200"/>
                  <a:gd name="connsiteX2" fmla="*/ 38100 w 76200"/>
                  <a:gd name="connsiteY2" fmla="*/ 0 h 76200"/>
                  <a:gd name="connsiteX3" fmla="*/ 0 w 76200"/>
                  <a:gd name="connsiteY3" fmla="*/ 38100 h 76200"/>
                  <a:gd name="connsiteX4" fmla="*/ 38100 w 76200"/>
                  <a:gd name="connsiteY4" fmla="*/ 76200 h 76200"/>
                  <a:gd name="connsiteX5" fmla="*/ 38100 w 76200"/>
                  <a:gd name="connsiteY5" fmla="*/ 19050 h 76200"/>
                  <a:gd name="connsiteX6" fmla="*/ 57150 w 76200"/>
                  <a:gd name="connsiteY6" fmla="*/ 38100 h 76200"/>
                  <a:gd name="connsiteX7" fmla="*/ 38100 w 76200"/>
                  <a:gd name="connsiteY7" fmla="*/ 57150 h 76200"/>
                  <a:gd name="connsiteX8" fmla="*/ 19050 w 76200"/>
                  <a:gd name="connsiteY8" fmla="*/ 38100 h 76200"/>
                  <a:gd name="connsiteX9" fmla="*/ 38100 w 76200"/>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solidFill>
                <a:srgbClr val="000000"/>
              </a:solid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4B2D5D0F-8E0B-4752-989D-4B84627D3C28}"/>
                  </a:ext>
                </a:extLst>
              </p:cNvPr>
              <p:cNvSpPr/>
              <p:nvPr/>
            </p:nvSpPr>
            <p:spPr>
              <a:xfrm>
                <a:off x="7522717" y="2982686"/>
                <a:ext cx="132006" cy="247650"/>
              </a:xfrm>
              <a:custGeom>
                <a:avLst/>
                <a:gdLst>
                  <a:gd name="connsiteX0" fmla="*/ 94574 w 132006"/>
                  <a:gd name="connsiteY0" fmla="*/ 9525 h 247650"/>
                  <a:gd name="connsiteX1" fmla="*/ 85049 w 132006"/>
                  <a:gd name="connsiteY1" fmla="*/ 0 h 247650"/>
                  <a:gd name="connsiteX2" fmla="*/ 85049 w 132006"/>
                  <a:gd name="connsiteY2" fmla="*/ 0 h 247650"/>
                  <a:gd name="connsiteX3" fmla="*/ 75524 w 132006"/>
                  <a:gd name="connsiteY3" fmla="*/ 9525 h 247650"/>
                  <a:gd name="connsiteX4" fmla="*/ 75524 w 132006"/>
                  <a:gd name="connsiteY4" fmla="*/ 53245 h 247650"/>
                  <a:gd name="connsiteX5" fmla="*/ 104785 w 132006"/>
                  <a:gd name="connsiteY5" fmla="*/ 133350 h 247650"/>
                  <a:gd name="connsiteX6" fmla="*/ 27232 w 132006"/>
                  <a:gd name="connsiteY6" fmla="*/ 133350 h 247650"/>
                  <a:gd name="connsiteX7" fmla="*/ 56474 w 132006"/>
                  <a:gd name="connsiteY7" fmla="*/ 53235 h 247650"/>
                  <a:gd name="connsiteX8" fmla="*/ 56474 w 132006"/>
                  <a:gd name="connsiteY8" fmla="*/ 51559 h 247650"/>
                  <a:gd name="connsiteX9" fmla="*/ 56474 w 132006"/>
                  <a:gd name="connsiteY9" fmla="*/ 51559 h 247650"/>
                  <a:gd name="connsiteX10" fmla="*/ 56474 w 132006"/>
                  <a:gd name="connsiteY10" fmla="*/ 9525 h 247650"/>
                  <a:gd name="connsiteX11" fmla="*/ 46949 w 132006"/>
                  <a:gd name="connsiteY11" fmla="*/ 0 h 247650"/>
                  <a:gd name="connsiteX12" fmla="*/ 46949 w 132006"/>
                  <a:gd name="connsiteY12" fmla="*/ 0 h 247650"/>
                  <a:gd name="connsiteX13" fmla="*/ 37424 w 132006"/>
                  <a:gd name="connsiteY13" fmla="*/ 9525 h 247650"/>
                  <a:gd name="connsiteX14" fmla="*/ 37424 w 132006"/>
                  <a:gd name="connsiteY14" fmla="*/ 49882 h 247650"/>
                  <a:gd name="connsiteX15" fmla="*/ 0 w 132006"/>
                  <a:gd name="connsiteY15" fmla="*/ 152400 h 247650"/>
                  <a:gd name="connsiteX16" fmla="*/ 37424 w 132006"/>
                  <a:gd name="connsiteY16" fmla="*/ 152400 h 247650"/>
                  <a:gd name="connsiteX17" fmla="*/ 37424 w 132006"/>
                  <a:gd name="connsiteY17" fmla="*/ 247650 h 247650"/>
                  <a:gd name="connsiteX18" fmla="*/ 56474 w 132006"/>
                  <a:gd name="connsiteY18" fmla="*/ 247650 h 247650"/>
                  <a:gd name="connsiteX19" fmla="*/ 56474 w 132006"/>
                  <a:gd name="connsiteY19" fmla="*/ 152400 h 247650"/>
                  <a:gd name="connsiteX20" fmla="*/ 75524 w 132006"/>
                  <a:gd name="connsiteY20" fmla="*/ 152400 h 247650"/>
                  <a:gd name="connsiteX21" fmla="*/ 75524 w 132006"/>
                  <a:gd name="connsiteY21" fmla="*/ 247650 h 247650"/>
                  <a:gd name="connsiteX22" fmla="*/ 94574 w 132006"/>
                  <a:gd name="connsiteY22" fmla="*/ 247650 h 247650"/>
                  <a:gd name="connsiteX23" fmla="*/ 94574 w 132006"/>
                  <a:gd name="connsiteY23" fmla="*/ 152400 h 247650"/>
                  <a:gd name="connsiteX24" fmla="*/ 132007 w 132006"/>
                  <a:gd name="connsiteY24" fmla="*/ 152400 h 247650"/>
                  <a:gd name="connsiteX25" fmla="*/ 94574 w 132006"/>
                  <a:gd name="connsiteY25" fmla="*/ 4986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2006" h="247650">
                    <a:moveTo>
                      <a:pt x="94574" y="9525"/>
                    </a:moveTo>
                    <a:cubicBezTo>
                      <a:pt x="94574" y="4264"/>
                      <a:pt x="90309" y="0"/>
                      <a:pt x="85049" y="0"/>
                    </a:cubicBezTo>
                    <a:lnTo>
                      <a:pt x="85049" y="0"/>
                    </a:lnTo>
                    <a:cubicBezTo>
                      <a:pt x="79788" y="0"/>
                      <a:pt x="75524" y="4264"/>
                      <a:pt x="75524" y="9525"/>
                    </a:cubicBezTo>
                    <a:lnTo>
                      <a:pt x="75524" y="53245"/>
                    </a:lnTo>
                    <a:lnTo>
                      <a:pt x="104785" y="133350"/>
                    </a:lnTo>
                    <a:lnTo>
                      <a:pt x="27232" y="133350"/>
                    </a:lnTo>
                    <a:lnTo>
                      <a:pt x="56474" y="53235"/>
                    </a:lnTo>
                    <a:lnTo>
                      <a:pt x="56474" y="51559"/>
                    </a:lnTo>
                    <a:lnTo>
                      <a:pt x="56474" y="51559"/>
                    </a:lnTo>
                    <a:lnTo>
                      <a:pt x="56474" y="9525"/>
                    </a:lnTo>
                    <a:cubicBezTo>
                      <a:pt x="56474" y="4264"/>
                      <a:pt x="52209" y="0"/>
                      <a:pt x="46949" y="0"/>
                    </a:cubicBezTo>
                    <a:lnTo>
                      <a:pt x="46949" y="0"/>
                    </a:lnTo>
                    <a:cubicBezTo>
                      <a:pt x="41688" y="0"/>
                      <a:pt x="37424" y="4264"/>
                      <a:pt x="37424" y="9525"/>
                    </a:cubicBezTo>
                    <a:lnTo>
                      <a:pt x="37424" y="49882"/>
                    </a:lnTo>
                    <a:lnTo>
                      <a:pt x="0" y="152400"/>
                    </a:lnTo>
                    <a:lnTo>
                      <a:pt x="37424" y="152400"/>
                    </a:lnTo>
                    <a:lnTo>
                      <a:pt x="37424" y="247650"/>
                    </a:lnTo>
                    <a:lnTo>
                      <a:pt x="56474" y="247650"/>
                    </a:lnTo>
                    <a:lnTo>
                      <a:pt x="56474" y="152400"/>
                    </a:lnTo>
                    <a:lnTo>
                      <a:pt x="75524" y="152400"/>
                    </a:lnTo>
                    <a:lnTo>
                      <a:pt x="75524" y="247650"/>
                    </a:lnTo>
                    <a:lnTo>
                      <a:pt x="94574" y="247650"/>
                    </a:lnTo>
                    <a:lnTo>
                      <a:pt x="94574" y="152400"/>
                    </a:lnTo>
                    <a:lnTo>
                      <a:pt x="132007" y="152400"/>
                    </a:lnTo>
                    <a:lnTo>
                      <a:pt x="94574" y="49863"/>
                    </a:lnTo>
                    <a:close/>
                  </a:path>
                </a:pathLst>
              </a:custGeom>
              <a:solidFill>
                <a:srgbClr val="000000"/>
              </a:solidFill>
              <a:ln w="9525" cap="flat">
                <a:noFill/>
                <a:prstDash val="solid"/>
                <a:miter/>
              </a:ln>
            </p:spPr>
            <p:txBody>
              <a:bodyPr rtlCol="0" anchor="ctr"/>
              <a:lstStyle/>
              <a:p>
                <a:endParaRPr lang="en-US"/>
              </a:p>
            </p:txBody>
          </p:sp>
        </p:grpSp>
        <p:grpSp>
          <p:nvGrpSpPr>
            <p:cNvPr id="101" name="Content Placeholder 10" descr="Money outline">
              <a:extLst>
                <a:ext uri="{FF2B5EF4-FFF2-40B4-BE49-F238E27FC236}">
                  <a16:creationId xmlns:a16="http://schemas.microsoft.com/office/drawing/2014/main" id="{8544DC35-B241-4438-AE8B-3C88684EF065}"/>
                </a:ext>
              </a:extLst>
            </p:cNvPr>
            <p:cNvGrpSpPr/>
            <p:nvPr/>
          </p:nvGrpSpPr>
          <p:grpSpPr>
            <a:xfrm>
              <a:off x="9146089" y="2520628"/>
              <a:ext cx="838314" cy="614457"/>
              <a:chOff x="9146089" y="2520628"/>
              <a:chExt cx="838314" cy="614457"/>
            </a:xfrm>
            <a:solidFill>
              <a:srgbClr val="000000"/>
            </a:solidFill>
          </p:grpSpPr>
          <p:sp>
            <p:nvSpPr>
              <p:cNvPr id="134" name="Freeform: Shape 133">
                <a:extLst>
                  <a:ext uri="{FF2B5EF4-FFF2-40B4-BE49-F238E27FC236}">
                    <a16:creationId xmlns:a16="http://schemas.microsoft.com/office/drawing/2014/main" id="{AC408B37-A371-4912-8088-A37EA3AF49C6}"/>
                  </a:ext>
                </a:extLst>
              </p:cNvPr>
              <p:cNvSpPr/>
              <p:nvPr/>
            </p:nvSpPr>
            <p:spPr>
              <a:xfrm>
                <a:off x="9393349" y="2626689"/>
                <a:ext cx="516053" cy="98831"/>
              </a:xfrm>
              <a:custGeom>
                <a:avLst/>
                <a:gdLst>
                  <a:gd name="connsiteX0" fmla="*/ 481611 w 516053"/>
                  <a:gd name="connsiteY0" fmla="*/ 22403 h 98831"/>
                  <a:gd name="connsiteX1" fmla="*/ 496642 w 516053"/>
                  <a:gd name="connsiteY1" fmla="*/ 98822 h 98831"/>
                  <a:gd name="connsiteX2" fmla="*/ 516054 w 516053"/>
                  <a:gd name="connsiteY2" fmla="*/ 98822 h 98831"/>
                  <a:gd name="connsiteX3" fmla="*/ 496642 w 516053"/>
                  <a:gd name="connsiteY3" fmla="*/ 0 h 98831"/>
                  <a:gd name="connsiteX4" fmla="*/ 389 w 516053"/>
                  <a:gd name="connsiteY4" fmla="*/ 98650 h 98831"/>
                  <a:gd name="connsiteX5" fmla="*/ 389 w 516053"/>
                  <a:gd name="connsiteY5" fmla="*/ 98831 h 98831"/>
                  <a:gd name="connsiteX6" fmla="*/ 97173 w 516053"/>
                  <a:gd name="connsiteY6" fmla="*/ 98831 h 9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6053" h="98831">
                    <a:moveTo>
                      <a:pt x="481611" y="22403"/>
                    </a:moveTo>
                    <a:lnTo>
                      <a:pt x="496642" y="98822"/>
                    </a:lnTo>
                    <a:lnTo>
                      <a:pt x="516054" y="98822"/>
                    </a:lnTo>
                    <a:lnTo>
                      <a:pt x="496642" y="0"/>
                    </a:lnTo>
                    <a:lnTo>
                      <a:pt x="389" y="98650"/>
                    </a:lnTo>
                    <a:cubicBezTo>
                      <a:pt x="-135" y="98755"/>
                      <a:pt x="-125" y="98831"/>
                      <a:pt x="389" y="98831"/>
                    </a:cubicBezTo>
                    <a:lnTo>
                      <a:pt x="97173" y="98831"/>
                    </a:lnTo>
                    <a:close/>
                  </a:path>
                </a:pathLst>
              </a:custGeom>
              <a:solidFill>
                <a:srgbClr val="000000"/>
              </a:solid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3E063642-FF5C-417F-8000-9433125ED49F}"/>
                  </a:ext>
                </a:extLst>
              </p:cNvPr>
              <p:cNvSpPr/>
              <p:nvPr/>
            </p:nvSpPr>
            <p:spPr>
              <a:xfrm>
                <a:off x="9271716" y="2520628"/>
                <a:ext cx="537960" cy="204892"/>
              </a:xfrm>
              <a:custGeom>
                <a:avLst/>
                <a:gdLst>
                  <a:gd name="connsiteX0" fmla="*/ 490211 w 537960"/>
                  <a:gd name="connsiteY0" fmla="*/ 24927 h 204892"/>
                  <a:gd name="connsiteX1" fmla="*/ 518910 w 537960"/>
                  <a:gd name="connsiteY1" fmla="*/ 96679 h 204892"/>
                  <a:gd name="connsiteX2" fmla="*/ 537960 w 537960"/>
                  <a:gd name="connsiteY2" fmla="*/ 92869 h 204892"/>
                  <a:gd name="connsiteX3" fmla="*/ 500813 w 537960"/>
                  <a:gd name="connsiteY3" fmla="*/ 0 h 204892"/>
                  <a:gd name="connsiteX4" fmla="*/ 179 w 537960"/>
                  <a:gd name="connsiteY4" fmla="*/ 204711 h 204892"/>
                  <a:gd name="connsiteX5" fmla="*/ 179 w 537960"/>
                  <a:gd name="connsiteY5" fmla="*/ 204892 h 204892"/>
                  <a:gd name="connsiteX6" fmla="*/ 50033 w 537960"/>
                  <a:gd name="connsiteY6" fmla="*/ 204892 h 204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960" h="204892">
                    <a:moveTo>
                      <a:pt x="490211" y="24927"/>
                    </a:moveTo>
                    <a:lnTo>
                      <a:pt x="518910" y="96679"/>
                    </a:lnTo>
                    <a:lnTo>
                      <a:pt x="537960" y="92869"/>
                    </a:lnTo>
                    <a:lnTo>
                      <a:pt x="500813" y="0"/>
                    </a:lnTo>
                    <a:lnTo>
                      <a:pt x="179" y="204711"/>
                    </a:lnTo>
                    <a:cubicBezTo>
                      <a:pt x="-69" y="204816"/>
                      <a:pt x="-50" y="204892"/>
                      <a:pt x="179" y="204892"/>
                    </a:cubicBezTo>
                    <a:lnTo>
                      <a:pt x="50033" y="204892"/>
                    </a:lnTo>
                    <a:close/>
                  </a:path>
                </a:pathLst>
              </a:custGeom>
              <a:solidFill>
                <a:srgbClr val="000000"/>
              </a:solid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F08FF26C-5CE9-45DD-B970-4302DF765E96}"/>
                  </a:ext>
                </a:extLst>
              </p:cNvPr>
              <p:cNvSpPr/>
              <p:nvPr/>
            </p:nvSpPr>
            <p:spPr>
              <a:xfrm>
                <a:off x="9146089" y="2754086"/>
                <a:ext cx="838314" cy="381000"/>
              </a:xfrm>
              <a:custGeom>
                <a:avLst/>
                <a:gdLst>
                  <a:gd name="connsiteX0" fmla="*/ 838314 w 838314"/>
                  <a:gd name="connsiteY0" fmla="*/ 0 h 381000"/>
                  <a:gd name="connsiteX1" fmla="*/ 0 w 838314"/>
                  <a:gd name="connsiteY1" fmla="*/ 0 h 381000"/>
                  <a:gd name="connsiteX2" fmla="*/ 0 w 838314"/>
                  <a:gd name="connsiteY2" fmla="*/ 381000 h 381000"/>
                  <a:gd name="connsiteX3" fmla="*/ 838314 w 838314"/>
                  <a:gd name="connsiteY3" fmla="*/ 381000 h 381000"/>
                  <a:gd name="connsiteX4" fmla="*/ 819264 w 838314"/>
                  <a:gd name="connsiteY4" fmla="*/ 361950 h 381000"/>
                  <a:gd name="connsiteX5" fmla="*/ 19050 w 838314"/>
                  <a:gd name="connsiteY5" fmla="*/ 361950 h 381000"/>
                  <a:gd name="connsiteX6" fmla="*/ 19050 w 838314"/>
                  <a:gd name="connsiteY6" fmla="*/ 19050 h 381000"/>
                  <a:gd name="connsiteX7" fmla="*/ 819264 w 838314"/>
                  <a:gd name="connsiteY7" fmla="*/ 1905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8314" h="381000">
                    <a:moveTo>
                      <a:pt x="838314" y="0"/>
                    </a:moveTo>
                    <a:lnTo>
                      <a:pt x="0" y="0"/>
                    </a:lnTo>
                    <a:lnTo>
                      <a:pt x="0" y="381000"/>
                    </a:lnTo>
                    <a:lnTo>
                      <a:pt x="838314" y="381000"/>
                    </a:lnTo>
                    <a:close/>
                    <a:moveTo>
                      <a:pt x="819264" y="361950"/>
                    </a:moveTo>
                    <a:lnTo>
                      <a:pt x="19050" y="361950"/>
                    </a:lnTo>
                    <a:lnTo>
                      <a:pt x="19050" y="19050"/>
                    </a:lnTo>
                    <a:lnTo>
                      <a:pt x="819264" y="19050"/>
                    </a:lnTo>
                    <a:close/>
                  </a:path>
                </a:pathLst>
              </a:custGeom>
              <a:solidFill>
                <a:srgbClr val="000000"/>
              </a:solid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47F78738-700E-4FCE-9F50-0CB0DE59B5F7}"/>
                  </a:ext>
                </a:extLst>
              </p:cNvPr>
              <p:cNvSpPr/>
              <p:nvPr/>
            </p:nvSpPr>
            <p:spPr>
              <a:xfrm>
                <a:off x="9496666" y="2858861"/>
                <a:ext cx="137160" cy="171450"/>
              </a:xfrm>
              <a:custGeom>
                <a:avLst/>
                <a:gdLst>
                  <a:gd name="connsiteX0" fmla="*/ 68580 w 137160"/>
                  <a:gd name="connsiteY0" fmla="*/ 171450 h 171450"/>
                  <a:gd name="connsiteX1" fmla="*/ 137160 w 137160"/>
                  <a:gd name="connsiteY1" fmla="*/ 85725 h 171450"/>
                  <a:gd name="connsiteX2" fmla="*/ 68580 w 137160"/>
                  <a:gd name="connsiteY2" fmla="*/ 0 h 171450"/>
                  <a:gd name="connsiteX3" fmla="*/ 0 w 137160"/>
                  <a:gd name="connsiteY3" fmla="*/ 85725 h 171450"/>
                  <a:gd name="connsiteX4" fmla="*/ 68580 w 137160"/>
                  <a:gd name="connsiteY4" fmla="*/ 171450 h 171450"/>
                  <a:gd name="connsiteX5" fmla="*/ 68580 w 137160"/>
                  <a:gd name="connsiteY5" fmla="*/ 19050 h 171450"/>
                  <a:gd name="connsiteX6" fmla="*/ 118110 w 137160"/>
                  <a:gd name="connsiteY6" fmla="*/ 85725 h 171450"/>
                  <a:gd name="connsiteX7" fmla="*/ 68580 w 137160"/>
                  <a:gd name="connsiteY7" fmla="*/ 152400 h 171450"/>
                  <a:gd name="connsiteX8" fmla="*/ 19050 w 137160"/>
                  <a:gd name="connsiteY8" fmla="*/ 85725 h 171450"/>
                  <a:gd name="connsiteX9" fmla="*/ 68580 w 137160"/>
                  <a:gd name="connsiteY9" fmla="*/ 190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 h="171450">
                    <a:moveTo>
                      <a:pt x="68580" y="171450"/>
                    </a:moveTo>
                    <a:cubicBezTo>
                      <a:pt x="106461" y="171450"/>
                      <a:pt x="137160" y="133074"/>
                      <a:pt x="137160" y="85725"/>
                    </a:cubicBezTo>
                    <a:cubicBezTo>
                      <a:pt x="137160" y="38376"/>
                      <a:pt x="106451" y="0"/>
                      <a:pt x="68580" y="0"/>
                    </a:cubicBezTo>
                    <a:cubicBezTo>
                      <a:pt x="30709" y="0"/>
                      <a:pt x="0" y="38376"/>
                      <a:pt x="0" y="85725"/>
                    </a:cubicBezTo>
                    <a:cubicBezTo>
                      <a:pt x="0" y="133074"/>
                      <a:pt x="30699" y="171450"/>
                      <a:pt x="68580" y="171450"/>
                    </a:cubicBezTo>
                    <a:close/>
                    <a:moveTo>
                      <a:pt x="68580" y="19050"/>
                    </a:moveTo>
                    <a:cubicBezTo>
                      <a:pt x="95898" y="19050"/>
                      <a:pt x="118110" y="48958"/>
                      <a:pt x="118110" y="85725"/>
                    </a:cubicBezTo>
                    <a:cubicBezTo>
                      <a:pt x="118110" y="122492"/>
                      <a:pt x="95888" y="152400"/>
                      <a:pt x="68580" y="152400"/>
                    </a:cubicBezTo>
                    <a:cubicBezTo>
                      <a:pt x="41272" y="152400"/>
                      <a:pt x="19050" y="122492"/>
                      <a:pt x="19050" y="85725"/>
                    </a:cubicBezTo>
                    <a:cubicBezTo>
                      <a:pt x="19050" y="48958"/>
                      <a:pt x="41272" y="19050"/>
                      <a:pt x="68580" y="19050"/>
                    </a:cubicBezTo>
                    <a:close/>
                  </a:path>
                </a:pathLst>
              </a:custGeom>
              <a:solidFill>
                <a:srgbClr val="000000"/>
              </a:solid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7985458C-D3C0-46E9-A49D-7BBEB547B1A2}"/>
                  </a:ext>
                </a:extLst>
              </p:cNvPr>
              <p:cNvSpPr/>
              <p:nvPr/>
            </p:nvSpPr>
            <p:spPr>
              <a:xfrm>
                <a:off x="9288962" y="2906467"/>
                <a:ext cx="76261" cy="76276"/>
              </a:xfrm>
              <a:custGeom>
                <a:avLst/>
                <a:gdLst>
                  <a:gd name="connsiteX0" fmla="*/ 27795 w 76261"/>
                  <a:gd name="connsiteY0" fmla="*/ 74875 h 76276"/>
                  <a:gd name="connsiteX1" fmla="*/ 74870 w 76261"/>
                  <a:gd name="connsiteY1" fmla="*/ 48248 h 76276"/>
                  <a:gd name="connsiteX2" fmla="*/ 74868 w 76261"/>
                  <a:gd name="connsiteY2" fmla="*/ 27793 h 76276"/>
                  <a:gd name="connsiteX3" fmla="*/ 48493 w 76261"/>
                  <a:gd name="connsiteY3" fmla="*/ 1409 h 76276"/>
                  <a:gd name="connsiteX4" fmla="*/ 1400 w 76261"/>
                  <a:gd name="connsiteY4" fmla="*/ 28003 h 76276"/>
                  <a:gd name="connsiteX5" fmla="*/ 1401 w 76261"/>
                  <a:gd name="connsiteY5" fmla="*/ 48510 h 76276"/>
                  <a:gd name="connsiteX6" fmla="*/ 27795 w 76261"/>
                  <a:gd name="connsiteY6" fmla="*/ 74875 h 76276"/>
                  <a:gd name="connsiteX7" fmla="*/ 38101 w 76261"/>
                  <a:gd name="connsiteY7" fmla="*/ 19068 h 76276"/>
                  <a:gd name="connsiteX8" fmla="*/ 57151 w 76261"/>
                  <a:gd name="connsiteY8" fmla="*/ 38118 h 76276"/>
                  <a:gd name="connsiteX9" fmla="*/ 38101 w 76261"/>
                  <a:gd name="connsiteY9" fmla="*/ 57168 h 76276"/>
                  <a:gd name="connsiteX10" fmla="*/ 19051 w 76261"/>
                  <a:gd name="connsiteY10" fmla="*/ 38118 h 76276"/>
                  <a:gd name="connsiteX11" fmla="*/ 38101 w 76261"/>
                  <a:gd name="connsiteY11" fmla="*/ 19068 h 7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61" h="76276">
                    <a:moveTo>
                      <a:pt x="27795" y="74875"/>
                    </a:moveTo>
                    <a:cubicBezTo>
                      <a:pt x="48147" y="80522"/>
                      <a:pt x="69223" y="68600"/>
                      <a:pt x="74870" y="48248"/>
                    </a:cubicBezTo>
                    <a:cubicBezTo>
                      <a:pt x="76726" y="41556"/>
                      <a:pt x="76726" y="34484"/>
                      <a:pt x="74868" y="27793"/>
                    </a:cubicBezTo>
                    <a:cubicBezTo>
                      <a:pt x="71365" y="14950"/>
                      <a:pt x="61335" y="4915"/>
                      <a:pt x="48493" y="1409"/>
                    </a:cubicBezTo>
                    <a:cubicBezTo>
                      <a:pt x="28145" y="-4252"/>
                      <a:pt x="7060" y="7654"/>
                      <a:pt x="1400" y="28003"/>
                    </a:cubicBezTo>
                    <a:cubicBezTo>
                      <a:pt x="-467" y="34711"/>
                      <a:pt x="-466" y="41802"/>
                      <a:pt x="1401" y="48510"/>
                    </a:cubicBezTo>
                    <a:cubicBezTo>
                      <a:pt x="4910" y="61353"/>
                      <a:pt x="14949" y="71381"/>
                      <a:pt x="27795" y="74875"/>
                    </a:cubicBezTo>
                    <a:close/>
                    <a:moveTo>
                      <a:pt x="38101" y="19068"/>
                    </a:moveTo>
                    <a:cubicBezTo>
                      <a:pt x="48623" y="19068"/>
                      <a:pt x="57151" y="27597"/>
                      <a:pt x="57151" y="38118"/>
                    </a:cubicBezTo>
                    <a:cubicBezTo>
                      <a:pt x="57151" y="48640"/>
                      <a:pt x="48623" y="57168"/>
                      <a:pt x="38101" y="57168"/>
                    </a:cubicBezTo>
                    <a:cubicBezTo>
                      <a:pt x="27580" y="57168"/>
                      <a:pt x="19051" y="48640"/>
                      <a:pt x="19051" y="38118"/>
                    </a:cubicBezTo>
                    <a:cubicBezTo>
                      <a:pt x="19051" y="27597"/>
                      <a:pt x="27580" y="19068"/>
                      <a:pt x="38101" y="19068"/>
                    </a:cubicBezTo>
                    <a:close/>
                  </a:path>
                </a:pathLst>
              </a:custGeom>
              <a:solidFill>
                <a:srgbClr val="000000"/>
              </a:solid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74647934-BABE-4B7C-85F6-05BF16F035CD}"/>
                  </a:ext>
                </a:extLst>
              </p:cNvPr>
              <p:cNvSpPr/>
              <p:nvPr/>
            </p:nvSpPr>
            <p:spPr>
              <a:xfrm>
                <a:off x="9765309" y="2906289"/>
                <a:ext cx="76208" cy="76429"/>
              </a:xfrm>
              <a:custGeom>
                <a:avLst/>
                <a:gdLst>
                  <a:gd name="connsiteX0" fmla="*/ 45872 w 76208"/>
                  <a:gd name="connsiteY0" fmla="*/ 75644 h 76429"/>
                  <a:gd name="connsiteX1" fmla="*/ 76200 w 76208"/>
                  <a:gd name="connsiteY1" fmla="*/ 36591 h 76429"/>
                  <a:gd name="connsiteX2" fmla="*/ 76200 w 76208"/>
                  <a:gd name="connsiteY2" fmla="*/ 36591 h 76429"/>
                  <a:gd name="connsiteX3" fmla="*/ 59055 w 76208"/>
                  <a:gd name="connsiteY3" fmla="*/ 5883 h 76429"/>
                  <a:gd name="connsiteX4" fmla="*/ 5876 w 76208"/>
                  <a:gd name="connsiteY4" fmla="*/ 18120 h 76429"/>
                  <a:gd name="connsiteX5" fmla="*/ 0 w 76208"/>
                  <a:gd name="connsiteY5" fmla="*/ 38268 h 76429"/>
                  <a:gd name="connsiteX6" fmla="*/ 38171 w 76208"/>
                  <a:gd name="connsiteY6" fmla="*/ 76430 h 76429"/>
                  <a:gd name="connsiteX7" fmla="*/ 45872 w 76208"/>
                  <a:gd name="connsiteY7" fmla="*/ 75644 h 76429"/>
                  <a:gd name="connsiteX8" fmla="*/ 38100 w 76208"/>
                  <a:gd name="connsiteY8" fmla="*/ 19246 h 76429"/>
                  <a:gd name="connsiteX9" fmla="*/ 57150 w 76208"/>
                  <a:gd name="connsiteY9" fmla="*/ 38296 h 76429"/>
                  <a:gd name="connsiteX10" fmla="*/ 38100 w 76208"/>
                  <a:gd name="connsiteY10" fmla="*/ 57346 h 76429"/>
                  <a:gd name="connsiteX11" fmla="*/ 19050 w 76208"/>
                  <a:gd name="connsiteY11" fmla="*/ 38296 h 76429"/>
                  <a:gd name="connsiteX12" fmla="*/ 38100 w 76208"/>
                  <a:gd name="connsiteY12" fmla="*/ 19246 h 76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8" h="76429">
                    <a:moveTo>
                      <a:pt x="45872" y="75644"/>
                    </a:moveTo>
                    <a:cubicBezTo>
                      <a:pt x="63942" y="71433"/>
                      <a:pt x="76594" y="55141"/>
                      <a:pt x="76200" y="36591"/>
                    </a:cubicBezTo>
                    <a:lnTo>
                      <a:pt x="76200" y="36591"/>
                    </a:lnTo>
                    <a:cubicBezTo>
                      <a:pt x="76448" y="24011"/>
                      <a:pt x="69894" y="12273"/>
                      <a:pt x="59055" y="5883"/>
                    </a:cubicBezTo>
                    <a:cubicBezTo>
                      <a:pt x="40991" y="-5423"/>
                      <a:pt x="17182" y="56"/>
                      <a:pt x="5876" y="18120"/>
                    </a:cubicBezTo>
                    <a:cubicBezTo>
                      <a:pt x="2094" y="24164"/>
                      <a:pt x="60" y="31138"/>
                      <a:pt x="0" y="38268"/>
                    </a:cubicBezTo>
                    <a:cubicBezTo>
                      <a:pt x="3" y="59346"/>
                      <a:pt x="17093" y="76432"/>
                      <a:pt x="38171" y="76430"/>
                    </a:cubicBezTo>
                    <a:cubicBezTo>
                      <a:pt x="40758" y="76430"/>
                      <a:pt x="43339" y="76166"/>
                      <a:pt x="45872" y="75644"/>
                    </a:cubicBezTo>
                    <a:close/>
                    <a:moveTo>
                      <a:pt x="38100" y="19246"/>
                    </a:moveTo>
                    <a:cubicBezTo>
                      <a:pt x="48621" y="19246"/>
                      <a:pt x="57150" y="27775"/>
                      <a:pt x="57150" y="38296"/>
                    </a:cubicBezTo>
                    <a:cubicBezTo>
                      <a:pt x="57150" y="48818"/>
                      <a:pt x="48621" y="57346"/>
                      <a:pt x="38100" y="57346"/>
                    </a:cubicBezTo>
                    <a:cubicBezTo>
                      <a:pt x="27579" y="57346"/>
                      <a:pt x="19050" y="48818"/>
                      <a:pt x="19050" y="38296"/>
                    </a:cubicBezTo>
                    <a:cubicBezTo>
                      <a:pt x="19050" y="27775"/>
                      <a:pt x="27579" y="19246"/>
                      <a:pt x="38100" y="19246"/>
                    </a:cubicBezTo>
                    <a:close/>
                  </a:path>
                </a:pathLst>
              </a:custGeom>
              <a:solidFill>
                <a:srgbClr val="000000"/>
              </a:solid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93CE416F-797C-4055-98C9-7A0AF45F2831}"/>
                  </a:ext>
                </a:extLst>
              </p:cNvPr>
              <p:cNvSpPr/>
              <p:nvPr/>
            </p:nvSpPr>
            <p:spPr>
              <a:xfrm>
                <a:off x="9203239" y="2811236"/>
                <a:ext cx="724004" cy="266700"/>
              </a:xfrm>
              <a:custGeom>
                <a:avLst/>
                <a:gdLst>
                  <a:gd name="connsiteX0" fmla="*/ 695430 w 724004"/>
                  <a:gd name="connsiteY0" fmla="*/ 266700 h 266700"/>
                  <a:gd name="connsiteX1" fmla="*/ 724005 w 724004"/>
                  <a:gd name="connsiteY1" fmla="*/ 238125 h 266700"/>
                  <a:gd name="connsiteX2" fmla="*/ 724005 w 724004"/>
                  <a:gd name="connsiteY2" fmla="*/ 28575 h 266700"/>
                  <a:gd name="connsiteX3" fmla="*/ 695430 w 724004"/>
                  <a:gd name="connsiteY3" fmla="*/ 0 h 266700"/>
                  <a:gd name="connsiteX4" fmla="*/ 38100 w 724004"/>
                  <a:gd name="connsiteY4" fmla="*/ 0 h 266700"/>
                  <a:gd name="connsiteX5" fmla="*/ 0 w 724004"/>
                  <a:gd name="connsiteY5" fmla="*/ 38100 h 266700"/>
                  <a:gd name="connsiteX6" fmla="*/ 0 w 724004"/>
                  <a:gd name="connsiteY6" fmla="*/ 228600 h 266700"/>
                  <a:gd name="connsiteX7" fmla="*/ 38100 w 724004"/>
                  <a:gd name="connsiteY7" fmla="*/ 266700 h 266700"/>
                  <a:gd name="connsiteX8" fmla="*/ 19050 w 724004"/>
                  <a:gd name="connsiteY8" fmla="*/ 46006 h 266700"/>
                  <a:gd name="connsiteX9" fmla="*/ 46006 w 724004"/>
                  <a:gd name="connsiteY9" fmla="*/ 19050 h 266700"/>
                  <a:gd name="connsiteX10" fmla="*/ 687543 w 724004"/>
                  <a:gd name="connsiteY10" fmla="*/ 19050 h 266700"/>
                  <a:gd name="connsiteX11" fmla="*/ 704955 w 724004"/>
                  <a:gd name="connsiteY11" fmla="*/ 36462 h 266700"/>
                  <a:gd name="connsiteX12" fmla="*/ 704955 w 724004"/>
                  <a:gd name="connsiteY12" fmla="*/ 230257 h 266700"/>
                  <a:gd name="connsiteX13" fmla="*/ 687543 w 724004"/>
                  <a:gd name="connsiteY13" fmla="*/ 247650 h 266700"/>
                  <a:gd name="connsiteX14" fmla="*/ 46006 w 724004"/>
                  <a:gd name="connsiteY14" fmla="*/ 247650 h 266700"/>
                  <a:gd name="connsiteX15" fmla="*/ 19050 w 724004"/>
                  <a:gd name="connsiteY15" fmla="*/ 220732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4004" h="266700">
                    <a:moveTo>
                      <a:pt x="695430" y="266700"/>
                    </a:moveTo>
                    <a:lnTo>
                      <a:pt x="724005" y="238125"/>
                    </a:lnTo>
                    <a:lnTo>
                      <a:pt x="724005" y="28575"/>
                    </a:lnTo>
                    <a:lnTo>
                      <a:pt x="695430" y="0"/>
                    </a:lnTo>
                    <a:lnTo>
                      <a:pt x="38100" y="0"/>
                    </a:lnTo>
                    <a:lnTo>
                      <a:pt x="0" y="38100"/>
                    </a:lnTo>
                    <a:lnTo>
                      <a:pt x="0" y="228600"/>
                    </a:lnTo>
                    <a:lnTo>
                      <a:pt x="38100" y="266700"/>
                    </a:lnTo>
                    <a:close/>
                    <a:moveTo>
                      <a:pt x="19050" y="46006"/>
                    </a:moveTo>
                    <a:lnTo>
                      <a:pt x="46006" y="19050"/>
                    </a:lnTo>
                    <a:lnTo>
                      <a:pt x="687543" y="19050"/>
                    </a:lnTo>
                    <a:lnTo>
                      <a:pt x="704955" y="36462"/>
                    </a:lnTo>
                    <a:lnTo>
                      <a:pt x="704955" y="230257"/>
                    </a:lnTo>
                    <a:lnTo>
                      <a:pt x="687543" y="247650"/>
                    </a:lnTo>
                    <a:lnTo>
                      <a:pt x="46006" y="247650"/>
                    </a:lnTo>
                    <a:lnTo>
                      <a:pt x="19050" y="220732"/>
                    </a:lnTo>
                    <a:close/>
                  </a:path>
                </a:pathLst>
              </a:custGeom>
              <a:solidFill>
                <a:srgbClr val="000000"/>
              </a:solidFill>
              <a:ln w="9525" cap="flat">
                <a:noFill/>
                <a:prstDash val="solid"/>
                <a:miter/>
              </a:ln>
            </p:spPr>
            <p:txBody>
              <a:bodyPr rtlCol="0" anchor="ctr"/>
              <a:lstStyle/>
              <a:p>
                <a:endParaRPr lang="en-US"/>
              </a:p>
            </p:txBody>
          </p:sp>
        </p:grpSp>
        <p:grpSp>
          <p:nvGrpSpPr>
            <p:cNvPr id="102" name="Graphic 12" descr="Diploma roll outline">
              <a:extLst>
                <a:ext uri="{FF2B5EF4-FFF2-40B4-BE49-F238E27FC236}">
                  <a16:creationId xmlns:a16="http://schemas.microsoft.com/office/drawing/2014/main" id="{58ECE721-DF7D-4A81-B63E-225BA4D9C0F6}"/>
                </a:ext>
              </a:extLst>
            </p:cNvPr>
            <p:cNvGrpSpPr/>
            <p:nvPr/>
          </p:nvGrpSpPr>
          <p:grpSpPr>
            <a:xfrm>
              <a:off x="11311842" y="2582635"/>
              <a:ext cx="774724" cy="495704"/>
              <a:chOff x="11311842" y="2582635"/>
              <a:chExt cx="774724" cy="495704"/>
            </a:xfrm>
            <a:solidFill>
              <a:srgbClr val="000000"/>
            </a:solidFill>
          </p:grpSpPr>
          <p:sp>
            <p:nvSpPr>
              <p:cNvPr id="132" name="Freeform: Shape 131">
                <a:extLst>
                  <a:ext uri="{FF2B5EF4-FFF2-40B4-BE49-F238E27FC236}">
                    <a16:creationId xmlns:a16="http://schemas.microsoft.com/office/drawing/2014/main" id="{F4F9A324-2535-4B1E-B2E8-278F9C83314C}"/>
                  </a:ext>
                </a:extLst>
              </p:cNvPr>
              <p:cNvSpPr/>
              <p:nvPr/>
            </p:nvSpPr>
            <p:spPr>
              <a:xfrm>
                <a:off x="11311842" y="2582635"/>
                <a:ext cx="774724" cy="495704"/>
              </a:xfrm>
              <a:custGeom>
                <a:avLst/>
                <a:gdLst>
                  <a:gd name="connsiteX0" fmla="*/ 738188 w 774724"/>
                  <a:gd name="connsiteY0" fmla="*/ 257580 h 495704"/>
                  <a:gd name="connsiteX1" fmla="*/ 774724 w 774724"/>
                  <a:gd name="connsiteY1" fmla="*/ 193398 h 495704"/>
                  <a:gd name="connsiteX2" fmla="*/ 666750 w 774724"/>
                  <a:gd name="connsiteY2" fmla="*/ 38505 h 495704"/>
                  <a:gd name="connsiteX3" fmla="*/ 520036 w 774724"/>
                  <a:gd name="connsiteY3" fmla="*/ 38505 h 495704"/>
                  <a:gd name="connsiteX4" fmla="*/ 498941 w 774724"/>
                  <a:gd name="connsiteY4" fmla="*/ 31063 h 495704"/>
                  <a:gd name="connsiteX5" fmla="*/ 475134 w 774724"/>
                  <a:gd name="connsiteY5" fmla="*/ 10464 h 495704"/>
                  <a:gd name="connsiteX6" fmla="*/ 446502 w 774724"/>
                  <a:gd name="connsiteY6" fmla="*/ 8712 h 495704"/>
                  <a:gd name="connsiteX7" fmla="*/ 419632 w 774724"/>
                  <a:gd name="connsiteY7" fmla="*/ 0 h 495704"/>
                  <a:gd name="connsiteX8" fmla="*/ 389876 w 774724"/>
                  <a:gd name="connsiteY8" fmla="*/ 10441 h 495704"/>
                  <a:gd name="connsiteX9" fmla="*/ 336814 w 774724"/>
                  <a:gd name="connsiteY9" fmla="*/ 31598 h 495704"/>
                  <a:gd name="connsiteX10" fmla="*/ 319423 w 774724"/>
                  <a:gd name="connsiteY10" fmla="*/ 38505 h 495704"/>
                  <a:gd name="connsiteX11" fmla="*/ 95250 w 774724"/>
                  <a:gd name="connsiteY11" fmla="*/ 38505 h 495704"/>
                  <a:gd name="connsiteX12" fmla="*/ 0 w 774724"/>
                  <a:gd name="connsiteY12" fmla="*/ 190905 h 495704"/>
                  <a:gd name="connsiteX13" fmla="*/ 94599 w 774724"/>
                  <a:gd name="connsiteY13" fmla="*/ 343253 h 495704"/>
                  <a:gd name="connsiteX14" fmla="*/ 319088 w 774724"/>
                  <a:gd name="connsiteY14" fmla="*/ 343305 h 495704"/>
                  <a:gd name="connsiteX15" fmla="*/ 319088 w 774724"/>
                  <a:gd name="connsiteY15" fmla="*/ 495705 h 495704"/>
                  <a:gd name="connsiteX16" fmla="*/ 414338 w 774724"/>
                  <a:gd name="connsiteY16" fmla="*/ 421886 h 495704"/>
                  <a:gd name="connsiteX17" fmla="*/ 509588 w 774724"/>
                  <a:gd name="connsiteY17" fmla="*/ 495705 h 495704"/>
                  <a:gd name="connsiteX18" fmla="*/ 509588 w 774724"/>
                  <a:gd name="connsiteY18" fmla="*/ 343305 h 495704"/>
                  <a:gd name="connsiteX19" fmla="*/ 733425 w 774724"/>
                  <a:gd name="connsiteY19" fmla="*/ 343305 h 495704"/>
                  <a:gd name="connsiteX20" fmla="*/ 742950 w 774724"/>
                  <a:gd name="connsiteY20" fmla="*/ 333780 h 495704"/>
                  <a:gd name="connsiteX21" fmla="*/ 733425 w 774724"/>
                  <a:gd name="connsiteY21" fmla="*/ 324255 h 495704"/>
                  <a:gd name="connsiteX22" fmla="*/ 671513 w 774724"/>
                  <a:gd name="connsiteY22" fmla="*/ 267105 h 495704"/>
                  <a:gd name="connsiteX23" fmla="*/ 671513 w 774724"/>
                  <a:gd name="connsiteY23" fmla="*/ 257580 h 495704"/>
                  <a:gd name="connsiteX24" fmla="*/ 349568 w 774724"/>
                  <a:gd name="connsiteY24" fmla="*/ 49639 h 495704"/>
                  <a:gd name="connsiteX25" fmla="*/ 351854 w 774724"/>
                  <a:gd name="connsiteY25" fmla="*/ 44086 h 495704"/>
                  <a:gd name="connsiteX26" fmla="*/ 366102 w 774724"/>
                  <a:gd name="connsiteY26" fmla="*/ 29998 h 495704"/>
                  <a:gd name="connsiteX27" fmla="*/ 388450 w 774724"/>
                  <a:gd name="connsiteY27" fmla="*/ 30087 h 495704"/>
                  <a:gd name="connsiteX28" fmla="*/ 394575 w 774724"/>
                  <a:gd name="connsiteY28" fmla="*/ 32668 h 495704"/>
                  <a:gd name="connsiteX29" fmla="*/ 399109 w 774724"/>
                  <a:gd name="connsiteY29" fmla="*/ 27810 h 495704"/>
                  <a:gd name="connsiteX30" fmla="*/ 438483 w 774724"/>
                  <a:gd name="connsiteY30" fmla="*/ 26578 h 495704"/>
                  <a:gd name="connsiteX31" fmla="*/ 442912 w 774724"/>
                  <a:gd name="connsiteY31" fmla="*/ 30373 h 495704"/>
                  <a:gd name="connsiteX32" fmla="*/ 448307 w 774724"/>
                  <a:gd name="connsiteY32" fmla="*/ 28155 h 495704"/>
                  <a:gd name="connsiteX33" fmla="*/ 468291 w 774724"/>
                  <a:gd name="connsiteY33" fmla="*/ 28250 h 495704"/>
                  <a:gd name="connsiteX34" fmla="*/ 483858 w 774724"/>
                  <a:gd name="connsiteY34" fmla="*/ 43757 h 495704"/>
                  <a:gd name="connsiteX35" fmla="*/ 486271 w 774724"/>
                  <a:gd name="connsiteY35" fmla="*/ 50310 h 495704"/>
                  <a:gd name="connsiteX36" fmla="*/ 493252 w 774724"/>
                  <a:gd name="connsiteY36" fmla="*/ 49980 h 495704"/>
                  <a:gd name="connsiteX37" fmla="*/ 514046 w 774724"/>
                  <a:gd name="connsiteY37" fmla="*/ 57998 h 495704"/>
                  <a:gd name="connsiteX38" fmla="*/ 522074 w 774724"/>
                  <a:gd name="connsiteY38" fmla="*/ 76345 h 495704"/>
                  <a:gd name="connsiteX39" fmla="*/ 522409 w 774724"/>
                  <a:gd name="connsiteY39" fmla="*/ 82336 h 495704"/>
                  <a:gd name="connsiteX40" fmla="*/ 527957 w 774724"/>
                  <a:gd name="connsiteY40" fmla="*/ 84622 h 495704"/>
                  <a:gd name="connsiteX41" fmla="*/ 542045 w 774724"/>
                  <a:gd name="connsiteY41" fmla="*/ 98868 h 495704"/>
                  <a:gd name="connsiteX42" fmla="*/ 541950 w 774724"/>
                  <a:gd name="connsiteY42" fmla="*/ 121215 h 495704"/>
                  <a:gd name="connsiteX43" fmla="*/ 539378 w 774724"/>
                  <a:gd name="connsiteY43" fmla="*/ 127336 h 495704"/>
                  <a:gd name="connsiteX44" fmla="*/ 544236 w 774724"/>
                  <a:gd name="connsiteY44" fmla="*/ 131870 h 495704"/>
                  <a:gd name="connsiteX45" fmla="*/ 552982 w 774724"/>
                  <a:gd name="connsiteY45" fmla="*/ 152400 h 495704"/>
                  <a:gd name="connsiteX46" fmla="*/ 545690 w 774724"/>
                  <a:gd name="connsiteY46" fmla="*/ 170980 h 495704"/>
                  <a:gd name="connsiteX47" fmla="*/ 541570 w 774724"/>
                  <a:gd name="connsiteY47" fmla="*/ 175445 h 495704"/>
                  <a:gd name="connsiteX48" fmla="*/ 543880 w 774724"/>
                  <a:gd name="connsiteY48" fmla="*/ 181065 h 495704"/>
                  <a:gd name="connsiteX49" fmla="*/ 543785 w 774724"/>
                  <a:gd name="connsiteY49" fmla="*/ 201049 h 495704"/>
                  <a:gd name="connsiteX50" fmla="*/ 528288 w 774724"/>
                  <a:gd name="connsiteY50" fmla="*/ 216611 h 495704"/>
                  <a:gd name="connsiteX51" fmla="*/ 521731 w 774724"/>
                  <a:gd name="connsiteY51" fmla="*/ 219025 h 495704"/>
                  <a:gd name="connsiteX52" fmla="*/ 522060 w 774724"/>
                  <a:gd name="connsiteY52" fmla="*/ 226001 h 495704"/>
                  <a:gd name="connsiteX53" fmla="*/ 514038 w 774724"/>
                  <a:gd name="connsiteY53" fmla="*/ 246804 h 495704"/>
                  <a:gd name="connsiteX54" fmla="*/ 495699 w 774724"/>
                  <a:gd name="connsiteY54" fmla="*/ 254827 h 495704"/>
                  <a:gd name="connsiteX55" fmla="*/ 489704 w 774724"/>
                  <a:gd name="connsiteY55" fmla="*/ 255158 h 495704"/>
                  <a:gd name="connsiteX56" fmla="*/ 487418 w 774724"/>
                  <a:gd name="connsiteY56" fmla="*/ 260711 h 495704"/>
                  <a:gd name="connsiteX57" fmla="*/ 473172 w 774724"/>
                  <a:gd name="connsiteY57" fmla="*/ 274798 h 495704"/>
                  <a:gd name="connsiteX58" fmla="*/ 450825 w 774724"/>
                  <a:gd name="connsiteY58" fmla="*/ 274710 h 495704"/>
                  <a:gd name="connsiteX59" fmla="*/ 444700 w 774724"/>
                  <a:gd name="connsiteY59" fmla="*/ 272128 h 495704"/>
                  <a:gd name="connsiteX60" fmla="*/ 440166 w 774724"/>
                  <a:gd name="connsiteY60" fmla="*/ 276986 h 495704"/>
                  <a:gd name="connsiteX61" fmla="*/ 400786 w 774724"/>
                  <a:gd name="connsiteY61" fmla="*/ 278219 h 495704"/>
                  <a:gd name="connsiteX62" fmla="*/ 396359 w 774724"/>
                  <a:gd name="connsiteY62" fmla="*/ 274423 h 495704"/>
                  <a:gd name="connsiteX63" fmla="*/ 390963 w 774724"/>
                  <a:gd name="connsiteY63" fmla="*/ 276641 h 495704"/>
                  <a:gd name="connsiteX64" fmla="*/ 370979 w 774724"/>
                  <a:gd name="connsiteY64" fmla="*/ 276546 h 495704"/>
                  <a:gd name="connsiteX65" fmla="*/ 355417 w 774724"/>
                  <a:gd name="connsiteY65" fmla="*/ 261039 h 495704"/>
                  <a:gd name="connsiteX66" fmla="*/ 353003 w 774724"/>
                  <a:gd name="connsiteY66" fmla="*/ 254487 h 495704"/>
                  <a:gd name="connsiteX67" fmla="*/ 346022 w 774724"/>
                  <a:gd name="connsiteY67" fmla="*/ 254817 h 495704"/>
                  <a:gd name="connsiteX68" fmla="*/ 325228 w 774724"/>
                  <a:gd name="connsiteY68" fmla="*/ 246798 h 495704"/>
                  <a:gd name="connsiteX69" fmla="*/ 317201 w 774724"/>
                  <a:gd name="connsiteY69" fmla="*/ 228451 h 495704"/>
                  <a:gd name="connsiteX70" fmla="*/ 316866 w 774724"/>
                  <a:gd name="connsiteY70" fmla="*/ 222456 h 495704"/>
                  <a:gd name="connsiteX71" fmla="*/ 311317 w 774724"/>
                  <a:gd name="connsiteY71" fmla="*/ 220170 h 495704"/>
                  <a:gd name="connsiteX72" fmla="*/ 297230 w 774724"/>
                  <a:gd name="connsiteY72" fmla="*/ 205925 h 495704"/>
                  <a:gd name="connsiteX73" fmla="*/ 297318 w 774724"/>
                  <a:gd name="connsiteY73" fmla="*/ 183582 h 495704"/>
                  <a:gd name="connsiteX74" fmla="*/ 299899 w 774724"/>
                  <a:gd name="connsiteY74" fmla="*/ 177457 h 495704"/>
                  <a:gd name="connsiteX75" fmla="*/ 295042 w 774724"/>
                  <a:gd name="connsiteY75" fmla="*/ 172923 h 495704"/>
                  <a:gd name="connsiteX76" fmla="*/ 286282 w 774724"/>
                  <a:gd name="connsiteY76" fmla="*/ 152400 h 495704"/>
                  <a:gd name="connsiteX77" fmla="*/ 293812 w 774724"/>
                  <a:gd name="connsiteY77" fmla="*/ 133560 h 495704"/>
                  <a:gd name="connsiteX78" fmla="*/ 297608 w 774724"/>
                  <a:gd name="connsiteY78" fmla="*/ 129127 h 495704"/>
                  <a:gd name="connsiteX79" fmla="*/ 295389 w 774724"/>
                  <a:gd name="connsiteY79" fmla="*/ 123732 h 495704"/>
                  <a:gd name="connsiteX80" fmla="*/ 295485 w 774724"/>
                  <a:gd name="connsiteY80" fmla="*/ 103747 h 495704"/>
                  <a:gd name="connsiteX81" fmla="*/ 310982 w 774724"/>
                  <a:gd name="connsiteY81" fmla="*/ 88185 h 495704"/>
                  <a:gd name="connsiteX82" fmla="*/ 317540 w 774724"/>
                  <a:gd name="connsiteY82" fmla="*/ 85772 h 495704"/>
                  <a:gd name="connsiteX83" fmla="*/ 317209 w 774724"/>
                  <a:gd name="connsiteY83" fmla="*/ 78796 h 495704"/>
                  <a:gd name="connsiteX84" fmla="*/ 325232 w 774724"/>
                  <a:gd name="connsiteY84" fmla="*/ 57992 h 495704"/>
                  <a:gd name="connsiteX85" fmla="*/ 343571 w 774724"/>
                  <a:gd name="connsiteY85" fmla="*/ 49969 h 495704"/>
                  <a:gd name="connsiteX86" fmla="*/ 302500 w 774724"/>
                  <a:gd name="connsiteY86" fmla="*/ 57555 h 495704"/>
                  <a:gd name="connsiteX87" fmla="*/ 298300 w 774724"/>
                  <a:gd name="connsiteY87" fmla="*/ 73093 h 495704"/>
                  <a:gd name="connsiteX88" fmla="*/ 277706 w 774724"/>
                  <a:gd name="connsiteY88" fmla="*/ 96905 h 495704"/>
                  <a:gd name="connsiteX89" fmla="*/ 275954 w 774724"/>
                  <a:gd name="connsiteY89" fmla="*/ 125527 h 495704"/>
                  <a:gd name="connsiteX90" fmla="*/ 267232 w 774724"/>
                  <a:gd name="connsiteY90" fmla="*/ 152400 h 495704"/>
                  <a:gd name="connsiteX91" fmla="*/ 277674 w 774724"/>
                  <a:gd name="connsiteY91" fmla="*/ 182161 h 495704"/>
                  <a:gd name="connsiteX92" fmla="*/ 279841 w 774724"/>
                  <a:gd name="connsiteY92" fmla="*/ 213712 h 495704"/>
                  <a:gd name="connsiteX93" fmla="*/ 298835 w 774724"/>
                  <a:gd name="connsiteY93" fmla="*/ 235218 h 495704"/>
                  <a:gd name="connsiteX94" fmla="*/ 299675 w 774724"/>
                  <a:gd name="connsiteY94" fmla="*/ 238530 h 495704"/>
                  <a:gd name="connsiteX95" fmla="*/ 167982 w 774724"/>
                  <a:gd name="connsiteY95" fmla="*/ 238530 h 495704"/>
                  <a:gd name="connsiteX96" fmla="*/ 185738 w 774724"/>
                  <a:gd name="connsiteY96" fmla="*/ 181380 h 495704"/>
                  <a:gd name="connsiteX97" fmla="*/ 142958 w 774724"/>
                  <a:gd name="connsiteY97" fmla="*/ 57555 h 495704"/>
                  <a:gd name="connsiteX98" fmla="*/ 95253 w 774724"/>
                  <a:gd name="connsiteY98" fmla="*/ 324255 h 495704"/>
                  <a:gd name="connsiteX99" fmla="*/ 19053 w 774724"/>
                  <a:gd name="connsiteY99" fmla="*/ 190905 h 495704"/>
                  <a:gd name="connsiteX100" fmla="*/ 95253 w 774724"/>
                  <a:gd name="connsiteY100" fmla="*/ 57555 h 495704"/>
                  <a:gd name="connsiteX101" fmla="*/ 166690 w 774724"/>
                  <a:gd name="connsiteY101" fmla="*/ 181366 h 495704"/>
                  <a:gd name="connsiteX102" fmla="*/ 128590 w 774724"/>
                  <a:gd name="connsiteY102" fmla="*/ 238530 h 495704"/>
                  <a:gd name="connsiteX103" fmla="*/ 90490 w 774724"/>
                  <a:gd name="connsiteY103" fmla="*/ 176617 h 495704"/>
                  <a:gd name="connsiteX104" fmla="*/ 92713 w 774724"/>
                  <a:gd name="connsiteY104" fmla="*/ 156014 h 495704"/>
                  <a:gd name="connsiteX105" fmla="*/ 85491 w 774724"/>
                  <a:gd name="connsiteY105" fmla="*/ 144642 h 495704"/>
                  <a:gd name="connsiteX106" fmla="*/ 74119 w 774724"/>
                  <a:gd name="connsiteY106" fmla="*/ 151865 h 495704"/>
                  <a:gd name="connsiteX107" fmla="*/ 71440 w 774724"/>
                  <a:gd name="connsiteY107" fmla="*/ 176617 h 495704"/>
                  <a:gd name="connsiteX108" fmla="*/ 128590 w 774724"/>
                  <a:gd name="connsiteY108" fmla="*/ 257580 h 495704"/>
                  <a:gd name="connsiteX109" fmla="*/ 309456 w 774724"/>
                  <a:gd name="connsiteY109" fmla="*/ 257580 h 495704"/>
                  <a:gd name="connsiteX110" fmla="*/ 311762 w 774724"/>
                  <a:gd name="connsiteY110" fmla="*/ 260277 h 495704"/>
                  <a:gd name="connsiteX111" fmla="*/ 319088 w 774724"/>
                  <a:gd name="connsiteY111" fmla="*/ 266208 h 495704"/>
                  <a:gd name="connsiteX112" fmla="*/ 319088 w 774724"/>
                  <a:gd name="connsiteY112" fmla="*/ 324255 h 495704"/>
                  <a:gd name="connsiteX113" fmla="*/ 426009 w 774724"/>
                  <a:gd name="connsiteY113" fmla="*/ 406831 h 495704"/>
                  <a:gd name="connsiteX114" fmla="*/ 414340 w 774724"/>
                  <a:gd name="connsiteY114" fmla="*/ 397782 h 495704"/>
                  <a:gd name="connsiteX115" fmla="*/ 402671 w 774724"/>
                  <a:gd name="connsiteY115" fmla="*/ 406831 h 495704"/>
                  <a:gd name="connsiteX116" fmla="*/ 338140 w 774724"/>
                  <a:gd name="connsiteY116" fmla="*/ 456837 h 495704"/>
                  <a:gd name="connsiteX117" fmla="*/ 338140 w 774724"/>
                  <a:gd name="connsiteY117" fmla="*/ 273355 h 495704"/>
                  <a:gd name="connsiteX118" fmla="*/ 340331 w 774724"/>
                  <a:gd name="connsiteY118" fmla="*/ 273736 h 495704"/>
                  <a:gd name="connsiteX119" fmla="*/ 364139 w 774724"/>
                  <a:gd name="connsiteY119" fmla="*/ 294335 h 495704"/>
                  <a:gd name="connsiteX120" fmla="*/ 392765 w 774724"/>
                  <a:gd name="connsiteY120" fmla="*/ 296088 h 495704"/>
                  <a:gd name="connsiteX121" fmla="*/ 419632 w 774724"/>
                  <a:gd name="connsiteY121" fmla="*/ 304800 h 495704"/>
                  <a:gd name="connsiteX122" fmla="*/ 449393 w 774724"/>
                  <a:gd name="connsiteY122" fmla="*/ 294359 h 495704"/>
                  <a:gd name="connsiteX123" fmla="*/ 480945 w 774724"/>
                  <a:gd name="connsiteY123" fmla="*/ 292197 h 495704"/>
                  <a:gd name="connsiteX124" fmla="*/ 490536 w 774724"/>
                  <a:gd name="connsiteY124" fmla="*/ 286394 h 495704"/>
                  <a:gd name="connsiteX125" fmla="*/ 490536 w 774724"/>
                  <a:gd name="connsiteY125" fmla="*/ 456841 h 495704"/>
                  <a:gd name="connsiteX126" fmla="*/ 680055 w 774724"/>
                  <a:gd name="connsiteY126" fmla="*/ 324255 h 495704"/>
                  <a:gd name="connsiteX127" fmla="*/ 509588 w 774724"/>
                  <a:gd name="connsiteY127" fmla="*/ 324255 h 495704"/>
                  <a:gd name="connsiteX128" fmla="*/ 509588 w 774724"/>
                  <a:gd name="connsiteY128" fmla="*/ 271367 h 495704"/>
                  <a:gd name="connsiteX129" fmla="*/ 527512 w 774724"/>
                  <a:gd name="connsiteY129" fmla="*/ 260274 h 495704"/>
                  <a:gd name="connsiteX130" fmla="*/ 529798 w 774724"/>
                  <a:gd name="connsiteY130" fmla="*/ 257576 h 495704"/>
                  <a:gd name="connsiteX131" fmla="*/ 652463 w 774724"/>
                  <a:gd name="connsiteY131" fmla="*/ 257576 h 495704"/>
                  <a:gd name="connsiteX132" fmla="*/ 652463 w 774724"/>
                  <a:gd name="connsiteY132" fmla="*/ 267101 h 495704"/>
                  <a:gd name="connsiteX133" fmla="*/ 680052 w 774724"/>
                  <a:gd name="connsiteY133" fmla="*/ 324255 h 495704"/>
                  <a:gd name="connsiteX134" fmla="*/ 539789 w 774724"/>
                  <a:gd name="connsiteY134" fmla="*/ 238530 h 495704"/>
                  <a:gd name="connsiteX135" fmla="*/ 540979 w 774724"/>
                  <a:gd name="connsiteY135" fmla="*/ 231707 h 495704"/>
                  <a:gd name="connsiteX136" fmla="*/ 561573 w 774724"/>
                  <a:gd name="connsiteY136" fmla="*/ 207895 h 495704"/>
                  <a:gd name="connsiteX137" fmla="*/ 563359 w 774724"/>
                  <a:gd name="connsiteY137" fmla="*/ 179403 h 495704"/>
                  <a:gd name="connsiteX138" fmla="*/ 572032 w 774724"/>
                  <a:gd name="connsiteY138" fmla="*/ 152400 h 495704"/>
                  <a:gd name="connsiteX139" fmla="*/ 561596 w 774724"/>
                  <a:gd name="connsiteY139" fmla="*/ 122639 h 495704"/>
                  <a:gd name="connsiteX140" fmla="*/ 540434 w 774724"/>
                  <a:gd name="connsiteY140" fmla="*/ 69585 h 495704"/>
                  <a:gd name="connsiteX141" fmla="*/ 536538 w 774724"/>
                  <a:gd name="connsiteY141" fmla="*/ 57558 h 495704"/>
                  <a:gd name="connsiteX142" fmla="*/ 666744 w 774724"/>
                  <a:gd name="connsiteY142" fmla="*/ 57558 h 495704"/>
                  <a:gd name="connsiteX143" fmla="*/ 755674 w 774724"/>
                  <a:gd name="connsiteY143" fmla="*/ 193398 h 495704"/>
                  <a:gd name="connsiteX144" fmla="*/ 738188 w 774724"/>
                  <a:gd name="connsiteY144" fmla="*/ 238530 h 495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774724" h="495704">
                    <a:moveTo>
                      <a:pt x="738188" y="257580"/>
                    </a:moveTo>
                    <a:cubicBezTo>
                      <a:pt x="761065" y="257580"/>
                      <a:pt x="774724" y="233585"/>
                      <a:pt x="774724" y="193398"/>
                    </a:cubicBezTo>
                    <a:cubicBezTo>
                      <a:pt x="774724" y="130932"/>
                      <a:pt x="740406" y="38505"/>
                      <a:pt x="666750" y="38505"/>
                    </a:cubicBezTo>
                    <a:lnTo>
                      <a:pt x="520036" y="38505"/>
                    </a:lnTo>
                    <a:cubicBezTo>
                      <a:pt x="513750" y="34276"/>
                      <a:pt x="506490" y="31714"/>
                      <a:pt x="498941" y="31063"/>
                    </a:cubicBezTo>
                    <a:cubicBezTo>
                      <a:pt x="493692" y="21597"/>
                      <a:pt x="485257" y="14298"/>
                      <a:pt x="475134" y="10464"/>
                    </a:cubicBezTo>
                    <a:cubicBezTo>
                      <a:pt x="466008" y="6900"/>
                      <a:pt x="455995" y="6287"/>
                      <a:pt x="446502" y="8712"/>
                    </a:cubicBezTo>
                    <a:cubicBezTo>
                      <a:pt x="438682" y="3059"/>
                      <a:pt x="429281" y="11"/>
                      <a:pt x="419632" y="0"/>
                    </a:cubicBezTo>
                    <a:cubicBezTo>
                      <a:pt x="408814" y="-12"/>
                      <a:pt x="398315" y="3672"/>
                      <a:pt x="389876" y="10441"/>
                    </a:cubicBezTo>
                    <a:cubicBezTo>
                      <a:pt x="369439" y="4663"/>
                      <a:pt x="347669" y="13343"/>
                      <a:pt x="336814" y="31598"/>
                    </a:cubicBezTo>
                    <a:cubicBezTo>
                      <a:pt x="330614" y="32714"/>
                      <a:pt x="324700" y="35063"/>
                      <a:pt x="319423" y="38505"/>
                    </a:cubicBezTo>
                    <a:lnTo>
                      <a:pt x="95250" y="38505"/>
                    </a:lnTo>
                    <a:cubicBezTo>
                      <a:pt x="41839" y="38505"/>
                      <a:pt x="0" y="105445"/>
                      <a:pt x="0" y="190905"/>
                    </a:cubicBezTo>
                    <a:cubicBezTo>
                      <a:pt x="0" y="276013"/>
                      <a:pt x="41504" y="342706"/>
                      <a:pt x="94599" y="343253"/>
                    </a:cubicBezTo>
                    <a:lnTo>
                      <a:pt x="319088" y="343305"/>
                    </a:lnTo>
                    <a:lnTo>
                      <a:pt x="319088" y="495705"/>
                    </a:lnTo>
                    <a:lnTo>
                      <a:pt x="414338" y="421886"/>
                    </a:lnTo>
                    <a:lnTo>
                      <a:pt x="509588" y="495705"/>
                    </a:lnTo>
                    <a:lnTo>
                      <a:pt x="509588" y="343305"/>
                    </a:lnTo>
                    <a:lnTo>
                      <a:pt x="733425" y="343305"/>
                    </a:lnTo>
                    <a:cubicBezTo>
                      <a:pt x="738686" y="343305"/>
                      <a:pt x="742950" y="339041"/>
                      <a:pt x="742950" y="333780"/>
                    </a:cubicBezTo>
                    <a:cubicBezTo>
                      <a:pt x="742950" y="328519"/>
                      <a:pt x="738686" y="324255"/>
                      <a:pt x="733425" y="324255"/>
                    </a:cubicBezTo>
                    <a:cubicBezTo>
                      <a:pt x="700580" y="325479"/>
                      <a:pt x="672916" y="299942"/>
                      <a:pt x="671513" y="267105"/>
                    </a:cubicBezTo>
                    <a:lnTo>
                      <a:pt x="671513" y="257580"/>
                    </a:lnTo>
                    <a:close/>
                    <a:moveTo>
                      <a:pt x="349568" y="49639"/>
                    </a:moveTo>
                    <a:lnTo>
                      <a:pt x="351854" y="44086"/>
                    </a:lnTo>
                    <a:cubicBezTo>
                      <a:pt x="354606" y="37727"/>
                      <a:pt x="359712" y="32678"/>
                      <a:pt x="366102" y="29998"/>
                    </a:cubicBezTo>
                    <a:cubicBezTo>
                      <a:pt x="373234" y="26894"/>
                      <a:pt x="381342" y="26926"/>
                      <a:pt x="388450" y="30087"/>
                    </a:cubicBezTo>
                    <a:lnTo>
                      <a:pt x="394575" y="32668"/>
                    </a:lnTo>
                    <a:lnTo>
                      <a:pt x="399109" y="27810"/>
                    </a:lnTo>
                    <a:cubicBezTo>
                      <a:pt x="409709" y="16748"/>
                      <a:pt x="427212" y="16200"/>
                      <a:pt x="438483" y="26578"/>
                    </a:cubicBezTo>
                    <a:lnTo>
                      <a:pt x="442912" y="30373"/>
                    </a:lnTo>
                    <a:lnTo>
                      <a:pt x="448307" y="28155"/>
                    </a:lnTo>
                    <a:cubicBezTo>
                      <a:pt x="454736" y="25637"/>
                      <a:pt x="461885" y="25671"/>
                      <a:pt x="468291" y="28250"/>
                    </a:cubicBezTo>
                    <a:cubicBezTo>
                      <a:pt x="475502" y="30887"/>
                      <a:pt x="481194" y="36556"/>
                      <a:pt x="483858" y="43757"/>
                    </a:cubicBezTo>
                    <a:lnTo>
                      <a:pt x="486271" y="50310"/>
                    </a:lnTo>
                    <a:lnTo>
                      <a:pt x="493252" y="49980"/>
                    </a:lnTo>
                    <a:cubicBezTo>
                      <a:pt x="501031" y="49425"/>
                      <a:pt x="508653" y="52364"/>
                      <a:pt x="514046" y="57998"/>
                    </a:cubicBezTo>
                    <a:cubicBezTo>
                      <a:pt x="518910" y="62903"/>
                      <a:pt x="521771" y="69444"/>
                      <a:pt x="522074" y="76345"/>
                    </a:cubicBezTo>
                    <a:lnTo>
                      <a:pt x="522409" y="82336"/>
                    </a:lnTo>
                    <a:lnTo>
                      <a:pt x="527957" y="84622"/>
                    </a:lnTo>
                    <a:cubicBezTo>
                      <a:pt x="534315" y="87375"/>
                      <a:pt x="539364" y="92479"/>
                      <a:pt x="542045" y="98868"/>
                    </a:cubicBezTo>
                    <a:cubicBezTo>
                      <a:pt x="545147" y="106001"/>
                      <a:pt x="545113" y="114109"/>
                      <a:pt x="541950" y="121215"/>
                    </a:cubicBezTo>
                    <a:lnTo>
                      <a:pt x="539378" y="127336"/>
                    </a:lnTo>
                    <a:lnTo>
                      <a:pt x="544236" y="131870"/>
                    </a:lnTo>
                    <a:cubicBezTo>
                      <a:pt x="549897" y="137187"/>
                      <a:pt x="553070" y="144633"/>
                      <a:pt x="552982" y="152400"/>
                    </a:cubicBezTo>
                    <a:cubicBezTo>
                      <a:pt x="552981" y="159291"/>
                      <a:pt x="550375" y="165927"/>
                      <a:pt x="545690" y="170980"/>
                    </a:cubicBezTo>
                    <a:lnTo>
                      <a:pt x="541570" y="175445"/>
                    </a:lnTo>
                    <a:lnTo>
                      <a:pt x="543880" y="181065"/>
                    </a:lnTo>
                    <a:cubicBezTo>
                      <a:pt x="546394" y="187495"/>
                      <a:pt x="546360" y="194642"/>
                      <a:pt x="543785" y="201049"/>
                    </a:cubicBezTo>
                    <a:cubicBezTo>
                      <a:pt x="541155" y="208260"/>
                      <a:pt x="535488" y="213951"/>
                      <a:pt x="528288" y="216611"/>
                    </a:cubicBezTo>
                    <a:lnTo>
                      <a:pt x="521731" y="219025"/>
                    </a:lnTo>
                    <a:lnTo>
                      <a:pt x="522060" y="226001"/>
                    </a:lnTo>
                    <a:cubicBezTo>
                      <a:pt x="522568" y="233777"/>
                      <a:pt x="519635" y="241383"/>
                      <a:pt x="514038" y="246804"/>
                    </a:cubicBezTo>
                    <a:cubicBezTo>
                      <a:pt x="509122" y="251647"/>
                      <a:pt x="502591" y="254503"/>
                      <a:pt x="495699" y="254827"/>
                    </a:cubicBezTo>
                    <a:lnTo>
                      <a:pt x="489704" y="255158"/>
                    </a:lnTo>
                    <a:lnTo>
                      <a:pt x="487418" y="260711"/>
                    </a:lnTo>
                    <a:cubicBezTo>
                      <a:pt x="484666" y="267070"/>
                      <a:pt x="479562" y="272118"/>
                      <a:pt x="473172" y="274798"/>
                    </a:cubicBezTo>
                    <a:cubicBezTo>
                      <a:pt x="466041" y="277904"/>
                      <a:pt x="457932" y="277873"/>
                      <a:pt x="450825" y="274710"/>
                    </a:cubicBezTo>
                    <a:lnTo>
                      <a:pt x="444700" y="272128"/>
                    </a:lnTo>
                    <a:lnTo>
                      <a:pt x="440166" y="276986"/>
                    </a:lnTo>
                    <a:cubicBezTo>
                      <a:pt x="429564" y="288050"/>
                      <a:pt x="412059" y="288598"/>
                      <a:pt x="400786" y="278219"/>
                    </a:cubicBezTo>
                    <a:lnTo>
                      <a:pt x="396359" y="274423"/>
                    </a:lnTo>
                    <a:lnTo>
                      <a:pt x="390963" y="276641"/>
                    </a:lnTo>
                    <a:cubicBezTo>
                      <a:pt x="384533" y="279160"/>
                      <a:pt x="377384" y="279125"/>
                      <a:pt x="370979" y="276546"/>
                    </a:cubicBezTo>
                    <a:cubicBezTo>
                      <a:pt x="363768" y="273910"/>
                      <a:pt x="358079" y="268240"/>
                      <a:pt x="355417" y="261039"/>
                    </a:cubicBezTo>
                    <a:lnTo>
                      <a:pt x="353003" y="254487"/>
                    </a:lnTo>
                    <a:lnTo>
                      <a:pt x="346022" y="254817"/>
                    </a:lnTo>
                    <a:cubicBezTo>
                      <a:pt x="338248" y="255337"/>
                      <a:pt x="330640" y="252403"/>
                      <a:pt x="325228" y="246798"/>
                    </a:cubicBezTo>
                    <a:cubicBezTo>
                      <a:pt x="320365" y="241893"/>
                      <a:pt x="317503" y="235352"/>
                      <a:pt x="317201" y="228451"/>
                    </a:cubicBezTo>
                    <a:lnTo>
                      <a:pt x="316866" y="222456"/>
                    </a:lnTo>
                    <a:lnTo>
                      <a:pt x="311317" y="220170"/>
                    </a:lnTo>
                    <a:cubicBezTo>
                      <a:pt x="304959" y="217417"/>
                      <a:pt x="299912" y="212313"/>
                      <a:pt x="297230" y="205925"/>
                    </a:cubicBezTo>
                    <a:cubicBezTo>
                      <a:pt x="294123" y="198794"/>
                      <a:pt x="294155" y="190688"/>
                      <a:pt x="297318" y="183582"/>
                    </a:cubicBezTo>
                    <a:lnTo>
                      <a:pt x="299899" y="177457"/>
                    </a:lnTo>
                    <a:lnTo>
                      <a:pt x="295042" y="172923"/>
                    </a:lnTo>
                    <a:cubicBezTo>
                      <a:pt x="289378" y="167610"/>
                      <a:pt x="286201" y="160166"/>
                      <a:pt x="286282" y="152400"/>
                    </a:cubicBezTo>
                    <a:cubicBezTo>
                      <a:pt x="286405" y="145411"/>
                      <a:pt x="289084" y="138708"/>
                      <a:pt x="293812" y="133560"/>
                    </a:cubicBezTo>
                    <a:lnTo>
                      <a:pt x="297608" y="129127"/>
                    </a:lnTo>
                    <a:lnTo>
                      <a:pt x="295389" y="123732"/>
                    </a:lnTo>
                    <a:cubicBezTo>
                      <a:pt x="292876" y="117301"/>
                      <a:pt x="292910" y="110154"/>
                      <a:pt x="295485" y="103747"/>
                    </a:cubicBezTo>
                    <a:cubicBezTo>
                      <a:pt x="298114" y="96536"/>
                      <a:pt x="303782" y="90846"/>
                      <a:pt x="310982" y="88185"/>
                    </a:cubicBezTo>
                    <a:lnTo>
                      <a:pt x="317540" y="85772"/>
                    </a:lnTo>
                    <a:lnTo>
                      <a:pt x="317209" y="78796"/>
                    </a:lnTo>
                    <a:cubicBezTo>
                      <a:pt x="316702" y="71019"/>
                      <a:pt x="319635" y="63414"/>
                      <a:pt x="325232" y="57992"/>
                    </a:cubicBezTo>
                    <a:cubicBezTo>
                      <a:pt x="330148" y="53150"/>
                      <a:pt x="336678" y="50293"/>
                      <a:pt x="343571" y="49969"/>
                    </a:cubicBezTo>
                    <a:close/>
                    <a:moveTo>
                      <a:pt x="302500" y="57555"/>
                    </a:moveTo>
                    <a:cubicBezTo>
                      <a:pt x="300177" y="62439"/>
                      <a:pt x="298754" y="67703"/>
                      <a:pt x="298300" y="73093"/>
                    </a:cubicBezTo>
                    <a:cubicBezTo>
                      <a:pt x="288833" y="78342"/>
                      <a:pt x="281535" y="86780"/>
                      <a:pt x="277706" y="96905"/>
                    </a:cubicBezTo>
                    <a:cubicBezTo>
                      <a:pt x="274145" y="106029"/>
                      <a:pt x="273531" y="116038"/>
                      <a:pt x="275954" y="125527"/>
                    </a:cubicBezTo>
                    <a:cubicBezTo>
                      <a:pt x="270298" y="133347"/>
                      <a:pt x="267247" y="142749"/>
                      <a:pt x="267232" y="152400"/>
                    </a:cubicBezTo>
                    <a:cubicBezTo>
                      <a:pt x="267220" y="163220"/>
                      <a:pt x="270904" y="173720"/>
                      <a:pt x="277674" y="182161"/>
                    </a:cubicBezTo>
                    <a:cubicBezTo>
                      <a:pt x="274636" y="192603"/>
                      <a:pt x="275404" y="203784"/>
                      <a:pt x="279841" y="213712"/>
                    </a:cubicBezTo>
                    <a:cubicBezTo>
                      <a:pt x="283741" y="222708"/>
                      <a:pt x="290391" y="230236"/>
                      <a:pt x="298835" y="235218"/>
                    </a:cubicBezTo>
                    <a:cubicBezTo>
                      <a:pt x="299033" y="236349"/>
                      <a:pt x="299398" y="237423"/>
                      <a:pt x="299675" y="238530"/>
                    </a:cubicBezTo>
                    <a:lnTo>
                      <a:pt x="167982" y="238530"/>
                    </a:lnTo>
                    <a:cubicBezTo>
                      <a:pt x="179722" y="221801"/>
                      <a:pt x="185932" y="201817"/>
                      <a:pt x="185738" y="181380"/>
                    </a:cubicBezTo>
                    <a:cubicBezTo>
                      <a:pt x="185738" y="125744"/>
                      <a:pt x="169395" y="81340"/>
                      <a:pt x="142958" y="57555"/>
                    </a:cubicBezTo>
                    <a:close/>
                    <a:moveTo>
                      <a:pt x="95253" y="324255"/>
                    </a:moveTo>
                    <a:cubicBezTo>
                      <a:pt x="53948" y="324255"/>
                      <a:pt x="19053" y="263188"/>
                      <a:pt x="19053" y="190905"/>
                    </a:cubicBezTo>
                    <a:cubicBezTo>
                      <a:pt x="19053" y="118622"/>
                      <a:pt x="53948" y="57555"/>
                      <a:pt x="95253" y="57555"/>
                    </a:cubicBezTo>
                    <a:cubicBezTo>
                      <a:pt x="137315" y="57555"/>
                      <a:pt x="166690" y="108473"/>
                      <a:pt x="166690" y="181366"/>
                    </a:cubicBezTo>
                    <a:cubicBezTo>
                      <a:pt x="166681" y="183700"/>
                      <a:pt x="166081" y="238530"/>
                      <a:pt x="128590" y="238530"/>
                    </a:cubicBezTo>
                    <a:cubicBezTo>
                      <a:pt x="107935" y="238530"/>
                      <a:pt x="90490" y="210178"/>
                      <a:pt x="90490" y="176617"/>
                    </a:cubicBezTo>
                    <a:cubicBezTo>
                      <a:pt x="90476" y="169689"/>
                      <a:pt x="91221" y="162779"/>
                      <a:pt x="92713" y="156014"/>
                    </a:cubicBezTo>
                    <a:cubicBezTo>
                      <a:pt x="93859" y="150879"/>
                      <a:pt x="90626" y="145788"/>
                      <a:pt x="85491" y="144642"/>
                    </a:cubicBezTo>
                    <a:cubicBezTo>
                      <a:pt x="80356" y="143496"/>
                      <a:pt x="75265" y="146730"/>
                      <a:pt x="74119" y="151865"/>
                    </a:cubicBezTo>
                    <a:cubicBezTo>
                      <a:pt x="72324" y="159993"/>
                      <a:pt x="71426" y="168293"/>
                      <a:pt x="71440" y="176617"/>
                    </a:cubicBezTo>
                    <a:cubicBezTo>
                      <a:pt x="71440" y="222019"/>
                      <a:pt x="96545" y="257580"/>
                      <a:pt x="128590" y="257580"/>
                    </a:cubicBezTo>
                    <a:lnTo>
                      <a:pt x="309456" y="257580"/>
                    </a:lnTo>
                    <a:cubicBezTo>
                      <a:pt x="310225" y="258479"/>
                      <a:pt x="310921" y="259436"/>
                      <a:pt x="311762" y="260277"/>
                    </a:cubicBezTo>
                    <a:cubicBezTo>
                      <a:pt x="314004" y="262489"/>
                      <a:pt x="316458" y="264476"/>
                      <a:pt x="319088" y="266208"/>
                    </a:cubicBezTo>
                    <a:lnTo>
                      <a:pt x="319088" y="324255"/>
                    </a:lnTo>
                    <a:close/>
                    <a:moveTo>
                      <a:pt x="426009" y="406831"/>
                    </a:moveTo>
                    <a:lnTo>
                      <a:pt x="414340" y="397782"/>
                    </a:lnTo>
                    <a:lnTo>
                      <a:pt x="402671" y="406831"/>
                    </a:lnTo>
                    <a:lnTo>
                      <a:pt x="338140" y="456837"/>
                    </a:lnTo>
                    <a:lnTo>
                      <a:pt x="338140" y="273355"/>
                    </a:lnTo>
                    <a:cubicBezTo>
                      <a:pt x="338880" y="273450"/>
                      <a:pt x="339583" y="273672"/>
                      <a:pt x="340331" y="273736"/>
                    </a:cubicBezTo>
                    <a:cubicBezTo>
                      <a:pt x="345579" y="283204"/>
                      <a:pt x="354016" y="290503"/>
                      <a:pt x="364139" y="294335"/>
                    </a:cubicBezTo>
                    <a:cubicBezTo>
                      <a:pt x="373264" y="297896"/>
                      <a:pt x="383275" y="298510"/>
                      <a:pt x="392765" y="296088"/>
                    </a:cubicBezTo>
                    <a:cubicBezTo>
                      <a:pt x="400584" y="301741"/>
                      <a:pt x="409985" y="304789"/>
                      <a:pt x="419632" y="304800"/>
                    </a:cubicBezTo>
                    <a:cubicBezTo>
                      <a:pt x="430453" y="304812"/>
                      <a:pt x="440952" y="301128"/>
                      <a:pt x="449393" y="294359"/>
                    </a:cubicBezTo>
                    <a:cubicBezTo>
                      <a:pt x="459835" y="297401"/>
                      <a:pt x="471017" y="296634"/>
                      <a:pt x="480945" y="292197"/>
                    </a:cubicBezTo>
                    <a:cubicBezTo>
                      <a:pt x="484355" y="290639"/>
                      <a:pt x="487573" y="288692"/>
                      <a:pt x="490536" y="286394"/>
                    </a:cubicBezTo>
                    <a:lnTo>
                      <a:pt x="490536" y="456841"/>
                    </a:lnTo>
                    <a:close/>
                    <a:moveTo>
                      <a:pt x="680055" y="324255"/>
                    </a:moveTo>
                    <a:lnTo>
                      <a:pt x="509588" y="324255"/>
                    </a:lnTo>
                    <a:lnTo>
                      <a:pt x="509588" y="271367"/>
                    </a:lnTo>
                    <a:cubicBezTo>
                      <a:pt x="516335" y="269095"/>
                      <a:pt x="522468" y="265299"/>
                      <a:pt x="527512" y="260274"/>
                    </a:cubicBezTo>
                    <a:cubicBezTo>
                      <a:pt x="528363" y="259422"/>
                      <a:pt x="529020" y="258469"/>
                      <a:pt x="529798" y="257576"/>
                    </a:cubicBezTo>
                    <a:lnTo>
                      <a:pt x="652463" y="257576"/>
                    </a:lnTo>
                    <a:lnTo>
                      <a:pt x="652463" y="267101"/>
                    </a:lnTo>
                    <a:cubicBezTo>
                      <a:pt x="652630" y="289324"/>
                      <a:pt x="662756" y="310300"/>
                      <a:pt x="680052" y="324255"/>
                    </a:cubicBezTo>
                    <a:close/>
                    <a:moveTo>
                      <a:pt x="539789" y="238530"/>
                    </a:moveTo>
                    <a:cubicBezTo>
                      <a:pt x="540357" y="236289"/>
                      <a:pt x="540755" y="234008"/>
                      <a:pt x="540979" y="231707"/>
                    </a:cubicBezTo>
                    <a:cubicBezTo>
                      <a:pt x="550446" y="226457"/>
                      <a:pt x="557743" y="218019"/>
                      <a:pt x="561573" y="207895"/>
                    </a:cubicBezTo>
                    <a:cubicBezTo>
                      <a:pt x="565120" y="198815"/>
                      <a:pt x="565744" y="188855"/>
                      <a:pt x="563359" y="179403"/>
                    </a:cubicBezTo>
                    <a:cubicBezTo>
                      <a:pt x="569007" y="171533"/>
                      <a:pt x="572041" y="162088"/>
                      <a:pt x="572032" y="152400"/>
                    </a:cubicBezTo>
                    <a:cubicBezTo>
                      <a:pt x="572046" y="141581"/>
                      <a:pt x="568364" y="131080"/>
                      <a:pt x="561596" y="122639"/>
                    </a:cubicBezTo>
                    <a:cubicBezTo>
                      <a:pt x="567370" y="102202"/>
                      <a:pt x="558688" y="80438"/>
                      <a:pt x="540434" y="69585"/>
                    </a:cubicBezTo>
                    <a:cubicBezTo>
                      <a:pt x="539677" y="65421"/>
                      <a:pt x="538366" y="61375"/>
                      <a:pt x="536538" y="57558"/>
                    </a:cubicBezTo>
                    <a:lnTo>
                      <a:pt x="666744" y="57558"/>
                    </a:lnTo>
                    <a:cubicBezTo>
                      <a:pt x="724774" y="57555"/>
                      <a:pt x="755674" y="136448"/>
                      <a:pt x="755674" y="193398"/>
                    </a:cubicBezTo>
                    <a:cubicBezTo>
                      <a:pt x="755674" y="219972"/>
                      <a:pt x="748484" y="238530"/>
                      <a:pt x="738188" y="238530"/>
                    </a:cubicBezTo>
                    <a:close/>
                  </a:path>
                </a:pathLst>
              </a:custGeom>
              <a:solidFill>
                <a:srgbClr val="000000"/>
              </a:solid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20C58E40-A63A-423F-8A8C-11F8C9E40B94}"/>
                  </a:ext>
                </a:extLst>
              </p:cNvPr>
              <p:cNvSpPr/>
              <p:nvPr/>
            </p:nvSpPr>
            <p:spPr>
              <a:xfrm>
                <a:off x="11636283" y="2641934"/>
                <a:ext cx="186202" cy="186202"/>
              </a:xfrm>
              <a:custGeom>
                <a:avLst/>
                <a:gdLst>
                  <a:gd name="connsiteX0" fmla="*/ 93101 w 186202"/>
                  <a:gd name="connsiteY0" fmla="*/ 186202 h 186202"/>
                  <a:gd name="connsiteX1" fmla="*/ 186202 w 186202"/>
                  <a:gd name="connsiteY1" fmla="*/ 93101 h 186202"/>
                  <a:gd name="connsiteX2" fmla="*/ 93101 w 186202"/>
                  <a:gd name="connsiteY2" fmla="*/ 0 h 186202"/>
                  <a:gd name="connsiteX3" fmla="*/ 0 w 186202"/>
                  <a:gd name="connsiteY3" fmla="*/ 93101 h 186202"/>
                  <a:gd name="connsiteX4" fmla="*/ 93101 w 186202"/>
                  <a:gd name="connsiteY4" fmla="*/ 186202 h 186202"/>
                  <a:gd name="connsiteX5" fmla="*/ 93101 w 186202"/>
                  <a:gd name="connsiteY5" fmla="*/ 19050 h 186202"/>
                  <a:gd name="connsiteX6" fmla="*/ 167152 w 186202"/>
                  <a:gd name="connsiteY6" fmla="*/ 93101 h 186202"/>
                  <a:gd name="connsiteX7" fmla="*/ 93101 w 186202"/>
                  <a:gd name="connsiteY7" fmla="*/ 167152 h 186202"/>
                  <a:gd name="connsiteX8" fmla="*/ 19050 w 186202"/>
                  <a:gd name="connsiteY8" fmla="*/ 93101 h 186202"/>
                  <a:gd name="connsiteX9" fmla="*/ 93101 w 186202"/>
                  <a:gd name="connsiteY9" fmla="*/ 19050 h 18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202" h="186202">
                    <a:moveTo>
                      <a:pt x="93101" y="186202"/>
                    </a:moveTo>
                    <a:cubicBezTo>
                      <a:pt x="144520" y="186202"/>
                      <a:pt x="186202" y="144520"/>
                      <a:pt x="186202" y="93101"/>
                    </a:cubicBezTo>
                    <a:cubicBezTo>
                      <a:pt x="186202" y="41682"/>
                      <a:pt x="144520" y="0"/>
                      <a:pt x="93101" y="0"/>
                    </a:cubicBezTo>
                    <a:cubicBezTo>
                      <a:pt x="41682" y="0"/>
                      <a:pt x="0" y="41682"/>
                      <a:pt x="0" y="93101"/>
                    </a:cubicBezTo>
                    <a:cubicBezTo>
                      <a:pt x="58" y="144495"/>
                      <a:pt x="41707" y="186144"/>
                      <a:pt x="93101" y="186202"/>
                    </a:cubicBezTo>
                    <a:close/>
                    <a:moveTo>
                      <a:pt x="93101" y="19050"/>
                    </a:moveTo>
                    <a:cubicBezTo>
                      <a:pt x="133999" y="19050"/>
                      <a:pt x="167152" y="52204"/>
                      <a:pt x="167152" y="93101"/>
                    </a:cubicBezTo>
                    <a:cubicBezTo>
                      <a:pt x="167152" y="133999"/>
                      <a:pt x="133999" y="167152"/>
                      <a:pt x="93101" y="167152"/>
                    </a:cubicBezTo>
                    <a:cubicBezTo>
                      <a:pt x="52204" y="167152"/>
                      <a:pt x="19050" y="133999"/>
                      <a:pt x="19050" y="93101"/>
                    </a:cubicBezTo>
                    <a:cubicBezTo>
                      <a:pt x="19098" y="52224"/>
                      <a:pt x="52224" y="19098"/>
                      <a:pt x="93101" y="19050"/>
                    </a:cubicBezTo>
                    <a:close/>
                  </a:path>
                </a:pathLst>
              </a:custGeom>
              <a:solidFill>
                <a:srgbClr val="000000"/>
              </a:solidFill>
              <a:ln w="9525" cap="flat">
                <a:noFill/>
                <a:prstDash val="solid"/>
                <a:miter/>
              </a:ln>
            </p:spPr>
            <p:txBody>
              <a:bodyPr rtlCol="0" anchor="ctr"/>
              <a:lstStyle/>
              <a:p>
                <a:endParaRPr lang="en-US"/>
              </a:p>
            </p:txBody>
          </p:sp>
        </p:grpSp>
        <p:grpSp>
          <p:nvGrpSpPr>
            <p:cNvPr id="103" name="Graphic 14" descr="Scientist female outline">
              <a:extLst>
                <a:ext uri="{FF2B5EF4-FFF2-40B4-BE49-F238E27FC236}">
                  <a16:creationId xmlns:a16="http://schemas.microsoft.com/office/drawing/2014/main" id="{1693CBF4-399D-4D0D-A09C-8AE6151FFFD0}"/>
                </a:ext>
              </a:extLst>
            </p:cNvPr>
            <p:cNvGrpSpPr/>
            <p:nvPr/>
          </p:nvGrpSpPr>
          <p:grpSpPr>
            <a:xfrm>
              <a:off x="6845678" y="4353462"/>
              <a:ext cx="685887" cy="753130"/>
              <a:chOff x="6845678" y="4353462"/>
              <a:chExt cx="685887" cy="753130"/>
            </a:xfrm>
            <a:solidFill>
              <a:srgbClr val="000000"/>
            </a:solidFill>
          </p:grpSpPr>
          <p:sp>
            <p:nvSpPr>
              <p:cNvPr id="126" name="Freeform: Shape 125">
                <a:extLst>
                  <a:ext uri="{FF2B5EF4-FFF2-40B4-BE49-F238E27FC236}">
                    <a16:creationId xmlns:a16="http://schemas.microsoft.com/office/drawing/2014/main" id="{718AD2CE-623E-44D5-A3C5-E3B4F1DAF59B}"/>
                  </a:ext>
                </a:extLst>
              </p:cNvPr>
              <p:cNvSpPr/>
              <p:nvPr/>
            </p:nvSpPr>
            <p:spPr>
              <a:xfrm>
                <a:off x="7017216" y="4353462"/>
                <a:ext cx="514350" cy="753130"/>
              </a:xfrm>
              <a:custGeom>
                <a:avLst/>
                <a:gdLst>
                  <a:gd name="connsiteX0" fmla="*/ 482451 w 514350"/>
                  <a:gd name="connsiteY0" fmla="*/ 479180 h 753130"/>
                  <a:gd name="connsiteX1" fmla="*/ 373628 w 514350"/>
                  <a:gd name="connsiteY1" fmla="*/ 418658 h 753130"/>
                  <a:gd name="connsiteX2" fmla="*/ 424301 w 514350"/>
                  <a:gd name="connsiteY2" fmla="*/ 397045 h 753130"/>
                  <a:gd name="connsiteX3" fmla="*/ 427256 w 514350"/>
                  <a:gd name="connsiteY3" fmla="*/ 383903 h 753130"/>
                  <a:gd name="connsiteX4" fmla="*/ 425767 w 514350"/>
                  <a:gd name="connsiteY4" fmla="*/ 382091 h 753130"/>
                  <a:gd name="connsiteX5" fmla="*/ 393821 w 514350"/>
                  <a:gd name="connsiteY5" fmla="*/ 322665 h 753130"/>
                  <a:gd name="connsiteX6" fmla="*/ 403346 w 514350"/>
                  <a:gd name="connsiteY6" fmla="*/ 256599 h 753130"/>
                  <a:gd name="connsiteX7" fmla="*/ 418081 w 514350"/>
                  <a:gd name="connsiteY7" fmla="*/ 149014 h 753130"/>
                  <a:gd name="connsiteX8" fmla="*/ 374952 w 514350"/>
                  <a:gd name="connsiteY8" fmla="*/ 58984 h 753130"/>
                  <a:gd name="connsiteX9" fmla="*/ 326869 w 514350"/>
                  <a:gd name="connsiteY9" fmla="*/ 56050 h 753130"/>
                  <a:gd name="connsiteX10" fmla="*/ 250146 w 514350"/>
                  <a:gd name="connsiteY10" fmla="*/ 6901 h 753130"/>
                  <a:gd name="connsiteX11" fmla="*/ 102003 w 514350"/>
                  <a:gd name="connsiteY11" fmla="*/ 26047 h 753130"/>
                  <a:gd name="connsiteX12" fmla="*/ 43977 w 514350"/>
                  <a:gd name="connsiteY12" fmla="*/ 169455 h 753130"/>
                  <a:gd name="connsiteX13" fmla="*/ 47996 w 514350"/>
                  <a:gd name="connsiteY13" fmla="*/ 267496 h 753130"/>
                  <a:gd name="connsiteX14" fmla="*/ 49206 w 514350"/>
                  <a:gd name="connsiteY14" fmla="*/ 342839 h 753130"/>
                  <a:gd name="connsiteX15" fmla="*/ 28394 w 514350"/>
                  <a:gd name="connsiteY15" fmla="*/ 387606 h 753130"/>
                  <a:gd name="connsiteX16" fmla="*/ 30407 w 514350"/>
                  <a:gd name="connsiteY16" fmla="*/ 400925 h 753130"/>
                  <a:gd name="connsiteX17" fmla="*/ 31509 w 514350"/>
                  <a:gd name="connsiteY17" fmla="*/ 401627 h 753130"/>
                  <a:gd name="connsiteX18" fmla="*/ 80963 w 514350"/>
                  <a:gd name="connsiteY18" fmla="*/ 419734 h 753130"/>
                  <a:gd name="connsiteX19" fmla="*/ 0 w 514350"/>
                  <a:gd name="connsiteY19" fmla="*/ 460453 h 753130"/>
                  <a:gd name="connsiteX20" fmla="*/ 0 w 514350"/>
                  <a:gd name="connsiteY20" fmla="*/ 483675 h 753130"/>
                  <a:gd name="connsiteX21" fmla="*/ 93345 w 514350"/>
                  <a:gd name="connsiteY21" fmla="*/ 435345 h 753130"/>
                  <a:gd name="connsiteX22" fmla="*/ 72771 w 514350"/>
                  <a:gd name="connsiteY22" fmla="*/ 527300 h 753130"/>
                  <a:gd name="connsiteX23" fmla="*/ 79979 w 514350"/>
                  <a:gd name="connsiteY23" fmla="*/ 538679 h 753130"/>
                  <a:gd name="connsiteX24" fmla="*/ 82058 w 514350"/>
                  <a:gd name="connsiteY24" fmla="*/ 538911 h 753130"/>
                  <a:gd name="connsiteX25" fmla="*/ 124549 w 514350"/>
                  <a:gd name="connsiteY25" fmla="*/ 538911 h 753130"/>
                  <a:gd name="connsiteX26" fmla="*/ 102641 w 514350"/>
                  <a:gd name="connsiteY26" fmla="*/ 581135 h 753130"/>
                  <a:gd name="connsiteX27" fmla="*/ 105956 w 514350"/>
                  <a:gd name="connsiteY27" fmla="*/ 593518 h 753130"/>
                  <a:gd name="connsiteX28" fmla="*/ 219170 w 514350"/>
                  <a:gd name="connsiteY28" fmla="*/ 666089 h 753130"/>
                  <a:gd name="connsiteX29" fmla="*/ 219170 w 514350"/>
                  <a:gd name="connsiteY29" fmla="*/ 734354 h 753130"/>
                  <a:gd name="connsiteX30" fmla="*/ 62503 w 514350"/>
                  <a:gd name="connsiteY30" fmla="*/ 723286 h 753130"/>
                  <a:gd name="connsiteX31" fmla="*/ 52083 w 514350"/>
                  <a:gd name="connsiteY31" fmla="*/ 740527 h 753130"/>
                  <a:gd name="connsiteX32" fmla="*/ 231772 w 514350"/>
                  <a:gd name="connsiteY32" fmla="*/ 753109 h 753130"/>
                  <a:gd name="connsiteX33" fmla="*/ 510569 w 514350"/>
                  <a:gd name="connsiteY33" fmla="*/ 708342 h 753130"/>
                  <a:gd name="connsiteX34" fmla="*/ 514350 w 514350"/>
                  <a:gd name="connsiteY34" fmla="*/ 705484 h 753130"/>
                  <a:gd name="connsiteX35" fmla="*/ 514350 w 514350"/>
                  <a:gd name="connsiteY35" fmla="*/ 543388 h 753130"/>
                  <a:gd name="connsiteX36" fmla="*/ 482451 w 514350"/>
                  <a:gd name="connsiteY36" fmla="*/ 479180 h 753130"/>
                  <a:gd name="connsiteX37" fmla="*/ 309096 w 514350"/>
                  <a:gd name="connsiteY37" fmla="*/ 533767 h 753130"/>
                  <a:gd name="connsiteX38" fmla="*/ 334166 w 514350"/>
                  <a:gd name="connsiteY38" fmla="*/ 582183 h 753130"/>
                  <a:gd name="connsiteX39" fmla="*/ 246307 w 514350"/>
                  <a:gd name="connsiteY39" fmla="*/ 638495 h 753130"/>
                  <a:gd name="connsiteX40" fmla="*/ 318697 w 514350"/>
                  <a:gd name="connsiteY40" fmla="*/ 421744 h 753130"/>
                  <a:gd name="connsiteX41" fmla="*/ 344586 w 514350"/>
                  <a:gd name="connsiteY41" fmla="*/ 434022 h 753130"/>
                  <a:gd name="connsiteX42" fmla="*/ 363779 w 514350"/>
                  <a:gd name="connsiteY42" fmla="*/ 519861 h 753130"/>
                  <a:gd name="connsiteX43" fmla="*/ 317525 w 514350"/>
                  <a:gd name="connsiteY43" fmla="*/ 519861 h 753130"/>
                  <a:gd name="connsiteX44" fmla="*/ 307999 w 514350"/>
                  <a:gd name="connsiteY44" fmla="*/ 529385 h 753130"/>
                  <a:gd name="connsiteX45" fmla="*/ 309067 w 514350"/>
                  <a:gd name="connsiteY45" fmla="*/ 533767 h 753130"/>
                  <a:gd name="connsiteX46" fmla="*/ 228886 w 514350"/>
                  <a:gd name="connsiteY46" fmla="*/ 630541 h 753130"/>
                  <a:gd name="connsiteX47" fmla="*/ 154362 w 514350"/>
                  <a:gd name="connsiteY47" fmla="*/ 407552 h 753130"/>
                  <a:gd name="connsiteX48" fmla="*/ 153410 w 514350"/>
                  <a:gd name="connsiteY48" fmla="*/ 405970 h 753130"/>
                  <a:gd name="connsiteX49" fmla="*/ 161925 w 514350"/>
                  <a:gd name="connsiteY49" fmla="*/ 382091 h 753130"/>
                  <a:gd name="connsiteX50" fmla="*/ 161925 w 514350"/>
                  <a:gd name="connsiteY50" fmla="*/ 365022 h 753130"/>
                  <a:gd name="connsiteX51" fmla="*/ 295332 w 514350"/>
                  <a:gd name="connsiteY51" fmla="*/ 365070 h 753130"/>
                  <a:gd name="connsiteX52" fmla="*/ 295332 w 514350"/>
                  <a:gd name="connsiteY52" fmla="*/ 382091 h 753130"/>
                  <a:gd name="connsiteX53" fmla="*/ 303857 w 514350"/>
                  <a:gd name="connsiteY53" fmla="*/ 406008 h 753130"/>
                  <a:gd name="connsiteX54" fmla="*/ 228686 w 514350"/>
                  <a:gd name="connsiteY54" fmla="*/ 362584 h 753130"/>
                  <a:gd name="connsiteX55" fmla="*/ 104861 w 514350"/>
                  <a:gd name="connsiteY55" fmla="*/ 238759 h 753130"/>
                  <a:gd name="connsiteX56" fmla="*/ 104861 w 514350"/>
                  <a:gd name="connsiteY56" fmla="*/ 200326 h 753130"/>
                  <a:gd name="connsiteX57" fmla="*/ 225133 w 514350"/>
                  <a:gd name="connsiteY57" fmla="*/ 171351 h 753130"/>
                  <a:gd name="connsiteX58" fmla="*/ 234934 w 514350"/>
                  <a:gd name="connsiteY58" fmla="*/ 166455 h 753130"/>
                  <a:gd name="connsiteX59" fmla="*/ 306562 w 514350"/>
                  <a:gd name="connsiteY59" fmla="*/ 119696 h 753130"/>
                  <a:gd name="connsiteX60" fmla="*/ 323136 w 514350"/>
                  <a:gd name="connsiteY60" fmla="*/ 184743 h 753130"/>
                  <a:gd name="connsiteX61" fmla="*/ 350091 w 514350"/>
                  <a:gd name="connsiteY61" fmla="*/ 213022 h 753130"/>
                  <a:gd name="connsiteX62" fmla="*/ 352520 w 514350"/>
                  <a:gd name="connsiteY62" fmla="*/ 214670 h 753130"/>
                  <a:gd name="connsiteX63" fmla="*/ 352520 w 514350"/>
                  <a:gd name="connsiteY63" fmla="*/ 238759 h 753130"/>
                  <a:gd name="connsiteX64" fmla="*/ 228686 w 514350"/>
                  <a:gd name="connsiteY64" fmla="*/ 362584 h 753130"/>
                  <a:gd name="connsiteX65" fmla="*/ 371475 w 514350"/>
                  <a:gd name="connsiteY65" fmla="*/ 210184 h 753130"/>
                  <a:gd name="connsiteX66" fmla="*/ 369094 w 514350"/>
                  <a:gd name="connsiteY66" fmla="*/ 203793 h 753130"/>
                  <a:gd name="connsiteX67" fmla="*/ 360655 w 514350"/>
                  <a:gd name="connsiteY67" fmla="*/ 197125 h 753130"/>
                  <a:gd name="connsiteX68" fmla="*/ 339785 w 514350"/>
                  <a:gd name="connsiteY68" fmla="*/ 175408 h 753130"/>
                  <a:gd name="connsiteX69" fmla="*/ 325393 w 514350"/>
                  <a:gd name="connsiteY69" fmla="*/ 116839 h 753130"/>
                  <a:gd name="connsiteX70" fmla="*/ 307029 w 514350"/>
                  <a:gd name="connsiteY70" fmla="*/ 100942 h 753130"/>
                  <a:gd name="connsiteX71" fmla="*/ 306886 w 514350"/>
                  <a:gd name="connsiteY71" fmla="*/ 100942 h 753130"/>
                  <a:gd name="connsiteX72" fmla="*/ 294037 w 514350"/>
                  <a:gd name="connsiteY72" fmla="*/ 106047 h 753130"/>
                  <a:gd name="connsiteX73" fmla="*/ 226409 w 514350"/>
                  <a:gd name="connsiteY73" fmla="*/ 149386 h 753130"/>
                  <a:gd name="connsiteX74" fmla="*/ 216960 w 514350"/>
                  <a:gd name="connsiteY74" fmla="*/ 154148 h 753130"/>
                  <a:gd name="connsiteX75" fmla="*/ 95317 w 514350"/>
                  <a:gd name="connsiteY75" fmla="*/ 181609 h 753130"/>
                  <a:gd name="connsiteX76" fmla="*/ 85792 w 514350"/>
                  <a:gd name="connsiteY76" fmla="*/ 191134 h 753130"/>
                  <a:gd name="connsiteX77" fmla="*/ 85792 w 514350"/>
                  <a:gd name="connsiteY77" fmla="*/ 191134 h 753130"/>
                  <a:gd name="connsiteX78" fmla="*/ 85792 w 514350"/>
                  <a:gd name="connsiteY78" fmla="*/ 238759 h 753130"/>
                  <a:gd name="connsiteX79" fmla="*/ 142875 w 514350"/>
                  <a:gd name="connsiteY79" fmla="*/ 352764 h 753130"/>
                  <a:gd name="connsiteX80" fmla="*/ 142875 w 514350"/>
                  <a:gd name="connsiteY80" fmla="*/ 382091 h 753130"/>
                  <a:gd name="connsiteX81" fmla="*/ 131626 w 514350"/>
                  <a:gd name="connsiteY81" fmla="*/ 399379 h 753130"/>
                  <a:gd name="connsiteX82" fmla="*/ 50273 w 514350"/>
                  <a:gd name="connsiteY82" fmla="*/ 389521 h 753130"/>
                  <a:gd name="connsiteX83" fmla="*/ 68047 w 514350"/>
                  <a:gd name="connsiteY83" fmla="*/ 345439 h 753130"/>
                  <a:gd name="connsiteX84" fmla="*/ 66989 w 514350"/>
                  <a:gd name="connsiteY84" fmla="*/ 266229 h 753130"/>
                  <a:gd name="connsiteX85" fmla="*/ 63008 w 514350"/>
                  <a:gd name="connsiteY85" fmla="*/ 169436 h 753130"/>
                  <a:gd name="connsiteX86" fmla="*/ 111890 w 514350"/>
                  <a:gd name="connsiteY86" fmla="*/ 42287 h 753130"/>
                  <a:gd name="connsiteX87" fmla="*/ 244783 w 514350"/>
                  <a:gd name="connsiteY87" fmla="*/ 25142 h 753130"/>
                  <a:gd name="connsiteX88" fmla="*/ 314049 w 514350"/>
                  <a:gd name="connsiteY88" fmla="*/ 71033 h 753130"/>
                  <a:gd name="connsiteX89" fmla="*/ 324526 w 514350"/>
                  <a:gd name="connsiteY89" fmla="*/ 75872 h 753130"/>
                  <a:gd name="connsiteX90" fmla="*/ 365484 w 514350"/>
                  <a:gd name="connsiteY90" fmla="*/ 75520 h 753130"/>
                  <a:gd name="connsiteX91" fmla="*/ 398955 w 514350"/>
                  <a:gd name="connsiteY91" fmla="*/ 148919 h 753130"/>
                  <a:gd name="connsiteX92" fmla="*/ 384572 w 514350"/>
                  <a:gd name="connsiteY92" fmla="*/ 252913 h 753130"/>
                  <a:gd name="connsiteX93" fmla="*/ 374771 w 514350"/>
                  <a:gd name="connsiteY93" fmla="*/ 324008 h 753130"/>
                  <a:gd name="connsiteX94" fmla="*/ 403965 w 514350"/>
                  <a:gd name="connsiteY94" fmla="*/ 386530 h 753130"/>
                  <a:gd name="connsiteX95" fmla="*/ 325222 w 514350"/>
                  <a:gd name="connsiteY95" fmla="*/ 399112 h 753130"/>
                  <a:gd name="connsiteX96" fmla="*/ 314344 w 514350"/>
                  <a:gd name="connsiteY96" fmla="*/ 382044 h 753130"/>
                  <a:gd name="connsiteX97" fmla="*/ 314344 w 514350"/>
                  <a:gd name="connsiteY97" fmla="*/ 352840 h 753130"/>
                  <a:gd name="connsiteX98" fmla="*/ 371570 w 514350"/>
                  <a:gd name="connsiteY98" fmla="*/ 238759 h 753130"/>
                  <a:gd name="connsiteX99" fmla="*/ 123577 w 514350"/>
                  <a:gd name="connsiteY99" fmla="*/ 582192 h 753130"/>
                  <a:gd name="connsiteX100" fmla="*/ 148647 w 514350"/>
                  <a:gd name="connsiteY100" fmla="*/ 533767 h 753130"/>
                  <a:gd name="connsiteX101" fmla="*/ 144571 w 514350"/>
                  <a:gd name="connsiteY101" fmla="*/ 520929 h 753130"/>
                  <a:gd name="connsiteX102" fmla="*/ 140198 w 514350"/>
                  <a:gd name="connsiteY102" fmla="*/ 519861 h 753130"/>
                  <a:gd name="connsiteX103" fmla="*/ 93926 w 514350"/>
                  <a:gd name="connsiteY103" fmla="*/ 519861 h 753130"/>
                  <a:gd name="connsiteX104" fmla="*/ 113071 w 514350"/>
                  <a:gd name="connsiteY104" fmla="*/ 434307 h 753130"/>
                  <a:gd name="connsiteX105" fmla="*/ 139532 w 514350"/>
                  <a:gd name="connsiteY105" fmla="*/ 423296 h 753130"/>
                  <a:gd name="connsiteX106" fmla="*/ 211455 w 514350"/>
                  <a:gd name="connsiteY106" fmla="*/ 638495 h 753130"/>
                  <a:gd name="connsiteX107" fmla="*/ 495300 w 514350"/>
                  <a:gd name="connsiteY107" fmla="*/ 695740 h 753130"/>
                  <a:gd name="connsiteX108" fmla="*/ 238220 w 514350"/>
                  <a:gd name="connsiteY108" fmla="*/ 734411 h 753130"/>
                  <a:gd name="connsiteX109" fmla="*/ 238220 w 514350"/>
                  <a:gd name="connsiteY109" fmla="*/ 666289 h 753130"/>
                  <a:gd name="connsiteX110" fmla="*/ 351739 w 514350"/>
                  <a:gd name="connsiteY110" fmla="*/ 593537 h 753130"/>
                  <a:gd name="connsiteX111" fmla="*/ 355044 w 514350"/>
                  <a:gd name="connsiteY111" fmla="*/ 581154 h 753130"/>
                  <a:gd name="connsiteX112" fmla="*/ 333137 w 514350"/>
                  <a:gd name="connsiteY112" fmla="*/ 538930 h 753130"/>
                  <a:gd name="connsiteX113" fmla="*/ 375666 w 514350"/>
                  <a:gd name="connsiteY113" fmla="*/ 538930 h 753130"/>
                  <a:gd name="connsiteX114" fmla="*/ 385194 w 514350"/>
                  <a:gd name="connsiteY114" fmla="*/ 529408 h 753130"/>
                  <a:gd name="connsiteX115" fmla="*/ 384962 w 514350"/>
                  <a:gd name="connsiteY115" fmla="*/ 527319 h 753130"/>
                  <a:gd name="connsiteX116" fmla="*/ 364426 w 514350"/>
                  <a:gd name="connsiteY116" fmla="*/ 435498 h 753130"/>
                  <a:gd name="connsiteX117" fmla="*/ 470154 w 514350"/>
                  <a:gd name="connsiteY117" fmla="*/ 493724 h 753130"/>
                  <a:gd name="connsiteX118" fmla="*/ 495300 w 514350"/>
                  <a:gd name="connsiteY118" fmla="*/ 543559 h 753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14350" h="753130">
                    <a:moveTo>
                      <a:pt x="482451" y="479180"/>
                    </a:moveTo>
                    <a:cubicBezTo>
                      <a:pt x="449704" y="453230"/>
                      <a:pt x="412948" y="432788"/>
                      <a:pt x="373628" y="418658"/>
                    </a:cubicBezTo>
                    <a:cubicBezTo>
                      <a:pt x="391455" y="413885"/>
                      <a:pt x="408516" y="406608"/>
                      <a:pt x="424301" y="397045"/>
                    </a:cubicBezTo>
                    <a:cubicBezTo>
                      <a:pt x="428746" y="394233"/>
                      <a:pt x="430069" y="388348"/>
                      <a:pt x="427256" y="383903"/>
                    </a:cubicBezTo>
                    <a:cubicBezTo>
                      <a:pt x="426836" y="383240"/>
                      <a:pt x="426336" y="382631"/>
                      <a:pt x="425767" y="382091"/>
                    </a:cubicBezTo>
                    <a:cubicBezTo>
                      <a:pt x="425472" y="381815"/>
                      <a:pt x="396050" y="353516"/>
                      <a:pt x="393821" y="322665"/>
                    </a:cubicBezTo>
                    <a:cubicBezTo>
                      <a:pt x="394917" y="300392"/>
                      <a:pt x="398106" y="278273"/>
                      <a:pt x="403346" y="256599"/>
                    </a:cubicBezTo>
                    <a:cubicBezTo>
                      <a:pt x="411341" y="221228"/>
                      <a:pt x="416271" y="185233"/>
                      <a:pt x="418081" y="149014"/>
                    </a:cubicBezTo>
                    <a:cubicBezTo>
                      <a:pt x="418081" y="102418"/>
                      <a:pt x="405584" y="76339"/>
                      <a:pt x="374952" y="58984"/>
                    </a:cubicBezTo>
                    <a:cubicBezTo>
                      <a:pt x="361550" y="51364"/>
                      <a:pt x="338757" y="53984"/>
                      <a:pt x="326869" y="56050"/>
                    </a:cubicBezTo>
                    <a:cubicBezTo>
                      <a:pt x="318611" y="44925"/>
                      <a:pt x="296523" y="21351"/>
                      <a:pt x="250146" y="6901"/>
                    </a:cubicBezTo>
                    <a:cubicBezTo>
                      <a:pt x="200194" y="-6812"/>
                      <a:pt x="146828" y="85"/>
                      <a:pt x="102003" y="26047"/>
                    </a:cubicBezTo>
                    <a:cubicBezTo>
                      <a:pt x="60789" y="52717"/>
                      <a:pt x="43977" y="94217"/>
                      <a:pt x="43977" y="169455"/>
                    </a:cubicBezTo>
                    <a:cubicBezTo>
                      <a:pt x="43977" y="206441"/>
                      <a:pt x="46120" y="238883"/>
                      <a:pt x="47996" y="267496"/>
                    </a:cubicBezTo>
                    <a:cubicBezTo>
                      <a:pt x="50706" y="292520"/>
                      <a:pt x="51111" y="317740"/>
                      <a:pt x="49206" y="342839"/>
                    </a:cubicBezTo>
                    <a:cubicBezTo>
                      <a:pt x="46216" y="359297"/>
                      <a:pt x="39051" y="374712"/>
                      <a:pt x="28394" y="387606"/>
                    </a:cubicBezTo>
                    <a:cubicBezTo>
                      <a:pt x="25272" y="391840"/>
                      <a:pt x="26173" y="397803"/>
                      <a:pt x="30407" y="400925"/>
                    </a:cubicBezTo>
                    <a:cubicBezTo>
                      <a:pt x="30757" y="401184"/>
                      <a:pt x="31126" y="401418"/>
                      <a:pt x="31509" y="401627"/>
                    </a:cubicBezTo>
                    <a:cubicBezTo>
                      <a:pt x="47154" y="409748"/>
                      <a:pt x="63773" y="415833"/>
                      <a:pt x="80963" y="419734"/>
                    </a:cubicBezTo>
                    <a:cubicBezTo>
                      <a:pt x="52685" y="430574"/>
                      <a:pt x="25562" y="444215"/>
                      <a:pt x="0" y="460453"/>
                    </a:cubicBezTo>
                    <a:lnTo>
                      <a:pt x="0" y="483675"/>
                    </a:lnTo>
                    <a:cubicBezTo>
                      <a:pt x="28919" y="463638"/>
                      <a:pt x="60290" y="447396"/>
                      <a:pt x="93345" y="435345"/>
                    </a:cubicBezTo>
                    <a:lnTo>
                      <a:pt x="72771" y="527300"/>
                    </a:lnTo>
                    <a:cubicBezTo>
                      <a:pt x="71618" y="532433"/>
                      <a:pt x="74846" y="537528"/>
                      <a:pt x="79979" y="538679"/>
                    </a:cubicBezTo>
                    <a:cubicBezTo>
                      <a:pt x="80662" y="538833"/>
                      <a:pt x="81359" y="538910"/>
                      <a:pt x="82058" y="538911"/>
                    </a:cubicBezTo>
                    <a:lnTo>
                      <a:pt x="124549" y="538911"/>
                    </a:lnTo>
                    <a:lnTo>
                      <a:pt x="102641" y="581135"/>
                    </a:lnTo>
                    <a:cubicBezTo>
                      <a:pt x="100388" y="585499"/>
                      <a:pt x="101824" y="590862"/>
                      <a:pt x="105956" y="593518"/>
                    </a:cubicBezTo>
                    <a:lnTo>
                      <a:pt x="219170" y="666089"/>
                    </a:lnTo>
                    <a:lnTo>
                      <a:pt x="219170" y="734354"/>
                    </a:lnTo>
                    <a:cubicBezTo>
                      <a:pt x="166760" y="734152"/>
                      <a:pt x="114421" y="730455"/>
                      <a:pt x="62503" y="723286"/>
                    </a:cubicBezTo>
                    <a:cubicBezTo>
                      <a:pt x="60228" y="729677"/>
                      <a:pt x="56682" y="735541"/>
                      <a:pt x="52083" y="740527"/>
                    </a:cubicBezTo>
                    <a:cubicBezTo>
                      <a:pt x="111574" y="749262"/>
                      <a:pt x="171643" y="753468"/>
                      <a:pt x="231772" y="753109"/>
                    </a:cubicBezTo>
                    <a:cubicBezTo>
                      <a:pt x="351787" y="753109"/>
                      <a:pt x="470849" y="738174"/>
                      <a:pt x="510569" y="708342"/>
                    </a:cubicBezTo>
                    <a:lnTo>
                      <a:pt x="514350" y="705484"/>
                    </a:lnTo>
                    <a:lnTo>
                      <a:pt x="514350" y="543388"/>
                    </a:lnTo>
                    <a:cubicBezTo>
                      <a:pt x="513359" y="518415"/>
                      <a:pt x="501753" y="495054"/>
                      <a:pt x="482451" y="479180"/>
                    </a:cubicBezTo>
                    <a:close/>
                    <a:moveTo>
                      <a:pt x="309096" y="533767"/>
                    </a:moveTo>
                    <a:lnTo>
                      <a:pt x="334166" y="582183"/>
                    </a:lnTo>
                    <a:lnTo>
                      <a:pt x="246307" y="638495"/>
                    </a:lnTo>
                    <a:lnTo>
                      <a:pt x="318697" y="421744"/>
                    </a:lnTo>
                    <a:lnTo>
                      <a:pt x="344586" y="434022"/>
                    </a:lnTo>
                    <a:lnTo>
                      <a:pt x="363779" y="519861"/>
                    </a:lnTo>
                    <a:lnTo>
                      <a:pt x="317525" y="519861"/>
                    </a:lnTo>
                    <a:cubicBezTo>
                      <a:pt x="312265" y="519861"/>
                      <a:pt x="308000" y="524124"/>
                      <a:pt x="307999" y="529385"/>
                    </a:cubicBezTo>
                    <a:cubicBezTo>
                      <a:pt x="307999" y="530910"/>
                      <a:pt x="308365" y="532413"/>
                      <a:pt x="309067" y="533767"/>
                    </a:cubicBezTo>
                    <a:close/>
                    <a:moveTo>
                      <a:pt x="228886" y="630541"/>
                    </a:moveTo>
                    <a:lnTo>
                      <a:pt x="154362" y="407552"/>
                    </a:lnTo>
                    <a:cubicBezTo>
                      <a:pt x="154097" y="406994"/>
                      <a:pt x="153778" y="406465"/>
                      <a:pt x="153410" y="405970"/>
                    </a:cubicBezTo>
                    <a:cubicBezTo>
                      <a:pt x="158905" y="399224"/>
                      <a:pt x="161911" y="390792"/>
                      <a:pt x="161925" y="382091"/>
                    </a:cubicBezTo>
                    <a:lnTo>
                      <a:pt x="161925" y="365022"/>
                    </a:lnTo>
                    <a:cubicBezTo>
                      <a:pt x="203626" y="387193"/>
                      <a:pt x="253615" y="387211"/>
                      <a:pt x="295332" y="365070"/>
                    </a:cubicBezTo>
                    <a:lnTo>
                      <a:pt x="295332" y="382091"/>
                    </a:lnTo>
                    <a:cubicBezTo>
                      <a:pt x="295343" y="390807"/>
                      <a:pt x="298353" y="399251"/>
                      <a:pt x="303857" y="406008"/>
                    </a:cubicBezTo>
                    <a:close/>
                    <a:moveTo>
                      <a:pt x="228686" y="362584"/>
                    </a:moveTo>
                    <a:cubicBezTo>
                      <a:pt x="160330" y="362511"/>
                      <a:pt x="104934" y="307115"/>
                      <a:pt x="104861" y="238759"/>
                    </a:cubicBezTo>
                    <a:lnTo>
                      <a:pt x="104861" y="200326"/>
                    </a:lnTo>
                    <a:cubicBezTo>
                      <a:pt x="146200" y="196890"/>
                      <a:pt x="186764" y="187117"/>
                      <a:pt x="225133" y="171351"/>
                    </a:cubicBezTo>
                    <a:lnTo>
                      <a:pt x="234934" y="166455"/>
                    </a:lnTo>
                    <a:cubicBezTo>
                      <a:pt x="261269" y="155006"/>
                      <a:pt x="285484" y="139198"/>
                      <a:pt x="306562" y="119696"/>
                    </a:cubicBezTo>
                    <a:cubicBezTo>
                      <a:pt x="308172" y="130907"/>
                      <a:pt x="314182" y="168731"/>
                      <a:pt x="323136" y="184743"/>
                    </a:cubicBezTo>
                    <a:cubicBezTo>
                      <a:pt x="329501" y="196358"/>
                      <a:pt x="338794" y="206107"/>
                      <a:pt x="350091" y="213022"/>
                    </a:cubicBezTo>
                    <a:cubicBezTo>
                      <a:pt x="350930" y="213584"/>
                      <a:pt x="351749" y="214137"/>
                      <a:pt x="352520" y="214670"/>
                    </a:cubicBezTo>
                    <a:lnTo>
                      <a:pt x="352520" y="238759"/>
                    </a:lnTo>
                    <a:cubicBezTo>
                      <a:pt x="352441" y="307117"/>
                      <a:pt x="297044" y="362511"/>
                      <a:pt x="228686" y="362584"/>
                    </a:cubicBezTo>
                    <a:close/>
                    <a:moveTo>
                      <a:pt x="371475" y="210184"/>
                    </a:moveTo>
                    <a:cubicBezTo>
                      <a:pt x="371507" y="207831"/>
                      <a:pt x="370658" y="205551"/>
                      <a:pt x="369094" y="203793"/>
                    </a:cubicBezTo>
                    <a:cubicBezTo>
                      <a:pt x="366565" y="201232"/>
                      <a:pt x="363731" y="198993"/>
                      <a:pt x="360655" y="197125"/>
                    </a:cubicBezTo>
                    <a:cubicBezTo>
                      <a:pt x="351888" y="191874"/>
                      <a:pt x="344683" y="184377"/>
                      <a:pt x="339785" y="175408"/>
                    </a:cubicBezTo>
                    <a:cubicBezTo>
                      <a:pt x="332456" y="156595"/>
                      <a:pt x="327618" y="136906"/>
                      <a:pt x="325393" y="116839"/>
                    </a:cubicBezTo>
                    <a:cubicBezTo>
                      <a:pt x="324016" y="107744"/>
                      <a:pt x="316227" y="101002"/>
                      <a:pt x="307029" y="100942"/>
                    </a:cubicBezTo>
                    <a:lnTo>
                      <a:pt x="306886" y="100942"/>
                    </a:lnTo>
                    <a:cubicBezTo>
                      <a:pt x="302101" y="100900"/>
                      <a:pt x="297489" y="102732"/>
                      <a:pt x="294037" y="106047"/>
                    </a:cubicBezTo>
                    <a:cubicBezTo>
                      <a:pt x="273948" y="124005"/>
                      <a:pt x="251117" y="138636"/>
                      <a:pt x="226409" y="149386"/>
                    </a:cubicBezTo>
                    <a:lnTo>
                      <a:pt x="216960" y="154148"/>
                    </a:lnTo>
                    <a:cubicBezTo>
                      <a:pt x="178276" y="170172"/>
                      <a:pt x="137134" y="179460"/>
                      <a:pt x="95317" y="181609"/>
                    </a:cubicBezTo>
                    <a:cubicBezTo>
                      <a:pt x="90056" y="181609"/>
                      <a:pt x="85792" y="185873"/>
                      <a:pt x="85792" y="191134"/>
                    </a:cubicBezTo>
                    <a:lnTo>
                      <a:pt x="85792" y="191134"/>
                    </a:lnTo>
                    <a:lnTo>
                      <a:pt x="85792" y="238759"/>
                    </a:lnTo>
                    <a:cubicBezTo>
                      <a:pt x="85821" y="283626"/>
                      <a:pt x="106969" y="325861"/>
                      <a:pt x="142875" y="352764"/>
                    </a:cubicBezTo>
                    <a:lnTo>
                      <a:pt x="142875" y="382091"/>
                    </a:lnTo>
                    <a:cubicBezTo>
                      <a:pt x="142865" y="389569"/>
                      <a:pt x="138459" y="396342"/>
                      <a:pt x="131626" y="399379"/>
                    </a:cubicBezTo>
                    <a:cubicBezTo>
                      <a:pt x="105842" y="411142"/>
                      <a:pt x="67932" y="397350"/>
                      <a:pt x="50273" y="389521"/>
                    </a:cubicBezTo>
                    <a:cubicBezTo>
                      <a:pt x="59554" y="376414"/>
                      <a:pt x="65641" y="361318"/>
                      <a:pt x="68047" y="345439"/>
                    </a:cubicBezTo>
                    <a:cubicBezTo>
                      <a:pt x="70208" y="319062"/>
                      <a:pt x="69853" y="292539"/>
                      <a:pt x="66989" y="266229"/>
                    </a:cubicBezTo>
                    <a:cubicBezTo>
                      <a:pt x="65084" y="237902"/>
                      <a:pt x="63008" y="205803"/>
                      <a:pt x="63008" y="169436"/>
                    </a:cubicBezTo>
                    <a:cubicBezTo>
                      <a:pt x="63008" y="101570"/>
                      <a:pt x="77295" y="64661"/>
                      <a:pt x="111890" y="42287"/>
                    </a:cubicBezTo>
                    <a:cubicBezTo>
                      <a:pt x="152128" y="19075"/>
                      <a:pt x="199972" y="12903"/>
                      <a:pt x="244783" y="25142"/>
                    </a:cubicBezTo>
                    <a:cubicBezTo>
                      <a:pt x="297380" y="41525"/>
                      <a:pt x="313915" y="70805"/>
                      <a:pt x="314049" y="71033"/>
                    </a:cubicBezTo>
                    <a:cubicBezTo>
                      <a:pt x="316056" y="74819"/>
                      <a:pt x="320343" y="76800"/>
                      <a:pt x="324526" y="75872"/>
                    </a:cubicBezTo>
                    <a:cubicBezTo>
                      <a:pt x="336909" y="73072"/>
                      <a:pt x="357759" y="71109"/>
                      <a:pt x="365484" y="75520"/>
                    </a:cubicBezTo>
                    <a:cubicBezTo>
                      <a:pt x="386144" y="87216"/>
                      <a:pt x="398955" y="103580"/>
                      <a:pt x="398955" y="148919"/>
                    </a:cubicBezTo>
                    <a:cubicBezTo>
                      <a:pt x="397118" y="183929"/>
                      <a:pt x="392306" y="218719"/>
                      <a:pt x="384572" y="252913"/>
                    </a:cubicBezTo>
                    <a:cubicBezTo>
                      <a:pt x="378860" y="276209"/>
                      <a:pt x="375576" y="300035"/>
                      <a:pt x="374771" y="324008"/>
                    </a:cubicBezTo>
                    <a:cubicBezTo>
                      <a:pt x="378008" y="347306"/>
                      <a:pt x="388180" y="369091"/>
                      <a:pt x="403965" y="386530"/>
                    </a:cubicBezTo>
                    <a:cubicBezTo>
                      <a:pt x="386553" y="395521"/>
                      <a:pt x="350349" y="410866"/>
                      <a:pt x="325222" y="399112"/>
                    </a:cubicBezTo>
                    <a:cubicBezTo>
                      <a:pt x="318596" y="396009"/>
                      <a:pt x="314358" y="389360"/>
                      <a:pt x="314344" y="382044"/>
                    </a:cubicBezTo>
                    <a:lnTo>
                      <a:pt x="314344" y="352840"/>
                    </a:lnTo>
                    <a:cubicBezTo>
                      <a:pt x="350321" y="325947"/>
                      <a:pt x="371525" y="283676"/>
                      <a:pt x="371570" y="238759"/>
                    </a:cubicBezTo>
                    <a:close/>
                    <a:moveTo>
                      <a:pt x="123577" y="582192"/>
                    </a:moveTo>
                    <a:lnTo>
                      <a:pt x="148647" y="533767"/>
                    </a:lnTo>
                    <a:cubicBezTo>
                      <a:pt x="151067" y="529096"/>
                      <a:pt x="149242" y="523348"/>
                      <a:pt x="144571" y="520929"/>
                    </a:cubicBezTo>
                    <a:cubicBezTo>
                      <a:pt x="143220" y="520228"/>
                      <a:pt x="141721" y="519862"/>
                      <a:pt x="140198" y="519861"/>
                    </a:cubicBezTo>
                    <a:lnTo>
                      <a:pt x="93926" y="519861"/>
                    </a:lnTo>
                    <a:lnTo>
                      <a:pt x="113071" y="434307"/>
                    </a:lnTo>
                    <a:lnTo>
                      <a:pt x="139532" y="423296"/>
                    </a:lnTo>
                    <a:lnTo>
                      <a:pt x="211455" y="638495"/>
                    </a:lnTo>
                    <a:close/>
                    <a:moveTo>
                      <a:pt x="495300" y="695740"/>
                    </a:moveTo>
                    <a:cubicBezTo>
                      <a:pt x="455628" y="721162"/>
                      <a:pt x="348072" y="734059"/>
                      <a:pt x="238220" y="734411"/>
                    </a:cubicBezTo>
                    <a:lnTo>
                      <a:pt x="238220" y="666289"/>
                    </a:lnTo>
                    <a:lnTo>
                      <a:pt x="351739" y="593537"/>
                    </a:lnTo>
                    <a:cubicBezTo>
                      <a:pt x="355868" y="590878"/>
                      <a:pt x="357299" y="585517"/>
                      <a:pt x="355044" y="581154"/>
                    </a:cubicBezTo>
                    <a:lnTo>
                      <a:pt x="333137" y="538930"/>
                    </a:lnTo>
                    <a:lnTo>
                      <a:pt x="375666" y="538930"/>
                    </a:lnTo>
                    <a:cubicBezTo>
                      <a:pt x="380927" y="538932"/>
                      <a:pt x="385192" y="534668"/>
                      <a:pt x="385194" y="529408"/>
                    </a:cubicBezTo>
                    <a:cubicBezTo>
                      <a:pt x="385194" y="528705"/>
                      <a:pt x="385117" y="528005"/>
                      <a:pt x="384962" y="527319"/>
                    </a:cubicBezTo>
                    <a:lnTo>
                      <a:pt x="364426" y="435498"/>
                    </a:lnTo>
                    <a:cubicBezTo>
                      <a:pt x="402619" y="448988"/>
                      <a:pt x="438337" y="468658"/>
                      <a:pt x="470154" y="493724"/>
                    </a:cubicBezTo>
                    <a:cubicBezTo>
                      <a:pt x="485321" y="505940"/>
                      <a:pt x="494485" y="524101"/>
                      <a:pt x="495300" y="543559"/>
                    </a:cubicBezTo>
                    <a:close/>
                  </a:path>
                </a:pathLst>
              </a:custGeom>
              <a:solidFill>
                <a:srgbClr val="000000"/>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AC19F56D-0185-4D2B-8D3C-F41CC6EB7844}"/>
                  </a:ext>
                </a:extLst>
              </p:cNvPr>
              <p:cNvSpPr/>
              <p:nvPr/>
            </p:nvSpPr>
            <p:spPr>
              <a:xfrm>
                <a:off x="6845678" y="4758717"/>
                <a:ext cx="218213" cy="332616"/>
              </a:xfrm>
              <a:custGeom>
                <a:avLst/>
                <a:gdLst>
                  <a:gd name="connsiteX0" fmla="*/ 152487 w 218213"/>
                  <a:gd name="connsiteY0" fmla="*/ 144970 h 332616"/>
                  <a:gd name="connsiteX1" fmla="*/ 152487 w 218213"/>
                  <a:gd name="connsiteY1" fmla="*/ 48768 h 332616"/>
                  <a:gd name="connsiteX2" fmla="*/ 168680 w 218213"/>
                  <a:gd name="connsiteY2" fmla="*/ 20193 h 332616"/>
                  <a:gd name="connsiteX3" fmla="*/ 173781 w 218213"/>
                  <a:gd name="connsiteY3" fmla="*/ 6583 h 332616"/>
                  <a:gd name="connsiteX4" fmla="*/ 173442 w 218213"/>
                  <a:gd name="connsiteY4" fmla="*/ 5905 h 332616"/>
                  <a:gd name="connsiteX5" fmla="*/ 164794 w 218213"/>
                  <a:gd name="connsiteY5" fmla="*/ 0 h 332616"/>
                  <a:gd name="connsiteX6" fmla="*/ 162965 w 218213"/>
                  <a:gd name="connsiteY6" fmla="*/ 191 h 332616"/>
                  <a:gd name="connsiteX7" fmla="*/ 54380 w 218213"/>
                  <a:gd name="connsiteY7" fmla="*/ 191 h 332616"/>
                  <a:gd name="connsiteX8" fmla="*/ 42967 w 218213"/>
                  <a:gd name="connsiteY8" fmla="*/ 10282 h 332616"/>
                  <a:gd name="connsiteX9" fmla="*/ 42950 w 218213"/>
                  <a:gd name="connsiteY9" fmla="*/ 10668 h 332616"/>
                  <a:gd name="connsiteX10" fmla="*/ 48665 w 218213"/>
                  <a:gd name="connsiteY10" fmla="*/ 21146 h 332616"/>
                  <a:gd name="connsiteX11" fmla="*/ 64857 w 218213"/>
                  <a:gd name="connsiteY11" fmla="*/ 49721 h 332616"/>
                  <a:gd name="connsiteX12" fmla="*/ 64857 w 218213"/>
                  <a:gd name="connsiteY12" fmla="*/ 145923 h 332616"/>
                  <a:gd name="connsiteX13" fmla="*/ 2945 w 218213"/>
                  <a:gd name="connsiteY13" fmla="*/ 286893 h 332616"/>
                  <a:gd name="connsiteX14" fmla="*/ 18418 w 218213"/>
                  <a:gd name="connsiteY14" fmla="*/ 329039 h 332616"/>
                  <a:gd name="connsiteX15" fmla="*/ 20090 w 218213"/>
                  <a:gd name="connsiteY15" fmla="*/ 329756 h 332616"/>
                  <a:gd name="connsiteX16" fmla="*/ 33425 w 218213"/>
                  <a:gd name="connsiteY16" fmla="*/ 332613 h 332616"/>
                  <a:gd name="connsiteX17" fmla="*/ 185825 w 218213"/>
                  <a:gd name="connsiteY17" fmla="*/ 332613 h 332616"/>
                  <a:gd name="connsiteX18" fmla="*/ 218210 w 218213"/>
                  <a:gd name="connsiteY18" fmla="*/ 300763 h 332616"/>
                  <a:gd name="connsiteX19" fmla="*/ 218210 w 218213"/>
                  <a:gd name="connsiteY19" fmla="*/ 300228 h 332616"/>
                  <a:gd name="connsiteX20" fmla="*/ 215352 w 218213"/>
                  <a:gd name="connsiteY20" fmla="*/ 286893 h 332616"/>
                  <a:gd name="connsiteX21" fmla="*/ 142762 w 218213"/>
                  <a:gd name="connsiteY21" fmla="*/ 19241 h 332616"/>
                  <a:gd name="connsiteX22" fmla="*/ 133437 w 218213"/>
                  <a:gd name="connsiteY22" fmla="*/ 48768 h 332616"/>
                  <a:gd name="connsiteX23" fmla="*/ 133437 w 218213"/>
                  <a:gd name="connsiteY23" fmla="*/ 81153 h 332616"/>
                  <a:gd name="connsiteX24" fmla="*/ 83907 w 218213"/>
                  <a:gd name="connsiteY24" fmla="*/ 81153 h 332616"/>
                  <a:gd name="connsiteX25" fmla="*/ 83907 w 218213"/>
                  <a:gd name="connsiteY25" fmla="*/ 49721 h 332616"/>
                  <a:gd name="connsiteX26" fmla="*/ 74382 w 218213"/>
                  <a:gd name="connsiteY26" fmla="*/ 19241 h 332616"/>
                  <a:gd name="connsiteX27" fmla="*/ 185825 w 218213"/>
                  <a:gd name="connsiteY27" fmla="*/ 313563 h 332616"/>
                  <a:gd name="connsiteX28" fmla="*/ 33425 w 218213"/>
                  <a:gd name="connsiteY28" fmla="*/ 313563 h 332616"/>
                  <a:gd name="connsiteX29" fmla="*/ 28662 w 218213"/>
                  <a:gd name="connsiteY29" fmla="*/ 312715 h 332616"/>
                  <a:gd name="connsiteX30" fmla="*/ 27872 w 218213"/>
                  <a:gd name="connsiteY30" fmla="*/ 312325 h 332616"/>
                  <a:gd name="connsiteX31" fmla="*/ 27052 w 218213"/>
                  <a:gd name="connsiteY31" fmla="*/ 312001 h 332616"/>
                  <a:gd name="connsiteX32" fmla="*/ 20033 w 218213"/>
                  <a:gd name="connsiteY32" fmla="*/ 304971 h 332616"/>
                  <a:gd name="connsiteX33" fmla="*/ 20233 w 218213"/>
                  <a:gd name="connsiteY33" fmla="*/ 295008 h 332616"/>
                  <a:gd name="connsiteX34" fmla="*/ 20337 w 218213"/>
                  <a:gd name="connsiteY34" fmla="*/ 294780 h 332616"/>
                  <a:gd name="connsiteX35" fmla="*/ 20442 w 218213"/>
                  <a:gd name="connsiteY35" fmla="*/ 294551 h 332616"/>
                  <a:gd name="connsiteX36" fmla="*/ 82355 w 218213"/>
                  <a:gd name="connsiteY36" fmla="*/ 153581 h 332616"/>
                  <a:gd name="connsiteX37" fmla="*/ 83964 w 218213"/>
                  <a:gd name="connsiteY37" fmla="*/ 149924 h 332616"/>
                  <a:gd name="connsiteX38" fmla="*/ 83964 w 218213"/>
                  <a:gd name="connsiteY38" fmla="*/ 100203 h 332616"/>
                  <a:gd name="connsiteX39" fmla="*/ 133437 w 218213"/>
                  <a:gd name="connsiteY39" fmla="*/ 100203 h 332616"/>
                  <a:gd name="connsiteX40" fmla="*/ 133437 w 218213"/>
                  <a:gd name="connsiteY40" fmla="*/ 148990 h 332616"/>
                  <a:gd name="connsiteX41" fmla="*/ 135066 w 218213"/>
                  <a:gd name="connsiteY41" fmla="*/ 152676 h 332616"/>
                  <a:gd name="connsiteX42" fmla="*/ 197931 w 218213"/>
                  <a:gd name="connsiteY42" fmla="*/ 294599 h 332616"/>
                  <a:gd name="connsiteX43" fmla="*/ 198112 w 218213"/>
                  <a:gd name="connsiteY43" fmla="*/ 295008 h 332616"/>
                  <a:gd name="connsiteX44" fmla="*/ 198312 w 218213"/>
                  <a:gd name="connsiteY44" fmla="*/ 295408 h 332616"/>
                  <a:gd name="connsiteX45" fmla="*/ 199160 w 218213"/>
                  <a:gd name="connsiteY45" fmla="*/ 300171 h 332616"/>
                  <a:gd name="connsiteX46" fmla="*/ 186481 w 218213"/>
                  <a:gd name="connsiteY46" fmla="*/ 313562 h 332616"/>
                  <a:gd name="connsiteX47" fmla="*/ 185825 w 218213"/>
                  <a:gd name="connsiteY47" fmla="*/ 313563 h 33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18213" h="332616">
                    <a:moveTo>
                      <a:pt x="152487" y="144970"/>
                    </a:moveTo>
                    <a:lnTo>
                      <a:pt x="152487" y="48768"/>
                    </a:lnTo>
                    <a:cubicBezTo>
                      <a:pt x="152706" y="37118"/>
                      <a:pt x="158798" y="26368"/>
                      <a:pt x="168680" y="20193"/>
                    </a:cubicBezTo>
                    <a:cubicBezTo>
                      <a:pt x="173847" y="17843"/>
                      <a:pt x="176130" y="11750"/>
                      <a:pt x="173781" y="6583"/>
                    </a:cubicBezTo>
                    <a:cubicBezTo>
                      <a:pt x="173677" y="6353"/>
                      <a:pt x="173563" y="6127"/>
                      <a:pt x="173442" y="5905"/>
                    </a:cubicBezTo>
                    <a:cubicBezTo>
                      <a:pt x="171922" y="2448"/>
                      <a:pt x="168567" y="157"/>
                      <a:pt x="164794" y="0"/>
                    </a:cubicBezTo>
                    <a:cubicBezTo>
                      <a:pt x="164179" y="4"/>
                      <a:pt x="163567" y="68"/>
                      <a:pt x="162965" y="191"/>
                    </a:cubicBezTo>
                    <a:lnTo>
                      <a:pt x="54380" y="191"/>
                    </a:lnTo>
                    <a:cubicBezTo>
                      <a:pt x="48441" y="-174"/>
                      <a:pt x="43332" y="4343"/>
                      <a:pt x="42967" y="10282"/>
                    </a:cubicBezTo>
                    <a:cubicBezTo>
                      <a:pt x="42958" y="10411"/>
                      <a:pt x="42953" y="10539"/>
                      <a:pt x="42950" y="10668"/>
                    </a:cubicBezTo>
                    <a:cubicBezTo>
                      <a:pt x="42615" y="14984"/>
                      <a:pt x="44856" y="19090"/>
                      <a:pt x="48665" y="21146"/>
                    </a:cubicBezTo>
                    <a:cubicBezTo>
                      <a:pt x="58850" y="27024"/>
                      <a:pt x="65049" y="37962"/>
                      <a:pt x="64857" y="49721"/>
                    </a:cubicBezTo>
                    <a:lnTo>
                      <a:pt x="64857" y="145923"/>
                    </a:lnTo>
                    <a:lnTo>
                      <a:pt x="2945" y="286893"/>
                    </a:lnTo>
                    <a:cubicBezTo>
                      <a:pt x="-4421" y="302805"/>
                      <a:pt x="2507" y="321674"/>
                      <a:pt x="18418" y="329039"/>
                    </a:cubicBezTo>
                    <a:cubicBezTo>
                      <a:pt x="18968" y="329294"/>
                      <a:pt x="19526" y="329533"/>
                      <a:pt x="20090" y="329756"/>
                    </a:cubicBezTo>
                    <a:cubicBezTo>
                      <a:pt x="24261" y="331705"/>
                      <a:pt x="28821" y="332682"/>
                      <a:pt x="33425" y="332613"/>
                    </a:cubicBezTo>
                    <a:lnTo>
                      <a:pt x="185825" y="332613"/>
                    </a:lnTo>
                    <a:cubicBezTo>
                      <a:pt x="203562" y="332761"/>
                      <a:pt x="218062" y="318502"/>
                      <a:pt x="218210" y="300763"/>
                    </a:cubicBezTo>
                    <a:cubicBezTo>
                      <a:pt x="218212" y="300585"/>
                      <a:pt x="218212" y="300406"/>
                      <a:pt x="218210" y="300228"/>
                    </a:cubicBezTo>
                    <a:cubicBezTo>
                      <a:pt x="218278" y="295624"/>
                      <a:pt x="217302" y="291064"/>
                      <a:pt x="215352" y="286893"/>
                    </a:cubicBezTo>
                    <a:close/>
                    <a:moveTo>
                      <a:pt x="142762" y="19241"/>
                    </a:moveTo>
                    <a:cubicBezTo>
                      <a:pt x="136777" y="27932"/>
                      <a:pt x="133530" y="38215"/>
                      <a:pt x="133437" y="48768"/>
                    </a:cubicBezTo>
                    <a:lnTo>
                      <a:pt x="133437" y="81153"/>
                    </a:lnTo>
                    <a:lnTo>
                      <a:pt x="83907" y="81153"/>
                    </a:lnTo>
                    <a:lnTo>
                      <a:pt x="83907" y="49721"/>
                    </a:lnTo>
                    <a:cubicBezTo>
                      <a:pt x="83955" y="38821"/>
                      <a:pt x="80628" y="28173"/>
                      <a:pt x="74382" y="19241"/>
                    </a:cubicBezTo>
                    <a:close/>
                    <a:moveTo>
                      <a:pt x="185825" y="313563"/>
                    </a:moveTo>
                    <a:lnTo>
                      <a:pt x="33425" y="313563"/>
                    </a:lnTo>
                    <a:cubicBezTo>
                      <a:pt x="31796" y="313609"/>
                      <a:pt x="30175" y="313320"/>
                      <a:pt x="28662" y="312715"/>
                    </a:cubicBezTo>
                    <a:lnTo>
                      <a:pt x="27872" y="312325"/>
                    </a:lnTo>
                    <a:lnTo>
                      <a:pt x="27052" y="312001"/>
                    </a:lnTo>
                    <a:cubicBezTo>
                      <a:pt x="23834" y="310741"/>
                      <a:pt x="21289" y="308192"/>
                      <a:pt x="20033" y="304971"/>
                    </a:cubicBezTo>
                    <a:cubicBezTo>
                      <a:pt x="18723" y="301764"/>
                      <a:pt x="18795" y="298160"/>
                      <a:pt x="20233" y="295008"/>
                    </a:cubicBezTo>
                    <a:lnTo>
                      <a:pt x="20337" y="294780"/>
                    </a:lnTo>
                    <a:lnTo>
                      <a:pt x="20442" y="294551"/>
                    </a:lnTo>
                    <a:lnTo>
                      <a:pt x="82355" y="153581"/>
                    </a:lnTo>
                    <a:lnTo>
                      <a:pt x="83964" y="149924"/>
                    </a:lnTo>
                    <a:lnTo>
                      <a:pt x="83964" y="100203"/>
                    </a:lnTo>
                    <a:lnTo>
                      <a:pt x="133437" y="100203"/>
                    </a:lnTo>
                    <a:lnTo>
                      <a:pt x="133437" y="148990"/>
                    </a:lnTo>
                    <a:lnTo>
                      <a:pt x="135066" y="152676"/>
                    </a:lnTo>
                    <a:lnTo>
                      <a:pt x="197931" y="294599"/>
                    </a:lnTo>
                    <a:lnTo>
                      <a:pt x="198112" y="295008"/>
                    </a:lnTo>
                    <a:lnTo>
                      <a:pt x="198312" y="295408"/>
                    </a:lnTo>
                    <a:cubicBezTo>
                      <a:pt x="198919" y="296921"/>
                      <a:pt x="199207" y="298542"/>
                      <a:pt x="199160" y="300171"/>
                    </a:cubicBezTo>
                    <a:cubicBezTo>
                      <a:pt x="199356" y="307370"/>
                      <a:pt x="193680" y="313365"/>
                      <a:pt x="186481" y="313562"/>
                    </a:cubicBezTo>
                    <a:cubicBezTo>
                      <a:pt x="186262" y="313568"/>
                      <a:pt x="186044" y="313568"/>
                      <a:pt x="185825" y="313563"/>
                    </a:cubicBezTo>
                    <a:close/>
                  </a:path>
                </a:pathLst>
              </a:custGeom>
              <a:solidFill>
                <a:srgbClr val="000000"/>
              </a:solid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278E9A63-5461-4414-81E9-BF6B3913DA62}"/>
                  </a:ext>
                </a:extLst>
              </p:cNvPr>
              <p:cNvSpPr/>
              <p:nvPr/>
            </p:nvSpPr>
            <p:spPr>
              <a:xfrm>
                <a:off x="6949626" y="4611271"/>
                <a:ext cx="32384" cy="32385"/>
              </a:xfrm>
              <a:custGeom>
                <a:avLst/>
                <a:gdLst>
                  <a:gd name="connsiteX0" fmla="*/ 32385 w 32384"/>
                  <a:gd name="connsiteY0" fmla="*/ 16193 h 32385"/>
                  <a:gd name="connsiteX1" fmla="*/ 16193 w 32384"/>
                  <a:gd name="connsiteY1" fmla="*/ 32385 h 32385"/>
                  <a:gd name="connsiteX2" fmla="*/ 0 w 32384"/>
                  <a:gd name="connsiteY2" fmla="*/ 16193 h 32385"/>
                  <a:gd name="connsiteX3" fmla="*/ 16193 w 32384"/>
                  <a:gd name="connsiteY3" fmla="*/ 0 h 32385"/>
                  <a:gd name="connsiteX4" fmla="*/ 32385 w 32384"/>
                  <a:gd name="connsiteY4" fmla="*/ 16193 h 32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4" h="32385">
                    <a:moveTo>
                      <a:pt x="32385" y="16193"/>
                    </a:moveTo>
                    <a:cubicBezTo>
                      <a:pt x="32385" y="25135"/>
                      <a:pt x="25135" y="32385"/>
                      <a:pt x="16193" y="32385"/>
                    </a:cubicBezTo>
                    <a:cubicBezTo>
                      <a:pt x="7250" y="32385"/>
                      <a:pt x="0" y="25135"/>
                      <a:pt x="0" y="16193"/>
                    </a:cubicBezTo>
                    <a:cubicBezTo>
                      <a:pt x="0" y="7250"/>
                      <a:pt x="7250" y="0"/>
                      <a:pt x="16193" y="0"/>
                    </a:cubicBezTo>
                    <a:cubicBezTo>
                      <a:pt x="25135" y="0"/>
                      <a:pt x="32385" y="7250"/>
                      <a:pt x="32385" y="16193"/>
                    </a:cubicBezTo>
                    <a:close/>
                  </a:path>
                </a:pathLst>
              </a:custGeom>
              <a:solidFill>
                <a:srgbClr val="000000"/>
              </a:solid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B17B1D19-AB3F-4D52-984E-88EE4956DB5E}"/>
                  </a:ext>
                </a:extLst>
              </p:cNvPr>
              <p:cNvSpPr/>
              <p:nvPr/>
            </p:nvSpPr>
            <p:spPr>
              <a:xfrm>
                <a:off x="6977210" y="4660801"/>
                <a:ext cx="32385" cy="32384"/>
              </a:xfrm>
              <a:custGeom>
                <a:avLst/>
                <a:gdLst>
                  <a:gd name="connsiteX0" fmla="*/ 0 w 32385"/>
                  <a:gd name="connsiteY0" fmla="*/ 16193 h 32384"/>
                  <a:gd name="connsiteX1" fmla="*/ 16193 w 32385"/>
                  <a:gd name="connsiteY1" fmla="*/ 32385 h 32384"/>
                  <a:gd name="connsiteX2" fmla="*/ 32385 w 32385"/>
                  <a:gd name="connsiteY2" fmla="*/ 16193 h 32384"/>
                  <a:gd name="connsiteX3" fmla="*/ 16193 w 32385"/>
                  <a:gd name="connsiteY3" fmla="*/ 0 h 32384"/>
                  <a:gd name="connsiteX4" fmla="*/ 0 w 32385"/>
                  <a:gd name="connsiteY4" fmla="*/ 16193 h 32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 h="32384">
                    <a:moveTo>
                      <a:pt x="0" y="16193"/>
                    </a:moveTo>
                    <a:cubicBezTo>
                      <a:pt x="0" y="25136"/>
                      <a:pt x="7249" y="32385"/>
                      <a:pt x="16193" y="32385"/>
                    </a:cubicBezTo>
                    <a:cubicBezTo>
                      <a:pt x="25136" y="32385"/>
                      <a:pt x="32385" y="25136"/>
                      <a:pt x="32385" y="16193"/>
                    </a:cubicBezTo>
                    <a:cubicBezTo>
                      <a:pt x="32385" y="7249"/>
                      <a:pt x="25136" y="0"/>
                      <a:pt x="16193" y="0"/>
                    </a:cubicBezTo>
                    <a:cubicBezTo>
                      <a:pt x="7249" y="0"/>
                      <a:pt x="0" y="7249"/>
                      <a:pt x="0" y="16193"/>
                    </a:cubicBezTo>
                    <a:close/>
                  </a:path>
                </a:pathLst>
              </a:custGeom>
              <a:solidFill>
                <a:srgbClr val="000000"/>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8C98D996-33D8-4A63-8F82-95056FC2804F}"/>
                  </a:ext>
                </a:extLst>
              </p:cNvPr>
              <p:cNvSpPr/>
              <p:nvPr/>
            </p:nvSpPr>
            <p:spPr>
              <a:xfrm>
                <a:off x="6917203" y="4649371"/>
                <a:ext cx="32384" cy="32385"/>
              </a:xfrm>
              <a:custGeom>
                <a:avLst/>
                <a:gdLst>
                  <a:gd name="connsiteX0" fmla="*/ 16192 w 32384"/>
                  <a:gd name="connsiteY0" fmla="*/ 32385 h 32385"/>
                  <a:gd name="connsiteX1" fmla="*/ 32385 w 32384"/>
                  <a:gd name="connsiteY1" fmla="*/ 16193 h 32385"/>
                  <a:gd name="connsiteX2" fmla="*/ 16192 w 32384"/>
                  <a:gd name="connsiteY2" fmla="*/ 0 h 32385"/>
                  <a:gd name="connsiteX3" fmla="*/ 0 w 32384"/>
                  <a:gd name="connsiteY3" fmla="*/ 16193 h 32385"/>
                  <a:gd name="connsiteX4" fmla="*/ 16192 w 32384"/>
                  <a:gd name="connsiteY4" fmla="*/ 32385 h 32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4" h="32385">
                    <a:moveTo>
                      <a:pt x="16192" y="32385"/>
                    </a:moveTo>
                    <a:cubicBezTo>
                      <a:pt x="25136" y="32385"/>
                      <a:pt x="32385" y="25136"/>
                      <a:pt x="32385" y="16193"/>
                    </a:cubicBezTo>
                    <a:cubicBezTo>
                      <a:pt x="32385" y="7249"/>
                      <a:pt x="25136" y="0"/>
                      <a:pt x="16192" y="0"/>
                    </a:cubicBezTo>
                    <a:cubicBezTo>
                      <a:pt x="7249" y="0"/>
                      <a:pt x="0" y="7249"/>
                      <a:pt x="0" y="16193"/>
                    </a:cubicBezTo>
                    <a:cubicBezTo>
                      <a:pt x="0" y="25136"/>
                      <a:pt x="7249" y="32385"/>
                      <a:pt x="16192" y="32385"/>
                    </a:cubicBezTo>
                    <a:close/>
                  </a:path>
                </a:pathLst>
              </a:custGeom>
              <a:solidFill>
                <a:srgbClr val="000000"/>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8447A8B3-B113-498C-9B45-3C6767C50A53}"/>
                  </a:ext>
                </a:extLst>
              </p:cNvPr>
              <p:cNvSpPr/>
              <p:nvPr/>
            </p:nvSpPr>
            <p:spPr>
              <a:xfrm>
                <a:off x="6921966" y="4703663"/>
                <a:ext cx="43815" cy="43814"/>
              </a:xfrm>
              <a:custGeom>
                <a:avLst/>
                <a:gdLst>
                  <a:gd name="connsiteX0" fmla="*/ 0 w 43815"/>
                  <a:gd name="connsiteY0" fmla="*/ 21907 h 43814"/>
                  <a:gd name="connsiteX1" fmla="*/ 21907 w 43815"/>
                  <a:gd name="connsiteY1" fmla="*/ 43815 h 43814"/>
                  <a:gd name="connsiteX2" fmla="*/ 43815 w 43815"/>
                  <a:gd name="connsiteY2" fmla="*/ 21907 h 43814"/>
                  <a:gd name="connsiteX3" fmla="*/ 21907 w 43815"/>
                  <a:gd name="connsiteY3" fmla="*/ 0 h 43814"/>
                  <a:gd name="connsiteX4" fmla="*/ 0 w 43815"/>
                  <a:gd name="connsiteY4" fmla="*/ 21907 h 43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 h="43814">
                    <a:moveTo>
                      <a:pt x="0" y="21907"/>
                    </a:moveTo>
                    <a:cubicBezTo>
                      <a:pt x="0" y="34007"/>
                      <a:pt x="9808" y="43815"/>
                      <a:pt x="21907" y="43815"/>
                    </a:cubicBezTo>
                    <a:cubicBezTo>
                      <a:pt x="34007" y="43815"/>
                      <a:pt x="43815" y="34007"/>
                      <a:pt x="43815" y="21907"/>
                    </a:cubicBezTo>
                    <a:cubicBezTo>
                      <a:pt x="43815" y="9808"/>
                      <a:pt x="34007" y="0"/>
                      <a:pt x="21907" y="0"/>
                    </a:cubicBezTo>
                    <a:cubicBezTo>
                      <a:pt x="9808" y="0"/>
                      <a:pt x="0" y="9808"/>
                      <a:pt x="0" y="21907"/>
                    </a:cubicBezTo>
                    <a:close/>
                  </a:path>
                </a:pathLst>
              </a:custGeom>
              <a:solidFill>
                <a:srgbClr val="000000"/>
              </a:solidFill>
              <a:ln w="9525" cap="flat">
                <a:noFill/>
                <a:prstDash val="solid"/>
                <a:miter/>
              </a:ln>
            </p:spPr>
            <p:txBody>
              <a:bodyPr rtlCol="0" anchor="ctr"/>
              <a:lstStyle/>
              <a:p>
                <a:endParaRPr lang="en-US"/>
              </a:p>
            </p:txBody>
          </p:sp>
        </p:grpSp>
        <p:grpSp>
          <p:nvGrpSpPr>
            <p:cNvPr id="104" name="Graphic 19" descr="Programmer male outline">
              <a:extLst>
                <a:ext uri="{FF2B5EF4-FFF2-40B4-BE49-F238E27FC236}">
                  <a16:creationId xmlns:a16="http://schemas.microsoft.com/office/drawing/2014/main" id="{2165D7BF-B6C7-4383-A266-1117B2D4989C}"/>
                </a:ext>
              </a:extLst>
            </p:cNvPr>
            <p:cNvGrpSpPr/>
            <p:nvPr/>
          </p:nvGrpSpPr>
          <p:grpSpPr>
            <a:xfrm>
              <a:off x="9294387" y="4290683"/>
              <a:ext cx="624376" cy="786836"/>
              <a:chOff x="9294387" y="4290683"/>
              <a:chExt cx="624376" cy="786836"/>
            </a:xfrm>
            <a:solidFill>
              <a:srgbClr val="000000"/>
            </a:solidFill>
          </p:grpSpPr>
          <p:sp>
            <p:nvSpPr>
              <p:cNvPr id="121" name="Freeform: Shape 120">
                <a:extLst>
                  <a:ext uri="{FF2B5EF4-FFF2-40B4-BE49-F238E27FC236}">
                    <a16:creationId xmlns:a16="http://schemas.microsoft.com/office/drawing/2014/main" id="{E26241B6-1CAF-4ACF-A510-A6E95AD17697}"/>
                  </a:ext>
                </a:extLst>
              </p:cNvPr>
              <p:cNvSpPr/>
              <p:nvPr/>
            </p:nvSpPr>
            <p:spPr>
              <a:xfrm>
                <a:off x="9294387" y="4290683"/>
                <a:ext cx="624376" cy="717376"/>
              </a:xfrm>
              <a:custGeom>
                <a:avLst/>
                <a:gdLst>
                  <a:gd name="connsiteX0" fmla="*/ 451419 w 624376"/>
                  <a:gd name="connsiteY0" fmla="*/ 425953 h 742817"/>
                  <a:gd name="connsiteX1" fmla="*/ 563440 w 624376"/>
                  <a:gd name="connsiteY1" fmla="*/ 483763 h 742817"/>
                  <a:gd name="connsiteX2" fmla="*/ 588364 w 624376"/>
                  <a:gd name="connsiteY2" fmla="*/ 533615 h 742817"/>
                  <a:gd name="connsiteX3" fmla="*/ 605088 w 624376"/>
                  <a:gd name="connsiteY3" fmla="*/ 670717 h 742817"/>
                  <a:gd name="connsiteX4" fmla="*/ 593288 w 624376"/>
                  <a:gd name="connsiteY4" fmla="*/ 697264 h 742817"/>
                  <a:gd name="connsiteX5" fmla="*/ 540821 w 624376"/>
                  <a:gd name="connsiteY5" fmla="*/ 722719 h 742817"/>
                  <a:gd name="connsiteX6" fmla="*/ 540821 w 624376"/>
                  <a:gd name="connsiteY6" fmla="*/ 742802 h 742817"/>
                  <a:gd name="connsiteX7" fmla="*/ 603921 w 624376"/>
                  <a:gd name="connsiteY7" fmla="*/ 713068 h 742817"/>
                  <a:gd name="connsiteX8" fmla="*/ 624007 w 624376"/>
                  <a:gd name="connsiteY8" fmla="*/ 668475 h 742817"/>
                  <a:gd name="connsiteX9" fmla="*/ 607399 w 624376"/>
                  <a:gd name="connsiteY9" fmla="*/ 532729 h 742817"/>
                  <a:gd name="connsiteX10" fmla="*/ 575346 w 624376"/>
                  <a:gd name="connsiteY10" fmla="*/ 468900 h 742817"/>
                  <a:gd name="connsiteX11" fmla="*/ 456611 w 624376"/>
                  <a:gd name="connsiteY11" fmla="*/ 407601 h 742817"/>
                  <a:gd name="connsiteX12" fmla="*/ 409728 w 624376"/>
                  <a:gd name="connsiteY12" fmla="*/ 388361 h 742817"/>
                  <a:gd name="connsiteX13" fmla="*/ 397910 w 624376"/>
                  <a:gd name="connsiteY13" fmla="*/ 370736 h 742817"/>
                  <a:gd name="connsiteX14" fmla="*/ 397910 w 624376"/>
                  <a:gd name="connsiteY14" fmla="*/ 342660 h 742817"/>
                  <a:gd name="connsiteX15" fmla="*/ 455079 w 624376"/>
                  <a:gd name="connsiteY15" fmla="*/ 228618 h 742817"/>
                  <a:gd name="connsiteX16" fmla="*/ 455079 w 624376"/>
                  <a:gd name="connsiteY16" fmla="*/ 201007 h 742817"/>
                  <a:gd name="connsiteX17" fmla="*/ 470613 w 624376"/>
                  <a:gd name="connsiteY17" fmla="*/ 204257 h 742817"/>
                  <a:gd name="connsiteX18" fmla="*/ 480138 w 624376"/>
                  <a:gd name="connsiteY18" fmla="*/ 194732 h 742817"/>
                  <a:gd name="connsiteX19" fmla="*/ 479650 w 624376"/>
                  <a:gd name="connsiteY19" fmla="*/ 191723 h 742817"/>
                  <a:gd name="connsiteX20" fmla="*/ 470004 w 624376"/>
                  <a:gd name="connsiteY20" fmla="*/ 162767 h 742817"/>
                  <a:gd name="connsiteX21" fmla="*/ 459918 w 624376"/>
                  <a:gd name="connsiteY21" fmla="*/ 122439 h 742817"/>
                  <a:gd name="connsiteX22" fmla="*/ 377965 w 624376"/>
                  <a:gd name="connsiteY22" fmla="*/ 16771 h 742817"/>
                  <a:gd name="connsiteX23" fmla="*/ 356803 w 624376"/>
                  <a:gd name="connsiteY23" fmla="*/ 18329 h 742817"/>
                  <a:gd name="connsiteX24" fmla="*/ 353929 w 624376"/>
                  <a:gd name="connsiteY24" fmla="*/ 14065 h 742817"/>
                  <a:gd name="connsiteX25" fmla="*/ 336814 w 624376"/>
                  <a:gd name="connsiteY25" fmla="*/ 2428 h 742817"/>
                  <a:gd name="connsiteX26" fmla="*/ 167761 w 624376"/>
                  <a:gd name="connsiteY26" fmla="*/ 109514 h 742817"/>
                  <a:gd name="connsiteX27" fmla="*/ 161474 w 624376"/>
                  <a:gd name="connsiteY27" fmla="*/ 149519 h 742817"/>
                  <a:gd name="connsiteX28" fmla="*/ 161385 w 624376"/>
                  <a:gd name="connsiteY28" fmla="*/ 163751 h 742817"/>
                  <a:gd name="connsiteX29" fmla="*/ 153311 w 624376"/>
                  <a:gd name="connsiteY29" fmla="*/ 202479 h 742817"/>
                  <a:gd name="connsiteX30" fmla="*/ 135572 w 624376"/>
                  <a:gd name="connsiteY30" fmla="*/ 243892 h 742817"/>
                  <a:gd name="connsiteX31" fmla="*/ 140573 w 624376"/>
                  <a:gd name="connsiteY31" fmla="*/ 256400 h 742817"/>
                  <a:gd name="connsiteX32" fmla="*/ 144325 w 624376"/>
                  <a:gd name="connsiteY32" fmla="*/ 257170 h 742817"/>
                  <a:gd name="connsiteX33" fmla="*/ 146529 w 624376"/>
                  <a:gd name="connsiteY33" fmla="*/ 256910 h 742817"/>
                  <a:gd name="connsiteX34" fmla="*/ 171073 w 624376"/>
                  <a:gd name="connsiteY34" fmla="*/ 250394 h 742817"/>
                  <a:gd name="connsiteX35" fmla="*/ 226414 w 624376"/>
                  <a:gd name="connsiteY35" fmla="*/ 342605 h 742817"/>
                  <a:gd name="connsiteX36" fmla="*/ 226414 w 624376"/>
                  <a:gd name="connsiteY36" fmla="*/ 370736 h 742817"/>
                  <a:gd name="connsiteX37" fmla="*/ 214595 w 624376"/>
                  <a:gd name="connsiteY37" fmla="*/ 388357 h 742817"/>
                  <a:gd name="connsiteX38" fmla="*/ 167396 w 624376"/>
                  <a:gd name="connsiteY38" fmla="*/ 407731 h 742817"/>
                  <a:gd name="connsiteX39" fmla="*/ 49177 w 624376"/>
                  <a:gd name="connsiteY39" fmla="*/ 468770 h 742817"/>
                  <a:gd name="connsiteX40" fmla="*/ 16961 w 624376"/>
                  <a:gd name="connsiteY40" fmla="*/ 532729 h 742817"/>
                  <a:gd name="connsiteX41" fmla="*/ 361 w 624376"/>
                  <a:gd name="connsiteY41" fmla="*/ 668546 h 742817"/>
                  <a:gd name="connsiteX42" fmla="*/ 20468 w 624376"/>
                  <a:gd name="connsiteY42" fmla="*/ 713073 h 742817"/>
                  <a:gd name="connsiteX43" fmla="*/ 83619 w 624376"/>
                  <a:gd name="connsiteY43" fmla="*/ 742818 h 742817"/>
                  <a:gd name="connsiteX44" fmla="*/ 83619 w 624376"/>
                  <a:gd name="connsiteY44" fmla="*/ 722734 h 742817"/>
                  <a:gd name="connsiteX45" fmla="*/ 31097 w 624376"/>
                  <a:gd name="connsiteY45" fmla="*/ 697264 h 742817"/>
                  <a:gd name="connsiteX46" fmla="*/ 19279 w 624376"/>
                  <a:gd name="connsiteY46" fmla="*/ 670785 h 742817"/>
                  <a:gd name="connsiteX47" fmla="*/ 35924 w 624376"/>
                  <a:gd name="connsiteY47" fmla="*/ 534577 h 742817"/>
                  <a:gd name="connsiteX48" fmla="*/ 35994 w 624376"/>
                  <a:gd name="connsiteY48" fmla="*/ 533625 h 742817"/>
                  <a:gd name="connsiteX49" fmla="*/ 61076 w 624376"/>
                  <a:gd name="connsiteY49" fmla="*/ 483647 h 742817"/>
                  <a:gd name="connsiteX50" fmla="*/ 172899 w 624376"/>
                  <a:gd name="connsiteY50" fmla="*/ 425978 h 742817"/>
                  <a:gd name="connsiteX51" fmla="*/ 192711 w 624376"/>
                  <a:gd name="connsiteY51" fmla="*/ 419032 h 742817"/>
                  <a:gd name="connsiteX52" fmla="*/ 312187 w 624376"/>
                  <a:gd name="connsiteY52" fmla="*/ 447703 h 742817"/>
                  <a:gd name="connsiteX53" fmla="*/ 431640 w 624376"/>
                  <a:gd name="connsiteY53" fmla="*/ 419032 h 742817"/>
                  <a:gd name="connsiteX54" fmla="*/ 170821 w 624376"/>
                  <a:gd name="connsiteY54" fmla="*/ 209987 h 742817"/>
                  <a:gd name="connsiteX55" fmla="*/ 180441 w 624376"/>
                  <a:gd name="connsiteY55" fmla="*/ 163869 h 742817"/>
                  <a:gd name="connsiteX56" fmla="*/ 180530 w 624376"/>
                  <a:gd name="connsiteY56" fmla="*/ 149642 h 742817"/>
                  <a:gd name="connsiteX57" fmla="*/ 185873 w 624376"/>
                  <a:gd name="connsiteY57" fmla="*/ 115430 h 742817"/>
                  <a:gd name="connsiteX58" fmla="*/ 311082 w 624376"/>
                  <a:gd name="connsiteY58" fmla="*/ 19045 h 742817"/>
                  <a:gd name="connsiteX59" fmla="*/ 333304 w 624376"/>
                  <a:gd name="connsiteY59" fmla="*/ 21152 h 742817"/>
                  <a:gd name="connsiteX60" fmla="*/ 338128 w 624376"/>
                  <a:gd name="connsiteY60" fmla="*/ 24701 h 742817"/>
                  <a:gd name="connsiteX61" fmla="*/ 346625 w 624376"/>
                  <a:gd name="connsiteY61" fmla="*/ 37314 h 742817"/>
                  <a:gd name="connsiteX62" fmla="*/ 359845 w 624376"/>
                  <a:gd name="connsiteY62" fmla="*/ 39895 h 742817"/>
                  <a:gd name="connsiteX63" fmla="*/ 360275 w 624376"/>
                  <a:gd name="connsiteY63" fmla="*/ 39588 h 742817"/>
                  <a:gd name="connsiteX64" fmla="*/ 367944 w 624376"/>
                  <a:gd name="connsiteY64" fmla="*/ 33789 h 742817"/>
                  <a:gd name="connsiteX65" fmla="*/ 369047 w 624376"/>
                  <a:gd name="connsiteY65" fmla="*/ 33599 h 742817"/>
                  <a:gd name="connsiteX66" fmla="*/ 441223 w 624376"/>
                  <a:gd name="connsiteY66" fmla="*/ 126109 h 742817"/>
                  <a:gd name="connsiteX67" fmla="*/ 441228 w 624376"/>
                  <a:gd name="connsiteY67" fmla="*/ 126109 h 742817"/>
                  <a:gd name="connsiteX68" fmla="*/ 451929 w 624376"/>
                  <a:gd name="connsiteY68" fmla="*/ 168791 h 742817"/>
                  <a:gd name="connsiteX69" fmla="*/ 455827 w 624376"/>
                  <a:gd name="connsiteY69" fmla="*/ 180492 h 742817"/>
                  <a:gd name="connsiteX70" fmla="*/ 399248 w 624376"/>
                  <a:gd name="connsiteY70" fmla="*/ 119151 h 742817"/>
                  <a:gd name="connsiteX71" fmla="*/ 391663 w 624376"/>
                  <a:gd name="connsiteY71" fmla="*/ 114695 h 742817"/>
                  <a:gd name="connsiteX72" fmla="*/ 383662 w 624376"/>
                  <a:gd name="connsiteY72" fmla="*/ 118361 h 742817"/>
                  <a:gd name="connsiteX73" fmla="*/ 160780 w 624376"/>
                  <a:gd name="connsiteY73" fmla="*/ 233427 h 742817"/>
                  <a:gd name="connsiteX74" fmla="*/ 189585 w 624376"/>
                  <a:gd name="connsiteY74" fmla="*/ 244913 h 742817"/>
                  <a:gd name="connsiteX75" fmla="*/ 390248 w 624376"/>
                  <a:gd name="connsiteY75" fmla="*/ 139968 h 742817"/>
                  <a:gd name="connsiteX76" fmla="*/ 436032 w 624376"/>
                  <a:gd name="connsiteY76" fmla="*/ 190069 h 742817"/>
                  <a:gd name="connsiteX77" fmla="*/ 436032 w 624376"/>
                  <a:gd name="connsiteY77" fmla="*/ 228616 h 742817"/>
                  <a:gd name="connsiteX78" fmla="*/ 312348 w 624376"/>
                  <a:gd name="connsiteY78" fmla="*/ 352446 h 742817"/>
                  <a:gd name="connsiteX79" fmla="*/ 189585 w 624376"/>
                  <a:gd name="connsiteY79" fmla="*/ 244911 h 742817"/>
                  <a:gd name="connsiteX80" fmla="*/ 312194 w 624376"/>
                  <a:gd name="connsiteY80" fmla="*/ 428643 h 742817"/>
                  <a:gd name="connsiteX81" fmla="*/ 213881 w 624376"/>
                  <a:gd name="connsiteY81" fmla="*/ 409240 h 742817"/>
                  <a:gd name="connsiteX82" fmla="*/ 221822 w 624376"/>
                  <a:gd name="connsiteY82" fmla="*/ 405979 h 742817"/>
                  <a:gd name="connsiteX83" fmla="*/ 245459 w 624376"/>
                  <a:gd name="connsiteY83" fmla="*/ 370737 h 742817"/>
                  <a:gd name="connsiteX84" fmla="*/ 245459 w 624376"/>
                  <a:gd name="connsiteY84" fmla="*/ 354754 h 742817"/>
                  <a:gd name="connsiteX85" fmla="*/ 378860 w 624376"/>
                  <a:gd name="connsiteY85" fmla="*/ 354897 h 742817"/>
                  <a:gd name="connsiteX86" fmla="*/ 378860 w 624376"/>
                  <a:gd name="connsiteY86" fmla="*/ 370738 h 742817"/>
                  <a:gd name="connsiteX87" fmla="*/ 402492 w 624376"/>
                  <a:gd name="connsiteY87" fmla="*/ 405980 h 742817"/>
                  <a:gd name="connsiteX88" fmla="*/ 410461 w 624376"/>
                  <a:gd name="connsiteY88" fmla="*/ 409252 h 742817"/>
                  <a:gd name="connsiteX89" fmla="*/ 312194 w 624376"/>
                  <a:gd name="connsiteY89" fmla="*/ 428643 h 742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24376" h="742817">
                    <a:moveTo>
                      <a:pt x="451419" y="425953"/>
                    </a:moveTo>
                    <a:cubicBezTo>
                      <a:pt x="492458" y="440680"/>
                      <a:pt x="531289" y="457461"/>
                      <a:pt x="563440" y="483763"/>
                    </a:cubicBezTo>
                    <a:cubicBezTo>
                      <a:pt x="578838" y="495773"/>
                      <a:pt x="587996" y="514090"/>
                      <a:pt x="588364" y="533615"/>
                    </a:cubicBezTo>
                    <a:lnTo>
                      <a:pt x="605088" y="670717"/>
                    </a:lnTo>
                    <a:cubicBezTo>
                      <a:pt x="606438" y="681078"/>
                      <a:pt x="601883" y="691325"/>
                      <a:pt x="593288" y="697264"/>
                    </a:cubicBezTo>
                    <a:cubicBezTo>
                      <a:pt x="576901" y="707854"/>
                      <a:pt x="559282" y="716403"/>
                      <a:pt x="540821" y="722719"/>
                    </a:cubicBezTo>
                    <a:lnTo>
                      <a:pt x="540821" y="742802"/>
                    </a:lnTo>
                    <a:cubicBezTo>
                      <a:pt x="563053" y="735663"/>
                      <a:pt x="584263" y="725669"/>
                      <a:pt x="603921" y="713068"/>
                    </a:cubicBezTo>
                    <a:cubicBezTo>
                      <a:pt x="618452" y="703150"/>
                      <a:pt x="626208" y="685931"/>
                      <a:pt x="624007" y="668475"/>
                    </a:cubicBezTo>
                    <a:lnTo>
                      <a:pt x="607399" y="532729"/>
                    </a:lnTo>
                    <a:cubicBezTo>
                      <a:pt x="606792" y="507731"/>
                      <a:pt x="595033" y="484316"/>
                      <a:pt x="575346" y="468900"/>
                    </a:cubicBezTo>
                    <a:cubicBezTo>
                      <a:pt x="540791" y="440629"/>
                      <a:pt x="499763" y="423021"/>
                      <a:pt x="456611" y="407601"/>
                    </a:cubicBezTo>
                    <a:lnTo>
                      <a:pt x="409728" y="388361"/>
                    </a:lnTo>
                    <a:cubicBezTo>
                      <a:pt x="402565" y="385443"/>
                      <a:pt x="397889" y="378470"/>
                      <a:pt x="397910" y="370736"/>
                    </a:cubicBezTo>
                    <a:lnTo>
                      <a:pt x="397910" y="342660"/>
                    </a:lnTo>
                    <a:cubicBezTo>
                      <a:pt x="433857" y="315765"/>
                      <a:pt x="455038" y="273512"/>
                      <a:pt x="455079" y="228618"/>
                    </a:cubicBezTo>
                    <a:lnTo>
                      <a:pt x="455079" y="201007"/>
                    </a:lnTo>
                    <a:cubicBezTo>
                      <a:pt x="460011" y="203042"/>
                      <a:pt x="465279" y="204144"/>
                      <a:pt x="470613" y="204257"/>
                    </a:cubicBezTo>
                    <a:cubicBezTo>
                      <a:pt x="475873" y="204257"/>
                      <a:pt x="480138" y="199993"/>
                      <a:pt x="480138" y="194732"/>
                    </a:cubicBezTo>
                    <a:cubicBezTo>
                      <a:pt x="480138" y="193709"/>
                      <a:pt x="479973" y="192694"/>
                      <a:pt x="479650" y="191723"/>
                    </a:cubicBezTo>
                    <a:lnTo>
                      <a:pt x="470004" y="162767"/>
                    </a:lnTo>
                    <a:cubicBezTo>
                      <a:pt x="465796" y="149550"/>
                      <a:pt x="462427" y="136081"/>
                      <a:pt x="459918" y="122439"/>
                    </a:cubicBezTo>
                    <a:cubicBezTo>
                      <a:pt x="450524" y="76386"/>
                      <a:pt x="420232" y="37328"/>
                      <a:pt x="377965" y="16771"/>
                    </a:cubicBezTo>
                    <a:cubicBezTo>
                      <a:pt x="371186" y="13238"/>
                      <a:pt x="362992" y="13842"/>
                      <a:pt x="356803" y="18329"/>
                    </a:cubicBezTo>
                    <a:lnTo>
                      <a:pt x="353929" y="14065"/>
                    </a:lnTo>
                    <a:cubicBezTo>
                      <a:pt x="350028" y="8035"/>
                      <a:pt x="343856" y="3838"/>
                      <a:pt x="336814" y="2428"/>
                    </a:cubicBezTo>
                    <a:cubicBezTo>
                      <a:pt x="263085" y="-11435"/>
                      <a:pt x="191987" y="35370"/>
                      <a:pt x="167761" y="109514"/>
                    </a:cubicBezTo>
                    <a:cubicBezTo>
                      <a:pt x="163610" y="122444"/>
                      <a:pt x="161488" y="135939"/>
                      <a:pt x="161474" y="149519"/>
                    </a:cubicBezTo>
                    <a:lnTo>
                      <a:pt x="161385" y="163751"/>
                    </a:lnTo>
                    <a:cubicBezTo>
                      <a:pt x="161318" y="177071"/>
                      <a:pt x="158573" y="190242"/>
                      <a:pt x="153311" y="202479"/>
                    </a:cubicBezTo>
                    <a:lnTo>
                      <a:pt x="135572" y="243892"/>
                    </a:lnTo>
                    <a:cubicBezTo>
                      <a:pt x="133499" y="248727"/>
                      <a:pt x="135738" y="254327"/>
                      <a:pt x="140573" y="256400"/>
                    </a:cubicBezTo>
                    <a:cubicBezTo>
                      <a:pt x="141759" y="256908"/>
                      <a:pt x="143036" y="257170"/>
                      <a:pt x="144325" y="257170"/>
                    </a:cubicBezTo>
                    <a:cubicBezTo>
                      <a:pt x="145067" y="257171"/>
                      <a:pt x="145807" y="257084"/>
                      <a:pt x="146529" y="256910"/>
                    </a:cubicBezTo>
                    <a:cubicBezTo>
                      <a:pt x="148122" y="256529"/>
                      <a:pt x="157183" y="254339"/>
                      <a:pt x="171073" y="250394"/>
                    </a:cubicBezTo>
                    <a:cubicBezTo>
                      <a:pt x="176797" y="287169"/>
                      <a:pt x="196654" y="320255"/>
                      <a:pt x="226414" y="342605"/>
                    </a:cubicBezTo>
                    <a:lnTo>
                      <a:pt x="226414" y="370736"/>
                    </a:lnTo>
                    <a:cubicBezTo>
                      <a:pt x="226433" y="378469"/>
                      <a:pt x="221757" y="385441"/>
                      <a:pt x="214595" y="388357"/>
                    </a:cubicBezTo>
                    <a:lnTo>
                      <a:pt x="167396" y="407731"/>
                    </a:lnTo>
                    <a:cubicBezTo>
                      <a:pt x="124379" y="423120"/>
                      <a:pt x="83502" y="440687"/>
                      <a:pt x="49177" y="468770"/>
                    </a:cubicBezTo>
                    <a:cubicBezTo>
                      <a:pt x="29408" y="484194"/>
                      <a:pt x="17587" y="507663"/>
                      <a:pt x="16961" y="532729"/>
                    </a:cubicBezTo>
                    <a:lnTo>
                      <a:pt x="361" y="668546"/>
                    </a:lnTo>
                    <a:cubicBezTo>
                      <a:pt x="-1814" y="685984"/>
                      <a:pt x="5948" y="703174"/>
                      <a:pt x="20468" y="713073"/>
                    </a:cubicBezTo>
                    <a:cubicBezTo>
                      <a:pt x="40143" y="725677"/>
                      <a:pt x="61370" y="735676"/>
                      <a:pt x="83619" y="742818"/>
                    </a:cubicBezTo>
                    <a:lnTo>
                      <a:pt x="83619" y="722734"/>
                    </a:lnTo>
                    <a:cubicBezTo>
                      <a:pt x="65139" y="716415"/>
                      <a:pt x="47501" y="707862"/>
                      <a:pt x="31097" y="697264"/>
                    </a:cubicBezTo>
                    <a:cubicBezTo>
                      <a:pt x="22514" y="691345"/>
                      <a:pt x="17954" y="681127"/>
                      <a:pt x="19279" y="670785"/>
                    </a:cubicBezTo>
                    <a:lnTo>
                      <a:pt x="35924" y="534577"/>
                    </a:lnTo>
                    <a:lnTo>
                      <a:pt x="35994" y="533625"/>
                    </a:lnTo>
                    <a:cubicBezTo>
                      <a:pt x="36378" y="514033"/>
                      <a:pt x="45597" y="495664"/>
                      <a:pt x="61076" y="483647"/>
                    </a:cubicBezTo>
                    <a:cubicBezTo>
                      <a:pt x="93087" y="457453"/>
                      <a:pt x="131876" y="440700"/>
                      <a:pt x="172899" y="425978"/>
                    </a:cubicBezTo>
                    <a:lnTo>
                      <a:pt x="192711" y="419032"/>
                    </a:lnTo>
                    <a:cubicBezTo>
                      <a:pt x="218481" y="436803"/>
                      <a:pt x="263515" y="447703"/>
                      <a:pt x="312187" y="447703"/>
                    </a:cubicBezTo>
                    <a:cubicBezTo>
                      <a:pt x="360840" y="447703"/>
                      <a:pt x="405870" y="436806"/>
                      <a:pt x="431640" y="419032"/>
                    </a:cubicBezTo>
                    <a:close/>
                    <a:moveTo>
                      <a:pt x="170821" y="209987"/>
                    </a:moveTo>
                    <a:cubicBezTo>
                      <a:pt x="177089" y="195416"/>
                      <a:pt x="180361" y="179732"/>
                      <a:pt x="180441" y="163869"/>
                    </a:cubicBezTo>
                    <a:lnTo>
                      <a:pt x="180530" y="149642"/>
                    </a:lnTo>
                    <a:cubicBezTo>
                      <a:pt x="180530" y="138030"/>
                      <a:pt x="182333" y="126488"/>
                      <a:pt x="185873" y="115430"/>
                    </a:cubicBezTo>
                    <a:cubicBezTo>
                      <a:pt x="204703" y="57778"/>
                      <a:pt x="255026" y="19045"/>
                      <a:pt x="311082" y="19045"/>
                    </a:cubicBezTo>
                    <a:cubicBezTo>
                      <a:pt x="318538" y="19059"/>
                      <a:pt x="325978" y="19763"/>
                      <a:pt x="333304" y="21152"/>
                    </a:cubicBezTo>
                    <a:cubicBezTo>
                      <a:pt x="335317" y="21654"/>
                      <a:pt x="337049" y="22930"/>
                      <a:pt x="338128" y="24701"/>
                    </a:cubicBezTo>
                    <a:lnTo>
                      <a:pt x="346625" y="37314"/>
                    </a:lnTo>
                    <a:cubicBezTo>
                      <a:pt x="349563" y="41678"/>
                      <a:pt x="355482" y="42833"/>
                      <a:pt x="359845" y="39895"/>
                    </a:cubicBezTo>
                    <a:cubicBezTo>
                      <a:pt x="359991" y="39796"/>
                      <a:pt x="360135" y="39694"/>
                      <a:pt x="360275" y="39588"/>
                    </a:cubicBezTo>
                    <a:lnTo>
                      <a:pt x="367944" y="33789"/>
                    </a:lnTo>
                    <a:cubicBezTo>
                      <a:pt x="368249" y="33529"/>
                      <a:pt x="368671" y="33456"/>
                      <a:pt x="369047" y="33599"/>
                    </a:cubicBezTo>
                    <a:cubicBezTo>
                      <a:pt x="406349" y="51326"/>
                      <a:pt x="433101" y="85615"/>
                      <a:pt x="441223" y="126109"/>
                    </a:cubicBezTo>
                    <a:lnTo>
                      <a:pt x="441228" y="126109"/>
                    </a:lnTo>
                    <a:cubicBezTo>
                      <a:pt x="443887" y="140549"/>
                      <a:pt x="447462" y="154804"/>
                      <a:pt x="451929" y="168791"/>
                    </a:cubicBezTo>
                    <a:lnTo>
                      <a:pt x="455827" y="180492"/>
                    </a:lnTo>
                    <a:cubicBezTo>
                      <a:pt x="435675" y="169079"/>
                      <a:pt x="411951" y="139401"/>
                      <a:pt x="399248" y="119151"/>
                    </a:cubicBezTo>
                    <a:cubicBezTo>
                      <a:pt x="397599" y="116517"/>
                      <a:pt x="394767" y="114854"/>
                      <a:pt x="391663" y="114695"/>
                    </a:cubicBezTo>
                    <a:cubicBezTo>
                      <a:pt x="388553" y="114515"/>
                      <a:pt x="385556" y="115888"/>
                      <a:pt x="383662" y="118361"/>
                    </a:cubicBezTo>
                    <a:cubicBezTo>
                      <a:pt x="336011" y="179622"/>
                      <a:pt x="208772" y="219977"/>
                      <a:pt x="160780" y="233427"/>
                    </a:cubicBezTo>
                    <a:close/>
                    <a:moveTo>
                      <a:pt x="189585" y="244913"/>
                    </a:moveTo>
                    <a:cubicBezTo>
                      <a:pt x="245602" y="227688"/>
                      <a:pt x="341740" y="192222"/>
                      <a:pt x="390248" y="139968"/>
                    </a:cubicBezTo>
                    <a:cubicBezTo>
                      <a:pt x="402976" y="158819"/>
                      <a:pt x="418401" y="175699"/>
                      <a:pt x="436032" y="190069"/>
                    </a:cubicBezTo>
                    <a:lnTo>
                      <a:pt x="436032" y="228616"/>
                    </a:lnTo>
                    <a:cubicBezTo>
                      <a:pt x="436072" y="296966"/>
                      <a:pt x="380697" y="352406"/>
                      <a:pt x="312348" y="352446"/>
                    </a:cubicBezTo>
                    <a:cubicBezTo>
                      <a:pt x="250240" y="352483"/>
                      <a:pt x="197726" y="306482"/>
                      <a:pt x="189585" y="244911"/>
                    </a:cubicBezTo>
                    <a:close/>
                    <a:moveTo>
                      <a:pt x="312194" y="428643"/>
                    </a:moveTo>
                    <a:cubicBezTo>
                      <a:pt x="278395" y="429476"/>
                      <a:pt x="244828" y="422851"/>
                      <a:pt x="213881" y="409240"/>
                    </a:cubicBezTo>
                    <a:lnTo>
                      <a:pt x="221822" y="405979"/>
                    </a:lnTo>
                    <a:cubicBezTo>
                      <a:pt x="236143" y="400142"/>
                      <a:pt x="245493" y="386202"/>
                      <a:pt x="245459" y="370737"/>
                    </a:cubicBezTo>
                    <a:lnTo>
                      <a:pt x="245459" y="354754"/>
                    </a:lnTo>
                    <a:cubicBezTo>
                      <a:pt x="287125" y="377024"/>
                      <a:pt x="337146" y="377078"/>
                      <a:pt x="378860" y="354897"/>
                    </a:cubicBezTo>
                    <a:lnTo>
                      <a:pt x="378860" y="370738"/>
                    </a:lnTo>
                    <a:cubicBezTo>
                      <a:pt x="378827" y="386201"/>
                      <a:pt x="388174" y="400141"/>
                      <a:pt x="402492" y="405980"/>
                    </a:cubicBezTo>
                    <a:lnTo>
                      <a:pt x="410461" y="409252"/>
                    </a:lnTo>
                    <a:cubicBezTo>
                      <a:pt x="379527" y="422854"/>
                      <a:pt x="345976" y="429475"/>
                      <a:pt x="312194" y="428643"/>
                    </a:cubicBezTo>
                    <a:close/>
                  </a:path>
                </a:pathLst>
              </a:custGeom>
              <a:solidFill>
                <a:srgbClr val="000000"/>
              </a:solid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4EF411E0-349D-407E-96F7-81B5DD74D059}"/>
                  </a:ext>
                </a:extLst>
              </p:cNvPr>
              <p:cNvSpPr/>
              <p:nvPr/>
            </p:nvSpPr>
            <p:spPr>
              <a:xfrm>
                <a:off x="9335578" y="4766051"/>
                <a:ext cx="505940" cy="304800"/>
              </a:xfrm>
              <a:custGeom>
                <a:avLst/>
                <a:gdLst>
                  <a:gd name="connsiteX0" fmla="*/ 485773 w 552448"/>
                  <a:gd name="connsiteY0" fmla="*/ 33719 h 304800"/>
                  <a:gd name="connsiteX1" fmla="*/ 451865 w 552448"/>
                  <a:gd name="connsiteY1" fmla="*/ 0 h 304800"/>
                  <a:gd name="connsiteX2" fmla="*/ 451771 w 552448"/>
                  <a:gd name="connsiteY2" fmla="*/ 0 h 304800"/>
                  <a:gd name="connsiteX3" fmla="*/ 100394 w 552448"/>
                  <a:gd name="connsiteY3" fmla="*/ 0 h 304800"/>
                  <a:gd name="connsiteX4" fmla="*/ 66675 w 552448"/>
                  <a:gd name="connsiteY4" fmla="*/ 33719 h 304800"/>
                  <a:gd name="connsiteX5" fmla="*/ 66675 w 552448"/>
                  <a:gd name="connsiteY5" fmla="*/ 249460 h 304800"/>
                  <a:gd name="connsiteX6" fmla="*/ 0 w 552448"/>
                  <a:gd name="connsiteY6" fmla="*/ 249460 h 304800"/>
                  <a:gd name="connsiteX7" fmla="*/ 0 w 552448"/>
                  <a:gd name="connsiteY7" fmla="*/ 271120 h 304800"/>
                  <a:gd name="connsiteX8" fmla="*/ 33718 w 552448"/>
                  <a:gd name="connsiteY8" fmla="*/ 304800 h 304800"/>
                  <a:gd name="connsiteX9" fmla="*/ 518767 w 552448"/>
                  <a:gd name="connsiteY9" fmla="*/ 304800 h 304800"/>
                  <a:gd name="connsiteX10" fmla="*/ 552448 w 552448"/>
                  <a:gd name="connsiteY10" fmla="*/ 271082 h 304800"/>
                  <a:gd name="connsiteX11" fmla="*/ 552448 w 552448"/>
                  <a:gd name="connsiteY11" fmla="*/ 249460 h 304800"/>
                  <a:gd name="connsiteX12" fmla="*/ 485773 w 552448"/>
                  <a:gd name="connsiteY12" fmla="*/ 249460 h 304800"/>
                  <a:gd name="connsiteX13" fmla="*/ 533398 w 552448"/>
                  <a:gd name="connsiteY13" fmla="*/ 268510 h 304800"/>
                  <a:gd name="connsiteX14" fmla="*/ 533398 w 552448"/>
                  <a:gd name="connsiteY14" fmla="*/ 271045 h 304800"/>
                  <a:gd name="connsiteX15" fmla="*/ 518730 w 552448"/>
                  <a:gd name="connsiteY15" fmla="*/ 285750 h 304800"/>
                  <a:gd name="connsiteX16" fmla="*/ 33755 w 552448"/>
                  <a:gd name="connsiteY16" fmla="*/ 285750 h 304800"/>
                  <a:gd name="connsiteX17" fmla="*/ 19048 w 552448"/>
                  <a:gd name="connsiteY17" fmla="*/ 271082 h 304800"/>
                  <a:gd name="connsiteX18" fmla="*/ 19048 w 552448"/>
                  <a:gd name="connsiteY18" fmla="*/ 268510 h 304800"/>
                  <a:gd name="connsiteX19" fmla="*/ 85723 w 552448"/>
                  <a:gd name="connsiteY19" fmla="*/ 268510 h 304800"/>
                  <a:gd name="connsiteX20" fmla="*/ 85723 w 552448"/>
                  <a:gd name="connsiteY20" fmla="*/ 33719 h 304800"/>
                  <a:gd name="connsiteX21" fmla="*/ 100392 w 552448"/>
                  <a:gd name="connsiteY21" fmla="*/ 19050 h 304800"/>
                  <a:gd name="connsiteX22" fmla="*/ 452055 w 552448"/>
                  <a:gd name="connsiteY22" fmla="*/ 19050 h 304800"/>
                  <a:gd name="connsiteX23" fmla="*/ 466723 w 552448"/>
                  <a:gd name="connsiteY23" fmla="*/ 33719 h 304800"/>
                  <a:gd name="connsiteX24" fmla="*/ 466723 w 552448"/>
                  <a:gd name="connsiteY24" fmla="*/ 26851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2448" h="304800">
                    <a:moveTo>
                      <a:pt x="485773" y="33719"/>
                    </a:moveTo>
                    <a:cubicBezTo>
                      <a:pt x="485721" y="15044"/>
                      <a:pt x="470540" y="-52"/>
                      <a:pt x="451865" y="0"/>
                    </a:cubicBezTo>
                    <a:cubicBezTo>
                      <a:pt x="451834" y="0"/>
                      <a:pt x="451802" y="0"/>
                      <a:pt x="451771" y="0"/>
                    </a:cubicBezTo>
                    <a:lnTo>
                      <a:pt x="100394" y="0"/>
                    </a:lnTo>
                    <a:cubicBezTo>
                      <a:pt x="81780" y="20"/>
                      <a:pt x="66695" y="15105"/>
                      <a:pt x="66675" y="33719"/>
                    </a:cubicBezTo>
                    <a:lnTo>
                      <a:pt x="66675" y="249460"/>
                    </a:lnTo>
                    <a:lnTo>
                      <a:pt x="0" y="249460"/>
                    </a:lnTo>
                    <a:lnTo>
                      <a:pt x="0" y="271120"/>
                    </a:lnTo>
                    <a:cubicBezTo>
                      <a:pt x="125" y="289683"/>
                      <a:pt x="15153" y="304695"/>
                      <a:pt x="33718" y="304800"/>
                    </a:cubicBezTo>
                    <a:lnTo>
                      <a:pt x="518767" y="304800"/>
                    </a:lnTo>
                    <a:cubicBezTo>
                      <a:pt x="537331" y="304675"/>
                      <a:pt x="552344" y="289646"/>
                      <a:pt x="552448" y="271082"/>
                    </a:cubicBezTo>
                    <a:lnTo>
                      <a:pt x="552448" y="249460"/>
                    </a:lnTo>
                    <a:lnTo>
                      <a:pt x="485773" y="249460"/>
                    </a:lnTo>
                    <a:close/>
                    <a:moveTo>
                      <a:pt x="533398" y="268510"/>
                    </a:moveTo>
                    <a:lnTo>
                      <a:pt x="533398" y="271045"/>
                    </a:lnTo>
                    <a:cubicBezTo>
                      <a:pt x="533349" y="279132"/>
                      <a:pt x="526816" y="285681"/>
                      <a:pt x="518730" y="285750"/>
                    </a:cubicBezTo>
                    <a:lnTo>
                      <a:pt x="33755" y="285750"/>
                    </a:lnTo>
                    <a:cubicBezTo>
                      <a:pt x="25668" y="285701"/>
                      <a:pt x="19119" y="279168"/>
                      <a:pt x="19048" y="271082"/>
                    </a:cubicBezTo>
                    <a:lnTo>
                      <a:pt x="19048" y="268510"/>
                    </a:lnTo>
                    <a:lnTo>
                      <a:pt x="85723" y="268510"/>
                    </a:lnTo>
                    <a:lnTo>
                      <a:pt x="85723" y="33719"/>
                    </a:lnTo>
                    <a:cubicBezTo>
                      <a:pt x="85733" y="25621"/>
                      <a:pt x="92294" y="19060"/>
                      <a:pt x="100392" y="19050"/>
                    </a:cubicBezTo>
                    <a:lnTo>
                      <a:pt x="452055" y="19050"/>
                    </a:lnTo>
                    <a:cubicBezTo>
                      <a:pt x="460152" y="19060"/>
                      <a:pt x="466714" y="25621"/>
                      <a:pt x="466723" y="33719"/>
                    </a:cubicBezTo>
                    <a:lnTo>
                      <a:pt x="466723" y="268510"/>
                    </a:lnTo>
                    <a:close/>
                  </a:path>
                </a:pathLst>
              </a:custGeom>
              <a:solidFill>
                <a:srgbClr val="000000"/>
              </a:solid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8A8BA228-F885-4684-A4CC-C12CE144A917}"/>
                  </a:ext>
                </a:extLst>
              </p:cNvPr>
              <p:cNvSpPr/>
              <p:nvPr/>
            </p:nvSpPr>
            <p:spPr>
              <a:xfrm>
                <a:off x="9490705" y="4963981"/>
                <a:ext cx="66865" cy="106870"/>
              </a:xfrm>
              <a:custGeom>
                <a:avLst/>
                <a:gdLst>
                  <a:gd name="connsiteX0" fmla="*/ 53435 w 66865"/>
                  <a:gd name="connsiteY0" fmla="*/ 0 h 106870"/>
                  <a:gd name="connsiteX1" fmla="*/ 0 w 66865"/>
                  <a:gd name="connsiteY1" fmla="*/ 53435 h 106870"/>
                  <a:gd name="connsiteX2" fmla="*/ 53435 w 66865"/>
                  <a:gd name="connsiteY2" fmla="*/ 106871 h 106870"/>
                  <a:gd name="connsiteX3" fmla="*/ 66866 w 66865"/>
                  <a:gd name="connsiteY3" fmla="*/ 93440 h 106870"/>
                  <a:gd name="connsiteX4" fmla="*/ 26956 w 66865"/>
                  <a:gd name="connsiteY4" fmla="*/ 53435 h 106870"/>
                  <a:gd name="connsiteX5" fmla="*/ 66866 w 66865"/>
                  <a:gd name="connsiteY5" fmla="*/ 13430 h 106870"/>
                  <a:gd name="connsiteX6" fmla="*/ 53435 w 66865"/>
                  <a:gd name="connsiteY6" fmla="*/ 0 h 10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65" h="106870">
                    <a:moveTo>
                      <a:pt x="53435" y="0"/>
                    </a:moveTo>
                    <a:lnTo>
                      <a:pt x="0" y="53435"/>
                    </a:lnTo>
                    <a:lnTo>
                      <a:pt x="53435" y="106871"/>
                    </a:lnTo>
                    <a:lnTo>
                      <a:pt x="66866" y="93440"/>
                    </a:lnTo>
                    <a:lnTo>
                      <a:pt x="26956" y="53435"/>
                    </a:lnTo>
                    <a:lnTo>
                      <a:pt x="66866" y="13430"/>
                    </a:lnTo>
                    <a:lnTo>
                      <a:pt x="53435" y="0"/>
                    </a:lnTo>
                    <a:close/>
                  </a:path>
                </a:pathLst>
              </a:custGeom>
              <a:solidFill>
                <a:srgbClr val="000000"/>
              </a:solid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2F861391-C530-4635-8505-8CAF79725F62}"/>
                  </a:ext>
                </a:extLst>
              </p:cNvPr>
              <p:cNvSpPr/>
              <p:nvPr/>
            </p:nvSpPr>
            <p:spPr>
              <a:xfrm>
                <a:off x="9655868" y="4963981"/>
                <a:ext cx="66865" cy="106870"/>
              </a:xfrm>
              <a:custGeom>
                <a:avLst/>
                <a:gdLst>
                  <a:gd name="connsiteX0" fmla="*/ 0 w 66865"/>
                  <a:gd name="connsiteY0" fmla="*/ 13430 h 106870"/>
                  <a:gd name="connsiteX1" fmla="*/ 39910 w 66865"/>
                  <a:gd name="connsiteY1" fmla="*/ 53435 h 106870"/>
                  <a:gd name="connsiteX2" fmla="*/ 0 w 66865"/>
                  <a:gd name="connsiteY2" fmla="*/ 93440 h 106870"/>
                  <a:gd name="connsiteX3" fmla="*/ 13430 w 66865"/>
                  <a:gd name="connsiteY3" fmla="*/ 106871 h 106870"/>
                  <a:gd name="connsiteX4" fmla="*/ 66866 w 66865"/>
                  <a:gd name="connsiteY4" fmla="*/ 53435 h 106870"/>
                  <a:gd name="connsiteX5" fmla="*/ 13430 w 66865"/>
                  <a:gd name="connsiteY5" fmla="*/ 0 h 106870"/>
                  <a:gd name="connsiteX6" fmla="*/ 0 w 66865"/>
                  <a:gd name="connsiteY6" fmla="*/ 13430 h 10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65" h="106870">
                    <a:moveTo>
                      <a:pt x="0" y="13430"/>
                    </a:moveTo>
                    <a:lnTo>
                      <a:pt x="39910" y="53435"/>
                    </a:lnTo>
                    <a:lnTo>
                      <a:pt x="0" y="93440"/>
                    </a:lnTo>
                    <a:lnTo>
                      <a:pt x="13430" y="106871"/>
                    </a:lnTo>
                    <a:lnTo>
                      <a:pt x="66866" y="53435"/>
                    </a:lnTo>
                    <a:lnTo>
                      <a:pt x="13430" y="0"/>
                    </a:lnTo>
                    <a:lnTo>
                      <a:pt x="0" y="13430"/>
                    </a:lnTo>
                    <a:close/>
                  </a:path>
                </a:pathLst>
              </a:custGeom>
              <a:solidFill>
                <a:srgbClr val="000000"/>
              </a:solid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6DE4E0F6-BA04-4113-9032-0873E2987D9C}"/>
                  </a:ext>
                </a:extLst>
              </p:cNvPr>
              <p:cNvSpPr/>
              <p:nvPr/>
            </p:nvSpPr>
            <p:spPr>
              <a:xfrm>
                <a:off x="9575477" y="4962362"/>
                <a:ext cx="62198" cy="115157"/>
              </a:xfrm>
              <a:custGeom>
                <a:avLst/>
                <a:gdLst>
                  <a:gd name="connsiteX0" fmla="*/ 0 w 62198"/>
                  <a:gd name="connsiteY0" fmla="*/ 107823 h 115157"/>
                  <a:gd name="connsiteX1" fmla="*/ 17621 w 62198"/>
                  <a:gd name="connsiteY1" fmla="*/ 115157 h 115157"/>
                  <a:gd name="connsiteX2" fmla="*/ 62198 w 62198"/>
                  <a:gd name="connsiteY2" fmla="*/ 7334 h 115157"/>
                  <a:gd name="connsiteX3" fmla="*/ 44672 w 62198"/>
                  <a:gd name="connsiteY3" fmla="*/ 0 h 115157"/>
                  <a:gd name="connsiteX4" fmla="*/ 0 w 62198"/>
                  <a:gd name="connsiteY4" fmla="*/ 107823 h 115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98" h="115157">
                    <a:moveTo>
                      <a:pt x="0" y="107823"/>
                    </a:moveTo>
                    <a:lnTo>
                      <a:pt x="17621" y="115157"/>
                    </a:lnTo>
                    <a:lnTo>
                      <a:pt x="62198" y="7334"/>
                    </a:lnTo>
                    <a:lnTo>
                      <a:pt x="44672" y="0"/>
                    </a:lnTo>
                    <a:lnTo>
                      <a:pt x="0" y="107823"/>
                    </a:lnTo>
                    <a:close/>
                  </a:path>
                </a:pathLst>
              </a:custGeom>
              <a:solidFill>
                <a:srgbClr val="000000"/>
              </a:solidFill>
              <a:ln w="9525" cap="flat">
                <a:noFill/>
                <a:prstDash val="solid"/>
                <a:miter/>
              </a:ln>
            </p:spPr>
            <p:txBody>
              <a:bodyPr rtlCol="0" anchor="ctr"/>
              <a:lstStyle/>
              <a:p>
                <a:endParaRPr lang="en-US"/>
              </a:p>
            </p:txBody>
          </p:sp>
        </p:grpSp>
        <p:grpSp>
          <p:nvGrpSpPr>
            <p:cNvPr id="105" name="Graphic 21" descr="Schoolhouse outline">
              <a:extLst>
                <a:ext uri="{FF2B5EF4-FFF2-40B4-BE49-F238E27FC236}">
                  <a16:creationId xmlns:a16="http://schemas.microsoft.com/office/drawing/2014/main" id="{DF79B0EF-7D75-426B-9610-3A5435FC3346}"/>
                </a:ext>
              </a:extLst>
            </p:cNvPr>
            <p:cNvGrpSpPr/>
            <p:nvPr/>
          </p:nvGrpSpPr>
          <p:grpSpPr>
            <a:xfrm>
              <a:off x="11395982" y="4309792"/>
              <a:ext cx="719027" cy="764498"/>
              <a:chOff x="11395982" y="4309792"/>
              <a:chExt cx="719027" cy="764498"/>
            </a:xfrm>
            <a:solidFill>
              <a:srgbClr val="000000"/>
            </a:solidFill>
          </p:grpSpPr>
          <p:sp>
            <p:nvSpPr>
              <p:cNvPr id="106" name="Freeform: Shape 105">
                <a:extLst>
                  <a:ext uri="{FF2B5EF4-FFF2-40B4-BE49-F238E27FC236}">
                    <a16:creationId xmlns:a16="http://schemas.microsoft.com/office/drawing/2014/main" id="{7AA9B5B0-E47F-4CC7-846C-564491F04AB7}"/>
                  </a:ext>
                </a:extLst>
              </p:cNvPr>
              <p:cNvSpPr/>
              <p:nvPr/>
            </p:nvSpPr>
            <p:spPr>
              <a:xfrm>
                <a:off x="11762584" y="4639017"/>
                <a:ext cx="76202" cy="76202"/>
              </a:xfrm>
              <a:custGeom>
                <a:avLst/>
                <a:gdLst>
                  <a:gd name="connsiteX0" fmla="*/ 38102 w 76202"/>
                  <a:gd name="connsiteY0" fmla="*/ 76200 h 76202"/>
                  <a:gd name="connsiteX1" fmla="*/ 76202 w 76202"/>
                  <a:gd name="connsiteY1" fmla="*/ 38100 h 76202"/>
                  <a:gd name="connsiteX2" fmla="*/ 38102 w 76202"/>
                  <a:gd name="connsiteY2" fmla="*/ 0 h 76202"/>
                  <a:gd name="connsiteX3" fmla="*/ 2 w 76202"/>
                  <a:gd name="connsiteY3" fmla="*/ 38100 h 76202"/>
                  <a:gd name="connsiteX4" fmla="*/ 37298 w 76202"/>
                  <a:gd name="connsiteY4" fmla="*/ 76200 h 76202"/>
                  <a:gd name="connsiteX5" fmla="*/ 38102 w 76202"/>
                  <a:gd name="connsiteY5" fmla="*/ 76200 h 76202"/>
                  <a:gd name="connsiteX6" fmla="*/ 38102 w 76202"/>
                  <a:gd name="connsiteY6" fmla="*/ 19050 h 76202"/>
                  <a:gd name="connsiteX7" fmla="*/ 57152 w 76202"/>
                  <a:gd name="connsiteY7" fmla="*/ 38100 h 76202"/>
                  <a:gd name="connsiteX8" fmla="*/ 38102 w 76202"/>
                  <a:gd name="connsiteY8" fmla="*/ 57150 h 76202"/>
                  <a:gd name="connsiteX9" fmla="*/ 19052 w 76202"/>
                  <a:gd name="connsiteY9" fmla="*/ 38100 h 76202"/>
                  <a:gd name="connsiteX10" fmla="*/ 37254 w 76202"/>
                  <a:gd name="connsiteY10" fmla="*/ 19031 h 76202"/>
                  <a:gd name="connsiteX11" fmla="*/ 38102 w 76202"/>
                  <a:gd name="connsiteY11" fmla="*/ 19031 h 7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2" h="76202">
                    <a:moveTo>
                      <a:pt x="38102" y="76200"/>
                    </a:moveTo>
                    <a:cubicBezTo>
                      <a:pt x="59144" y="76200"/>
                      <a:pt x="76202" y="59142"/>
                      <a:pt x="76202" y="38100"/>
                    </a:cubicBezTo>
                    <a:cubicBezTo>
                      <a:pt x="76202" y="17058"/>
                      <a:pt x="59144" y="0"/>
                      <a:pt x="38102" y="0"/>
                    </a:cubicBezTo>
                    <a:cubicBezTo>
                      <a:pt x="17061" y="0"/>
                      <a:pt x="2" y="17058"/>
                      <a:pt x="2" y="38100"/>
                    </a:cubicBezTo>
                    <a:cubicBezTo>
                      <a:pt x="-220" y="58920"/>
                      <a:pt x="16478" y="75978"/>
                      <a:pt x="37298" y="76200"/>
                    </a:cubicBezTo>
                    <a:cubicBezTo>
                      <a:pt x="37566" y="76203"/>
                      <a:pt x="37835" y="76203"/>
                      <a:pt x="38102" y="76200"/>
                    </a:cubicBezTo>
                    <a:close/>
                    <a:moveTo>
                      <a:pt x="38102" y="19050"/>
                    </a:moveTo>
                    <a:cubicBezTo>
                      <a:pt x="48623" y="19050"/>
                      <a:pt x="57152" y="27579"/>
                      <a:pt x="57152" y="38100"/>
                    </a:cubicBezTo>
                    <a:cubicBezTo>
                      <a:pt x="57152" y="48621"/>
                      <a:pt x="48623" y="57150"/>
                      <a:pt x="38102" y="57150"/>
                    </a:cubicBezTo>
                    <a:cubicBezTo>
                      <a:pt x="27581" y="57150"/>
                      <a:pt x="19052" y="48621"/>
                      <a:pt x="19052" y="38100"/>
                    </a:cubicBezTo>
                    <a:cubicBezTo>
                      <a:pt x="18813" y="27808"/>
                      <a:pt x="26963" y="19271"/>
                      <a:pt x="37254" y="19031"/>
                    </a:cubicBezTo>
                    <a:cubicBezTo>
                      <a:pt x="37537" y="19025"/>
                      <a:pt x="37819" y="19024"/>
                      <a:pt x="38102" y="19031"/>
                    </a:cubicBezTo>
                    <a:close/>
                  </a:path>
                </a:pathLst>
              </a:custGeom>
              <a:solidFill>
                <a:srgbClr val="000000"/>
              </a:solid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451BD7DC-2454-46FA-B1A6-C5DDF25CA35C}"/>
                  </a:ext>
                </a:extLst>
              </p:cNvPr>
              <p:cNvSpPr/>
              <p:nvPr/>
            </p:nvSpPr>
            <p:spPr>
              <a:xfrm>
                <a:off x="11395982" y="4309792"/>
                <a:ext cx="719027" cy="764498"/>
              </a:xfrm>
              <a:custGeom>
                <a:avLst/>
                <a:gdLst>
                  <a:gd name="connsiteX0" fmla="*/ 476250 w 704850"/>
                  <a:gd name="connsiteY0" fmla="*/ 259204 h 602189"/>
                  <a:gd name="connsiteX1" fmla="*/ 476250 w 704850"/>
                  <a:gd name="connsiteY1" fmla="*/ 216427 h 602189"/>
                  <a:gd name="connsiteX2" fmla="*/ 480212 w 704850"/>
                  <a:gd name="connsiteY2" fmla="*/ 220389 h 602189"/>
                  <a:gd name="connsiteX3" fmla="*/ 529838 w 704850"/>
                  <a:gd name="connsiteY3" fmla="*/ 170259 h 602189"/>
                  <a:gd name="connsiteX4" fmla="*/ 352425 w 704850"/>
                  <a:gd name="connsiteY4" fmla="*/ 0 h 602189"/>
                  <a:gd name="connsiteX5" fmla="*/ 171145 w 704850"/>
                  <a:gd name="connsiteY5" fmla="*/ 173165 h 602189"/>
                  <a:gd name="connsiteX6" fmla="*/ 221685 w 704850"/>
                  <a:gd name="connsiteY6" fmla="*/ 223371 h 602189"/>
                  <a:gd name="connsiteX7" fmla="*/ 228600 w 704850"/>
                  <a:gd name="connsiteY7" fmla="*/ 216446 h 602189"/>
                  <a:gd name="connsiteX8" fmla="*/ 228600 w 704850"/>
                  <a:gd name="connsiteY8" fmla="*/ 259204 h 602189"/>
                  <a:gd name="connsiteX9" fmla="*/ 0 w 704850"/>
                  <a:gd name="connsiteY9" fmla="*/ 259204 h 602189"/>
                  <a:gd name="connsiteX10" fmla="*/ 0 w 704850"/>
                  <a:gd name="connsiteY10" fmla="*/ 602190 h 602189"/>
                  <a:gd name="connsiteX11" fmla="*/ 285750 w 704850"/>
                  <a:gd name="connsiteY11" fmla="*/ 602190 h 602189"/>
                  <a:gd name="connsiteX12" fmla="*/ 285750 w 704850"/>
                  <a:gd name="connsiteY12" fmla="*/ 498158 h 602189"/>
                  <a:gd name="connsiteX13" fmla="*/ 352425 w 704850"/>
                  <a:gd name="connsiteY13" fmla="*/ 431483 h 602189"/>
                  <a:gd name="connsiteX14" fmla="*/ 419100 w 704850"/>
                  <a:gd name="connsiteY14" fmla="*/ 498158 h 602189"/>
                  <a:gd name="connsiteX15" fmla="*/ 419100 w 704850"/>
                  <a:gd name="connsiteY15" fmla="*/ 602190 h 602189"/>
                  <a:gd name="connsiteX16" fmla="*/ 704850 w 704850"/>
                  <a:gd name="connsiteY16" fmla="*/ 602190 h 602189"/>
                  <a:gd name="connsiteX17" fmla="*/ 704850 w 704850"/>
                  <a:gd name="connsiteY17" fmla="*/ 259204 h 602189"/>
                  <a:gd name="connsiteX18" fmla="*/ 221637 w 704850"/>
                  <a:gd name="connsiteY18" fmla="*/ 196472 h 602189"/>
                  <a:gd name="connsiteX19" fmla="*/ 198444 w 704850"/>
                  <a:gd name="connsiteY19" fmla="*/ 173431 h 602189"/>
                  <a:gd name="connsiteX20" fmla="*/ 352425 w 704850"/>
                  <a:gd name="connsiteY20" fmla="*/ 26422 h 602189"/>
                  <a:gd name="connsiteX21" fmla="*/ 502701 w 704850"/>
                  <a:gd name="connsiteY21" fmla="*/ 170612 h 602189"/>
                  <a:gd name="connsiteX22" fmla="*/ 480174 w 704850"/>
                  <a:gd name="connsiteY22" fmla="*/ 193358 h 602189"/>
                  <a:gd name="connsiteX23" fmla="*/ 476250 w 704850"/>
                  <a:gd name="connsiteY23" fmla="*/ 189481 h 602189"/>
                  <a:gd name="connsiteX24" fmla="*/ 476250 w 704850"/>
                  <a:gd name="connsiteY24" fmla="*/ 189414 h 602189"/>
                  <a:gd name="connsiteX25" fmla="*/ 352425 w 704850"/>
                  <a:gd name="connsiteY25" fmla="*/ 65589 h 602189"/>
                  <a:gd name="connsiteX26" fmla="*/ 228600 w 704850"/>
                  <a:gd name="connsiteY26" fmla="*/ 189414 h 602189"/>
                  <a:gd name="connsiteX27" fmla="*/ 228600 w 704850"/>
                  <a:gd name="connsiteY27" fmla="*/ 189547 h 602189"/>
                  <a:gd name="connsiteX28" fmla="*/ 685800 w 704850"/>
                  <a:gd name="connsiteY28" fmla="*/ 583140 h 602189"/>
                  <a:gd name="connsiteX29" fmla="*/ 438150 w 704850"/>
                  <a:gd name="connsiteY29" fmla="*/ 583140 h 602189"/>
                  <a:gd name="connsiteX30" fmla="*/ 438150 w 704850"/>
                  <a:gd name="connsiteY30" fmla="*/ 498158 h 602189"/>
                  <a:gd name="connsiteX31" fmla="*/ 352425 w 704850"/>
                  <a:gd name="connsiteY31" fmla="*/ 412433 h 602189"/>
                  <a:gd name="connsiteX32" fmla="*/ 266700 w 704850"/>
                  <a:gd name="connsiteY32" fmla="*/ 498158 h 602189"/>
                  <a:gd name="connsiteX33" fmla="*/ 266700 w 704850"/>
                  <a:gd name="connsiteY33" fmla="*/ 583140 h 602189"/>
                  <a:gd name="connsiteX34" fmla="*/ 19050 w 704850"/>
                  <a:gd name="connsiteY34" fmla="*/ 583140 h 602189"/>
                  <a:gd name="connsiteX35" fmla="*/ 19050 w 704850"/>
                  <a:gd name="connsiteY35" fmla="*/ 278254 h 602189"/>
                  <a:gd name="connsiteX36" fmla="*/ 247650 w 704850"/>
                  <a:gd name="connsiteY36" fmla="*/ 278254 h 602189"/>
                  <a:gd name="connsiteX37" fmla="*/ 247650 w 704850"/>
                  <a:gd name="connsiteY37" fmla="*/ 197396 h 602189"/>
                  <a:gd name="connsiteX38" fmla="*/ 260423 w 704850"/>
                  <a:gd name="connsiteY38" fmla="*/ 184623 h 602189"/>
                  <a:gd name="connsiteX39" fmla="*/ 260423 w 704850"/>
                  <a:gd name="connsiteY39" fmla="*/ 184623 h 602189"/>
                  <a:gd name="connsiteX40" fmla="*/ 352425 w 704850"/>
                  <a:gd name="connsiteY40" fmla="*/ 92497 h 602189"/>
                  <a:gd name="connsiteX41" fmla="*/ 436055 w 704850"/>
                  <a:gd name="connsiteY41" fmla="*/ 176146 h 602189"/>
                  <a:gd name="connsiteX42" fmla="*/ 436055 w 704850"/>
                  <a:gd name="connsiteY42" fmla="*/ 176146 h 602189"/>
                  <a:gd name="connsiteX43" fmla="*/ 457200 w 704850"/>
                  <a:gd name="connsiteY43" fmla="*/ 197377 h 602189"/>
                  <a:gd name="connsiteX44" fmla="*/ 457200 w 704850"/>
                  <a:gd name="connsiteY44" fmla="*/ 278254 h 602189"/>
                  <a:gd name="connsiteX45" fmla="*/ 685800 w 704850"/>
                  <a:gd name="connsiteY45" fmla="*/ 278254 h 60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04850" h="602189">
                    <a:moveTo>
                      <a:pt x="476250" y="259204"/>
                    </a:moveTo>
                    <a:lnTo>
                      <a:pt x="476250" y="216427"/>
                    </a:lnTo>
                    <a:lnTo>
                      <a:pt x="480212" y="220389"/>
                    </a:lnTo>
                    <a:lnTo>
                      <a:pt x="529838" y="170259"/>
                    </a:lnTo>
                    <a:lnTo>
                      <a:pt x="352425" y="0"/>
                    </a:lnTo>
                    <a:lnTo>
                      <a:pt x="171145" y="173165"/>
                    </a:lnTo>
                    <a:lnTo>
                      <a:pt x="221685" y="223371"/>
                    </a:lnTo>
                    <a:lnTo>
                      <a:pt x="228600" y="216446"/>
                    </a:lnTo>
                    <a:lnTo>
                      <a:pt x="228600" y="259204"/>
                    </a:lnTo>
                    <a:lnTo>
                      <a:pt x="0" y="259204"/>
                    </a:lnTo>
                    <a:lnTo>
                      <a:pt x="0" y="602190"/>
                    </a:lnTo>
                    <a:lnTo>
                      <a:pt x="285750" y="602190"/>
                    </a:lnTo>
                    <a:lnTo>
                      <a:pt x="285750" y="498158"/>
                    </a:lnTo>
                    <a:cubicBezTo>
                      <a:pt x="285750" y="461334"/>
                      <a:pt x="315601" y="431483"/>
                      <a:pt x="352425" y="431483"/>
                    </a:cubicBezTo>
                    <a:cubicBezTo>
                      <a:pt x="389249" y="431483"/>
                      <a:pt x="419100" y="461334"/>
                      <a:pt x="419100" y="498158"/>
                    </a:cubicBezTo>
                    <a:lnTo>
                      <a:pt x="419100" y="602190"/>
                    </a:lnTo>
                    <a:lnTo>
                      <a:pt x="704850" y="602190"/>
                    </a:lnTo>
                    <a:lnTo>
                      <a:pt x="704850" y="259204"/>
                    </a:lnTo>
                    <a:close/>
                    <a:moveTo>
                      <a:pt x="221637" y="196472"/>
                    </a:moveTo>
                    <a:lnTo>
                      <a:pt x="198444" y="173431"/>
                    </a:lnTo>
                    <a:lnTo>
                      <a:pt x="352425" y="26422"/>
                    </a:lnTo>
                    <a:lnTo>
                      <a:pt x="502701" y="170612"/>
                    </a:lnTo>
                    <a:lnTo>
                      <a:pt x="480174" y="193358"/>
                    </a:lnTo>
                    <a:lnTo>
                      <a:pt x="476250" y="189481"/>
                    </a:lnTo>
                    <a:lnTo>
                      <a:pt x="476250" y="189414"/>
                    </a:lnTo>
                    <a:lnTo>
                      <a:pt x="352425" y="65589"/>
                    </a:lnTo>
                    <a:lnTo>
                      <a:pt x="228600" y="189414"/>
                    </a:lnTo>
                    <a:lnTo>
                      <a:pt x="228600" y="189547"/>
                    </a:lnTo>
                    <a:close/>
                    <a:moveTo>
                      <a:pt x="685800" y="583140"/>
                    </a:moveTo>
                    <a:lnTo>
                      <a:pt x="438150" y="583140"/>
                    </a:lnTo>
                    <a:lnTo>
                      <a:pt x="438150" y="498158"/>
                    </a:lnTo>
                    <a:cubicBezTo>
                      <a:pt x="438150" y="450813"/>
                      <a:pt x="399770" y="412433"/>
                      <a:pt x="352425" y="412433"/>
                    </a:cubicBezTo>
                    <a:cubicBezTo>
                      <a:pt x="305080" y="412433"/>
                      <a:pt x="266700" y="450813"/>
                      <a:pt x="266700" y="498158"/>
                    </a:cubicBezTo>
                    <a:lnTo>
                      <a:pt x="266700" y="583140"/>
                    </a:lnTo>
                    <a:lnTo>
                      <a:pt x="19050" y="583140"/>
                    </a:lnTo>
                    <a:lnTo>
                      <a:pt x="19050" y="278254"/>
                    </a:lnTo>
                    <a:lnTo>
                      <a:pt x="247650" y="278254"/>
                    </a:lnTo>
                    <a:lnTo>
                      <a:pt x="247650" y="197396"/>
                    </a:lnTo>
                    <a:lnTo>
                      <a:pt x="260423" y="184623"/>
                    </a:lnTo>
                    <a:lnTo>
                      <a:pt x="260423" y="184623"/>
                    </a:lnTo>
                    <a:lnTo>
                      <a:pt x="352425" y="92497"/>
                    </a:lnTo>
                    <a:lnTo>
                      <a:pt x="436055" y="176146"/>
                    </a:lnTo>
                    <a:lnTo>
                      <a:pt x="436055" y="176146"/>
                    </a:lnTo>
                    <a:lnTo>
                      <a:pt x="457200" y="197377"/>
                    </a:lnTo>
                    <a:lnTo>
                      <a:pt x="457200" y="278254"/>
                    </a:lnTo>
                    <a:lnTo>
                      <a:pt x="685800" y="278254"/>
                    </a:lnTo>
                    <a:close/>
                  </a:path>
                </a:pathLst>
              </a:custGeom>
              <a:solidFill>
                <a:srgbClr val="000000"/>
              </a:solid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3D1F6AC8-B8E3-4210-8521-6A7161B3E859}"/>
                  </a:ext>
                </a:extLst>
              </p:cNvPr>
              <p:cNvSpPr/>
              <p:nvPr/>
            </p:nvSpPr>
            <p:spPr>
              <a:xfrm>
                <a:off x="11524462" y="47731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3B99E9B-6097-4665-85C9-9AD5F0257EF8}"/>
                  </a:ext>
                </a:extLst>
              </p:cNvPr>
              <p:cNvSpPr/>
              <p:nvPr/>
            </p:nvSpPr>
            <p:spPr>
              <a:xfrm>
                <a:off x="11581612" y="47731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156EB876-DFB8-425F-9162-DFA71DE15B24}"/>
                  </a:ext>
                </a:extLst>
              </p:cNvPr>
              <p:cNvSpPr/>
              <p:nvPr/>
            </p:nvSpPr>
            <p:spPr>
              <a:xfrm>
                <a:off x="11524462" y="48874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9FF256CD-7A34-4C85-86FE-3BD869537565}"/>
                  </a:ext>
                </a:extLst>
              </p:cNvPr>
              <p:cNvSpPr/>
              <p:nvPr/>
            </p:nvSpPr>
            <p:spPr>
              <a:xfrm>
                <a:off x="11581612" y="48874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8F08CA2C-9752-4308-9E7F-967C40A2803B}"/>
                  </a:ext>
                </a:extLst>
              </p:cNvPr>
              <p:cNvSpPr/>
              <p:nvPr/>
            </p:nvSpPr>
            <p:spPr>
              <a:xfrm>
                <a:off x="11638762" y="47731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C3BBD11-5245-4D0F-9983-5C2F96860642}"/>
                  </a:ext>
                </a:extLst>
              </p:cNvPr>
              <p:cNvSpPr/>
              <p:nvPr/>
            </p:nvSpPr>
            <p:spPr>
              <a:xfrm>
                <a:off x="11638762" y="48874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F4C1E115-3FC9-4DCB-B097-87DAE7719751}"/>
                  </a:ext>
                </a:extLst>
              </p:cNvPr>
              <p:cNvSpPr/>
              <p:nvPr/>
            </p:nvSpPr>
            <p:spPr>
              <a:xfrm>
                <a:off x="11943562" y="47731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7496F3F-D058-4100-9CFE-84689282BC1B}"/>
                  </a:ext>
                </a:extLst>
              </p:cNvPr>
              <p:cNvSpPr/>
              <p:nvPr/>
            </p:nvSpPr>
            <p:spPr>
              <a:xfrm>
                <a:off x="12000712" y="47731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22740CC-40E6-4946-85A0-228FDE608078}"/>
                  </a:ext>
                </a:extLst>
              </p:cNvPr>
              <p:cNvSpPr/>
              <p:nvPr/>
            </p:nvSpPr>
            <p:spPr>
              <a:xfrm>
                <a:off x="11943562" y="48874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5612EEB8-C35B-4497-A708-737E552489D6}"/>
                  </a:ext>
                </a:extLst>
              </p:cNvPr>
              <p:cNvSpPr/>
              <p:nvPr/>
            </p:nvSpPr>
            <p:spPr>
              <a:xfrm>
                <a:off x="12000712" y="48874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5B25C56-D294-42E8-A651-33B0D4B83C0D}"/>
                  </a:ext>
                </a:extLst>
              </p:cNvPr>
              <p:cNvSpPr/>
              <p:nvPr/>
            </p:nvSpPr>
            <p:spPr>
              <a:xfrm>
                <a:off x="12057862" y="47731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AF0286B4-6041-4E6D-9FEB-ED7BDB8EED20}"/>
                  </a:ext>
                </a:extLst>
              </p:cNvPr>
              <p:cNvSpPr/>
              <p:nvPr/>
            </p:nvSpPr>
            <p:spPr>
              <a:xfrm>
                <a:off x="12057862" y="4887496"/>
                <a:ext cx="19050" cy="76200"/>
              </a:xfrm>
              <a:custGeom>
                <a:avLst/>
                <a:gdLst>
                  <a:gd name="connsiteX0" fmla="*/ 0 w 19050"/>
                  <a:gd name="connsiteY0" fmla="*/ 0 h 76200"/>
                  <a:gd name="connsiteX1" fmla="*/ 19050 w 19050"/>
                  <a:gd name="connsiteY1" fmla="*/ 0 h 76200"/>
                  <a:gd name="connsiteX2" fmla="*/ 19050 w 19050"/>
                  <a:gd name="connsiteY2" fmla="*/ 76200 h 76200"/>
                  <a:gd name="connsiteX3" fmla="*/ 0 w 19050"/>
                  <a:gd name="connsiteY3" fmla="*/ 76200 h 76200"/>
                </a:gdLst>
                <a:ahLst/>
                <a:cxnLst>
                  <a:cxn ang="0">
                    <a:pos x="connsiteX0" y="connsiteY0"/>
                  </a:cxn>
                  <a:cxn ang="0">
                    <a:pos x="connsiteX1" y="connsiteY1"/>
                  </a:cxn>
                  <a:cxn ang="0">
                    <a:pos x="connsiteX2" y="connsiteY2"/>
                  </a:cxn>
                  <a:cxn ang="0">
                    <a:pos x="connsiteX3" y="connsiteY3"/>
                  </a:cxn>
                </a:cxnLst>
                <a:rect l="l" t="t" r="r" b="b"/>
                <a:pathLst>
                  <a:path w="19050" h="76200">
                    <a:moveTo>
                      <a:pt x="0" y="0"/>
                    </a:moveTo>
                    <a:lnTo>
                      <a:pt x="19050" y="0"/>
                    </a:lnTo>
                    <a:lnTo>
                      <a:pt x="19050" y="76200"/>
                    </a:lnTo>
                    <a:lnTo>
                      <a:pt x="0" y="76200"/>
                    </a:lnTo>
                    <a:close/>
                  </a:path>
                </a:pathLst>
              </a:custGeom>
              <a:solidFill>
                <a:srgbClr val="000000"/>
              </a:solid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BB1152D8-EE88-4B32-B285-9FE53C5F108B}"/>
                  </a:ext>
                </a:extLst>
              </p:cNvPr>
              <p:cNvSpPr/>
              <p:nvPr/>
            </p:nvSpPr>
            <p:spPr>
              <a:xfrm>
                <a:off x="11734012" y="4773196"/>
                <a:ext cx="133350" cy="19050"/>
              </a:xfrm>
              <a:custGeom>
                <a:avLst/>
                <a:gdLst>
                  <a:gd name="connsiteX0" fmla="*/ 0 w 133350"/>
                  <a:gd name="connsiteY0" fmla="*/ 0 h 19050"/>
                  <a:gd name="connsiteX1" fmla="*/ 133350 w 133350"/>
                  <a:gd name="connsiteY1" fmla="*/ 0 h 19050"/>
                  <a:gd name="connsiteX2" fmla="*/ 133350 w 133350"/>
                  <a:gd name="connsiteY2" fmla="*/ 19050 h 19050"/>
                  <a:gd name="connsiteX3" fmla="*/ 0 w 133350"/>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33350" h="19050">
                    <a:moveTo>
                      <a:pt x="0" y="0"/>
                    </a:moveTo>
                    <a:lnTo>
                      <a:pt x="133350" y="0"/>
                    </a:lnTo>
                    <a:lnTo>
                      <a:pt x="133350" y="19050"/>
                    </a:lnTo>
                    <a:lnTo>
                      <a:pt x="0" y="19050"/>
                    </a:lnTo>
                    <a:close/>
                  </a:path>
                </a:pathLst>
              </a:custGeom>
              <a:solidFill>
                <a:srgbClr val="000000"/>
              </a:solidFill>
              <a:ln w="952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4576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063D90-0DF1-4A38-9EA0-47A87D60774E}"/>
              </a:ext>
            </a:extLst>
          </p:cNvPr>
          <p:cNvSpPr>
            <a:spLocks noGrp="1"/>
          </p:cNvSpPr>
          <p:nvPr>
            <p:ph type="sldNum" sz="quarter" idx="12"/>
          </p:nvPr>
        </p:nvSpPr>
        <p:spPr/>
        <p:txBody>
          <a:bodyPr/>
          <a:lstStyle/>
          <a:p>
            <a:fld id="{FE7A4BB3-E848-5A44-82DF-322201952CD8}" type="slidenum">
              <a:rPr lang="en-US" smtClean="0"/>
              <a:pPr/>
              <a:t>9</a:t>
            </a:fld>
            <a:endParaRPr lang="en-US" dirty="0"/>
          </a:p>
        </p:txBody>
      </p:sp>
      <p:sp>
        <p:nvSpPr>
          <p:cNvPr id="3" name="Title 2">
            <a:extLst>
              <a:ext uri="{FF2B5EF4-FFF2-40B4-BE49-F238E27FC236}">
                <a16:creationId xmlns:a16="http://schemas.microsoft.com/office/drawing/2014/main" id="{7E2BB67B-44DC-42F2-A064-2BD59F6C01A7}"/>
              </a:ext>
            </a:extLst>
          </p:cNvPr>
          <p:cNvSpPr>
            <a:spLocks noGrp="1"/>
          </p:cNvSpPr>
          <p:nvPr>
            <p:ph type="title"/>
          </p:nvPr>
        </p:nvSpPr>
        <p:spPr/>
        <p:txBody>
          <a:bodyPr/>
          <a:lstStyle/>
          <a:p>
            <a:r>
              <a:rPr lang="en-US" dirty="0"/>
              <a:t>HS Program Opportunities</a:t>
            </a:r>
          </a:p>
        </p:txBody>
      </p:sp>
      <p:sp>
        <p:nvSpPr>
          <p:cNvPr id="4" name="Content Placeholder 3">
            <a:extLst>
              <a:ext uri="{FF2B5EF4-FFF2-40B4-BE49-F238E27FC236}">
                <a16:creationId xmlns:a16="http://schemas.microsoft.com/office/drawing/2014/main" id="{A6A81836-BD10-4732-A3A1-BF7C0D80A598}"/>
              </a:ext>
            </a:extLst>
          </p:cNvPr>
          <p:cNvSpPr>
            <a:spLocks noGrp="1"/>
          </p:cNvSpPr>
          <p:nvPr>
            <p:ph sz="quarter" idx="20"/>
          </p:nvPr>
        </p:nvSpPr>
        <p:spPr>
          <a:xfrm>
            <a:off x="1485298" y="2057400"/>
            <a:ext cx="6190040" cy="5715000"/>
          </a:xfrm>
        </p:spPr>
        <p:txBody>
          <a:bodyPr/>
          <a:lstStyle/>
          <a:p>
            <a:pPr>
              <a:buClr>
                <a:srgbClr val="C8722E"/>
              </a:buClr>
            </a:pPr>
            <a:r>
              <a:rPr lang="en-US" sz="2000" dirty="0"/>
              <a:t>Age 16 required, limited tasks until age 18</a:t>
            </a:r>
          </a:p>
          <a:p>
            <a:endParaRPr lang="en-US" sz="1000" dirty="0"/>
          </a:p>
          <a:p>
            <a:r>
              <a:rPr lang="en-US" sz="2000" b="1" dirty="0">
                <a:solidFill>
                  <a:schemeClr val="tx2"/>
                </a:solidFill>
              </a:rPr>
              <a:t>Summer</a:t>
            </a:r>
            <a:r>
              <a:rPr lang="en-US" sz="2000" b="1" dirty="0"/>
              <a:t>:</a:t>
            </a:r>
          </a:p>
          <a:p>
            <a:pPr lvl="1">
              <a:buClr>
                <a:srgbClr val="C8722E"/>
              </a:buClr>
            </a:pPr>
            <a:r>
              <a:rPr lang="en-US" sz="2000" b="1" dirty="0"/>
              <a:t>Young Women in Science (</a:t>
            </a:r>
            <a:r>
              <a:rPr lang="en-US" sz="2000" b="1" dirty="0" err="1"/>
              <a:t>YWiS</a:t>
            </a:r>
            <a:r>
              <a:rPr lang="en-US" sz="2000" b="1" dirty="0"/>
              <a:t>)</a:t>
            </a:r>
            <a:br>
              <a:rPr lang="en-US" sz="2000" b="1" dirty="0"/>
            </a:br>
            <a:r>
              <a:rPr lang="en-US" sz="2000" dirty="0"/>
              <a:t> </a:t>
            </a:r>
            <a:r>
              <a:rPr lang="en-US" sz="1800" dirty="0"/>
              <a:t>10 weeks, female juniors/seniors</a:t>
            </a:r>
          </a:p>
          <a:p>
            <a:pPr lvl="1">
              <a:buClr>
                <a:srgbClr val="C8722E"/>
              </a:buClr>
            </a:pPr>
            <a:r>
              <a:rPr lang="en-US" sz="2000" b="1" dirty="0"/>
              <a:t>Student Research Apprenticeship Program (SRAP)</a:t>
            </a:r>
            <a:r>
              <a:rPr lang="en-US" sz="2000" dirty="0"/>
              <a:t> </a:t>
            </a:r>
          </a:p>
          <a:p>
            <a:pPr marL="548640" lvl="1" indent="0">
              <a:buNone/>
            </a:pPr>
            <a:r>
              <a:rPr lang="en-US" sz="2000" dirty="0"/>
              <a:t>     </a:t>
            </a:r>
            <a:r>
              <a:rPr lang="en-US" sz="1800" dirty="0"/>
              <a:t>10 weeks, juniors/seniors</a:t>
            </a:r>
            <a:endParaRPr lang="en-US" sz="1800" b="1" dirty="0"/>
          </a:p>
          <a:p>
            <a:pPr lvl="1">
              <a:buClr>
                <a:srgbClr val="C8722E"/>
              </a:buClr>
            </a:pPr>
            <a:r>
              <a:rPr lang="en-US" sz="2000" b="1" dirty="0"/>
              <a:t>Summer Business Internship; (SBI)</a:t>
            </a:r>
            <a:br>
              <a:rPr lang="en-US" sz="2000" b="1" dirty="0">
                <a:solidFill>
                  <a:srgbClr val="DE8323"/>
                </a:solidFill>
              </a:rPr>
            </a:br>
            <a:r>
              <a:rPr lang="en-US" sz="2000" dirty="0"/>
              <a:t> </a:t>
            </a:r>
            <a:r>
              <a:rPr lang="en-US" sz="1800" dirty="0"/>
              <a:t>10 weeks, juniors/seniors</a:t>
            </a:r>
          </a:p>
          <a:p>
            <a:pPr lvl="1"/>
            <a:endParaRPr lang="en-US" sz="1800" dirty="0"/>
          </a:p>
          <a:p>
            <a:r>
              <a:rPr lang="en-US" sz="2000" b="1" dirty="0">
                <a:solidFill>
                  <a:schemeClr val="tx2"/>
                </a:solidFill>
              </a:rPr>
              <a:t>Academic Year</a:t>
            </a:r>
            <a:r>
              <a:rPr lang="en-US" sz="2000" b="1" dirty="0"/>
              <a:t>:</a:t>
            </a:r>
          </a:p>
          <a:p>
            <a:pPr lvl="1">
              <a:buClr>
                <a:srgbClr val="C8722E"/>
              </a:buClr>
            </a:pPr>
            <a:r>
              <a:rPr lang="en-US" sz="2000" b="1" dirty="0"/>
              <a:t>HS Student Research Intern (HS SRI)</a:t>
            </a:r>
            <a:br>
              <a:rPr lang="en-US" sz="2000" dirty="0"/>
            </a:br>
            <a:r>
              <a:rPr lang="en-US" sz="1800" dirty="0"/>
              <a:t>4 hours/day, ~36 weeks August-May</a:t>
            </a:r>
          </a:p>
          <a:p>
            <a:pPr lvl="1">
              <a:buClr>
                <a:srgbClr val="C8722E"/>
              </a:buClr>
            </a:pPr>
            <a:r>
              <a:rPr lang="en-US" sz="2000" b="1" dirty="0"/>
              <a:t>HS Student Business Intern (HS SBI)</a:t>
            </a:r>
            <a:br>
              <a:rPr lang="en-US" sz="2000" b="1" dirty="0">
                <a:solidFill>
                  <a:srgbClr val="DE8323"/>
                </a:solidFill>
              </a:rPr>
            </a:br>
            <a:r>
              <a:rPr lang="en-US" sz="1800" dirty="0"/>
              <a:t>4 hours/day, ~36 weeks August-May</a:t>
            </a:r>
            <a:endParaRPr lang="en-US" sz="2000" dirty="0"/>
          </a:p>
        </p:txBody>
      </p:sp>
      <p:pic>
        <p:nvPicPr>
          <p:cNvPr id="12" name="Picture 11">
            <a:extLst>
              <a:ext uri="{FF2B5EF4-FFF2-40B4-BE49-F238E27FC236}">
                <a16:creationId xmlns:a16="http://schemas.microsoft.com/office/drawing/2014/main" id="{BB79073F-7694-4D67-8B21-87A2E4868B5F}"/>
              </a:ext>
            </a:extLst>
          </p:cNvPr>
          <p:cNvPicPr>
            <a:picLocks noChangeAspect="1"/>
          </p:cNvPicPr>
          <p:nvPr/>
        </p:nvPicPr>
        <p:blipFill rotWithShape="1">
          <a:blip r:embed="rId3"/>
          <a:srcRect l="14949" r="4051" b="1901"/>
          <a:stretch/>
        </p:blipFill>
        <p:spPr>
          <a:xfrm>
            <a:off x="8428393" y="2042902"/>
            <a:ext cx="4429906" cy="2562633"/>
          </a:xfrm>
          <a:prstGeom prst="rect">
            <a:avLst/>
          </a:prstGeom>
        </p:spPr>
      </p:pic>
      <p:pic>
        <p:nvPicPr>
          <p:cNvPr id="7" name="Picture 6">
            <a:extLst>
              <a:ext uri="{FF2B5EF4-FFF2-40B4-BE49-F238E27FC236}">
                <a16:creationId xmlns:a16="http://schemas.microsoft.com/office/drawing/2014/main" id="{F5AB423E-213B-4FE3-A396-345A0230F37A}"/>
              </a:ext>
            </a:extLst>
          </p:cNvPr>
          <p:cNvPicPr>
            <a:picLocks noChangeAspect="1"/>
          </p:cNvPicPr>
          <p:nvPr/>
        </p:nvPicPr>
        <p:blipFill>
          <a:blip r:embed="rId4"/>
          <a:stretch>
            <a:fillRect/>
          </a:stretch>
        </p:blipFill>
        <p:spPr>
          <a:xfrm>
            <a:off x="8428394" y="4914900"/>
            <a:ext cx="4453774" cy="2562633"/>
          </a:xfrm>
          <a:prstGeom prst="rect">
            <a:avLst/>
          </a:prstGeom>
        </p:spPr>
      </p:pic>
    </p:spTree>
    <p:extLst>
      <p:ext uri="{BB962C8B-B14F-4D97-AF65-F5344CB8AC3E}">
        <p14:creationId xmlns:p14="http://schemas.microsoft.com/office/powerpoint/2010/main" val="347402190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9C1D32-6CAC-46E4-AC5E-77A206B786F7}"/>
              </a:ext>
            </a:extLst>
          </p:cNvPr>
          <p:cNvSpPr>
            <a:spLocks noGrp="1"/>
          </p:cNvSpPr>
          <p:nvPr>
            <p:ph type="sldNum" sz="quarter" idx="12"/>
          </p:nvPr>
        </p:nvSpPr>
        <p:spPr/>
        <p:txBody>
          <a:bodyPr/>
          <a:lstStyle/>
          <a:p>
            <a:fld id="{FE7A4BB3-E848-5A44-82DF-322201952CD8}" type="slidenum">
              <a:rPr lang="en-US" smtClean="0"/>
              <a:pPr/>
              <a:t>10</a:t>
            </a:fld>
            <a:endParaRPr lang="en-US" dirty="0"/>
          </a:p>
        </p:txBody>
      </p:sp>
      <p:sp>
        <p:nvSpPr>
          <p:cNvPr id="3" name="Title 2">
            <a:extLst>
              <a:ext uri="{FF2B5EF4-FFF2-40B4-BE49-F238E27FC236}">
                <a16:creationId xmlns:a16="http://schemas.microsoft.com/office/drawing/2014/main" id="{E21ED8BD-4D9E-48F4-8FC8-C77371DD56E3}"/>
              </a:ext>
            </a:extLst>
          </p:cNvPr>
          <p:cNvSpPr>
            <a:spLocks noGrp="1"/>
          </p:cNvSpPr>
          <p:nvPr>
            <p:ph type="title"/>
          </p:nvPr>
        </p:nvSpPr>
        <p:spPr/>
        <p:txBody>
          <a:bodyPr/>
          <a:lstStyle/>
          <a:p>
            <a:r>
              <a:rPr lang="en-US" dirty="0"/>
              <a:t>HS: Special Programs</a:t>
            </a:r>
          </a:p>
        </p:txBody>
      </p:sp>
      <p:sp>
        <p:nvSpPr>
          <p:cNvPr id="4" name="Content Placeholder 3">
            <a:extLst>
              <a:ext uri="{FF2B5EF4-FFF2-40B4-BE49-F238E27FC236}">
                <a16:creationId xmlns:a16="http://schemas.microsoft.com/office/drawing/2014/main" id="{3A9428F3-1303-4787-B98D-796BBF3DDA28}"/>
              </a:ext>
            </a:extLst>
          </p:cNvPr>
          <p:cNvSpPr>
            <a:spLocks noGrp="1"/>
          </p:cNvSpPr>
          <p:nvPr>
            <p:ph sz="quarter" idx="20"/>
          </p:nvPr>
        </p:nvSpPr>
        <p:spPr>
          <a:xfrm>
            <a:off x="1295693" y="4538499"/>
            <a:ext cx="6019507" cy="2687845"/>
          </a:xfrm>
        </p:spPr>
        <p:txBody>
          <a:bodyPr/>
          <a:lstStyle/>
          <a:p>
            <a:pPr marL="0" indent="0">
              <a:buClr>
                <a:srgbClr val="C8722E"/>
              </a:buClr>
              <a:buNone/>
            </a:pPr>
            <a:r>
              <a:rPr lang="en-US" sz="2400" b="1" dirty="0"/>
              <a:t>Bridging Opportunities for Leadership &amp; Training in STEM </a:t>
            </a:r>
            <a:r>
              <a:rPr lang="en-US" sz="2400" dirty="0"/>
              <a:t>(</a:t>
            </a:r>
            <a:r>
              <a:rPr lang="en-US" sz="2400" b="1" dirty="0">
                <a:solidFill>
                  <a:schemeClr val="tx2"/>
                </a:solidFill>
              </a:rPr>
              <a:t>BOLTS</a:t>
            </a:r>
            <a:r>
              <a:rPr lang="en-US" sz="2400" dirty="0"/>
              <a:t>)</a:t>
            </a:r>
          </a:p>
          <a:p>
            <a:endParaRPr lang="en-US" sz="300" b="1" dirty="0"/>
          </a:p>
          <a:p>
            <a:pPr lvl="1">
              <a:buClr>
                <a:srgbClr val="C8722E"/>
              </a:buClr>
            </a:pPr>
            <a:r>
              <a:rPr lang="en-US" sz="2000" dirty="0"/>
              <a:t>Specific Program for Computing &amp; Analytics Division (NSD)</a:t>
            </a:r>
          </a:p>
          <a:p>
            <a:pPr lvl="1">
              <a:buClr>
                <a:srgbClr val="C8722E"/>
              </a:buClr>
            </a:pPr>
            <a:r>
              <a:rPr lang="en-US" sz="2000" dirty="0"/>
              <a:t>Mission &amp; Focus to increase number of student with computing skills and interest in STEM from historically underserved groups and females.</a:t>
            </a:r>
          </a:p>
          <a:p>
            <a:pPr lvl="1"/>
            <a:endParaRPr lang="en-US" sz="500" dirty="0"/>
          </a:p>
          <a:p>
            <a:pPr marL="548640" lvl="1" indent="0">
              <a:buNone/>
            </a:pPr>
            <a:endParaRPr lang="en-US" sz="500" dirty="0"/>
          </a:p>
          <a:p>
            <a:endParaRPr lang="en-US" dirty="0"/>
          </a:p>
        </p:txBody>
      </p:sp>
      <p:pic>
        <p:nvPicPr>
          <p:cNvPr id="13" name="Picture 12">
            <a:extLst>
              <a:ext uri="{FF2B5EF4-FFF2-40B4-BE49-F238E27FC236}">
                <a16:creationId xmlns:a16="http://schemas.microsoft.com/office/drawing/2014/main" id="{E97D7C0F-5797-4F07-BD42-FA304CC432C9}"/>
              </a:ext>
            </a:extLst>
          </p:cNvPr>
          <p:cNvPicPr>
            <a:picLocks noChangeAspect="1"/>
          </p:cNvPicPr>
          <p:nvPr/>
        </p:nvPicPr>
        <p:blipFill>
          <a:blip r:embed="rId3"/>
          <a:stretch>
            <a:fillRect/>
          </a:stretch>
        </p:blipFill>
        <p:spPr>
          <a:xfrm>
            <a:off x="8106768" y="1990692"/>
            <a:ext cx="6115052" cy="1998945"/>
          </a:xfrm>
          <a:prstGeom prst="rect">
            <a:avLst/>
          </a:prstGeom>
        </p:spPr>
      </p:pic>
      <p:sp>
        <p:nvSpPr>
          <p:cNvPr id="17" name="TextBox 16">
            <a:extLst>
              <a:ext uri="{FF2B5EF4-FFF2-40B4-BE49-F238E27FC236}">
                <a16:creationId xmlns:a16="http://schemas.microsoft.com/office/drawing/2014/main" id="{C1DE5192-9B43-4799-B50C-003653843429}"/>
              </a:ext>
            </a:extLst>
          </p:cNvPr>
          <p:cNvSpPr txBox="1"/>
          <p:nvPr/>
        </p:nvSpPr>
        <p:spPr>
          <a:xfrm>
            <a:off x="8106768" y="4440966"/>
            <a:ext cx="6019507" cy="2831544"/>
          </a:xfrm>
          <a:prstGeom prst="rect">
            <a:avLst/>
          </a:prstGeom>
          <a:noFill/>
        </p:spPr>
        <p:txBody>
          <a:bodyPr wrap="square">
            <a:spAutoFit/>
          </a:bodyPr>
          <a:lstStyle/>
          <a:p>
            <a:pPr>
              <a:buClr>
                <a:srgbClr val="C8722E"/>
              </a:buClr>
            </a:pPr>
            <a:r>
              <a:rPr lang="en-US" sz="2400" b="1" dirty="0"/>
              <a:t>Minority Serving Institution Partnership Program - National Nuclear Security Administration </a:t>
            </a:r>
            <a:r>
              <a:rPr lang="en-US" sz="2400" dirty="0"/>
              <a:t>(</a:t>
            </a:r>
            <a:r>
              <a:rPr lang="en-US" sz="2400" b="1" dirty="0">
                <a:solidFill>
                  <a:schemeClr val="tx2"/>
                </a:solidFill>
              </a:rPr>
              <a:t>MSIPP-NNSA</a:t>
            </a:r>
            <a:r>
              <a:rPr lang="en-US" sz="2400" dirty="0"/>
              <a:t>)  </a:t>
            </a:r>
          </a:p>
          <a:p>
            <a:pPr>
              <a:buClr>
                <a:srgbClr val="C8722E"/>
              </a:buClr>
            </a:pPr>
            <a:endParaRPr lang="en-US" sz="300" dirty="0"/>
          </a:p>
          <a:p>
            <a:endParaRPr lang="en-US" sz="300" b="1" dirty="0"/>
          </a:p>
          <a:p>
            <a:pPr marL="891540" lvl="1" indent="-342900">
              <a:buClr>
                <a:srgbClr val="C8722E"/>
              </a:buClr>
              <a:buFont typeface="Wingdings" panose="05000000000000000000" pitchFamily="2" charset="2"/>
              <a:buChar char="§"/>
            </a:pPr>
            <a:r>
              <a:rPr lang="en-US" sz="2000" dirty="0"/>
              <a:t>is a research-based experience for students who are traditionally underrepresented in science and engineering, specifically African Americans, Hispanics, and Native Americans.</a:t>
            </a:r>
          </a:p>
        </p:txBody>
      </p:sp>
      <p:grpSp>
        <p:nvGrpSpPr>
          <p:cNvPr id="22" name="Group 21">
            <a:extLst>
              <a:ext uri="{FF2B5EF4-FFF2-40B4-BE49-F238E27FC236}">
                <a16:creationId xmlns:a16="http://schemas.microsoft.com/office/drawing/2014/main" id="{B4E4B029-DB84-4CD5-BDA5-C7FC74753F72}"/>
              </a:ext>
            </a:extLst>
          </p:cNvPr>
          <p:cNvGrpSpPr/>
          <p:nvPr/>
        </p:nvGrpSpPr>
        <p:grpSpPr>
          <a:xfrm>
            <a:off x="1295693" y="1990692"/>
            <a:ext cx="6128689" cy="1998944"/>
            <a:chOff x="1295693" y="2115856"/>
            <a:chExt cx="6543552" cy="1998944"/>
          </a:xfrm>
        </p:grpSpPr>
        <p:pic>
          <p:nvPicPr>
            <p:cNvPr id="16" name="Picture 15">
              <a:extLst>
                <a:ext uri="{FF2B5EF4-FFF2-40B4-BE49-F238E27FC236}">
                  <a16:creationId xmlns:a16="http://schemas.microsoft.com/office/drawing/2014/main" id="{DF7FD13D-4AE4-4F89-9D12-4AFAE04046B5}"/>
                </a:ext>
              </a:extLst>
            </p:cNvPr>
            <p:cNvPicPr>
              <a:picLocks noChangeAspect="1"/>
            </p:cNvPicPr>
            <p:nvPr/>
          </p:nvPicPr>
          <p:blipFill>
            <a:blip r:embed="rId4"/>
            <a:stretch>
              <a:fillRect/>
            </a:stretch>
          </p:blipFill>
          <p:spPr>
            <a:xfrm>
              <a:off x="1295693" y="2115856"/>
              <a:ext cx="6543552" cy="1998944"/>
            </a:xfrm>
            <a:prstGeom prst="rect">
              <a:avLst/>
            </a:prstGeom>
          </p:spPr>
        </p:pic>
        <p:pic>
          <p:nvPicPr>
            <p:cNvPr id="21" name="Picture 20">
              <a:extLst>
                <a:ext uri="{FF2B5EF4-FFF2-40B4-BE49-F238E27FC236}">
                  <a16:creationId xmlns:a16="http://schemas.microsoft.com/office/drawing/2014/main" id="{624BCA3E-9BFA-4924-ACB9-1C04A28615C7}"/>
                </a:ext>
              </a:extLst>
            </p:cNvPr>
            <p:cNvPicPr>
              <a:picLocks noChangeAspect="1"/>
            </p:cNvPicPr>
            <p:nvPr/>
          </p:nvPicPr>
          <p:blipFill>
            <a:blip r:embed="rId5"/>
            <a:stretch>
              <a:fillRect/>
            </a:stretch>
          </p:blipFill>
          <p:spPr>
            <a:xfrm>
              <a:off x="6039020" y="3489261"/>
              <a:ext cx="1800225" cy="542925"/>
            </a:xfrm>
            <a:prstGeom prst="rect">
              <a:avLst/>
            </a:prstGeom>
          </p:spPr>
        </p:pic>
      </p:grpSp>
    </p:spTree>
    <p:extLst>
      <p:ext uri="{BB962C8B-B14F-4D97-AF65-F5344CB8AC3E}">
        <p14:creationId xmlns:p14="http://schemas.microsoft.com/office/powerpoint/2010/main" val="239508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694493-F44F-401B-A33A-82438701D6DD}"/>
              </a:ext>
            </a:extLst>
          </p:cNvPr>
          <p:cNvSpPr>
            <a:spLocks noGrp="1"/>
          </p:cNvSpPr>
          <p:nvPr>
            <p:ph type="sldNum" sz="quarter" idx="12"/>
          </p:nvPr>
        </p:nvSpPr>
        <p:spPr/>
        <p:txBody>
          <a:bodyPr/>
          <a:lstStyle/>
          <a:p>
            <a:fld id="{FE7A4BB3-E848-5A44-82DF-322201952CD8}" type="slidenum">
              <a:rPr lang="en-US" smtClean="0"/>
              <a:pPr/>
              <a:t>11</a:t>
            </a:fld>
            <a:endParaRPr lang="en-US" dirty="0"/>
          </a:p>
        </p:txBody>
      </p:sp>
      <p:sp>
        <p:nvSpPr>
          <p:cNvPr id="3" name="Title 2">
            <a:extLst>
              <a:ext uri="{FF2B5EF4-FFF2-40B4-BE49-F238E27FC236}">
                <a16:creationId xmlns:a16="http://schemas.microsoft.com/office/drawing/2014/main" id="{A2ABFA82-BB82-42CF-BF9F-1935AEEA79A2}"/>
              </a:ext>
            </a:extLst>
          </p:cNvPr>
          <p:cNvSpPr>
            <a:spLocks noGrp="1"/>
          </p:cNvSpPr>
          <p:nvPr>
            <p:ph type="title"/>
          </p:nvPr>
        </p:nvSpPr>
        <p:spPr>
          <a:xfrm>
            <a:off x="3030583" y="219721"/>
            <a:ext cx="10767304" cy="1310979"/>
          </a:xfrm>
        </p:spPr>
        <p:txBody>
          <a:bodyPr/>
          <a:lstStyle/>
          <a:p>
            <a:r>
              <a:rPr lang="en-US" dirty="0">
                <a:solidFill>
                  <a:schemeClr val="tx1"/>
                </a:solidFill>
              </a:rPr>
              <a:t>AT A GLANCE  </a:t>
            </a:r>
            <a:r>
              <a:rPr lang="en-US" b="0" dirty="0">
                <a:solidFill>
                  <a:schemeClr val="tx1"/>
                </a:solidFill>
              </a:rPr>
              <a:t>|</a:t>
            </a:r>
            <a:r>
              <a:rPr lang="en-US" dirty="0">
                <a:solidFill>
                  <a:schemeClr val="tx1"/>
                </a:solidFill>
              </a:rPr>
              <a:t>  </a:t>
            </a:r>
            <a:r>
              <a:rPr lang="en-US" sz="2800" b="0" i="1" dirty="0">
                <a:solidFill>
                  <a:schemeClr val="tx2"/>
                </a:solidFill>
              </a:rPr>
              <a:t>Academic Year Cohort &amp; Summer Cohort</a:t>
            </a:r>
            <a:endParaRPr lang="en-US" b="0" i="1" dirty="0">
              <a:solidFill>
                <a:schemeClr val="tx2"/>
              </a:solidFill>
            </a:endParaRPr>
          </a:p>
        </p:txBody>
      </p:sp>
      <p:sp>
        <p:nvSpPr>
          <p:cNvPr id="4" name="Content Placeholder 3">
            <a:extLst>
              <a:ext uri="{FF2B5EF4-FFF2-40B4-BE49-F238E27FC236}">
                <a16:creationId xmlns:a16="http://schemas.microsoft.com/office/drawing/2014/main" id="{F8B77CED-8A00-4398-9A68-076F8CC87C11}"/>
              </a:ext>
            </a:extLst>
          </p:cNvPr>
          <p:cNvSpPr>
            <a:spLocks noGrp="1"/>
          </p:cNvSpPr>
          <p:nvPr>
            <p:ph sz="quarter" idx="20"/>
          </p:nvPr>
        </p:nvSpPr>
        <p:spPr>
          <a:xfrm>
            <a:off x="3030583" y="2527870"/>
            <a:ext cx="4794069" cy="1870171"/>
          </a:xfrm>
        </p:spPr>
        <p:txBody>
          <a:bodyPr/>
          <a:lstStyle/>
          <a:p>
            <a:pPr>
              <a:buClr>
                <a:srgbClr val="C8722E"/>
              </a:buClr>
            </a:pPr>
            <a:r>
              <a:rPr lang="en-US" dirty="0"/>
              <a:t>Participants </a:t>
            </a:r>
          </a:p>
          <a:p>
            <a:pPr lvl="1">
              <a:buClr>
                <a:srgbClr val="C8722E"/>
              </a:buClr>
            </a:pPr>
            <a:r>
              <a:rPr lang="en-US" dirty="0"/>
              <a:t>  47 Male</a:t>
            </a:r>
          </a:p>
          <a:p>
            <a:pPr lvl="1">
              <a:buClr>
                <a:srgbClr val="C8722E"/>
              </a:buClr>
            </a:pPr>
            <a:r>
              <a:rPr lang="en-US" dirty="0"/>
              <a:t>  43 Female</a:t>
            </a:r>
          </a:p>
          <a:p>
            <a:pPr marL="548640" lvl="1" indent="0">
              <a:buNone/>
            </a:pPr>
            <a:r>
              <a:rPr lang="en-US" dirty="0"/>
              <a:t>=  </a:t>
            </a:r>
            <a:r>
              <a:rPr lang="en-US" b="1" dirty="0"/>
              <a:t>90 HS AY Interns</a:t>
            </a:r>
          </a:p>
          <a:p>
            <a:pPr marL="548640" lvl="1" indent="0">
              <a:buNone/>
            </a:pPr>
            <a:endParaRPr lang="en-US" dirty="0"/>
          </a:p>
          <a:p>
            <a:endParaRPr lang="en-US" dirty="0"/>
          </a:p>
          <a:p>
            <a:endParaRPr lang="en-US" dirty="0"/>
          </a:p>
        </p:txBody>
      </p:sp>
      <p:pic>
        <p:nvPicPr>
          <p:cNvPr id="10" name="Graphic 9" descr="Marker">
            <a:extLst>
              <a:ext uri="{FF2B5EF4-FFF2-40B4-BE49-F238E27FC236}">
                <a16:creationId xmlns:a16="http://schemas.microsoft.com/office/drawing/2014/main" id="{2F880DFE-86EF-47F2-92F8-F0149FB77B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7437" y="4441584"/>
            <a:ext cx="914400" cy="914400"/>
          </a:xfrm>
          <a:prstGeom prst="rect">
            <a:avLst/>
          </a:prstGeom>
        </p:spPr>
      </p:pic>
      <p:pic>
        <p:nvPicPr>
          <p:cNvPr id="12" name="Graphic 11" descr="Gender">
            <a:extLst>
              <a:ext uri="{FF2B5EF4-FFF2-40B4-BE49-F238E27FC236}">
                <a16:creationId xmlns:a16="http://schemas.microsoft.com/office/drawing/2014/main" id="{0B1B3DA6-B75A-41CB-B8B8-9883C609E5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61299" y="2451250"/>
            <a:ext cx="914400" cy="914400"/>
          </a:xfrm>
          <a:prstGeom prst="rect">
            <a:avLst/>
          </a:prstGeom>
        </p:spPr>
      </p:pic>
      <p:sp>
        <p:nvSpPr>
          <p:cNvPr id="7" name="Content Placeholder 3">
            <a:extLst>
              <a:ext uri="{FF2B5EF4-FFF2-40B4-BE49-F238E27FC236}">
                <a16:creationId xmlns:a16="http://schemas.microsoft.com/office/drawing/2014/main" id="{7FD2B573-A78F-4B0E-9237-51E4D2032BC9}"/>
              </a:ext>
            </a:extLst>
          </p:cNvPr>
          <p:cNvSpPr txBox="1">
            <a:spLocks/>
          </p:cNvSpPr>
          <p:nvPr/>
        </p:nvSpPr>
        <p:spPr>
          <a:xfrm>
            <a:off x="9436721" y="2527870"/>
            <a:ext cx="4794069" cy="5486401"/>
          </a:xfrm>
          <a:prstGeom prst="rect">
            <a:avLst/>
          </a:prstGeom>
        </p:spPr>
        <p:txBody>
          <a:bodyPr/>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buClr>
                <a:srgbClr val="C8722E"/>
              </a:buClr>
            </a:pPr>
            <a:r>
              <a:rPr lang="en-US" dirty="0"/>
              <a:t>Minors @ the Lab</a:t>
            </a:r>
          </a:p>
          <a:p>
            <a:pPr lvl="1">
              <a:buClr>
                <a:srgbClr val="C8722E"/>
              </a:buClr>
            </a:pPr>
            <a:r>
              <a:rPr lang="en-US" dirty="0"/>
              <a:t>Safety Guidance</a:t>
            </a:r>
          </a:p>
          <a:p>
            <a:pPr marL="548640" lvl="1" indent="0">
              <a:buNone/>
            </a:pPr>
            <a:endParaRPr lang="en-US" dirty="0"/>
          </a:p>
          <a:p>
            <a:pPr lvl="1"/>
            <a:endParaRPr lang="en-US" dirty="0"/>
          </a:p>
          <a:p>
            <a:pPr marL="548640" lvl="1" indent="0">
              <a:buNone/>
            </a:pPr>
            <a:endParaRPr lang="en-US" dirty="0"/>
          </a:p>
        </p:txBody>
      </p:sp>
      <p:pic>
        <p:nvPicPr>
          <p:cNvPr id="11" name="Graphic 10" descr="Rocket">
            <a:extLst>
              <a:ext uri="{FF2B5EF4-FFF2-40B4-BE49-F238E27FC236}">
                <a16:creationId xmlns:a16="http://schemas.microsoft.com/office/drawing/2014/main" id="{759D8F92-67BB-4643-9BCB-FF7633F9C6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59458" y="2451251"/>
            <a:ext cx="914400" cy="914400"/>
          </a:xfrm>
          <a:prstGeom prst="rect">
            <a:avLst/>
          </a:prstGeom>
        </p:spPr>
      </p:pic>
      <p:sp>
        <p:nvSpPr>
          <p:cNvPr id="16" name="Content Placeholder 3">
            <a:extLst>
              <a:ext uri="{FF2B5EF4-FFF2-40B4-BE49-F238E27FC236}">
                <a16:creationId xmlns:a16="http://schemas.microsoft.com/office/drawing/2014/main" id="{731DAA5B-3217-4DC7-9075-F7B7307CCF72}"/>
              </a:ext>
            </a:extLst>
          </p:cNvPr>
          <p:cNvSpPr txBox="1">
            <a:spLocks/>
          </p:cNvSpPr>
          <p:nvPr/>
        </p:nvSpPr>
        <p:spPr>
          <a:xfrm>
            <a:off x="2958249" y="4284790"/>
            <a:ext cx="4794069" cy="1972559"/>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buClr>
                <a:srgbClr val="C8722E"/>
              </a:buClr>
            </a:pPr>
            <a:endParaRPr lang="en-US" dirty="0"/>
          </a:p>
          <a:p>
            <a:pPr>
              <a:buClr>
                <a:srgbClr val="C8722E"/>
              </a:buClr>
            </a:pPr>
            <a:r>
              <a:rPr lang="en-US" dirty="0"/>
              <a:t>Onsite versus Remote</a:t>
            </a:r>
          </a:p>
          <a:p>
            <a:pPr lvl="1">
              <a:buClr>
                <a:srgbClr val="C8722E"/>
              </a:buClr>
            </a:pPr>
            <a:r>
              <a:rPr lang="en-US" dirty="0"/>
              <a:t>Depends on project</a:t>
            </a:r>
          </a:p>
        </p:txBody>
      </p:sp>
      <p:sp>
        <p:nvSpPr>
          <p:cNvPr id="17" name="Content Placeholder 3">
            <a:extLst>
              <a:ext uri="{FF2B5EF4-FFF2-40B4-BE49-F238E27FC236}">
                <a16:creationId xmlns:a16="http://schemas.microsoft.com/office/drawing/2014/main" id="{7CF287AC-0A2B-44A5-BC2D-80070A94D7B0}"/>
              </a:ext>
            </a:extLst>
          </p:cNvPr>
          <p:cNvSpPr txBox="1">
            <a:spLocks/>
          </p:cNvSpPr>
          <p:nvPr/>
        </p:nvSpPr>
        <p:spPr>
          <a:xfrm>
            <a:off x="9545085" y="3877669"/>
            <a:ext cx="4794069" cy="1972559"/>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buClr>
                <a:srgbClr val="C8722E"/>
              </a:buClr>
            </a:pPr>
            <a:endParaRPr lang="en-US" dirty="0"/>
          </a:p>
          <a:p>
            <a:pPr>
              <a:buClr>
                <a:srgbClr val="C8722E"/>
              </a:buClr>
            </a:pPr>
            <a:r>
              <a:rPr lang="en-US" dirty="0"/>
              <a:t>Directorates</a:t>
            </a:r>
          </a:p>
          <a:p>
            <a:pPr lvl="1">
              <a:buClr>
                <a:srgbClr val="C8722E"/>
              </a:buClr>
            </a:pPr>
            <a:r>
              <a:rPr lang="en-US" dirty="0"/>
              <a:t>Earth &amp; Biological Sciences</a:t>
            </a:r>
          </a:p>
          <a:p>
            <a:pPr lvl="1">
              <a:buClr>
                <a:srgbClr val="C8722E"/>
              </a:buClr>
            </a:pPr>
            <a:r>
              <a:rPr lang="en-US" dirty="0"/>
              <a:t>National Security</a:t>
            </a:r>
          </a:p>
          <a:p>
            <a:pPr lvl="1">
              <a:buClr>
                <a:srgbClr val="C8722E"/>
              </a:buClr>
            </a:pPr>
            <a:r>
              <a:rPr lang="en-US" dirty="0"/>
              <a:t>Energy and Environment</a:t>
            </a:r>
          </a:p>
          <a:p>
            <a:pPr lvl="1">
              <a:buClr>
                <a:srgbClr val="C8722E"/>
              </a:buClr>
            </a:pPr>
            <a:r>
              <a:rPr lang="en-US" dirty="0"/>
              <a:t>Physical and Computational Sciences</a:t>
            </a:r>
          </a:p>
          <a:p>
            <a:pPr lvl="1">
              <a:buClr>
                <a:srgbClr val="C8722E"/>
              </a:buClr>
            </a:pPr>
            <a:r>
              <a:rPr lang="en-US" dirty="0"/>
              <a:t>Business Services</a:t>
            </a:r>
          </a:p>
          <a:p>
            <a:pPr marL="548640" lvl="1" indent="0">
              <a:buClr>
                <a:srgbClr val="C8722E"/>
              </a:buClr>
              <a:buNone/>
            </a:pPr>
            <a:endParaRPr lang="en-US" dirty="0"/>
          </a:p>
        </p:txBody>
      </p:sp>
      <p:pic>
        <p:nvPicPr>
          <p:cNvPr id="6" name="Graphic 5" descr="Pie chart with solid fill">
            <a:extLst>
              <a:ext uri="{FF2B5EF4-FFF2-40B4-BE49-F238E27FC236}">
                <a16:creationId xmlns:a16="http://schemas.microsoft.com/office/drawing/2014/main" id="{3115D9F3-56ED-4BBC-9139-4BC9DBC5C10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0973" y="4477507"/>
            <a:ext cx="772885" cy="772885"/>
          </a:xfrm>
          <a:prstGeom prst="rect">
            <a:avLst/>
          </a:prstGeom>
        </p:spPr>
      </p:pic>
    </p:spTree>
    <p:extLst>
      <p:ext uri="{BB962C8B-B14F-4D97-AF65-F5344CB8AC3E}">
        <p14:creationId xmlns:p14="http://schemas.microsoft.com/office/powerpoint/2010/main" val="271476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80">
            <a:extLst>
              <a:ext uri="{FF2B5EF4-FFF2-40B4-BE49-F238E27FC236}">
                <a16:creationId xmlns:a16="http://schemas.microsoft.com/office/drawing/2014/main" id="{A64D88EC-2C68-44A8-A36C-5208AFCF3F9F}"/>
              </a:ext>
            </a:extLst>
          </p:cNvPr>
          <p:cNvPicPr>
            <a:picLocks noChangeAspect="1"/>
          </p:cNvPicPr>
          <p:nvPr/>
        </p:nvPicPr>
        <p:blipFill>
          <a:blip r:embed="rId3"/>
          <a:srcRect/>
          <a:stretch/>
        </p:blipFill>
        <p:spPr>
          <a:xfrm>
            <a:off x="1394461" y="5410340"/>
            <a:ext cx="4042742" cy="2377440"/>
          </a:xfrm>
          <a:prstGeom prst="rect">
            <a:avLst/>
          </a:prstGeom>
        </p:spPr>
      </p:pic>
      <p:pic>
        <p:nvPicPr>
          <p:cNvPr id="79" name="Picture Placeholder 78">
            <a:extLst>
              <a:ext uri="{FF2B5EF4-FFF2-40B4-BE49-F238E27FC236}">
                <a16:creationId xmlns:a16="http://schemas.microsoft.com/office/drawing/2014/main" id="{1183CCF2-A309-49DA-A882-E562EC8E52CF}"/>
              </a:ext>
            </a:extLst>
          </p:cNvPr>
          <p:cNvPicPr>
            <a:picLocks noGrp="1" noChangeAspect="1"/>
          </p:cNvPicPr>
          <p:nvPr>
            <p:ph type="pic" sz="quarter" idx="10"/>
          </p:nvPr>
        </p:nvPicPr>
        <p:blipFill>
          <a:blip r:embed="rId4"/>
          <a:srcRect l="1241" r="1241"/>
          <a:stretch/>
        </p:blipFill>
        <p:spPr>
          <a:xfrm>
            <a:off x="1356212" y="2714766"/>
            <a:ext cx="4082809" cy="2422162"/>
          </a:xfrm>
          <a:ln>
            <a:solidFill>
              <a:schemeClr val="tx1">
                <a:lumMod val="75000"/>
              </a:schemeClr>
            </a:solidFill>
          </a:ln>
        </p:spPr>
      </p:pic>
      <p:pic>
        <p:nvPicPr>
          <p:cNvPr id="29" name="Picture Placeholder 28">
            <a:extLst>
              <a:ext uri="{FF2B5EF4-FFF2-40B4-BE49-F238E27FC236}">
                <a16:creationId xmlns:a16="http://schemas.microsoft.com/office/drawing/2014/main" id="{E47D1152-A212-45CB-8018-79AC839BDE07}"/>
              </a:ext>
            </a:extLst>
          </p:cNvPr>
          <p:cNvPicPr>
            <a:picLocks noGrp="1" noChangeAspect="1"/>
          </p:cNvPicPr>
          <p:nvPr>
            <p:ph type="pic" sz="quarter" idx="11"/>
          </p:nvPr>
        </p:nvPicPr>
        <p:blipFill>
          <a:blip r:embed="rId5"/>
          <a:srcRect t="810" b="810"/>
          <a:stretch/>
        </p:blipFill>
        <p:spPr/>
      </p:pic>
      <p:pic>
        <p:nvPicPr>
          <p:cNvPr id="20" name="Picture Placeholder 19">
            <a:extLst>
              <a:ext uri="{FF2B5EF4-FFF2-40B4-BE49-F238E27FC236}">
                <a16:creationId xmlns:a16="http://schemas.microsoft.com/office/drawing/2014/main" id="{5A6D5A4A-21DB-4C19-9C67-5ED6963020B4}"/>
              </a:ext>
            </a:extLst>
          </p:cNvPr>
          <p:cNvPicPr>
            <a:picLocks noGrp="1" noChangeAspect="1"/>
          </p:cNvPicPr>
          <p:nvPr>
            <p:ph type="pic" sz="quarter" idx="12"/>
          </p:nvPr>
        </p:nvPicPr>
        <p:blipFill>
          <a:blip r:embed="rId6"/>
          <a:srcRect t="5261" b="5261"/>
          <a:stretch/>
        </p:blipFill>
        <p:spPr>
          <a:xfrm>
            <a:off x="5780063" y="2704313"/>
            <a:ext cx="4069080" cy="2430305"/>
          </a:xfrm>
          <a:ln>
            <a:solidFill>
              <a:schemeClr val="tx1">
                <a:lumMod val="75000"/>
              </a:schemeClr>
            </a:solidFill>
          </a:ln>
        </p:spPr>
      </p:pic>
      <p:pic>
        <p:nvPicPr>
          <p:cNvPr id="77" name="Picture Placeholder 76">
            <a:extLst>
              <a:ext uri="{FF2B5EF4-FFF2-40B4-BE49-F238E27FC236}">
                <a16:creationId xmlns:a16="http://schemas.microsoft.com/office/drawing/2014/main" id="{595959A2-AA26-476B-8CA0-5A68AD3B38D5}"/>
              </a:ext>
            </a:extLst>
          </p:cNvPr>
          <p:cNvPicPr>
            <a:picLocks noGrp="1" noChangeAspect="1"/>
          </p:cNvPicPr>
          <p:nvPr>
            <p:ph type="pic" sz="quarter" idx="13"/>
          </p:nvPr>
        </p:nvPicPr>
        <p:blipFill>
          <a:blip r:embed="rId7"/>
          <a:srcRect t="3187" b="3187"/>
          <a:stretch/>
        </p:blipFill>
        <p:spPr>
          <a:xfrm>
            <a:off x="5780063" y="5319062"/>
            <a:ext cx="4069080" cy="2377440"/>
          </a:xfrm>
          <a:ln>
            <a:solidFill>
              <a:schemeClr val="tx1">
                <a:lumMod val="75000"/>
              </a:schemeClr>
            </a:solidFill>
          </a:ln>
        </p:spPr>
      </p:pic>
      <p:pic>
        <p:nvPicPr>
          <p:cNvPr id="21" name="Picture Placeholder 20">
            <a:extLst>
              <a:ext uri="{FF2B5EF4-FFF2-40B4-BE49-F238E27FC236}">
                <a16:creationId xmlns:a16="http://schemas.microsoft.com/office/drawing/2014/main" id="{AB4A7F76-1CD0-425D-91E6-A5F10C344CC6}"/>
              </a:ext>
            </a:extLst>
          </p:cNvPr>
          <p:cNvPicPr>
            <a:picLocks noGrp="1" noChangeAspect="1"/>
          </p:cNvPicPr>
          <p:nvPr>
            <p:ph type="pic" sz="quarter" idx="14"/>
          </p:nvPr>
        </p:nvPicPr>
        <p:blipFill>
          <a:blip r:embed="rId8"/>
          <a:srcRect t="223" b="223"/>
          <a:stretch/>
        </p:blipFill>
        <p:spPr>
          <a:xfrm>
            <a:off x="10104438" y="2706623"/>
            <a:ext cx="4068762" cy="2420961"/>
          </a:xfrm>
          <a:prstGeom prst="rect">
            <a:avLst/>
          </a:prstGeom>
          <a:ln>
            <a:solidFill>
              <a:schemeClr val="tx1">
                <a:lumMod val="75000"/>
              </a:schemeClr>
            </a:solidFill>
          </a:ln>
        </p:spPr>
      </p:pic>
      <p:sp>
        <p:nvSpPr>
          <p:cNvPr id="9" name="Text Placeholder 8">
            <a:extLst>
              <a:ext uri="{FF2B5EF4-FFF2-40B4-BE49-F238E27FC236}">
                <a16:creationId xmlns:a16="http://schemas.microsoft.com/office/drawing/2014/main" id="{850F08D0-420C-43F5-8A87-7EC4C0D3E400}"/>
              </a:ext>
            </a:extLst>
          </p:cNvPr>
          <p:cNvSpPr>
            <a:spLocks noGrp="1"/>
          </p:cNvSpPr>
          <p:nvPr>
            <p:ph type="body" sz="quarter" idx="16"/>
          </p:nvPr>
        </p:nvSpPr>
        <p:spPr>
          <a:xfrm>
            <a:off x="1394461" y="6740821"/>
            <a:ext cx="4069080" cy="1013796"/>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Enrichments</a:t>
            </a:r>
          </a:p>
        </p:txBody>
      </p:sp>
      <p:sp>
        <p:nvSpPr>
          <p:cNvPr id="10" name="Text Placeholder 9">
            <a:extLst>
              <a:ext uri="{FF2B5EF4-FFF2-40B4-BE49-F238E27FC236}">
                <a16:creationId xmlns:a16="http://schemas.microsoft.com/office/drawing/2014/main" id="{C0B65ADA-E1B2-45E0-A79A-236DB7A1275D}"/>
              </a:ext>
            </a:extLst>
          </p:cNvPr>
          <p:cNvSpPr>
            <a:spLocks noGrp="1"/>
          </p:cNvSpPr>
          <p:nvPr>
            <p:ph type="body" sz="quarter" idx="17"/>
          </p:nvPr>
        </p:nvSpPr>
        <p:spPr>
          <a:xfrm>
            <a:off x="5740697" y="4312440"/>
            <a:ext cx="4069080" cy="914400"/>
          </a:xfrm>
        </p:spPr>
        <p:txBody>
          <a:bodyPr/>
          <a:lstStyle/>
          <a:p>
            <a:r>
              <a:rPr lang="en-US" dirty="0"/>
              <a:t>Project Work </a:t>
            </a:r>
          </a:p>
        </p:txBody>
      </p:sp>
      <p:sp>
        <p:nvSpPr>
          <p:cNvPr id="11" name="Text Placeholder 10">
            <a:extLst>
              <a:ext uri="{FF2B5EF4-FFF2-40B4-BE49-F238E27FC236}">
                <a16:creationId xmlns:a16="http://schemas.microsoft.com/office/drawing/2014/main" id="{756662C6-792B-4ED9-BB00-A604B39559D4}"/>
              </a:ext>
            </a:extLst>
          </p:cNvPr>
          <p:cNvSpPr>
            <a:spLocks noGrp="1"/>
          </p:cNvSpPr>
          <p:nvPr>
            <p:ph type="body" sz="quarter" idx="18"/>
          </p:nvPr>
        </p:nvSpPr>
        <p:spPr>
          <a:xfrm>
            <a:off x="5737860" y="6851737"/>
            <a:ext cx="4069080" cy="914400"/>
          </a:xfrm>
        </p:spPr>
        <p:txBody>
          <a:bodyPr/>
          <a:lstStyle/>
          <a:p>
            <a:r>
              <a:rPr lang="en-US" dirty="0"/>
              <a:t>Networking</a:t>
            </a:r>
          </a:p>
        </p:txBody>
      </p:sp>
      <p:sp>
        <p:nvSpPr>
          <p:cNvPr id="12" name="Text Placeholder 11">
            <a:extLst>
              <a:ext uri="{FF2B5EF4-FFF2-40B4-BE49-F238E27FC236}">
                <a16:creationId xmlns:a16="http://schemas.microsoft.com/office/drawing/2014/main" id="{FDEB4C65-9566-424B-8CBA-3C824132C8D5}"/>
              </a:ext>
            </a:extLst>
          </p:cNvPr>
          <p:cNvSpPr>
            <a:spLocks noGrp="1"/>
          </p:cNvSpPr>
          <p:nvPr>
            <p:ph type="body" sz="quarter" idx="19"/>
          </p:nvPr>
        </p:nvSpPr>
        <p:spPr>
          <a:xfrm>
            <a:off x="10086718" y="4225305"/>
            <a:ext cx="4069080" cy="914400"/>
          </a:xfrm>
        </p:spPr>
        <p:txBody>
          <a:bodyPr/>
          <a:lstStyle/>
          <a:p>
            <a:r>
              <a:rPr lang="en-US" dirty="0"/>
              <a:t>Deliverables</a:t>
            </a:r>
          </a:p>
        </p:txBody>
      </p:sp>
      <p:sp>
        <p:nvSpPr>
          <p:cNvPr id="13" name="Text Placeholder 12">
            <a:extLst>
              <a:ext uri="{FF2B5EF4-FFF2-40B4-BE49-F238E27FC236}">
                <a16:creationId xmlns:a16="http://schemas.microsoft.com/office/drawing/2014/main" id="{3B749633-4DC2-49AA-962A-9558E78C40D4}"/>
              </a:ext>
            </a:extLst>
          </p:cNvPr>
          <p:cNvSpPr>
            <a:spLocks noGrp="1"/>
          </p:cNvSpPr>
          <p:nvPr>
            <p:ph type="body" sz="quarter" idx="20"/>
          </p:nvPr>
        </p:nvSpPr>
        <p:spPr/>
        <p:txBody>
          <a:bodyPr/>
          <a:lstStyle/>
          <a:p>
            <a:r>
              <a:rPr lang="en-US" dirty="0"/>
              <a:t>Resources </a:t>
            </a:r>
          </a:p>
        </p:txBody>
      </p:sp>
      <p:sp>
        <p:nvSpPr>
          <p:cNvPr id="14" name="Slide Number Placeholder 13">
            <a:extLst>
              <a:ext uri="{FF2B5EF4-FFF2-40B4-BE49-F238E27FC236}">
                <a16:creationId xmlns:a16="http://schemas.microsoft.com/office/drawing/2014/main" id="{30B1DFB1-C7EF-48FE-B259-4B8EFB8DD405}"/>
              </a:ext>
            </a:extLst>
          </p:cNvPr>
          <p:cNvSpPr>
            <a:spLocks noGrp="1"/>
          </p:cNvSpPr>
          <p:nvPr>
            <p:ph type="sldNum" sz="quarter" idx="22"/>
          </p:nvPr>
        </p:nvSpPr>
        <p:spPr/>
        <p:txBody>
          <a:bodyPr/>
          <a:lstStyle/>
          <a:p>
            <a:fld id="{FE7A4BB3-E848-5A44-82DF-322201952CD8}" type="slidenum">
              <a:rPr lang="en-US" smtClean="0"/>
              <a:pPr/>
              <a:t>12</a:t>
            </a:fld>
            <a:endParaRPr lang="en-US"/>
          </a:p>
        </p:txBody>
      </p:sp>
      <p:sp>
        <p:nvSpPr>
          <p:cNvPr id="15" name="Title 14">
            <a:extLst>
              <a:ext uri="{FF2B5EF4-FFF2-40B4-BE49-F238E27FC236}">
                <a16:creationId xmlns:a16="http://schemas.microsoft.com/office/drawing/2014/main" id="{17506589-5850-4044-B42B-691D705F46B4}"/>
              </a:ext>
            </a:extLst>
          </p:cNvPr>
          <p:cNvSpPr>
            <a:spLocks noGrp="1"/>
          </p:cNvSpPr>
          <p:nvPr>
            <p:ph type="title"/>
          </p:nvPr>
        </p:nvSpPr>
        <p:spPr/>
        <p:txBody>
          <a:bodyPr/>
          <a:lstStyle/>
          <a:p>
            <a:r>
              <a:rPr lang="en-US" sz="3360" dirty="0"/>
              <a:t>HS Program Highlights</a:t>
            </a:r>
          </a:p>
        </p:txBody>
      </p:sp>
      <p:sp>
        <p:nvSpPr>
          <p:cNvPr id="18" name="Content Placeholder 17">
            <a:extLst>
              <a:ext uri="{FF2B5EF4-FFF2-40B4-BE49-F238E27FC236}">
                <a16:creationId xmlns:a16="http://schemas.microsoft.com/office/drawing/2014/main" id="{20D5BF29-01A7-4293-86D1-9B897BE17558}"/>
              </a:ext>
            </a:extLst>
          </p:cNvPr>
          <p:cNvSpPr>
            <a:spLocks noGrp="1"/>
          </p:cNvSpPr>
          <p:nvPr>
            <p:ph sz="quarter" idx="24"/>
          </p:nvPr>
        </p:nvSpPr>
        <p:spPr>
          <a:xfrm>
            <a:off x="1371600" y="1856232"/>
            <a:ext cx="12801600" cy="504781"/>
          </a:xfrm>
        </p:spPr>
        <p:txBody>
          <a:bodyPr/>
          <a:lstStyle/>
          <a:p>
            <a:pPr marL="0" indent="0">
              <a:buNone/>
            </a:pPr>
            <a:r>
              <a:rPr lang="en-US" sz="2200" i="1" dirty="0"/>
              <a:t>PNNL internship programs are committed to providing a positive experience for students and mentors </a:t>
            </a:r>
          </a:p>
        </p:txBody>
      </p:sp>
      <p:sp>
        <p:nvSpPr>
          <p:cNvPr id="75" name="Text Placeholder 9">
            <a:extLst>
              <a:ext uri="{FF2B5EF4-FFF2-40B4-BE49-F238E27FC236}">
                <a16:creationId xmlns:a16="http://schemas.microsoft.com/office/drawing/2014/main" id="{7255F990-E9BE-498E-B914-574FAFF77003}"/>
              </a:ext>
            </a:extLst>
          </p:cNvPr>
          <p:cNvSpPr txBox="1">
            <a:spLocks/>
          </p:cNvSpPr>
          <p:nvPr/>
        </p:nvSpPr>
        <p:spPr>
          <a:xfrm>
            <a:off x="1369623" y="4775516"/>
            <a:ext cx="4067580" cy="397989"/>
          </a:xfrm>
          <a:prstGeom prst="rect">
            <a:avLst/>
          </a:prstGeom>
          <a:gradFill>
            <a:gsLst>
              <a:gs pos="0">
                <a:srgbClr val="000000">
                  <a:alpha val="0"/>
                </a:srgbClr>
              </a:gs>
              <a:gs pos="100000">
                <a:srgbClr val="000000">
                  <a:alpha val="85000"/>
                </a:srgbClr>
              </a:gs>
            </a:gsLst>
            <a:lin ang="5400000" scaled="0"/>
          </a:gradFill>
        </p:spPr>
        <p:txBody>
          <a:bodyPr lIns="182880" tIns="182880" rIns="182880" bIns="182880" anchor="b" anchorCtr="0"/>
          <a:lstStyle>
            <a:lvl1pPr marL="0" indent="0" algn="l" defTabSz="1097280" rtl="0" eaLnBrk="1" latinLnBrk="0" hangingPunct="1">
              <a:lnSpc>
                <a:spcPct val="90000"/>
              </a:lnSpc>
              <a:spcBef>
                <a:spcPts val="1200"/>
              </a:spcBef>
              <a:buFont typeface="Arial" panose="020B0604020202020204" pitchFamily="34" charset="0"/>
              <a:buNone/>
              <a:defRPr sz="1500" b="1" kern="1200">
                <a:solidFill>
                  <a:schemeClr val="bg1"/>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1097280" indent="0" algn="l" defTabSz="1097280" rtl="0" eaLnBrk="1" latinLnBrk="0" hangingPunct="1">
              <a:lnSpc>
                <a:spcPct val="90000"/>
              </a:lnSpc>
              <a:spcBef>
                <a:spcPts val="6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3pPr>
            <a:lvl4pPr marL="1645920" indent="0" algn="l" defTabSz="1097280" rtl="0" eaLnBrk="1" latinLnBrk="0" hangingPunct="1">
              <a:lnSpc>
                <a:spcPct val="90000"/>
              </a:lnSpc>
              <a:spcBef>
                <a:spcPts val="6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4pPr>
            <a:lvl5pPr marL="2194560" indent="0" algn="l" defTabSz="1097280" rtl="0" eaLnBrk="1" latinLnBrk="0" hangingPunct="1">
              <a:lnSpc>
                <a:spcPct val="90000"/>
              </a:lnSpc>
              <a:spcBef>
                <a:spcPts val="6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Mentorship</a:t>
            </a:r>
          </a:p>
        </p:txBody>
      </p:sp>
    </p:spTree>
    <p:extLst>
      <p:ext uri="{BB962C8B-B14F-4D97-AF65-F5344CB8AC3E}">
        <p14:creationId xmlns:p14="http://schemas.microsoft.com/office/powerpoint/2010/main" val="3164038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4B1890-5891-4E76-A941-D1A3B8B17F2C}"/>
              </a:ext>
            </a:extLst>
          </p:cNvPr>
          <p:cNvSpPr>
            <a:spLocks noGrp="1"/>
          </p:cNvSpPr>
          <p:nvPr>
            <p:ph type="sldNum" sz="quarter" idx="12"/>
          </p:nvPr>
        </p:nvSpPr>
        <p:spPr/>
        <p:txBody>
          <a:bodyPr/>
          <a:lstStyle/>
          <a:p>
            <a:fld id="{FE7A4BB3-E848-5A44-82DF-322201952CD8}" type="slidenum">
              <a:rPr lang="en-US" smtClean="0"/>
              <a:pPr/>
              <a:t>13</a:t>
            </a:fld>
            <a:endParaRPr lang="en-US" dirty="0"/>
          </a:p>
        </p:txBody>
      </p:sp>
      <p:graphicFrame>
        <p:nvGraphicFramePr>
          <p:cNvPr id="4" name="Content Placeholder 3">
            <a:extLst>
              <a:ext uri="{FF2B5EF4-FFF2-40B4-BE49-F238E27FC236}">
                <a16:creationId xmlns:a16="http://schemas.microsoft.com/office/drawing/2014/main" id="{3605B6E5-FD0C-49B3-8150-BA16B73A437C}"/>
              </a:ext>
            </a:extLst>
          </p:cNvPr>
          <p:cNvGraphicFramePr>
            <a:graphicFrameLocks noGrp="1"/>
          </p:cNvGraphicFramePr>
          <p:nvPr>
            <p:ph sz="quarter" idx="21"/>
            <p:extLst>
              <p:ext uri="{D42A27DB-BD31-4B8C-83A1-F6EECF244321}">
                <p14:modId xmlns:p14="http://schemas.microsoft.com/office/powerpoint/2010/main" val="227998415"/>
              </p:ext>
            </p:extLst>
          </p:nvPr>
        </p:nvGraphicFramePr>
        <p:xfrm>
          <a:off x="783772" y="2137290"/>
          <a:ext cx="7514517" cy="50688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3EAE60EE-BAC0-4CA3-A3CE-2A6A9C743DD6}"/>
              </a:ext>
            </a:extLst>
          </p:cNvPr>
          <p:cNvSpPr txBox="1"/>
          <p:nvPr/>
        </p:nvSpPr>
        <p:spPr>
          <a:xfrm>
            <a:off x="8134066" y="1693375"/>
            <a:ext cx="6086841" cy="6098914"/>
          </a:xfrm>
          <a:prstGeom prst="rect">
            <a:avLst/>
          </a:prstGeom>
          <a:noFill/>
        </p:spPr>
        <p:txBody>
          <a:bodyPr wrap="square" rtlCol="0">
            <a:spAutoFit/>
          </a:bodyPr>
          <a:lstStyle/>
          <a:p>
            <a:pPr defTabSz="548618">
              <a:spcBef>
                <a:spcPct val="20000"/>
              </a:spcBef>
              <a:buClr>
                <a:schemeClr val="tx2"/>
              </a:buClr>
              <a:buSzPct val="100000"/>
            </a:pPr>
            <a:endParaRPr lang="en-US" sz="2000" b="1" dirty="0">
              <a:solidFill>
                <a:schemeClr val="tx2"/>
              </a:solidFill>
              <a:cs typeface="Arial"/>
            </a:endParaRPr>
          </a:p>
          <a:p>
            <a:pPr defTabSz="548618">
              <a:spcBef>
                <a:spcPct val="20000"/>
              </a:spcBef>
              <a:buClr>
                <a:schemeClr val="tx2"/>
              </a:buClr>
              <a:buSzPct val="100000"/>
            </a:pPr>
            <a:r>
              <a:rPr lang="en-US" sz="2000" b="1" dirty="0">
                <a:cs typeface="Arial"/>
              </a:rPr>
              <a:t>Check-In’s </a:t>
            </a:r>
          </a:p>
          <a:p>
            <a:pPr defTabSz="548618">
              <a:spcBef>
                <a:spcPct val="20000"/>
              </a:spcBef>
              <a:buClr>
                <a:schemeClr val="tx2"/>
              </a:buClr>
              <a:buSzPct val="100000"/>
            </a:pPr>
            <a:r>
              <a:rPr lang="en-US" sz="1800" i="1" dirty="0">
                <a:cs typeface="Arial"/>
              </a:rPr>
              <a:t>To discuss current project(s) + challenges, barriers, successes</a:t>
            </a:r>
          </a:p>
          <a:p>
            <a:pPr marL="891517" lvl="1" indent="-342900" defTabSz="548618">
              <a:spcBef>
                <a:spcPct val="20000"/>
              </a:spcBef>
              <a:buClr>
                <a:schemeClr val="tx2"/>
              </a:buClr>
              <a:buSzPct val="100000"/>
              <a:buFont typeface="Arial" panose="020B0604020202020204" pitchFamily="34" charset="0"/>
              <a:buChar char="•"/>
            </a:pPr>
            <a:r>
              <a:rPr lang="en-US" sz="2000" dirty="0">
                <a:cs typeface="Arial"/>
              </a:rPr>
              <a:t>1-on-1 PM Check In’s</a:t>
            </a:r>
          </a:p>
          <a:p>
            <a:pPr marL="891517" lvl="1" indent="-342900" defTabSz="548618">
              <a:spcBef>
                <a:spcPct val="20000"/>
              </a:spcBef>
              <a:buClr>
                <a:schemeClr val="tx2"/>
              </a:buClr>
              <a:buSzPct val="100000"/>
              <a:buFont typeface="Arial" panose="020B0604020202020204" pitchFamily="34" charset="0"/>
              <a:buChar char="•"/>
            </a:pPr>
            <a:r>
              <a:rPr lang="en-US" sz="2000" dirty="0">
                <a:cs typeface="Arial"/>
              </a:rPr>
              <a:t>Monthly Group Check In’s</a:t>
            </a:r>
          </a:p>
          <a:p>
            <a:pPr marL="342877" indent="-342900" defTabSz="548618">
              <a:spcBef>
                <a:spcPct val="20000"/>
              </a:spcBef>
              <a:buClr>
                <a:schemeClr val="tx2"/>
              </a:buClr>
              <a:buSzPct val="100000"/>
              <a:buFont typeface="Wingdings" panose="05000000000000000000" pitchFamily="2" charset="2"/>
              <a:buChar char="q"/>
            </a:pPr>
            <a:endParaRPr lang="en-US" sz="2000" dirty="0">
              <a:cs typeface="Arial"/>
            </a:endParaRPr>
          </a:p>
          <a:p>
            <a:pPr defTabSz="548618">
              <a:spcBef>
                <a:spcPct val="20000"/>
              </a:spcBef>
              <a:buClr>
                <a:schemeClr val="tx2"/>
              </a:buClr>
              <a:buSzPct val="100000"/>
            </a:pPr>
            <a:r>
              <a:rPr lang="en-US" sz="2000" b="1" dirty="0">
                <a:cs typeface="Arial"/>
              </a:rPr>
              <a:t>Gold Experience</a:t>
            </a:r>
          </a:p>
          <a:p>
            <a:pPr defTabSz="548618">
              <a:spcBef>
                <a:spcPct val="20000"/>
              </a:spcBef>
              <a:buClr>
                <a:schemeClr val="tx2"/>
              </a:buClr>
              <a:buSzPct val="100000"/>
            </a:pPr>
            <a:r>
              <a:rPr lang="en-US" sz="1800" i="1" dirty="0">
                <a:cs typeface="Arial"/>
              </a:rPr>
              <a:t>Attend enrichments &amp; professional development</a:t>
            </a:r>
          </a:p>
          <a:p>
            <a:pPr marL="891540" lvl="1" indent="-342900" defTabSz="548618">
              <a:spcBef>
                <a:spcPct val="20000"/>
              </a:spcBef>
              <a:buClr>
                <a:schemeClr val="tx2"/>
              </a:buClr>
              <a:buSzPct val="100000"/>
              <a:buFont typeface="Arial" panose="020B0604020202020204" pitchFamily="34" charset="0"/>
              <a:buChar char="•"/>
            </a:pPr>
            <a:r>
              <a:rPr lang="en-US" sz="2000" dirty="0">
                <a:cs typeface="Arial"/>
              </a:rPr>
              <a:t>Remote - LaunchPad</a:t>
            </a:r>
          </a:p>
          <a:p>
            <a:pPr defTabSz="548618">
              <a:spcBef>
                <a:spcPct val="20000"/>
              </a:spcBef>
              <a:buClr>
                <a:schemeClr val="tx2"/>
              </a:buClr>
              <a:buSzPct val="100000"/>
            </a:pPr>
            <a:endParaRPr lang="en-US" sz="2000" b="1" dirty="0">
              <a:cs typeface="Arial"/>
            </a:endParaRPr>
          </a:p>
          <a:p>
            <a:pPr defTabSz="548618">
              <a:spcBef>
                <a:spcPct val="20000"/>
              </a:spcBef>
              <a:buClr>
                <a:schemeClr val="tx2"/>
              </a:buClr>
              <a:buSzPct val="100000"/>
            </a:pPr>
            <a:r>
              <a:rPr lang="en-US" sz="2000" b="1" dirty="0">
                <a:cs typeface="Arial"/>
              </a:rPr>
              <a:t>Deliverables</a:t>
            </a:r>
          </a:p>
          <a:p>
            <a:pPr marL="891517" lvl="1" indent="-342900" defTabSz="548618">
              <a:spcBef>
                <a:spcPct val="20000"/>
              </a:spcBef>
              <a:buClr>
                <a:schemeClr val="tx2"/>
              </a:buClr>
              <a:buSzPct val="100000"/>
              <a:buFont typeface="Arial" panose="020B0604020202020204" pitchFamily="34" charset="0"/>
              <a:buChar char="•"/>
            </a:pPr>
            <a:r>
              <a:rPr lang="en-US" sz="2000" dirty="0">
                <a:cs typeface="Arial"/>
              </a:rPr>
              <a:t>Symposium PPT Presentation </a:t>
            </a:r>
          </a:p>
          <a:p>
            <a:pPr marL="1440157" lvl="2" indent="-342900" defTabSz="548618">
              <a:spcBef>
                <a:spcPct val="20000"/>
              </a:spcBef>
              <a:buClr>
                <a:schemeClr val="tx2"/>
              </a:buClr>
              <a:buSzPct val="100000"/>
              <a:buFont typeface="Arial" panose="020B0604020202020204" pitchFamily="34" charset="0"/>
              <a:buChar char="•"/>
            </a:pPr>
            <a:r>
              <a:rPr lang="en-US" sz="1800" i="1" dirty="0">
                <a:cs typeface="Arial"/>
              </a:rPr>
              <a:t>10 min + 2-min Q&amp;A</a:t>
            </a:r>
          </a:p>
          <a:p>
            <a:pPr marL="891517" lvl="1" indent="-342900" defTabSz="548618">
              <a:spcBef>
                <a:spcPct val="20000"/>
              </a:spcBef>
              <a:buClr>
                <a:schemeClr val="tx2"/>
              </a:buClr>
              <a:buSzPct val="100000"/>
              <a:buFont typeface="Arial" panose="020B0604020202020204" pitchFamily="34" charset="0"/>
              <a:buChar char="•"/>
            </a:pPr>
            <a:r>
              <a:rPr lang="en-US" sz="2000" dirty="0">
                <a:cs typeface="Arial"/>
              </a:rPr>
              <a:t>Abstract for Symposium Brochure </a:t>
            </a:r>
          </a:p>
          <a:p>
            <a:pPr marL="1440157" lvl="2" indent="-342900" defTabSz="548618">
              <a:spcBef>
                <a:spcPct val="20000"/>
              </a:spcBef>
              <a:buClr>
                <a:schemeClr val="tx2"/>
              </a:buClr>
              <a:buSzPct val="100000"/>
              <a:buFont typeface="Arial" panose="020B0604020202020204" pitchFamily="34" charset="0"/>
              <a:buChar char="•"/>
            </a:pPr>
            <a:r>
              <a:rPr lang="en-US" sz="1800" i="1" dirty="0">
                <a:cs typeface="Arial"/>
              </a:rPr>
              <a:t>200 words</a:t>
            </a:r>
            <a:endParaRPr lang="en-US" sz="1800" b="1" i="1" dirty="0">
              <a:cs typeface="Arial"/>
            </a:endParaRPr>
          </a:p>
          <a:p>
            <a:endParaRPr lang="en-US" sz="2592" dirty="0"/>
          </a:p>
        </p:txBody>
      </p:sp>
      <p:sp>
        <p:nvSpPr>
          <p:cNvPr id="45" name="Title 2">
            <a:extLst>
              <a:ext uri="{FF2B5EF4-FFF2-40B4-BE49-F238E27FC236}">
                <a16:creationId xmlns:a16="http://schemas.microsoft.com/office/drawing/2014/main" id="{A20BDA25-7015-4900-A76C-D215C2E425C0}"/>
              </a:ext>
            </a:extLst>
          </p:cNvPr>
          <p:cNvSpPr txBox="1">
            <a:spLocks/>
          </p:cNvSpPr>
          <p:nvPr/>
        </p:nvSpPr>
        <p:spPr>
          <a:xfrm>
            <a:off x="3030583" y="219721"/>
            <a:ext cx="10075817" cy="1310979"/>
          </a:xfrm>
          <a:prstGeom prst="rect">
            <a:avLst/>
          </a:prstGeom>
        </p:spPr>
        <p:txBody>
          <a:bodyPr lIns="0" tIns="0" rIns="0" bIns="0" anchor="b"/>
          <a:lstStyle>
            <a:lvl1pPr algn="l" defTabSz="1097280" rtl="0" eaLnBrk="1" latinLnBrk="0" hangingPunct="1">
              <a:lnSpc>
                <a:spcPct val="90000"/>
              </a:lnSpc>
              <a:spcBef>
                <a:spcPct val="0"/>
              </a:spcBef>
              <a:buNone/>
              <a:defRPr lang="en-US" sz="3600" b="1" kern="1200" dirty="0">
                <a:solidFill>
                  <a:srgbClr val="C8722E"/>
                </a:solidFill>
                <a:latin typeface="Arial" panose="020B0604020202020204" pitchFamily="34" charset="0"/>
                <a:ea typeface="+mn-ea"/>
                <a:cs typeface="Arial" panose="020B0604020202020204" pitchFamily="34" charset="0"/>
              </a:defRPr>
            </a:lvl1pPr>
          </a:lstStyle>
          <a:p>
            <a:r>
              <a:rPr lang="en-US" dirty="0">
                <a:solidFill>
                  <a:schemeClr val="tx1"/>
                </a:solidFill>
              </a:rPr>
              <a:t>FORMAT  </a:t>
            </a:r>
            <a:r>
              <a:rPr lang="en-US" b="0" dirty="0">
                <a:solidFill>
                  <a:schemeClr val="tx1"/>
                </a:solidFill>
              </a:rPr>
              <a:t>|</a:t>
            </a:r>
            <a:r>
              <a:rPr lang="en-US" dirty="0">
                <a:solidFill>
                  <a:schemeClr val="tx1"/>
                </a:solidFill>
              </a:rPr>
              <a:t>  </a:t>
            </a:r>
            <a:r>
              <a:rPr lang="en-US" sz="2800" b="0" i="1" dirty="0">
                <a:solidFill>
                  <a:schemeClr val="tx2"/>
                </a:solidFill>
              </a:rPr>
              <a:t>Obligations &amp; Deliverables</a:t>
            </a:r>
            <a:endParaRPr lang="en-US" b="0" i="1" dirty="0">
              <a:solidFill>
                <a:schemeClr val="tx2"/>
              </a:solidFill>
            </a:endParaRPr>
          </a:p>
        </p:txBody>
      </p:sp>
      <p:cxnSp>
        <p:nvCxnSpPr>
          <p:cNvPr id="46" name="Straight Connector 45">
            <a:extLst>
              <a:ext uri="{FF2B5EF4-FFF2-40B4-BE49-F238E27FC236}">
                <a16:creationId xmlns:a16="http://schemas.microsoft.com/office/drawing/2014/main" id="{E9D10272-D90A-4976-B6BB-62310A2839DA}"/>
              </a:ext>
            </a:extLst>
          </p:cNvPr>
          <p:cNvCxnSpPr>
            <a:cxnSpLocks/>
          </p:cNvCxnSpPr>
          <p:nvPr/>
        </p:nvCxnSpPr>
        <p:spPr>
          <a:xfrm flipV="1">
            <a:off x="7716791" y="1940127"/>
            <a:ext cx="0" cy="537507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824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E304E2B-DA6E-4B15-8367-F210983F38F2}"/>
              </a:ext>
            </a:extLst>
          </p:cNvPr>
          <p:cNvSpPr>
            <a:spLocks noGrp="1"/>
          </p:cNvSpPr>
          <p:nvPr>
            <p:ph type="body" sz="quarter" idx="14"/>
          </p:nvPr>
        </p:nvSpPr>
        <p:spPr>
          <a:xfrm>
            <a:off x="6400800" y="6239246"/>
            <a:ext cx="7772400" cy="1690103"/>
          </a:xfrm>
        </p:spPr>
        <p:txBody>
          <a:bodyPr/>
          <a:lstStyle/>
          <a:p>
            <a:r>
              <a:rPr lang="en-US" sz="1600" dirty="0"/>
              <a:t>WAC Guidance (Academic Year)</a:t>
            </a:r>
          </a:p>
          <a:p>
            <a:pPr marL="285750" indent="-285750">
              <a:buFont typeface="Arial" panose="020B0604020202020204" pitchFamily="34" charset="0"/>
              <a:buChar char="•"/>
            </a:pPr>
            <a:r>
              <a:rPr lang="en-US" sz="1400" dirty="0"/>
              <a:t>Holidays: Thanksgiving, Christmas, Spring Break</a:t>
            </a:r>
          </a:p>
          <a:p>
            <a:pPr marL="91440" indent="-285750">
              <a:lnSpc>
                <a:spcPct val="100000"/>
              </a:lnSpc>
              <a:spcBef>
                <a:spcPts val="0"/>
              </a:spcBef>
              <a:buFont typeface="Arial" panose="020B0604020202020204" pitchFamily="34" charset="0"/>
              <a:buChar char="•"/>
            </a:pPr>
            <a:r>
              <a:rPr lang="en-US" sz="1400" dirty="0"/>
              <a:t>Minors cannot work during school hours (special variance: running start)</a:t>
            </a:r>
          </a:p>
          <a:p>
            <a:pPr marL="91440" indent="-285750">
              <a:lnSpc>
                <a:spcPct val="100000"/>
              </a:lnSpc>
              <a:spcBef>
                <a:spcPts val="0"/>
              </a:spcBef>
              <a:buFont typeface="Arial" panose="020B0604020202020204" pitchFamily="34" charset="0"/>
              <a:buChar char="•"/>
            </a:pPr>
            <a:r>
              <a:rPr lang="en-US" sz="1400" dirty="0"/>
              <a:t>Max of 4 </a:t>
            </a:r>
            <a:r>
              <a:rPr lang="en-US" sz="1400" dirty="0" err="1"/>
              <a:t>hrs</a:t>
            </a:r>
            <a:r>
              <a:rPr lang="en-US" sz="1400" dirty="0"/>
              <a:t>/day on any school day preceding another school day (Friday’s and/or if no school following a workday can work a longer day; cannot exceed 20 hours)</a:t>
            </a:r>
          </a:p>
        </p:txBody>
      </p:sp>
      <p:sp>
        <p:nvSpPr>
          <p:cNvPr id="5" name="Title 4">
            <a:extLst>
              <a:ext uri="{FF2B5EF4-FFF2-40B4-BE49-F238E27FC236}">
                <a16:creationId xmlns:a16="http://schemas.microsoft.com/office/drawing/2014/main" id="{1F53B5DB-4A43-44CF-8724-F8D86449FF7F}"/>
              </a:ext>
            </a:extLst>
          </p:cNvPr>
          <p:cNvSpPr>
            <a:spLocks noGrp="1"/>
          </p:cNvSpPr>
          <p:nvPr>
            <p:ph type="title"/>
          </p:nvPr>
        </p:nvSpPr>
        <p:spPr>
          <a:xfrm>
            <a:off x="1663547" y="1897742"/>
            <a:ext cx="4572000" cy="1600200"/>
          </a:xfrm>
        </p:spPr>
        <p:txBody>
          <a:bodyPr/>
          <a:lstStyle/>
          <a:p>
            <a:r>
              <a:rPr lang="en-US" dirty="0">
                <a:solidFill>
                  <a:schemeClr val="tx1"/>
                </a:solidFill>
              </a:rPr>
              <a:t>REMOTE WORK = ONSITE WORK </a:t>
            </a:r>
          </a:p>
        </p:txBody>
      </p:sp>
      <p:pic>
        <p:nvPicPr>
          <p:cNvPr id="11" name="Content Placeholder 10">
            <a:extLst>
              <a:ext uri="{FF2B5EF4-FFF2-40B4-BE49-F238E27FC236}">
                <a16:creationId xmlns:a16="http://schemas.microsoft.com/office/drawing/2014/main" id="{56149571-4AAF-457E-A8CA-85D05213BCC0}"/>
              </a:ext>
            </a:extLst>
          </p:cNvPr>
          <p:cNvPicPr>
            <a:picLocks noGrp="1" noChangeAspect="1"/>
          </p:cNvPicPr>
          <p:nvPr>
            <p:ph sz="quarter" idx="21"/>
          </p:nvPr>
        </p:nvPicPr>
        <p:blipFill>
          <a:blip r:embed="rId3"/>
          <a:stretch>
            <a:fillRect/>
          </a:stretch>
        </p:blipFill>
        <p:spPr>
          <a:xfrm>
            <a:off x="1453519" y="3923183"/>
            <a:ext cx="3625257" cy="3729523"/>
          </a:xfrm>
          <a:prstGeom prst="rect">
            <a:avLst/>
          </a:prstGeom>
        </p:spPr>
      </p:pic>
      <p:graphicFrame>
        <p:nvGraphicFramePr>
          <p:cNvPr id="10" name="Content Placeholder 6">
            <a:extLst>
              <a:ext uri="{FF2B5EF4-FFF2-40B4-BE49-F238E27FC236}">
                <a16:creationId xmlns:a16="http://schemas.microsoft.com/office/drawing/2014/main" id="{7CB24089-8680-4255-902D-C0301BDEB21A}"/>
              </a:ext>
            </a:extLst>
          </p:cNvPr>
          <p:cNvGraphicFramePr>
            <a:graphicFrameLocks/>
          </p:cNvGraphicFramePr>
          <p:nvPr>
            <p:extLst>
              <p:ext uri="{D42A27DB-BD31-4B8C-83A1-F6EECF244321}">
                <p14:modId xmlns:p14="http://schemas.microsoft.com/office/powerpoint/2010/main" val="1539676590"/>
              </p:ext>
            </p:extLst>
          </p:nvPr>
        </p:nvGraphicFramePr>
        <p:xfrm>
          <a:off x="6400800" y="776514"/>
          <a:ext cx="7772404" cy="5442857"/>
        </p:xfrm>
        <a:graphic>
          <a:graphicData uri="http://schemas.openxmlformats.org/drawingml/2006/table">
            <a:tbl>
              <a:tblPr firstRow="1" firstCol="1" bandRow="1">
                <a:tableStyleId>{5C22544A-7EE6-4342-B048-85BDC9FD1C3A}</a:tableStyleId>
              </a:tblPr>
              <a:tblGrid>
                <a:gridCol w="1295401">
                  <a:extLst>
                    <a:ext uri="{9D8B030D-6E8A-4147-A177-3AD203B41FA5}">
                      <a16:colId xmlns:a16="http://schemas.microsoft.com/office/drawing/2014/main" val="20000"/>
                    </a:ext>
                  </a:extLst>
                </a:gridCol>
                <a:gridCol w="1295401">
                  <a:extLst>
                    <a:ext uri="{9D8B030D-6E8A-4147-A177-3AD203B41FA5}">
                      <a16:colId xmlns:a16="http://schemas.microsoft.com/office/drawing/2014/main" val="20001"/>
                    </a:ext>
                  </a:extLst>
                </a:gridCol>
                <a:gridCol w="1146858">
                  <a:extLst>
                    <a:ext uri="{9D8B030D-6E8A-4147-A177-3AD203B41FA5}">
                      <a16:colId xmlns:a16="http://schemas.microsoft.com/office/drawing/2014/main" val="20002"/>
                    </a:ext>
                  </a:extLst>
                </a:gridCol>
                <a:gridCol w="148541">
                  <a:extLst>
                    <a:ext uri="{9D8B030D-6E8A-4147-A177-3AD203B41FA5}">
                      <a16:colId xmlns:a16="http://schemas.microsoft.com/office/drawing/2014/main" val="20003"/>
                    </a:ext>
                  </a:extLst>
                </a:gridCol>
                <a:gridCol w="1295401">
                  <a:extLst>
                    <a:ext uri="{9D8B030D-6E8A-4147-A177-3AD203B41FA5}">
                      <a16:colId xmlns:a16="http://schemas.microsoft.com/office/drawing/2014/main" val="20004"/>
                    </a:ext>
                  </a:extLst>
                </a:gridCol>
                <a:gridCol w="1295401">
                  <a:extLst>
                    <a:ext uri="{9D8B030D-6E8A-4147-A177-3AD203B41FA5}">
                      <a16:colId xmlns:a16="http://schemas.microsoft.com/office/drawing/2014/main" val="20005"/>
                    </a:ext>
                  </a:extLst>
                </a:gridCol>
                <a:gridCol w="1295401">
                  <a:extLst>
                    <a:ext uri="{9D8B030D-6E8A-4147-A177-3AD203B41FA5}">
                      <a16:colId xmlns:a16="http://schemas.microsoft.com/office/drawing/2014/main" val="20006"/>
                    </a:ext>
                  </a:extLst>
                </a:gridCol>
              </a:tblGrid>
              <a:tr h="327359">
                <a:tc gridSpan="7">
                  <a:txBody>
                    <a:bodyPr/>
                    <a:lstStyle/>
                    <a:p>
                      <a:pPr marL="0" marR="0">
                        <a:lnSpc>
                          <a:spcPct val="115000"/>
                        </a:lnSpc>
                        <a:spcBef>
                          <a:spcPts val="0"/>
                        </a:spcBef>
                        <a:spcAft>
                          <a:spcPts val="0"/>
                        </a:spcAft>
                      </a:pPr>
                      <a:r>
                        <a:rPr lang="en-US" sz="1200" dirty="0">
                          <a:effectLst/>
                        </a:rPr>
                        <a:t>Hours and Schedules Minors are Permitted to Work in Non-Agricultural Jobs</a:t>
                      </a:r>
                      <a:endParaRPr lang="en-US" sz="1100" dirty="0">
                        <a:effectLst/>
                        <a:latin typeface="Calibri"/>
                        <a:ea typeface="Calibri"/>
                        <a:cs typeface="Times New Roman"/>
                      </a:endParaRPr>
                    </a:p>
                  </a:txBody>
                  <a:tcPr marL="47625" marR="47625" marT="28575" marB="2857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96289">
                <a:tc>
                  <a:txBody>
                    <a:bodyPr/>
                    <a:lstStyle/>
                    <a:p>
                      <a:pPr marL="0" marR="0">
                        <a:lnSpc>
                          <a:spcPct val="115000"/>
                        </a:lnSpc>
                        <a:spcBef>
                          <a:spcPts val="0"/>
                        </a:spcBef>
                        <a:spcAft>
                          <a:spcPts val="0"/>
                        </a:spcAft>
                      </a:pPr>
                      <a:r>
                        <a:rPr lang="en-US" sz="1200">
                          <a:effectLst/>
                        </a:rPr>
                        <a:t> </a:t>
                      </a:r>
                      <a:endParaRPr lang="en-US" sz="1100">
                        <a:effectLst/>
                        <a:latin typeface="Calibri"/>
                        <a:ea typeface="Calibri"/>
                        <a:cs typeface="Times New Roman"/>
                      </a:endParaRPr>
                    </a:p>
                  </a:txBody>
                  <a:tcPr marL="47625" marR="47625" marT="28575" marB="28575"/>
                </a:tc>
                <a:tc>
                  <a:txBody>
                    <a:bodyPr/>
                    <a:lstStyle/>
                    <a:p>
                      <a:pPr marL="0" marR="0">
                        <a:lnSpc>
                          <a:spcPct val="115000"/>
                        </a:lnSpc>
                        <a:spcBef>
                          <a:spcPts val="0"/>
                        </a:spcBef>
                        <a:spcAft>
                          <a:spcPts val="0"/>
                        </a:spcAft>
                      </a:pPr>
                      <a:r>
                        <a:rPr lang="en-US" sz="1200" dirty="0">
                          <a:effectLst/>
                        </a:rPr>
                        <a:t>Hours a Day</a:t>
                      </a:r>
                      <a:endParaRPr lang="en-US" sz="1100" dirty="0">
                        <a:effectLst/>
                        <a:latin typeface="Calibri"/>
                        <a:ea typeface="Calibri"/>
                        <a:cs typeface="Times New Roman"/>
                      </a:endParaRPr>
                    </a:p>
                  </a:txBody>
                  <a:tcPr marL="47625" marR="47625" marT="28575" marB="28575"/>
                </a:tc>
                <a:tc gridSpan="2">
                  <a:txBody>
                    <a:bodyPr/>
                    <a:lstStyle/>
                    <a:p>
                      <a:pPr marL="0" marR="0">
                        <a:lnSpc>
                          <a:spcPct val="115000"/>
                        </a:lnSpc>
                        <a:spcBef>
                          <a:spcPts val="0"/>
                        </a:spcBef>
                        <a:spcAft>
                          <a:spcPts val="0"/>
                        </a:spcAft>
                      </a:pPr>
                      <a:r>
                        <a:rPr lang="en-US" sz="1200">
                          <a:effectLst/>
                        </a:rPr>
                        <a:t>Hours a Week</a:t>
                      </a:r>
                      <a:endParaRPr lang="en-US" sz="1100">
                        <a:effectLst/>
                        <a:latin typeface="Calibri"/>
                        <a:ea typeface="Calibri"/>
                        <a:cs typeface="Times New Roman"/>
                      </a:endParaRPr>
                    </a:p>
                  </a:txBody>
                  <a:tcPr marL="47625" marR="47625" marT="28575" marB="28575"/>
                </a:tc>
                <a:tc hMerge="1">
                  <a:txBody>
                    <a:bodyPr/>
                    <a:lstStyle/>
                    <a:p>
                      <a:endParaRPr lang="en-US"/>
                    </a:p>
                  </a:txBody>
                  <a:tcPr/>
                </a:tc>
                <a:tc>
                  <a:txBody>
                    <a:bodyPr/>
                    <a:lstStyle/>
                    <a:p>
                      <a:pPr marL="0" marR="0">
                        <a:lnSpc>
                          <a:spcPct val="115000"/>
                        </a:lnSpc>
                        <a:spcBef>
                          <a:spcPts val="0"/>
                        </a:spcBef>
                        <a:spcAft>
                          <a:spcPts val="0"/>
                        </a:spcAft>
                      </a:pPr>
                      <a:r>
                        <a:rPr lang="en-US" sz="1200">
                          <a:effectLst/>
                        </a:rPr>
                        <a:t>Days a Week</a:t>
                      </a:r>
                      <a:endParaRPr lang="en-US" sz="1100">
                        <a:effectLst/>
                        <a:latin typeface="Calibri"/>
                        <a:ea typeface="Calibri"/>
                        <a:cs typeface="Times New Roman"/>
                      </a:endParaRPr>
                    </a:p>
                  </a:txBody>
                  <a:tcPr marL="47625" marR="47625" marT="28575" marB="28575"/>
                </a:tc>
                <a:tc>
                  <a:txBody>
                    <a:bodyPr/>
                    <a:lstStyle/>
                    <a:p>
                      <a:pPr marL="0" marR="0">
                        <a:lnSpc>
                          <a:spcPct val="115000"/>
                        </a:lnSpc>
                        <a:spcBef>
                          <a:spcPts val="0"/>
                        </a:spcBef>
                        <a:spcAft>
                          <a:spcPts val="0"/>
                        </a:spcAft>
                      </a:pPr>
                      <a:r>
                        <a:rPr lang="en-US" sz="1200">
                          <a:effectLst/>
                        </a:rPr>
                        <a:t>Begin</a:t>
                      </a:r>
                      <a:endParaRPr lang="en-US" sz="1100">
                        <a:effectLst/>
                        <a:latin typeface="Calibri"/>
                        <a:ea typeface="Calibri"/>
                        <a:cs typeface="Times New Roman"/>
                      </a:endParaRPr>
                    </a:p>
                  </a:txBody>
                  <a:tcPr marL="47625" marR="47625" marT="28575" marB="28575"/>
                </a:tc>
                <a:tc>
                  <a:txBody>
                    <a:bodyPr/>
                    <a:lstStyle/>
                    <a:p>
                      <a:pPr marL="0" marR="0">
                        <a:lnSpc>
                          <a:spcPct val="115000"/>
                        </a:lnSpc>
                        <a:spcBef>
                          <a:spcPts val="0"/>
                        </a:spcBef>
                        <a:spcAft>
                          <a:spcPts val="0"/>
                        </a:spcAft>
                      </a:pPr>
                      <a:r>
                        <a:rPr lang="en-US" sz="1200">
                          <a:effectLst/>
                        </a:rPr>
                        <a:t>Quit</a:t>
                      </a:r>
                      <a:endParaRPr lang="en-US" sz="1100">
                        <a:effectLst/>
                        <a:latin typeface="Calibri"/>
                        <a:ea typeface="Calibri"/>
                        <a:cs typeface="Times New Roman"/>
                      </a:endParaRPr>
                    </a:p>
                  </a:txBody>
                  <a:tcPr marL="47625" marR="47625" marT="28575" marB="28575"/>
                </a:tc>
                <a:extLst>
                  <a:ext uri="{0D108BD9-81ED-4DB2-BD59-A6C34878D82A}">
                    <a16:rowId xmlns:a16="http://schemas.microsoft.com/office/drawing/2014/main" val="10001"/>
                  </a:ext>
                </a:extLst>
              </a:tr>
              <a:tr h="251733">
                <a:tc gridSpan="7">
                  <a:txBody>
                    <a:bodyPr/>
                    <a:lstStyle/>
                    <a:p>
                      <a:pPr marL="0" marR="0">
                        <a:lnSpc>
                          <a:spcPct val="115000"/>
                        </a:lnSpc>
                        <a:spcBef>
                          <a:spcPts val="0"/>
                        </a:spcBef>
                        <a:spcAft>
                          <a:spcPts val="0"/>
                        </a:spcAft>
                      </a:pPr>
                      <a:r>
                        <a:rPr lang="en-US" sz="1200" dirty="0">
                          <a:effectLst/>
                        </a:rPr>
                        <a:t>14-15 year-olds</a:t>
                      </a:r>
                      <a:endParaRPr lang="en-US" sz="1100" dirty="0">
                        <a:effectLst/>
                        <a:latin typeface="Calibri"/>
                        <a:ea typeface="Calibri"/>
                        <a:cs typeface="Times New Roman"/>
                      </a:endParaRPr>
                    </a:p>
                  </a:txBody>
                  <a:tcPr marL="19050" marR="19050" marT="19050" marB="1905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740845">
                <a:tc>
                  <a:txBody>
                    <a:bodyPr/>
                    <a:lstStyle/>
                    <a:p>
                      <a:pPr marL="0" marR="0">
                        <a:lnSpc>
                          <a:spcPct val="115000"/>
                        </a:lnSpc>
                        <a:spcBef>
                          <a:spcPts val="0"/>
                        </a:spcBef>
                        <a:spcAft>
                          <a:spcPts val="0"/>
                        </a:spcAft>
                      </a:pPr>
                      <a:r>
                        <a:rPr lang="en-US" sz="1200" dirty="0">
                          <a:effectLst/>
                        </a:rPr>
                        <a:t>School weeks</a:t>
                      </a:r>
                      <a:endParaRPr lang="en-US" sz="11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dirty="0">
                          <a:effectLst/>
                        </a:rPr>
                        <a:t>3 hours</a:t>
                      </a:r>
                      <a:br>
                        <a:rPr lang="en-US" sz="1200" dirty="0">
                          <a:effectLst/>
                        </a:rPr>
                      </a:br>
                      <a:r>
                        <a:rPr lang="en-US" sz="1200" dirty="0">
                          <a:effectLst/>
                        </a:rPr>
                        <a:t>(8 hours </a:t>
                      </a:r>
                      <a:br>
                        <a:rPr lang="en-US" sz="1200" dirty="0">
                          <a:effectLst/>
                        </a:rPr>
                      </a:br>
                      <a:r>
                        <a:rPr lang="en-US" sz="1200" dirty="0">
                          <a:effectLst/>
                        </a:rPr>
                        <a:t>Sat.-Sun.)</a:t>
                      </a:r>
                      <a:endParaRPr lang="en-US" sz="1100" dirty="0">
                        <a:effectLst/>
                        <a:latin typeface="Calibri"/>
                        <a:ea typeface="Calibri"/>
                        <a:cs typeface="Times New Roman"/>
                      </a:endParaRPr>
                    </a:p>
                  </a:txBody>
                  <a:tcPr marL="38100" marR="38100" marT="38100" marB="38100"/>
                </a:tc>
                <a:tc gridSpan="2">
                  <a:txBody>
                    <a:bodyPr/>
                    <a:lstStyle/>
                    <a:p>
                      <a:pPr marL="0" marR="0">
                        <a:lnSpc>
                          <a:spcPct val="115000"/>
                        </a:lnSpc>
                        <a:spcBef>
                          <a:spcPts val="0"/>
                        </a:spcBef>
                        <a:spcAft>
                          <a:spcPts val="0"/>
                        </a:spcAft>
                      </a:pPr>
                      <a:r>
                        <a:rPr lang="en-US" sz="1200">
                          <a:effectLst/>
                        </a:rPr>
                        <a:t>16 hours</a:t>
                      </a:r>
                      <a:endParaRPr lang="en-US" sz="1100">
                        <a:effectLst/>
                        <a:latin typeface="Calibri"/>
                        <a:ea typeface="Calibri"/>
                        <a:cs typeface="Times New Roman"/>
                      </a:endParaRPr>
                    </a:p>
                  </a:txBody>
                  <a:tcPr marL="38100" marR="38100" marT="38100" marB="38100"/>
                </a:tc>
                <a:tc hMerge="1">
                  <a:txBody>
                    <a:bodyPr/>
                    <a:lstStyle/>
                    <a:p>
                      <a:endParaRPr lang="en-US"/>
                    </a:p>
                  </a:txBody>
                  <a:tcPr/>
                </a:tc>
                <a:tc>
                  <a:txBody>
                    <a:bodyPr/>
                    <a:lstStyle/>
                    <a:p>
                      <a:pPr marL="0" marR="0">
                        <a:lnSpc>
                          <a:spcPct val="115000"/>
                        </a:lnSpc>
                        <a:spcBef>
                          <a:spcPts val="0"/>
                        </a:spcBef>
                        <a:spcAft>
                          <a:spcPts val="0"/>
                        </a:spcAft>
                      </a:pPr>
                      <a:r>
                        <a:rPr lang="en-US" sz="1200">
                          <a:effectLst/>
                        </a:rPr>
                        <a:t>6 days</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7 a.m.</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7 p.m.</a:t>
                      </a:r>
                      <a:endParaRPr lang="en-US" sz="1100">
                        <a:effectLst/>
                        <a:latin typeface="Calibri"/>
                        <a:ea typeface="Calibri"/>
                        <a:cs typeface="Times New Roman"/>
                      </a:endParaRPr>
                    </a:p>
                  </a:txBody>
                  <a:tcPr marL="38100" marR="38100" marT="38100" marB="38100"/>
                </a:tc>
                <a:extLst>
                  <a:ext uri="{0D108BD9-81ED-4DB2-BD59-A6C34878D82A}">
                    <a16:rowId xmlns:a16="http://schemas.microsoft.com/office/drawing/2014/main" val="10003"/>
                  </a:ext>
                </a:extLst>
              </a:tr>
              <a:tr h="965088">
                <a:tc>
                  <a:txBody>
                    <a:bodyPr/>
                    <a:lstStyle/>
                    <a:p>
                      <a:pPr marL="0" marR="0">
                        <a:lnSpc>
                          <a:spcPct val="115000"/>
                        </a:lnSpc>
                        <a:spcBef>
                          <a:spcPts val="0"/>
                        </a:spcBef>
                        <a:spcAft>
                          <a:spcPts val="0"/>
                        </a:spcAft>
                      </a:pPr>
                      <a:r>
                        <a:rPr lang="en-US" sz="1200" dirty="0">
                          <a:effectLst/>
                        </a:rPr>
                        <a:t>Non-school weeks</a:t>
                      </a:r>
                      <a:endParaRPr lang="en-US" sz="11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dirty="0">
                          <a:effectLst/>
                        </a:rPr>
                        <a:t>8 hours</a:t>
                      </a:r>
                      <a:endParaRPr lang="en-US" sz="1100" dirty="0">
                        <a:effectLst/>
                        <a:latin typeface="Calibri"/>
                        <a:ea typeface="Calibri"/>
                        <a:cs typeface="Times New Roman"/>
                      </a:endParaRPr>
                    </a:p>
                  </a:txBody>
                  <a:tcPr marL="38100" marR="38100" marT="38100" marB="38100"/>
                </a:tc>
                <a:tc gridSpan="2">
                  <a:txBody>
                    <a:bodyPr/>
                    <a:lstStyle/>
                    <a:p>
                      <a:pPr marL="0" marR="0">
                        <a:lnSpc>
                          <a:spcPct val="115000"/>
                        </a:lnSpc>
                        <a:spcBef>
                          <a:spcPts val="0"/>
                        </a:spcBef>
                        <a:spcAft>
                          <a:spcPts val="0"/>
                        </a:spcAft>
                      </a:pPr>
                      <a:r>
                        <a:rPr lang="en-US" sz="1200">
                          <a:effectLst/>
                        </a:rPr>
                        <a:t>40 hours</a:t>
                      </a:r>
                      <a:endParaRPr lang="en-US" sz="1100">
                        <a:effectLst/>
                        <a:latin typeface="Calibri"/>
                        <a:ea typeface="Calibri"/>
                        <a:cs typeface="Times New Roman"/>
                      </a:endParaRPr>
                    </a:p>
                  </a:txBody>
                  <a:tcPr marL="38100" marR="38100" marT="38100" marB="38100"/>
                </a:tc>
                <a:tc hMerge="1">
                  <a:txBody>
                    <a:bodyPr/>
                    <a:lstStyle/>
                    <a:p>
                      <a:endParaRPr lang="en-US"/>
                    </a:p>
                  </a:txBody>
                  <a:tcPr/>
                </a:tc>
                <a:tc>
                  <a:txBody>
                    <a:bodyPr/>
                    <a:lstStyle/>
                    <a:p>
                      <a:pPr marL="0" marR="0">
                        <a:lnSpc>
                          <a:spcPct val="115000"/>
                        </a:lnSpc>
                        <a:spcBef>
                          <a:spcPts val="0"/>
                        </a:spcBef>
                        <a:spcAft>
                          <a:spcPts val="0"/>
                        </a:spcAft>
                      </a:pPr>
                      <a:r>
                        <a:rPr lang="en-US" sz="1200">
                          <a:effectLst/>
                        </a:rPr>
                        <a:t>6 days</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7 a.m.</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7 p.m.</a:t>
                      </a:r>
                      <a:br>
                        <a:rPr lang="en-US" sz="1200">
                          <a:effectLst/>
                        </a:rPr>
                      </a:br>
                      <a:r>
                        <a:rPr lang="en-US" sz="1200">
                          <a:effectLst/>
                        </a:rPr>
                        <a:t>(9 p.m. June 1 to </a:t>
                      </a:r>
                      <a:br>
                        <a:rPr lang="en-US" sz="1200">
                          <a:effectLst/>
                        </a:rPr>
                      </a:br>
                      <a:r>
                        <a:rPr lang="en-US" sz="1200">
                          <a:effectLst/>
                        </a:rPr>
                        <a:t>Labor Day)</a:t>
                      </a:r>
                      <a:endParaRPr lang="en-US" sz="1100">
                        <a:effectLst/>
                        <a:latin typeface="Calibri"/>
                        <a:ea typeface="Calibri"/>
                        <a:cs typeface="Times New Roman"/>
                      </a:endParaRPr>
                    </a:p>
                  </a:txBody>
                  <a:tcPr marL="38100" marR="38100" marT="38100" marB="38100"/>
                </a:tc>
                <a:extLst>
                  <a:ext uri="{0D108BD9-81ED-4DB2-BD59-A6C34878D82A}">
                    <a16:rowId xmlns:a16="http://schemas.microsoft.com/office/drawing/2014/main" val="10004"/>
                  </a:ext>
                </a:extLst>
              </a:tr>
              <a:tr h="251733">
                <a:tc gridSpan="7">
                  <a:txBody>
                    <a:bodyPr/>
                    <a:lstStyle/>
                    <a:p>
                      <a:pPr marL="0" marR="0">
                        <a:lnSpc>
                          <a:spcPct val="115000"/>
                        </a:lnSpc>
                        <a:spcBef>
                          <a:spcPts val="0"/>
                        </a:spcBef>
                        <a:spcAft>
                          <a:spcPts val="0"/>
                        </a:spcAft>
                      </a:pPr>
                      <a:r>
                        <a:rPr lang="en-US" sz="1200" dirty="0">
                          <a:effectLst/>
                        </a:rPr>
                        <a:t>16-17 year-olds</a:t>
                      </a:r>
                      <a:endParaRPr lang="en-US" sz="1100" dirty="0">
                        <a:effectLst/>
                        <a:latin typeface="Calibri"/>
                        <a:ea typeface="Calibri"/>
                        <a:cs typeface="Times New Roman"/>
                      </a:endParaRPr>
                    </a:p>
                  </a:txBody>
                  <a:tcPr marL="19050" marR="19050" marT="19050" marB="1905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740845">
                <a:tc>
                  <a:txBody>
                    <a:bodyPr/>
                    <a:lstStyle/>
                    <a:p>
                      <a:pPr marL="0" marR="0">
                        <a:lnSpc>
                          <a:spcPct val="115000"/>
                        </a:lnSpc>
                        <a:spcBef>
                          <a:spcPts val="0"/>
                        </a:spcBef>
                        <a:spcAft>
                          <a:spcPts val="0"/>
                        </a:spcAft>
                      </a:pPr>
                      <a:r>
                        <a:rPr lang="en-US" sz="1200">
                          <a:effectLst/>
                        </a:rPr>
                        <a:t>School weeks</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dirty="0">
                          <a:effectLst/>
                        </a:rPr>
                        <a:t>4 hours</a:t>
                      </a:r>
                      <a:br>
                        <a:rPr lang="en-US" sz="1200" dirty="0">
                          <a:effectLst/>
                        </a:rPr>
                      </a:br>
                      <a:r>
                        <a:rPr lang="en-US" sz="1200" dirty="0">
                          <a:effectLst/>
                        </a:rPr>
                        <a:t>(8 hours </a:t>
                      </a:r>
                      <a:br>
                        <a:rPr lang="en-US" sz="1200" dirty="0">
                          <a:effectLst/>
                        </a:rPr>
                      </a:br>
                      <a:r>
                        <a:rPr lang="en-US" sz="1200" dirty="0">
                          <a:effectLst/>
                        </a:rPr>
                        <a:t>Fri.-Sun.)</a:t>
                      </a:r>
                      <a:endParaRPr lang="en-US" sz="11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dirty="0">
                          <a:effectLst/>
                        </a:rPr>
                        <a:t>20 hours</a:t>
                      </a:r>
                      <a:endParaRPr lang="en-US" sz="1100" dirty="0">
                        <a:effectLst/>
                        <a:latin typeface="Calibri"/>
                        <a:ea typeface="Calibri"/>
                        <a:cs typeface="Times New Roman"/>
                      </a:endParaRPr>
                    </a:p>
                  </a:txBody>
                  <a:tcPr marL="38100" marR="38100" marT="38100" marB="38100"/>
                </a:tc>
                <a:tc gridSpan="2">
                  <a:txBody>
                    <a:bodyPr/>
                    <a:lstStyle/>
                    <a:p>
                      <a:pPr marL="0" marR="0">
                        <a:lnSpc>
                          <a:spcPct val="115000"/>
                        </a:lnSpc>
                        <a:spcBef>
                          <a:spcPts val="0"/>
                        </a:spcBef>
                        <a:spcAft>
                          <a:spcPts val="0"/>
                        </a:spcAft>
                      </a:pPr>
                      <a:r>
                        <a:rPr lang="en-US" sz="1200">
                          <a:effectLst/>
                        </a:rPr>
                        <a:t>6 days</a:t>
                      </a:r>
                      <a:endParaRPr lang="en-US" sz="1100">
                        <a:effectLst/>
                        <a:latin typeface="Calibri"/>
                        <a:ea typeface="Calibri"/>
                        <a:cs typeface="Times New Roman"/>
                      </a:endParaRPr>
                    </a:p>
                  </a:txBody>
                  <a:tcPr marL="38100" marR="38100" marT="38100" marB="38100"/>
                </a:tc>
                <a:tc hMerge="1">
                  <a:txBody>
                    <a:bodyPr/>
                    <a:lstStyle/>
                    <a:p>
                      <a:pPr marL="0" marR="0">
                        <a:lnSpc>
                          <a:spcPct val="115000"/>
                        </a:lnSpc>
                        <a:spcBef>
                          <a:spcPts val="0"/>
                        </a:spcBef>
                        <a:spcAft>
                          <a:spcPts val="0"/>
                        </a:spcAft>
                      </a:pP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7 a.m.</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10 p.m. </a:t>
                      </a:r>
                      <a:br>
                        <a:rPr lang="en-US" sz="1200">
                          <a:effectLst/>
                        </a:rPr>
                      </a:br>
                      <a:r>
                        <a:rPr lang="en-US" sz="1200">
                          <a:effectLst/>
                        </a:rPr>
                        <a:t>(Midnight Fri.-Sat.)</a:t>
                      </a:r>
                      <a:endParaRPr lang="en-US" sz="1100">
                        <a:effectLst/>
                        <a:latin typeface="Calibri"/>
                        <a:ea typeface="Calibri"/>
                        <a:cs typeface="Times New Roman"/>
                      </a:endParaRPr>
                    </a:p>
                  </a:txBody>
                  <a:tcPr marL="38100" marR="38100" marT="38100" marB="38100"/>
                </a:tc>
                <a:extLst>
                  <a:ext uri="{0D108BD9-81ED-4DB2-BD59-A6C34878D82A}">
                    <a16:rowId xmlns:a16="http://schemas.microsoft.com/office/drawing/2014/main" val="10006"/>
                  </a:ext>
                </a:extLst>
              </a:tr>
              <a:tr h="1152364">
                <a:tc>
                  <a:txBody>
                    <a:bodyPr/>
                    <a:lstStyle/>
                    <a:p>
                      <a:pPr marL="0" marR="0">
                        <a:lnSpc>
                          <a:spcPct val="115000"/>
                        </a:lnSpc>
                        <a:spcBef>
                          <a:spcPts val="0"/>
                        </a:spcBef>
                        <a:spcAft>
                          <a:spcPts val="0"/>
                        </a:spcAft>
                      </a:pPr>
                      <a:r>
                        <a:rPr lang="en-US" sz="1200">
                          <a:effectLst/>
                        </a:rPr>
                        <a:t>School weeks with a </a:t>
                      </a:r>
                      <a:br>
                        <a:rPr lang="en-US" sz="1200">
                          <a:effectLst/>
                        </a:rPr>
                      </a:br>
                      <a:r>
                        <a:rPr lang="en-US" sz="1200" u="sng">
                          <a:effectLst/>
                          <a:hlinkClick r:id="rId4"/>
                        </a:rPr>
                        <a:t>special variance</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6 hours</a:t>
                      </a:r>
                      <a:br>
                        <a:rPr lang="en-US" sz="1200">
                          <a:effectLst/>
                        </a:rPr>
                      </a:br>
                      <a:r>
                        <a:rPr lang="en-US" sz="1200">
                          <a:effectLst/>
                        </a:rPr>
                        <a:t>(8 hours </a:t>
                      </a:r>
                      <a:br>
                        <a:rPr lang="en-US" sz="1200">
                          <a:effectLst/>
                        </a:rPr>
                      </a:br>
                      <a:r>
                        <a:rPr lang="en-US" sz="1200">
                          <a:effectLst/>
                        </a:rPr>
                        <a:t>Fri.-Sun.)</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dirty="0">
                          <a:effectLst/>
                        </a:rPr>
                        <a:t>28 hours</a:t>
                      </a:r>
                      <a:endParaRPr lang="en-US" sz="1100" dirty="0">
                        <a:effectLst/>
                        <a:latin typeface="Calibri"/>
                        <a:ea typeface="Calibri"/>
                        <a:cs typeface="Times New Roman"/>
                      </a:endParaRPr>
                    </a:p>
                  </a:txBody>
                  <a:tcPr marL="38100" marR="38100" marT="38100" marB="38100"/>
                </a:tc>
                <a:tc gridSpan="2">
                  <a:txBody>
                    <a:bodyPr/>
                    <a:lstStyle/>
                    <a:p>
                      <a:pPr marL="0" marR="0">
                        <a:lnSpc>
                          <a:spcPct val="115000"/>
                        </a:lnSpc>
                        <a:spcBef>
                          <a:spcPts val="0"/>
                        </a:spcBef>
                        <a:spcAft>
                          <a:spcPts val="0"/>
                        </a:spcAft>
                      </a:pPr>
                      <a:r>
                        <a:rPr lang="en-US" sz="1200">
                          <a:effectLst/>
                        </a:rPr>
                        <a:t>6 days</a:t>
                      </a:r>
                      <a:endParaRPr lang="en-US" sz="1100">
                        <a:effectLst/>
                        <a:latin typeface="Calibri"/>
                        <a:ea typeface="Calibri"/>
                        <a:cs typeface="Times New Roman"/>
                      </a:endParaRPr>
                    </a:p>
                  </a:txBody>
                  <a:tcPr marL="38100" marR="38100" marT="38100" marB="38100"/>
                </a:tc>
                <a:tc hMerge="1">
                  <a:txBody>
                    <a:bodyPr/>
                    <a:lstStyle/>
                    <a:p>
                      <a:pPr marL="0" marR="0">
                        <a:lnSpc>
                          <a:spcPct val="115000"/>
                        </a:lnSpc>
                        <a:spcBef>
                          <a:spcPts val="0"/>
                        </a:spcBef>
                        <a:spcAft>
                          <a:spcPts val="0"/>
                        </a:spcAft>
                      </a:pP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7 a.m.</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10 p.m. </a:t>
                      </a:r>
                      <a:br>
                        <a:rPr lang="en-US" sz="1200">
                          <a:effectLst/>
                        </a:rPr>
                      </a:br>
                      <a:r>
                        <a:rPr lang="en-US" sz="1200">
                          <a:effectLst/>
                        </a:rPr>
                        <a:t>(Midnight Fri.-Sat.)</a:t>
                      </a:r>
                      <a:endParaRPr lang="en-US" sz="1100">
                        <a:effectLst/>
                        <a:latin typeface="Calibri"/>
                        <a:ea typeface="Calibri"/>
                        <a:cs typeface="Times New Roman"/>
                      </a:endParaRPr>
                    </a:p>
                  </a:txBody>
                  <a:tcPr marL="38100" marR="38100" marT="38100" marB="38100"/>
                </a:tc>
                <a:extLst>
                  <a:ext uri="{0D108BD9-81ED-4DB2-BD59-A6C34878D82A}">
                    <a16:rowId xmlns:a16="http://schemas.microsoft.com/office/drawing/2014/main" val="10007"/>
                  </a:ext>
                </a:extLst>
              </a:tr>
              <a:tr h="516601">
                <a:tc>
                  <a:txBody>
                    <a:bodyPr/>
                    <a:lstStyle/>
                    <a:p>
                      <a:pPr marL="0" marR="0">
                        <a:lnSpc>
                          <a:spcPct val="115000"/>
                        </a:lnSpc>
                        <a:spcBef>
                          <a:spcPts val="0"/>
                        </a:spcBef>
                        <a:spcAft>
                          <a:spcPts val="0"/>
                        </a:spcAft>
                      </a:pPr>
                      <a:r>
                        <a:rPr lang="en-US" sz="1200">
                          <a:effectLst/>
                        </a:rPr>
                        <a:t>Non-school weeks</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dirty="0">
                          <a:effectLst/>
                        </a:rPr>
                        <a:t>8 hours</a:t>
                      </a:r>
                      <a:endParaRPr lang="en-US" sz="11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48 hours</a:t>
                      </a:r>
                      <a:endParaRPr lang="en-US" sz="1100">
                        <a:effectLst/>
                        <a:latin typeface="Calibri"/>
                        <a:ea typeface="Calibri"/>
                        <a:cs typeface="Times New Roman"/>
                      </a:endParaRPr>
                    </a:p>
                  </a:txBody>
                  <a:tcPr marL="38100" marR="38100" marT="38100" marB="38100"/>
                </a:tc>
                <a:tc gridSpan="2">
                  <a:txBody>
                    <a:bodyPr/>
                    <a:lstStyle/>
                    <a:p>
                      <a:pPr marL="0" marR="0">
                        <a:lnSpc>
                          <a:spcPct val="115000"/>
                        </a:lnSpc>
                        <a:spcBef>
                          <a:spcPts val="0"/>
                        </a:spcBef>
                        <a:spcAft>
                          <a:spcPts val="0"/>
                        </a:spcAft>
                      </a:pPr>
                      <a:r>
                        <a:rPr lang="en-US" sz="1200">
                          <a:effectLst/>
                        </a:rPr>
                        <a:t>6 days</a:t>
                      </a:r>
                      <a:endParaRPr lang="en-US" sz="1100">
                        <a:effectLst/>
                        <a:latin typeface="Calibri"/>
                        <a:ea typeface="Calibri"/>
                        <a:cs typeface="Times New Roman"/>
                      </a:endParaRPr>
                    </a:p>
                  </a:txBody>
                  <a:tcPr marL="38100" marR="38100" marT="38100" marB="38100"/>
                </a:tc>
                <a:tc hMerge="1">
                  <a:txBody>
                    <a:bodyPr/>
                    <a:lstStyle/>
                    <a:p>
                      <a:pPr marL="0" marR="0">
                        <a:lnSpc>
                          <a:spcPct val="115000"/>
                        </a:lnSpc>
                        <a:spcBef>
                          <a:spcPts val="0"/>
                        </a:spcBef>
                        <a:spcAft>
                          <a:spcPts val="0"/>
                        </a:spcAft>
                      </a:pP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a:effectLst/>
                        </a:rPr>
                        <a:t>5 a.m.</a:t>
                      </a:r>
                      <a:endParaRPr lang="en-US" sz="11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0"/>
                        </a:spcAft>
                      </a:pPr>
                      <a:r>
                        <a:rPr lang="en-US" sz="1200" dirty="0">
                          <a:effectLst/>
                        </a:rPr>
                        <a:t>Midnight</a:t>
                      </a:r>
                      <a:endParaRPr lang="en-US" sz="1100" dirty="0">
                        <a:effectLst/>
                        <a:latin typeface="Calibri"/>
                        <a:ea typeface="Calibri"/>
                        <a:cs typeface="Times New Roman"/>
                      </a:endParaRPr>
                    </a:p>
                  </a:txBody>
                  <a:tcPr marL="38100" marR="38100" marT="38100" marB="38100"/>
                </a:tc>
                <a:extLst>
                  <a:ext uri="{0D108BD9-81ED-4DB2-BD59-A6C34878D82A}">
                    <a16:rowId xmlns:a16="http://schemas.microsoft.com/office/drawing/2014/main" val="10008"/>
                  </a:ext>
                </a:extLst>
              </a:tr>
            </a:tbl>
          </a:graphicData>
        </a:graphic>
      </p:graphicFrame>
      <p:sp>
        <p:nvSpPr>
          <p:cNvPr id="12" name="Arrow: Right 11">
            <a:extLst>
              <a:ext uri="{FF2B5EF4-FFF2-40B4-BE49-F238E27FC236}">
                <a16:creationId xmlns:a16="http://schemas.microsoft.com/office/drawing/2014/main" id="{DE8051CA-39B9-4FE0-B8C3-47AFA5CE42A7}"/>
              </a:ext>
            </a:extLst>
          </p:cNvPr>
          <p:cNvSpPr/>
          <p:nvPr/>
        </p:nvSpPr>
        <p:spPr>
          <a:xfrm>
            <a:off x="5078776" y="3923183"/>
            <a:ext cx="991518" cy="5606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510958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A8CFC32B-EB52-4633-ACF8-19D1EB442D18}"/>
              </a:ext>
            </a:extLst>
          </p:cNvPr>
          <p:cNvSpPr txBox="1"/>
          <p:nvPr/>
        </p:nvSpPr>
        <p:spPr>
          <a:xfrm>
            <a:off x="9085412" y="2038186"/>
            <a:ext cx="4908884" cy="2419124"/>
          </a:xfrm>
          <a:prstGeom prst="rect">
            <a:avLst/>
          </a:prstGeom>
          <a:noFill/>
          <a:ln>
            <a:solidFill>
              <a:schemeClr val="tx1">
                <a:lumMod val="75000"/>
              </a:schemeClr>
            </a:solidFill>
          </a:ln>
        </p:spPr>
        <p:txBody>
          <a:bodyPr wrap="square" rtlCol="0">
            <a:spAutoFit/>
          </a:bodyPr>
          <a:lstStyle/>
          <a:p>
            <a:pPr marL="342900" indent="-342900">
              <a:buFont typeface="Wingdings" panose="05000000000000000000" pitchFamily="2" charset="2"/>
              <a:buChar char="v"/>
            </a:pPr>
            <a:r>
              <a:rPr lang="en-US" dirty="0"/>
              <a:t>Minors working more than four hours must take at least 30-minute break </a:t>
            </a:r>
          </a:p>
          <a:p>
            <a:endParaRPr lang="en-US" dirty="0"/>
          </a:p>
          <a:p>
            <a:pPr marL="342900" indent="-342900">
              <a:buFont typeface="Wingdings" panose="05000000000000000000" pitchFamily="2" charset="2"/>
              <a:buChar char="v"/>
            </a:pPr>
            <a:r>
              <a:rPr lang="en-US" dirty="0"/>
              <a:t>Minors working more than four hours are entitled to a 10-minute paid break</a:t>
            </a:r>
          </a:p>
        </p:txBody>
      </p:sp>
      <p:sp>
        <p:nvSpPr>
          <p:cNvPr id="2" name="Slide Number Placeholder 1">
            <a:extLst>
              <a:ext uri="{FF2B5EF4-FFF2-40B4-BE49-F238E27FC236}">
                <a16:creationId xmlns:a16="http://schemas.microsoft.com/office/drawing/2014/main" id="{AE90EE02-2D97-4547-8C2A-2862CB27A39C}"/>
              </a:ext>
            </a:extLst>
          </p:cNvPr>
          <p:cNvSpPr>
            <a:spLocks noGrp="1"/>
          </p:cNvSpPr>
          <p:nvPr>
            <p:ph type="sldNum" sz="quarter" idx="12"/>
          </p:nvPr>
        </p:nvSpPr>
        <p:spPr/>
        <p:txBody>
          <a:bodyPr/>
          <a:lstStyle/>
          <a:p>
            <a:fld id="{FE7A4BB3-E848-5A44-82DF-322201952CD8}" type="slidenum">
              <a:rPr lang="en-US" smtClean="0"/>
              <a:pPr/>
              <a:t>15</a:t>
            </a:fld>
            <a:endParaRPr lang="en-US" dirty="0"/>
          </a:p>
        </p:txBody>
      </p:sp>
      <p:sp>
        <p:nvSpPr>
          <p:cNvPr id="3" name="Title 2">
            <a:extLst>
              <a:ext uri="{FF2B5EF4-FFF2-40B4-BE49-F238E27FC236}">
                <a16:creationId xmlns:a16="http://schemas.microsoft.com/office/drawing/2014/main" id="{F4F0BE7D-DA0D-41D7-A7F2-3D364B13D156}"/>
              </a:ext>
            </a:extLst>
          </p:cNvPr>
          <p:cNvSpPr>
            <a:spLocks noGrp="1"/>
          </p:cNvSpPr>
          <p:nvPr>
            <p:ph type="title"/>
          </p:nvPr>
        </p:nvSpPr>
        <p:spPr/>
        <p:txBody>
          <a:bodyPr/>
          <a:lstStyle/>
          <a:p>
            <a:r>
              <a:rPr lang="en-US" dirty="0">
                <a:solidFill>
                  <a:schemeClr val="tx1"/>
                </a:solidFill>
              </a:rPr>
              <a:t>Academic Year Work Hours</a:t>
            </a:r>
          </a:p>
        </p:txBody>
      </p:sp>
      <p:sp>
        <p:nvSpPr>
          <p:cNvPr id="4" name="Content Placeholder 3">
            <a:extLst>
              <a:ext uri="{FF2B5EF4-FFF2-40B4-BE49-F238E27FC236}">
                <a16:creationId xmlns:a16="http://schemas.microsoft.com/office/drawing/2014/main" id="{AB04CB03-D6C4-4970-87D7-4964C4320D24}"/>
              </a:ext>
            </a:extLst>
          </p:cNvPr>
          <p:cNvSpPr>
            <a:spLocks noGrp="1"/>
          </p:cNvSpPr>
          <p:nvPr>
            <p:ph sz="quarter" idx="20"/>
          </p:nvPr>
        </p:nvSpPr>
        <p:spPr>
          <a:xfrm>
            <a:off x="1371600" y="2057398"/>
            <a:ext cx="5666874" cy="5715000"/>
          </a:xfrm>
        </p:spPr>
        <p:txBody>
          <a:bodyPr/>
          <a:lstStyle/>
          <a:p>
            <a:pPr>
              <a:buClr>
                <a:srgbClr val="C8722E"/>
              </a:buClr>
            </a:pPr>
            <a:r>
              <a:rPr lang="en-US" sz="2400" b="1" dirty="0"/>
              <a:t>HS Interns are considered hourly LTE’s</a:t>
            </a:r>
          </a:p>
          <a:p>
            <a:pPr lvl="1">
              <a:buClr>
                <a:srgbClr val="C8722E"/>
              </a:buClr>
            </a:pPr>
            <a:r>
              <a:rPr lang="en-US" dirty="0"/>
              <a:t>Hourly pay</a:t>
            </a:r>
          </a:p>
          <a:p>
            <a:pPr lvl="1">
              <a:buClr>
                <a:srgbClr val="C8722E"/>
              </a:buClr>
            </a:pPr>
            <a:r>
              <a:rPr lang="en-US" dirty="0"/>
              <a:t>No Vacation or Holiday Pay</a:t>
            </a:r>
          </a:p>
          <a:p>
            <a:pPr lvl="1">
              <a:buClr>
                <a:srgbClr val="C8722E"/>
              </a:buClr>
            </a:pPr>
            <a:r>
              <a:rPr lang="en-US" dirty="0"/>
              <a:t>Sick leave</a:t>
            </a:r>
            <a:r>
              <a:rPr lang="en-US" sz="1800" dirty="0"/>
              <a:t> (1 hour for every 40 hours worked)</a:t>
            </a:r>
          </a:p>
          <a:p>
            <a:pPr marL="548640" lvl="1" indent="0">
              <a:buNone/>
            </a:pPr>
            <a:endParaRPr lang="en-US" sz="1800" dirty="0"/>
          </a:p>
          <a:p>
            <a:pPr>
              <a:buClr>
                <a:srgbClr val="C8722E"/>
              </a:buClr>
            </a:pPr>
            <a:r>
              <a:rPr lang="en-US" sz="2400" dirty="0"/>
              <a:t>Hourly LTE located in states listed below are </a:t>
            </a:r>
            <a:r>
              <a:rPr lang="en-US" sz="2400" b="1" dirty="0"/>
              <a:t>NOT</a:t>
            </a:r>
            <a:r>
              <a:rPr lang="en-US" sz="2400" dirty="0"/>
              <a:t> permitted to work more than 8 hours a day or weekends.</a:t>
            </a:r>
          </a:p>
          <a:p>
            <a:endParaRPr lang="en-US" sz="400" dirty="0"/>
          </a:p>
          <a:p>
            <a:pPr lvl="1">
              <a:buClr>
                <a:srgbClr val="C8722E"/>
              </a:buClr>
            </a:pPr>
            <a:r>
              <a:rPr lang="en-US" b="1" dirty="0"/>
              <a:t>Alaska, California, Colorado, Kentucky, Nevada, Rhode Island &amp; Puerto Rico</a:t>
            </a:r>
          </a:p>
          <a:p>
            <a:pPr lvl="1"/>
            <a:endParaRPr lang="en-US" dirty="0"/>
          </a:p>
        </p:txBody>
      </p:sp>
      <p:sp>
        <p:nvSpPr>
          <p:cNvPr id="7" name="Content Placeholder 3">
            <a:extLst>
              <a:ext uri="{FF2B5EF4-FFF2-40B4-BE49-F238E27FC236}">
                <a16:creationId xmlns:a16="http://schemas.microsoft.com/office/drawing/2014/main" id="{26CB57DC-ECA6-41C9-BCF3-6E6C7C667D20}"/>
              </a:ext>
            </a:extLst>
          </p:cNvPr>
          <p:cNvSpPr txBox="1">
            <a:spLocks/>
          </p:cNvSpPr>
          <p:nvPr/>
        </p:nvSpPr>
        <p:spPr>
          <a:xfrm>
            <a:off x="7599949" y="1933071"/>
            <a:ext cx="5666874" cy="5715000"/>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lvl="1"/>
            <a:endParaRPr lang="en-US" dirty="0"/>
          </a:p>
          <a:p>
            <a:pPr lvl="1"/>
            <a:endParaRPr lang="en-US" dirty="0"/>
          </a:p>
        </p:txBody>
      </p:sp>
      <p:pic>
        <p:nvPicPr>
          <p:cNvPr id="23" name="Graphic 22" descr="Clock">
            <a:extLst>
              <a:ext uri="{FF2B5EF4-FFF2-40B4-BE49-F238E27FC236}">
                <a16:creationId xmlns:a16="http://schemas.microsoft.com/office/drawing/2014/main" id="{1AC3B723-5F5C-4F8E-8265-434971CA54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56540" y="2790548"/>
            <a:ext cx="914400" cy="914400"/>
          </a:xfrm>
          <a:prstGeom prst="rect">
            <a:avLst/>
          </a:prstGeom>
        </p:spPr>
      </p:pic>
      <p:pic>
        <p:nvPicPr>
          <p:cNvPr id="12" name="Graphic 11" descr="Traffic light">
            <a:extLst>
              <a:ext uri="{FF2B5EF4-FFF2-40B4-BE49-F238E27FC236}">
                <a16:creationId xmlns:a16="http://schemas.microsoft.com/office/drawing/2014/main" id="{6AAD242B-A879-4C82-A483-FC28C6E176B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56540" y="5414962"/>
            <a:ext cx="914400" cy="914400"/>
          </a:xfrm>
          <a:prstGeom prst="rect">
            <a:avLst/>
          </a:prstGeom>
        </p:spPr>
      </p:pic>
      <p:sp>
        <p:nvSpPr>
          <p:cNvPr id="13" name="TextBox 12">
            <a:extLst>
              <a:ext uri="{FF2B5EF4-FFF2-40B4-BE49-F238E27FC236}">
                <a16:creationId xmlns:a16="http://schemas.microsoft.com/office/drawing/2014/main" id="{FBE4FDB4-E3AD-44C3-99CA-4DFE0D511FA4}"/>
              </a:ext>
            </a:extLst>
          </p:cNvPr>
          <p:cNvSpPr txBox="1"/>
          <p:nvPr/>
        </p:nvSpPr>
        <p:spPr>
          <a:xfrm>
            <a:off x="9085412" y="4994999"/>
            <a:ext cx="4908884" cy="1754326"/>
          </a:xfrm>
          <a:prstGeom prst="rect">
            <a:avLst/>
          </a:prstGeom>
          <a:noFill/>
          <a:ln>
            <a:solidFill>
              <a:schemeClr val="tx1">
                <a:lumMod val="75000"/>
              </a:schemeClr>
            </a:solidFill>
          </a:ln>
        </p:spPr>
        <p:txBody>
          <a:bodyPr wrap="square" rtlCol="0">
            <a:spAutoFit/>
          </a:bodyPr>
          <a:lstStyle/>
          <a:p>
            <a:pPr marL="342900" indent="-342900">
              <a:buFont typeface="Wingdings" panose="05000000000000000000" pitchFamily="2" charset="2"/>
              <a:buChar char="v"/>
            </a:pPr>
            <a:r>
              <a:rPr lang="en-US" dirty="0"/>
              <a:t>Hour's violation report ran weekly to ensure compliance of minors</a:t>
            </a:r>
          </a:p>
          <a:p>
            <a:endParaRPr lang="en-US" dirty="0"/>
          </a:p>
          <a:p>
            <a:pPr marL="342900" indent="-342900">
              <a:buFont typeface="Wingdings" panose="05000000000000000000" pitchFamily="2" charset="2"/>
              <a:buChar char="v"/>
            </a:pPr>
            <a:r>
              <a:rPr lang="en-US" dirty="0"/>
              <a:t>2 violations of hours worked will result in internship exit</a:t>
            </a:r>
          </a:p>
        </p:txBody>
      </p:sp>
    </p:spTree>
    <p:extLst>
      <p:ext uri="{BB962C8B-B14F-4D97-AF65-F5344CB8AC3E}">
        <p14:creationId xmlns:p14="http://schemas.microsoft.com/office/powerpoint/2010/main" val="33427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2DCFB464-AA65-420F-9AF7-1C2F591ED348}"/>
              </a:ext>
            </a:extLst>
          </p:cNvPr>
          <p:cNvSpPr txBox="1"/>
          <p:nvPr/>
        </p:nvSpPr>
        <p:spPr>
          <a:xfrm>
            <a:off x="7925534" y="3119597"/>
            <a:ext cx="6085048" cy="3731164"/>
          </a:xfrm>
          <a:prstGeom prst="rect">
            <a:avLst/>
          </a:prstGeom>
          <a:solidFill>
            <a:schemeClr val="bg1">
              <a:lumMod val="95000"/>
            </a:schemeClr>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51932E26-03E1-42AC-B16F-27E5ACF39989}"/>
              </a:ext>
            </a:extLst>
          </p:cNvPr>
          <p:cNvSpPr txBox="1"/>
          <p:nvPr/>
        </p:nvSpPr>
        <p:spPr>
          <a:xfrm>
            <a:off x="1455763" y="3119597"/>
            <a:ext cx="6085048" cy="3731164"/>
          </a:xfrm>
          <a:prstGeom prst="rect">
            <a:avLst/>
          </a:prstGeom>
          <a:solidFill>
            <a:schemeClr val="bg1">
              <a:lumMod val="95000"/>
            </a:schemeClr>
          </a:solidFill>
        </p:spPr>
        <p:txBody>
          <a:bodyPr wrap="square" rtlCol="0">
            <a:spAutoFit/>
          </a:bodyPr>
          <a:lstStyle/>
          <a:p>
            <a:endParaRPr lang="en-US" dirty="0"/>
          </a:p>
        </p:txBody>
      </p:sp>
      <p:sp>
        <p:nvSpPr>
          <p:cNvPr id="2" name="Slide Number Placeholder 1">
            <a:extLst>
              <a:ext uri="{FF2B5EF4-FFF2-40B4-BE49-F238E27FC236}">
                <a16:creationId xmlns:a16="http://schemas.microsoft.com/office/drawing/2014/main" id="{AE90EE02-2D97-4547-8C2A-2862CB27A39C}"/>
              </a:ext>
            </a:extLst>
          </p:cNvPr>
          <p:cNvSpPr>
            <a:spLocks noGrp="1"/>
          </p:cNvSpPr>
          <p:nvPr>
            <p:ph type="sldNum" sz="quarter" idx="12"/>
          </p:nvPr>
        </p:nvSpPr>
        <p:spPr/>
        <p:txBody>
          <a:bodyPr/>
          <a:lstStyle/>
          <a:p>
            <a:fld id="{FE7A4BB3-E848-5A44-82DF-322201952CD8}" type="slidenum">
              <a:rPr lang="en-US" smtClean="0"/>
              <a:pPr/>
              <a:t>16</a:t>
            </a:fld>
            <a:endParaRPr lang="en-US" dirty="0"/>
          </a:p>
        </p:txBody>
      </p:sp>
      <p:sp>
        <p:nvSpPr>
          <p:cNvPr id="3" name="Title 2">
            <a:extLst>
              <a:ext uri="{FF2B5EF4-FFF2-40B4-BE49-F238E27FC236}">
                <a16:creationId xmlns:a16="http://schemas.microsoft.com/office/drawing/2014/main" id="{F4F0BE7D-DA0D-41D7-A7F2-3D364B13D156}"/>
              </a:ext>
            </a:extLst>
          </p:cNvPr>
          <p:cNvSpPr>
            <a:spLocks noGrp="1"/>
          </p:cNvSpPr>
          <p:nvPr>
            <p:ph type="title"/>
          </p:nvPr>
        </p:nvSpPr>
        <p:spPr/>
        <p:txBody>
          <a:bodyPr/>
          <a:lstStyle/>
          <a:p>
            <a:r>
              <a:rPr lang="en-US" dirty="0">
                <a:solidFill>
                  <a:schemeClr val="tx1"/>
                </a:solidFill>
              </a:rPr>
              <a:t>Student Documentation Requirements</a:t>
            </a:r>
          </a:p>
        </p:txBody>
      </p:sp>
      <p:sp>
        <p:nvSpPr>
          <p:cNvPr id="14" name="Content Placeholder 3">
            <a:extLst>
              <a:ext uri="{FF2B5EF4-FFF2-40B4-BE49-F238E27FC236}">
                <a16:creationId xmlns:a16="http://schemas.microsoft.com/office/drawing/2014/main" id="{F5915063-C26B-4ED9-9642-D49FCE1DD220}"/>
              </a:ext>
            </a:extLst>
          </p:cNvPr>
          <p:cNvSpPr>
            <a:spLocks noGrp="1"/>
          </p:cNvSpPr>
          <p:nvPr>
            <p:ph sz="quarter" idx="20"/>
          </p:nvPr>
        </p:nvSpPr>
        <p:spPr>
          <a:xfrm>
            <a:off x="1769428" y="2474069"/>
            <a:ext cx="5803804" cy="3893024"/>
          </a:xfrm>
        </p:spPr>
        <p:txBody>
          <a:bodyPr/>
          <a:lstStyle/>
          <a:p>
            <a:pPr marL="0" indent="0">
              <a:buNone/>
            </a:pPr>
            <a:r>
              <a:rPr lang="en-US" sz="3600" b="1" dirty="0">
                <a:solidFill>
                  <a:srgbClr val="0B1D3F"/>
                </a:solidFill>
              </a:rPr>
              <a:t>HR Requirements </a:t>
            </a:r>
          </a:p>
          <a:p>
            <a:pPr marL="0" indent="0">
              <a:buNone/>
            </a:pPr>
            <a:endParaRPr lang="en-US" b="1" dirty="0">
              <a:solidFill>
                <a:schemeClr val="tx2"/>
              </a:solidFill>
            </a:endParaRPr>
          </a:p>
          <a:p>
            <a:pPr marL="514350" indent="-514350">
              <a:buFont typeface="+mj-lt"/>
              <a:buAutoNum type="arabicPeriod"/>
            </a:pPr>
            <a:r>
              <a:rPr lang="en-US" sz="2400" dirty="0"/>
              <a:t>Parent Authorization Form for Minors</a:t>
            </a:r>
          </a:p>
          <a:p>
            <a:pPr marL="514350" indent="-514350">
              <a:buFont typeface="+mj-lt"/>
              <a:buAutoNum type="arabicPeriod"/>
            </a:pPr>
            <a:r>
              <a:rPr lang="en-US" sz="2400" dirty="0"/>
              <a:t>Minor Workplace Evaluation Form </a:t>
            </a:r>
          </a:p>
          <a:p>
            <a:pPr marL="1062990" lvl="1" indent="-514350">
              <a:buFont typeface="+mj-lt"/>
              <a:buAutoNum type="alphaLcPeriod"/>
            </a:pPr>
            <a:r>
              <a:rPr lang="en-US" sz="2000" dirty="0"/>
              <a:t>*(if onsite)</a:t>
            </a:r>
          </a:p>
          <a:p>
            <a:pPr marL="514350" indent="-514350">
              <a:buFont typeface="+mj-lt"/>
              <a:buAutoNum type="arabicPeriod"/>
            </a:pPr>
            <a:r>
              <a:rPr lang="en-US" sz="2400" dirty="0"/>
              <a:t>Medical Release Form </a:t>
            </a:r>
          </a:p>
          <a:p>
            <a:pPr marL="514350" indent="-514350">
              <a:buFont typeface="+mj-lt"/>
              <a:buAutoNum type="arabicPeriod"/>
            </a:pPr>
            <a:r>
              <a:rPr lang="en-US" sz="2400" dirty="0"/>
              <a:t>Emergency Contact Information</a:t>
            </a:r>
          </a:p>
        </p:txBody>
      </p:sp>
      <p:sp>
        <p:nvSpPr>
          <p:cNvPr id="7" name="Content Placeholder 3">
            <a:extLst>
              <a:ext uri="{FF2B5EF4-FFF2-40B4-BE49-F238E27FC236}">
                <a16:creationId xmlns:a16="http://schemas.microsoft.com/office/drawing/2014/main" id="{26CB57DC-ECA6-41C9-BCF3-6E6C7C667D20}"/>
              </a:ext>
            </a:extLst>
          </p:cNvPr>
          <p:cNvSpPr txBox="1">
            <a:spLocks/>
          </p:cNvSpPr>
          <p:nvPr/>
        </p:nvSpPr>
        <p:spPr>
          <a:xfrm>
            <a:off x="7599949" y="1933071"/>
            <a:ext cx="5666874" cy="5715000"/>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lvl="1"/>
            <a:endParaRPr lang="en-US" dirty="0"/>
          </a:p>
          <a:p>
            <a:pPr lvl="1"/>
            <a:endParaRPr lang="en-US" dirty="0"/>
          </a:p>
        </p:txBody>
      </p:sp>
      <p:sp>
        <p:nvSpPr>
          <p:cNvPr id="15" name="Content Placeholder 3">
            <a:extLst>
              <a:ext uri="{FF2B5EF4-FFF2-40B4-BE49-F238E27FC236}">
                <a16:creationId xmlns:a16="http://schemas.microsoft.com/office/drawing/2014/main" id="{9287B287-7FFE-4DD2-8EF2-E213AC0591FC}"/>
              </a:ext>
            </a:extLst>
          </p:cNvPr>
          <p:cNvSpPr txBox="1">
            <a:spLocks/>
          </p:cNvSpPr>
          <p:nvPr/>
        </p:nvSpPr>
        <p:spPr>
          <a:xfrm>
            <a:off x="8369396" y="2464245"/>
            <a:ext cx="5803804" cy="4266425"/>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Font typeface="Arial" panose="020B0604020202020204" pitchFamily="34" charset="0"/>
              <a:buNone/>
            </a:pPr>
            <a:r>
              <a:rPr lang="en-US" sz="3600" b="1" dirty="0">
                <a:solidFill>
                  <a:srgbClr val="0B1D3F"/>
                </a:solidFill>
              </a:rPr>
              <a:t>OSE Requirements</a:t>
            </a:r>
          </a:p>
          <a:p>
            <a:pPr marL="0" indent="0">
              <a:buFont typeface="Arial" panose="020B0604020202020204" pitchFamily="34" charset="0"/>
              <a:buNone/>
            </a:pPr>
            <a:endParaRPr lang="en-US" b="1" dirty="0">
              <a:solidFill>
                <a:schemeClr val="tx2"/>
              </a:solidFill>
            </a:endParaRPr>
          </a:p>
          <a:p>
            <a:pPr marL="514350" indent="-514350">
              <a:buFont typeface="+mj-lt"/>
              <a:buAutoNum type="arabicPeriod"/>
            </a:pPr>
            <a:r>
              <a:rPr lang="en-US" sz="2400" dirty="0"/>
              <a:t>LaunchPad Registration</a:t>
            </a:r>
          </a:p>
          <a:p>
            <a:pPr marL="514350" indent="-514350">
              <a:buFont typeface="+mj-lt"/>
              <a:buAutoNum type="arabicPeriod"/>
            </a:pPr>
            <a:r>
              <a:rPr lang="en-US" sz="2400" dirty="0"/>
              <a:t>1 Page Write-Up</a:t>
            </a:r>
          </a:p>
          <a:p>
            <a:pPr marL="514350" indent="-514350">
              <a:buFont typeface="+mj-lt"/>
              <a:buAutoNum type="arabicPeriod"/>
            </a:pPr>
            <a:r>
              <a:rPr lang="en-US" sz="2400" dirty="0"/>
              <a:t>Work Schedule</a:t>
            </a:r>
          </a:p>
          <a:p>
            <a:pPr marL="514350" indent="-514350">
              <a:buFont typeface="+mj-lt"/>
              <a:buAutoNum type="arabicPeriod"/>
            </a:pPr>
            <a:r>
              <a:rPr lang="en-US" sz="2400" dirty="0"/>
              <a:t>School Schedule</a:t>
            </a:r>
          </a:p>
          <a:p>
            <a:pPr marL="514350" indent="-514350">
              <a:buFont typeface="+mj-lt"/>
              <a:buAutoNum type="arabicPeriod"/>
            </a:pPr>
            <a:r>
              <a:rPr lang="en-US" sz="2400" dirty="0"/>
              <a:t>WBL Enrollment Confirmation</a:t>
            </a:r>
          </a:p>
          <a:p>
            <a:pPr marL="514350" indent="-514350">
              <a:buFont typeface="+mj-lt"/>
              <a:buAutoNum type="arabicPeriod"/>
            </a:pPr>
            <a:r>
              <a:rPr lang="en-US" sz="2400" dirty="0"/>
              <a:t>Worksite Learning Agreement</a:t>
            </a:r>
          </a:p>
        </p:txBody>
      </p:sp>
    </p:spTree>
    <p:extLst>
      <p:ext uri="{BB962C8B-B14F-4D97-AF65-F5344CB8AC3E}">
        <p14:creationId xmlns:p14="http://schemas.microsoft.com/office/powerpoint/2010/main" val="125636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288BDA-1DB3-40EA-9522-D90D5D2D8DBA}"/>
              </a:ext>
            </a:extLst>
          </p:cNvPr>
          <p:cNvSpPr>
            <a:spLocks noGrp="1"/>
          </p:cNvSpPr>
          <p:nvPr>
            <p:ph type="sldNum" sz="quarter" idx="12"/>
          </p:nvPr>
        </p:nvSpPr>
        <p:spPr/>
        <p:txBody>
          <a:bodyPr/>
          <a:lstStyle/>
          <a:p>
            <a:fld id="{FE7A4BB3-E848-5A44-82DF-322201952CD8}" type="slidenum">
              <a:rPr lang="en-US" smtClean="0"/>
              <a:pPr/>
              <a:t>17</a:t>
            </a:fld>
            <a:endParaRPr lang="en-US" dirty="0"/>
          </a:p>
        </p:txBody>
      </p:sp>
      <p:sp>
        <p:nvSpPr>
          <p:cNvPr id="4" name="Content Placeholder 3">
            <a:extLst>
              <a:ext uri="{FF2B5EF4-FFF2-40B4-BE49-F238E27FC236}">
                <a16:creationId xmlns:a16="http://schemas.microsoft.com/office/drawing/2014/main" id="{3F44BA37-4A22-45DC-8A33-D2238FF4234A}"/>
              </a:ext>
            </a:extLst>
          </p:cNvPr>
          <p:cNvSpPr>
            <a:spLocks noGrp="1"/>
          </p:cNvSpPr>
          <p:nvPr>
            <p:ph sz="quarter" idx="20"/>
          </p:nvPr>
        </p:nvSpPr>
        <p:spPr>
          <a:xfrm>
            <a:off x="1847754" y="4469641"/>
            <a:ext cx="3202941" cy="1702676"/>
          </a:xfrm>
        </p:spPr>
        <p:txBody>
          <a:bodyPr/>
          <a:lstStyle/>
          <a:p>
            <a:pPr>
              <a:buClr>
                <a:srgbClr val="C8722E"/>
              </a:buClr>
            </a:pPr>
            <a:r>
              <a:rPr lang="en-US" b="1" dirty="0"/>
              <a:t>May, 2025</a:t>
            </a:r>
          </a:p>
          <a:p>
            <a:pPr lvl="1">
              <a:buClr>
                <a:srgbClr val="C8722E"/>
              </a:buClr>
            </a:pPr>
            <a:r>
              <a:rPr lang="en-US" dirty="0"/>
              <a:t>Zoom Platform</a:t>
            </a:r>
          </a:p>
          <a:p>
            <a:pPr marL="0" indent="0">
              <a:buNone/>
            </a:pPr>
            <a:endParaRPr lang="en-US" dirty="0"/>
          </a:p>
          <a:p>
            <a:pPr marL="1097280" lvl="2" indent="0">
              <a:buNone/>
            </a:pPr>
            <a:endParaRPr lang="en-US" dirty="0"/>
          </a:p>
        </p:txBody>
      </p:sp>
      <p:sp>
        <p:nvSpPr>
          <p:cNvPr id="5" name="Title 4">
            <a:extLst>
              <a:ext uri="{FF2B5EF4-FFF2-40B4-BE49-F238E27FC236}">
                <a16:creationId xmlns:a16="http://schemas.microsoft.com/office/drawing/2014/main" id="{8D5B3496-F62A-40F6-8801-7E9CC8D34EA3}"/>
              </a:ext>
            </a:extLst>
          </p:cNvPr>
          <p:cNvSpPr>
            <a:spLocks noGrp="1"/>
          </p:cNvSpPr>
          <p:nvPr>
            <p:ph type="title"/>
          </p:nvPr>
        </p:nvSpPr>
        <p:spPr>
          <a:xfrm>
            <a:off x="1847754" y="2251616"/>
            <a:ext cx="3619044" cy="1863184"/>
          </a:xfrm>
        </p:spPr>
        <p:txBody>
          <a:bodyPr/>
          <a:lstStyle/>
          <a:p>
            <a:r>
              <a:rPr lang="en-US" dirty="0"/>
              <a:t>PNNL VIRTUAL RESEARCH SYMPOSIUM</a:t>
            </a:r>
            <a:r>
              <a:rPr lang="en-US" dirty="0">
                <a:effectLst>
                  <a:outerShdw blurRad="38100" dist="38100" dir="2700000" algn="tl">
                    <a:srgbClr val="000000">
                      <a:alpha val="43137"/>
                    </a:srgbClr>
                  </a:outerShdw>
                </a:effectLst>
              </a:rPr>
              <a:t> </a:t>
            </a:r>
            <a:r>
              <a:rPr lang="en-US" dirty="0"/>
              <a:t>	</a:t>
            </a:r>
          </a:p>
        </p:txBody>
      </p:sp>
      <p:pic>
        <p:nvPicPr>
          <p:cNvPr id="1026" name="Picture 2" descr="StudentPosterSymposiumAug23-3">
            <a:extLst>
              <a:ext uri="{FF2B5EF4-FFF2-40B4-BE49-F238E27FC236}">
                <a16:creationId xmlns:a16="http://schemas.microsoft.com/office/drawing/2014/main" id="{C38DE5BD-99A7-44F1-A415-B58616948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300" y="1576387"/>
            <a:ext cx="7620000" cy="507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30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3F6DE0-2604-4656-9CCC-F1913F46D83F}"/>
              </a:ext>
            </a:extLst>
          </p:cNvPr>
          <p:cNvSpPr>
            <a:spLocks noGrp="1"/>
          </p:cNvSpPr>
          <p:nvPr>
            <p:ph type="sldNum" sz="quarter" idx="12"/>
          </p:nvPr>
        </p:nvSpPr>
        <p:spPr/>
        <p:txBody>
          <a:bodyPr/>
          <a:lstStyle/>
          <a:p>
            <a:fld id="{FE7A4BB3-E848-5A44-82DF-322201952CD8}" type="slidenum">
              <a:rPr lang="en-US" smtClean="0"/>
              <a:pPr/>
              <a:t>18</a:t>
            </a:fld>
            <a:endParaRPr lang="en-US" dirty="0"/>
          </a:p>
        </p:txBody>
      </p:sp>
      <p:sp>
        <p:nvSpPr>
          <p:cNvPr id="3" name="Title 2">
            <a:extLst>
              <a:ext uri="{FF2B5EF4-FFF2-40B4-BE49-F238E27FC236}">
                <a16:creationId xmlns:a16="http://schemas.microsoft.com/office/drawing/2014/main" id="{BECE6D5D-3871-40AF-95C5-2E6BCAC3E7B0}"/>
              </a:ext>
            </a:extLst>
          </p:cNvPr>
          <p:cNvSpPr>
            <a:spLocks noGrp="1"/>
          </p:cNvSpPr>
          <p:nvPr>
            <p:ph type="title"/>
          </p:nvPr>
        </p:nvSpPr>
        <p:spPr/>
        <p:txBody>
          <a:bodyPr/>
          <a:lstStyle/>
          <a:p>
            <a:r>
              <a:rPr lang="en-US" dirty="0"/>
              <a:t>HS Recruitment Timeline</a:t>
            </a:r>
          </a:p>
        </p:txBody>
      </p:sp>
      <p:grpSp>
        <p:nvGrpSpPr>
          <p:cNvPr id="262" name="Google Shape;3511;p45">
            <a:extLst>
              <a:ext uri="{FF2B5EF4-FFF2-40B4-BE49-F238E27FC236}">
                <a16:creationId xmlns:a16="http://schemas.microsoft.com/office/drawing/2014/main" id="{E81B03E2-A20C-48D6-8E67-AF8C8ECFD915}"/>
              </a:ext>
            </a:extLst>
          </p:cNvPr>
          <p:cNvGrpSpPr/>
          <p:nvPr/>
        </p:nvGrpSpPr>
        <p:grpSpPr>
          <a:xfrm>
            <a:off x="2105888" y="2418840"/>
            <a:ext cx="10972800" cy="4794226"/>
            <a:chOff x="451050" y="1336587"/>
            <a:chExt cx="8241900" cy="3397963"/>
          </a:xfrm>
        </p:grpSpPr>
        <p:cxnSp>
          <p:nvCxnSpPr>
            <p:cNvPr id="263" name="Google Shape;3512;p45">
              <a:extLst>
                <a:ext uri="{FF2B5EF4-FFF2-40B4-BE49-F238E27FC236}">
                  <a16:creationId xmlns:a16="http://schemas.microsoft.com/office/drawing/2014/main" id="{542A663E-C05E-436B-B5E6-1DBBAA597035}"/>
                </a:ext>
              </a:extLst>
            </p:cNvPr>
            <p:cNvCxnSpPr/>
            <p:nvPr/>
          </p:nvCxnSpPr>
          <p:spPr>
            <a:xfrm>
              <a:off x="451050" y="1599675"/>
              <a:ext cx="8241900" cy="0"/>
            </a:xfrm>
            <a:prstGeom prst="straightConnector1">
              <a:avLst/>
            </a:prstGeom>
            <a:noFill/>
            <a:ln w="19050" cap="flat" cmpd="sng">
              <a:solidFill>
                <a:srgbClr val="595959"/>
              </a:solidFill>
              <a:prstDash val="solid"/>
              <a:round/>
              <a:headEnd type="oval" w="med" len="med"/>
              <a:tailEnd type="oval" w="med" len="med"/>
            </a:ln>
          </p:spPr>
        </p:cxnSp>
        <p:sp>
          <p:nvSpPr>
            <p:cNvPr id="264" name="Google Shape;3513;p45">
              <a:extLst>
                <a:ext uri="{FF2B5EF4-FFF2-40B4-BE49-F238E27FC236}">
                  <a16:creationId xmlns:a16="http://schemas.microsoft.com/office/drawing/2014/main" id="{A1F7FDA1-BE35-4212-A719-F79B1C5F4897}"/>
                </a:ext>
              </a:extLst>
            </p:cNvPr>
            <p:cNvSpPr/>
            <p:nvPr/>
          </p:nvSpPr>
          <p:spPr>
            <a:xfrm>
              <a:off x="965400" y="1336587"/>
              <a:ext cx="529000" cy="526176"/>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FFFFFF"/>
            </a:solidFill>
            <a:ln w="19050" cap="flat" cmpd="sng">
              <a:solidFill>
                <a:srgbClr val="02BBD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500" b="0" i="0" u="none" strike="noStrike" kern="0" cap="none" spc="0" normalizeH="0" baseline="0" noProof="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65" name="Google Shape;3514;p45">
              <a:extLst>
                <a:ext uri="{FF2B5EF4-FFF2-40B4-BE49-F238E27FC236}">
                  <a16:creationId xmlns:a16="http://schemas.microsoft.com/office/drawing/2014/main" id="{F70AEE55-5621-4BF9-A6C3-4C3351646F0D}"/>
                </a:ext>
              </a:extLst>
            </p:cNvPr>
            <p:cNvSpPr/>
            <p:nvPr/>
          </p:nvSpPr>
          <p:spPr>
            <a:xfrm>
              <a:off x="2127740" y="2059150"/>
              <a:ext cx="1543800" cy="2675400"/>
            </a:xfrm>
            <a:prstGeom prst="roundRect">
              <a:avLst>
                <a:gd name="adj" fmla="val 16667"/>
              </a:avLst>
            </a:prstGeom>
            <a:solidFill>
              <a:srgbClr val="EEEEE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6" name="Google Shape;3515;p45">
              <a:extLst>
                <a:ext uri="{FF2B5EF4-FFF2-40B4-BE49-F238E27FC236}">
                  <a16:creationId xmlns:a16="http://schemas.microsoft.com/office/drawing/2014/main" id="{ED1E0647-6D76-421A-AE38-0DB43F99E2F6}"/>
                </a:ext>
              </a:extLst>
            </p:cNvPr>
            <p:cNvSpPr/>
            <p:nvPr/>
          </p:nvSpPr>
          <p:spPr>
            <a:xfrm>
              <a:off x="3801593" y="2059150"/>
              <a:ext cx="1543800" cy="2675400"/>
            </a:xfrm>
            <a:prstGeom prst="roundRect">
              <a:avLst>
                <a:gd name="adj" fmla="val 16667"/>
              </a:avLst>
            </a:prstGeom>
            <a:solidFill>
              <a:srgbClr val="EEEEE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7" name="Google Shape;3516;p45">
              <a:extLst>
                <a:ext uri="{FF2B5EF4-FFF2-40B4-BE49-F238E27FC236}">
                  <a16:creationId xmlns:a16="http://schemas.microsoft.com/office/drawing/2014/main" id="{E4743B7E-A86F-4237-A964-E5CD3ECD1D92}"/>
                </a:ext>
              </a:extLst>
            </p:cNvPr>
            <p:cNvSpPr/>
            <p:nvPr/>
          </p:nvSpPr>
          <p:spPr>
            <a:xfrm>
              <a:off x="5473120" y="2059150"/>
              <a:ext cx="1543800" cy="2675400"/>
            </a:xfrm>
            <a:prstGeom prst="roundRect">
              <a:avLst>
                <a:gd name="adj" fmla="val 16667"/>
              </a:avLst>
            </a:prstGeom>
            <a:solidFill>
              <a:srgbClr val="EEEEE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8" name="Google Shape;3517;p45">
              <a:extLst>
                <a:ext uri="{FF2B5EF4-FFF2-40B4-BE49-F238E27FC236}">
                  <a16:creationId xmlns:a16="http://schemas.microsoft.com/office/drawing/2014/main" id="{2F206465-56CA-41BF-A16A-BFF34378DAD8}"/>
                </a:ext>
              </a:extLst>
            </p:cNvPr>
            <p:cNvSpPr/>
            <p:nvPr/>
          </p:nvSpPr>
          <p:spPr>
            <a:xfrm>
              <a:off x="7144648" y="2059150"/>
              <a:ext cx="1543800" cy="2675400"/>
            </a:xfrm>
            <a:prstGeom prst="roundRect">
              <a:avLst>
                <a:gd name="adj" fmla="val 16667"/>
              </a:avLst>
            </a:prstGeom>
            <a:solidFill>
              <a:srgbClr val="EEEEE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69" name="Google Shape;3518;p45">
              <a:extLst>
                <a:ext uri="{FF2B5EF4-FFF2-40B4-BE49-F238E27FC236}">
                  <a16:creationId xmlns:a16="http://schemas.microsoft.com/office/drawing/2014/main" id="{AE4636D8-0203-4DC0-9B7C-661D91F25637}"/>
                </a:ext>
              </a:extLst>
            </p:cNvPr>
            <p:cNvSpPr/>
            <p:nvPr/>
          </p:nvSpPr>
          <p:spPr>
            <a:xfrm>
              <a:off x="455550" y="2059150"/>
              <a:ext cx="1543800" cy="2675400"/>
            </a:xfrm>
            <a:prstGeom prst="roundRect">
              <a:avLst>
                <a:gd name="adj" fmla="val 16667"/>
              </a:avLst>
            </a:prstGeom>
            <a:solidFill>
              <a:srgbClr val="EEEEE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cs typeface="Arial"/>
                <a:sym typeface="Arial"/>
              </a:endParaRPr>
            </a:p>
          </p:txBody>
        </p:sp>
        <p:sp>
          <p:nvSpPr>
            <p:cNvPr id="270" name="Google Shape;3519;p45">
              <a:extLst>
                <a:ext uri="{FF2B5EF4-FFF2-40B4-BE49-F238E27FC236}">
                  <a16:creationId xmlns:a16="http://schemas.microsoft.com/office/drawing/2014/main" id="{D26B33CB-67E7-435B-BA75-893365B66C95}"/>
                </a:ext>
              </a:extLst>
            </p:cNvPr>
            <p:cNvSpPr/>
            <p:nvPr/>
          </p:nvSpPr>
          <p:spPr>
            <a:xfrm>
              <a:off x="457416" y="3360625"/>
              <a:ext cx="1543174" cy="942175"/>
            </a:xfrm>
            <a:custGeom>
              <a:avLst/>
              <a:gdLst/>
              <a:ahLst/>
              <a:cxnLst/>
              <a:rect l="l" t="t" r="r" b="b"/>
              <a:pathLst>
                <a:path w="2859" h="2246" extrusionOk="0">
                  <a:moveTo>
                    <a:pt x="0" y="2245"/>
                  </a:moveTo>
                  <a:lnTo>
                    <a:pt x="0" y="0"/>
                  </a:lnTo>
                  <a:lnTo>
                    <a:pt x="2858" y="0"/>
                  </a:lnTo>
                  <a:lnTo>
                    <a:pt x="2858" y="2245"/>
                  </a:lnTo>
                  <a:lnTo>
                    <a:pt x="0" y="2245"/>
                  </a:lnTo>
                </a:path>
              </a:pathLst>
            </a:custGeom>
            <a:solidFill>
              <a:srgbClr val="02BBD6"/>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dirty="0">
                <a:ln>
                  <a:noFill/>
                </a:ln>
                <a:solidFill>
                  <a:srgbClr val="999999"/>
                </a:solidFill>
                <a:effectLst/>
                <a:uLnTx/>
                <a:uFillTx/>
                <a:latin typeface="Calibri"/>
                <a:ea typeface="Calibri"/>
                <a:cs typeface="Calibri"/>
                <a:sym typeface="Calibri"/>
              </a:endParaRPr>
            </a:p>
          </p:txBody>
        </p:sp>
        <p:sp>
          <p:nvSpPr>
            <p:cNvPr id="271" name="Google Shape;3520;p45">
              <a:extLst>
                <a:ext uri="{FF2B5EF4-FFF2-40B4-BE49-F238E27FC236}">
                  <a16:creationId xmlns:a16="http://schemas.microsoft.com/office/drawing/2014/main" id="{B1388270-0BA5-4FBF-BB85-6C470AC799E6}"/>
                </a:ext>
              </a:extLst>
            </p:cNvPr>
            <p:cNvSpPr/>
            <p:nvPr/>
          </p:nvSpPr>
          <p:spPr>
            <a:xfrm>
              <a:off x="1034001" y="1404813"/>
              <a:ext cx="391797" cy="389700"/>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02BBD6"/>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 sz="25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rPr>
                <a:t>1</a:t>
              </a:r>
              <a:endParaRPr kumimoji="0" sz="2500" b="0" i="0" u="none" strike="noStrike" kern="0" cap="none" spc="0" normalizeH="0" baseline="0" noProof="0" dirty="0">
                <a:ln>
                  <a:noFill/>
                </a:ln>
                <a:solidFill>
                  <a:srgbClr val="FFFFFF"/>
                </a:solidFill>
                <a:effectLst/>
                <a:uLnTx/>
                <a:uFillTx/>
                <a:latin typeface="Fira Sans Extra Condensed Medium"/>
                <a:ea typeface="Fira Sans Extra Condensed Medium"/>
                <a:cs typeface="Fira Sans Extra Condensed Medium"/>
                <a:sym typeface="Fira Sans Extra Condensed Medium"/>
              </a:endParaRPr>
            </a:p>
          </p:txBody>
        </p:sp>
        <p:sp>
          <p:nvSpPr>
            <p:cNvPr id="272" name="Google Shape;3521;p45">
              <a:extLst>
                <a:ext uri="{FF2B5EF4-FFF2-40B4-BE49-F238E27FC236}">
                  <a16:creationId xmlns:a16="http://schemas.microsoft.com/office/drawing/2014/main" id="{D111181F-6F1C-4C27-8508-FB95A526A9F4}"/>
                </a:ext>
              </a:extLst>
            </p:cNvPr>
            <p:cNvSpPr txBox="1"/>
            <p:nvPr/>
          </p:nvSpPr>
          <p:spPr>
            <a:xfrm flipH="1">
              <a:off x="455862" y="2403959"/>
              <a:ext cx="1543800" cy="2454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20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rPr>
                <a:t>Nov / Dec / Jan</a:t>
              </a:r>
              <a:endParaRPr kumimoji="0" sz="18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73" name="Google Shape;3522;p45">
              <a:extLst>
                <a:ext uri="{FF2B5EF4-FFF2-40B4-BE49-F238E27FC236}">
                  <a16:creationId xmlns:a16="http://schemas.microsoft.com/office/drawing/2014/main" id="{670E65C6-C3E2-49D7-91FF-B49AD56F5D07}"/>
                </a:ext>
              </a:extLst>
            </p:cNvPr>
            <p:cNvSpPr txBox="1"/>
            <p:nvPr/>
          </p:nvSpPr>
          <p:spPr>
            <a:xfrm>
              <a:off x="456162" y="2697680"/>
              <a:ext cx="1543200" cy="6630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1200" b="0" i="0" u="none" strike="noStrike" kern="0" cap="none" spc="0" normalizeH="0" baseline="0" noProof="0" dirty="0">
                  <a:ln>
                    <a:noFill/>
                  </a:ln>
                  <a:solidFill>
                    <a:srgbClr val="000000"/>
                  </a:solidFill>
                  <a:effectLst/>
                  <a:uLnTx/>
                  <a:uFillTx/>
                  <a:latin typeface="Roboto"/>
                  <a:ea typeface="Roboto"/>
                  <a:cs typeface="Roboto"/>
                  <a:sym typeface="Roboto"/>
                </a:rPr>
                <a:t>Mentor Recruitment;</a:t>
              </a:r>
            </a:p>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lang="en" sz="1200" kern="0" dirty="0">
                  <a:solidFill>
                    <a:srgbClr val="000000"/>
                  </a:solidFill>
                  <a:latin typeface="Roboto"/>
                  <a:ea typeface="Roboto"/>
                  <a:cs typeface="Roboto"/>
                  <a:sym typeface="Roboto"/>
                </a:rPr>
                <a:t>Student Outreach</a:t>
              </a:r>
              <a:endParaRPr kumimoji="0" sz="1200" b="0" i="0" u="none" strike="noStrike" kern="0" cap="none" spc="0" normalizeH="0" baseline="0" noProof="0" dirty="0">
                <a:ln>
                  <a:noFill/>
                </a:ln>
                <a:solidFill>
                  <a:srgbClr val="000000"/>
                </a:solidFill>
                <a:effectLst/>
                <a:uLnTx/>
                <a:uFillTx/>
                <a:latin typeface="Roboto"/>
                <a:ea typeface="Roboto"/>
                <a:cs typeface="Roboto"/>
                <a:sym typeface="Roboto"/>
              </a:endParaRPr>
            </a:p>
          </p:txBody>
        </p:sp>
        <p:sp>
          <p:nvSpPr>
            <p:cNvPr id="274" name="Google Shape;3523;p45">
              <a:extLst>
                <a:ext uri="{FF2B5EF4-FFF2-40B4-BE49-F238E27FC236}">
                  <a16:creationId xmlns:a16="http://schemas.microsoft.com/office/drawing/2014/main" id="{20009D58-6462-40B4-8B07-911FE446D861}"/>
                </a:ext>
              </a:extLst>
            </p:cNvPr>
            <p:cNvSpPr txBox="1"/>
            <p:nvPr/>
          </p:nvSpPr>
          <p:spPr>
            <a:xfrm flipH="1">
              <a:off x="7144338" y="2393734"/>
              <a:ext cx="1543800" cy="2454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494949"/>
                </a:buClr>
                <a:buSzPts val="2400"/>
                <a:buFont typeface="Lato"/>
                <a:buNone/>
                <a:tabLst/>
                <a:defRPr/>
              </a:pPr>
              <a:r>
                <a:rPr lang="en" sz="2000" kern="0" dirty="0">
                  <a:solidFill>
                    <a:srgbClr val="000000"/>
                  </a:solidFill>
                  <a:latin typeface="Fira Sans Extra Condensed Medium"/>
                  <a:ea typeface="Fira Sans Extra Condensed Medium"/>
                  <a:cs typeface="Fira Sans Extra Condensed Medium"/>
                  <a:sym typeface="Fira Sans Extra Condensed Medium"/>
                </a:rPr>
                <a:t>June / August</a:t>
              </a:r>
              <a:endParaRPr kumimoji="0" sz="18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75" name="Google Shape;3524;p45">
              <a:extLst>
                <a:ext uri="{FF2B5EF4-FFF2-40B4-BE49-F238E27FC236}">
                  <a16:creationId xmlns:a16="http://schemas.microsoft.com/office/drawing/2014/main" id="{4A53BFFD-B777-431A-9B3B-EF6E03E56799}"/>
                </a:ext>
              </a:extLst>
            </p:cNvPr>
            <p:cNvSpPr txBox="1"/>
            <p:nvPr/>
          </p:nvSpPr>
          <p:spPr>
            <a:xfrm>
              <a:off x="7144638" y="2688625"/>
              <a:ext cx="1543200" cy="6714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1200" b="0" i="0" u="none" strike="noStrike" kern="0" cap="none" spc="0" normalizeH="0" baseline="0" noProof="0" dirty="0">
                  <a:ln>
                    <a:noFill/>
                  </a:ln>
                  <a:solidFill>
                    <a:srgbClr val="000000"/>
                  </a:solidFill>
                  <a:effectLst/>
                  <a:uLnTx/>
                  <a:uFillTx/>
                  <a:latin typeface="Roboto"/>
                  <a:ea typeface="Roboto"/>
                  <a:cs typeface="Roboto"/>
                  <a:sym typeface="Roboto"/>
                </a:rPr>
                <a:t>Hiring Process Initiated; Students Onboarded</a:t>
              </a:r>
              <a:endParaRPr kumimoji="0" sz="1200" b="0" i="0" u="none" strike="noStrike" kern="0" cap="none" spc="0" normalizeH="0" baseline="0" noProof="0" dirty="0">
                <a:ln>
                  <a:noFill/>
                </a:ln>
                <a:solidFill>
                  <a:srgbClr val="000000"/>
                </a:solidFill>
                <a:effectLst/>
                <a:uLnTx/>
                <a:uFillTx/>
                <a:latin typeface="Roboto"/>
                <a:ea typeface="Roboto"/>
                <a:cs typeface="Roboto"/>
                <a:sym typeface="Roboto"/>
              </a:endParaRPr>
            </a:p>
          </p:txBody>
        </p:sp>
        <p:sp>
          <p:nvSpPr>
            <p:cNvPr id="276" name="Google Shape;3525;p45">
              <a:extLst>
                <a:ext uri="{FF2B5EF4-FFF2-40B4-BE49-F238E27FC236}">
                  <a16:creationId xmlns:a16="http://schemas.microsoft.com/office/drawing/2014/main" id="{ADA385B6-43DF-450B-B278-1A1E8CE460BF}"/>
                </a:ext>
              </a:extLst>
            </p:cNvPr>
            <p:cNvSpPr/>
            <p:nvPr/>
          </p:nvSpPr>
          <p:spPr>
            <a:xfrm>
              <a:off x="7141265" y="3360625"/>
              <a:ext cx="1543174" cy="942175"/>
            </a:xfrm>
            <a:custGeom>
              <a:avLst/>
              <a:gdLst/>
              <a:ahLst/>
              <a:cxnLst/>
              <a:rect l="l" t="t" r="r" b="b"/>
              <a:pathLst>
                <a:path w="2859" h="2246" extrusionOk="0">
                  <a:moveTo>
                    <a:pt x="0" y="2245"/>
                  </a:moveTo>
                  <a:lnTo>
                    <a:pt x="0" y="0"/>
                  </a:lnTo>
                  <a:lnTo>
                    <a:pt x="2858" y="0"/>
                  </a:lnTo>
                  <a:lnTo>
                    <a:pt x="2858" y="2245"/>
                  </a:lnTo>
                  <a:lnTo>
                    <a:pt x="0" y="2245"/>
                  </a:lnTo>
                </a:path>
              </a:pathLst>
            </a:custGeom>
            <a:solidFill>
              <a:srgbClr val="EB3E35"/>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277" name="Google Shape;3526;p45">
              <a:extLst>
                <a:ext uri="{FF2B5EF4-FFF2-40B4-BE49-F238E27FC236}">
                  <a16:creationId xmlns:a16="http://schemas.microsoft.com/office/drawing/2014/main" id="{83800943-A330-4C04-8D62-AC1826BAB9D0}"/>
                </a:ext>
              </a:extLst>
            </p:cNvPr>
            <p:cNvSpPr txBox="1"/>
            <p:nvPr/>
          </p:nvSpPr>
          <p:spPr>
            <a:xfrm flipH="1">
              <a:off x="2130777" y="2403959"/>
              <a:ext cx="1543800" cy="2454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US" sz="20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rPr>
                <a:t>February</a:t>
              </a:r>
              <a:endParaRPr kumimoji="0" sz="18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78" name="Google Shape;3527;p45">
              <a:extLst>
                <a:ext uri="{FF2B5EF4-FFF2-40B4-BE49-F238E27FC236}">
                  <a16:creationId xmlns:a16="http://schemas.microsoft.com/office/drawing/2014/main" id="{EEB8130A-84D0-4713-ACBE-0C5AC4434C86}"/>
                </a:ext>
              </a:extLst>
            </p:cNvPr>
            <p:cNvSpPr txBox="1"/>
            <p:nvPr/>
          </p:nvSpPr>
          <p:spPr>
            <a:xfrm>
              <a:off x="2131077" y="2697680"/>
              <a:ext cx="1543200" cy="6630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1200" b="0" i="0" u="none" strike="noStrike" kern="0" cap="none" spc="0" normalizeH="0" baseline="0" noProof="0" dirty="0">
                  <a:ln>
                    <a:noFill/>
                  </a:ln>
                  <a:solidFill>
                    <a:srgbClr val="000000"/>
                  </a:solidFill>
                  <a:effectLst/>
                  <a:uLnTx/>
                  <a:uFillTx/>
                  <a:latin typeface="Roboto"/>
                  <a:ea typeface="Roboto"/>
                  <a:cs typeface="Roboto"/>
                  <a:sym typeface="Roboto"/>
                </a:rPr>
                <a:t>Postings Live; </a:t>
              </a:r>
            </a:p>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1200" b="0" i="0" u="none" strike="noStrike" kern="0" cap="none" spc="0" normalizeH="0" baseline="0" noProof="0" dirty="0">
                  <a:ln>
                    <a:noFill/>
                  </a:ln>
                  <a:solidFill>
                    <a:srgbClr val="000000"/>
                  </a:solidFill>
                  <a:effectLst/>
                  <a:uLnTx/>
                  <a:uFillTx/>
                  <a:latin typeface="Roboto"/>
                  <a:ea typeface="Roboto"/>
                  <a:cs typeface="Roboto"/>
                  <a:sym typeface="Roboto"/>
                </a:rPr>
                <a:t>Connect with WBL Coordinators</a:t>
              </a:r>
              <a:endParaRPr kumimoji="0" sz="1200" b="0" i="0" u="none" strike="noStrike" kern="0" cap="none" spc="0" normalizeH="0" baseline="0" noProof="0" dirty="0">
                <a:ln>
                  <a:noFill/>
                </a:ln>
                <a:solidFill>
                  <a:srgbClr val="000000"/>
                </a:solidFill>
                <a:effectLst/>
                <a:uLnTx/>
                <a:uFillTx/>
                <a:latin typeface="Roboto"/>
                <a:ea typeface="Roboto"/>
                <a:cs typeface="Roboto"/>
                <a:sym typeface="Roboto"/>
              </a:endParaRPr>
            </a:p>
          </p:txBody>
        </p:sp>
        <p:sp>
          <p:nvSpPr>
            <p:cNvPr id="279" name="Google Shape;3528;p45">
              <a:extLst>
                <a:ext uri="{FF2B5EF4-FFF2-40B4-BE49-F238E27FC236}">
                  <a16:creationId xmlns:a16="http://schemas.microsoft.com/office/drawing/2014/main" id="{91D518FD-687F-4820-A5D9-DB91D980433C}"/>
                </a:ext>
              </a:extLst>
            </p:cNvPr>
            <p:cNvSpPr/>
            <p:nvPr/>
          </p:nvSpPr>
          <p:spPr>
            <a:xfrm>
              <a:off x="3800236" y="3360628"/>
              <a:ext cx="1543178" cy="942180"/>
            </a:xfrm>
            <a:custGeom>
              <a:avLst/>
              <a:gdLst/>
              <a:ahLst/>
              <a:cxnLst/>
              <a:rect l="l" t="t" r="r" b="b"/>
              <a:pathLst>
                <a:path w="3678" h="2246" extrusionOk="0">
                  <a:moveTo>
                    <a:pt x="0" y="2245"/>
                  </a:moveTo>
                  <a:lnTo>
                    <a:pt x="0" y="0"/>
                  </a:lnTo>
                  <a:lnTo>
                    <a:pt x="3677" y="0"/>
                  </a:lnTo>
                  <a:lnTo>
                    <a:pt x="3677" y="2245"/>
                  </a:lnTo>
                  <a:lnTo>
                    <a:pt x="0" y="2245"/>
                  </a:lnTo>
                </a:path>
              </a:pathLst>
            </a:custGeom>
            <a:solidFill>
              <a:srgbClr val="F76927"/>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280" name="Google Shape;3529;p45">
              <a:extLst>
                <a:ext uri="{FF2B5EF4-FFF2-40B4-BE49-F238E27FC236}">
                  <a16:creationId xmlns:a16="http://schemas.microsoft.com/office/drawing/2014/main" id="{33E64128-D086-4A48-B158-7AEF399324F3}"/>
                </a:ext>
              </a:extLst>
            </p:cNvPr>
            <p:cNvSpPr txBox="1"/>
            <p:nvPr/>
          </p:nvSpPr>
          <p:spPr>
            <a:xfrm flipH="1">
              <a:off x="3799925" y="2393734"/>
              <a:ext cx="1543800" cy="2454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20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rPr>
                <a:t>March</a:t>
              </a:r>
              <a:endParaRPr kumimoji="0" sz="18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81" name="Google Shape;3530;p45">
              <a:extLst>
                <a:ext uri="{FF2B5EF4-FFF2-40B4-BE49-F238E27FC236}">
                  <a16:creationId xmlns:a16="http://schemas.microsoft.com/office/drawing/2014/main" id="{A928A80E-B1FA-4DC0-BCEE-C93497DF5420}"/>
                </a:ext>
              </a:extLst>
            </p:cNvPr>
            <p:cNvSpPr/>
            <p:nvPr/>
          </p:nvSpPr>
          <p:spPr>
            <a:xfrm>
              <a:off x="2127751" y="3360628"/>
              <a:ext cx="1543782" cy="942180"/>
            </a:xfrm>
            <a:custGeom>
              <a:avLst/>
              <a:gdLst/>
              <a:ahLst/>
              <a:cxnLst/>
              <a:rect l="l" t="t" r="r" b="b"/>
              <a:pathLst>
                <a:path w="3679" h="2246" extrusionOk="0">
                  <a:moveTo>
                    <a:pt x="0" y="2245"/>
                  </a:moveTo>
                  <a:lnTo>
                    <a:pt x="0" y="0"/>
                  </a:lnTo>
                  <a:lnTo>
                    <a:pt x="3678" y="0"/>
                  </a:lnTo>
                  <a:lnTo>
                    <a:pt x="3678" y="2245"/>
                  </a:lnTo>
                  <a:lnTo>
                    <a:pt x="0" y="2245"/>
                  </a:lnTo>
                </a:path>
              </a:pathLst>
            </a:custGeom>
            <a:solidFill>
              <a:srgbClr val="CE609C"/>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282" name="Google Shape;3531;p45">
              <a:extLst>
                <a:ext uri="{FF2B5EF4-FFF2-40B4-BE49-F238E27FC236}">
                  <a16:creationId xmlns:a16="http://schemas.microsoft.com/office/drawing/2014/main" id="{C84EF466-0296-440F-90E5-69791DAD7BE7}"/>
                </a:ext>
              </a:extLst>
            </p:cNvPr>
            <p:cNvSpPr txBox="1"/>
            <p:nvPr/>
          </p:nvSpPr>
          <p:spPr>
            <a:xfrm>
              <a:off x="3800225" y="2688635"/>
              <a:ext cx="1543200" cy="6630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lang="en" sz="1200" kern="0" dirty="0">
                  <a:solidFill>
                    <a:srgbClr val="000000"/>
                  </a:solidFill>
                  <a:latin typeface="Roboto"/>
                  <a:ea typeface="Roboto"/>
                  <a:cs typeface="Roboto"/>
                  <a:sym typeface="Roboto"/>
                </a:rPr>
                <a:t>Job Postings Close;</a:t>
              </a:r>
              <a:endParaRPr kumimoji="0" lang="en" sz="1200" b="0" i="0" u="none" strike="noStrike" kern="0" cap="none" spc="0" normalizeH="0" baseline="0" noProof="0" dirty="0">
                <a:ln>
                  <a:noFill/>
                </a:ln>
                <a:solidFill>
                  <a:srgbClr val="000000"/>
                </a:solidFill>
                <a:effectLst/>
                <a:uLnTx/>
                <a:uFillTx/>
                <a:latin typeface="Roboto"/>
                <a:ea typeface="Roboto"/>
                <a:cs typeface="Roboto"/>
                <a:sym typeface="Roboto"/>
              </a:endParaRPr>
            </a:p>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1200" b="0" i="0" u="none" strike="noStrike" kern="0" cap="none" spc="0" normalizeH="0" baseline="0" noProof="0" dirty="0">
                  <a:ln>
                    <a:noFill/>
                  </a:ln>
                  <a:solidFill>
                    <a:srgbClr val="000000"/>
                  </a:solidFill>
                  <a:effectLst/>
                  <a:uLnTx/>
                  <a:uFillTx/>
                  <a:latin typeface="Roboto"/>
                  <a:ea typeface="Roboto"/>
                  <a:cs typeface="Roboto"/>
                  <a:sym typeface="Roboto"/>
                </a:rPr>
                <a:t>Process Student Applications</a:t>
              </a:r>
              <a:endParaRPr kumimoji="0" sz="1200" b="0" i="0" u="none" strike="noStrike" kern="0" cap="none" spc="0" normalizeH="0" baseline="0" noProof="0" dirty="0">
                <a:ln>
                  <a:noFill/>
                </a:ln>
                <a:solidFill>
                  <a:srgbClr val="000000"/>
                </a:solidFill>
                <a:effectLst/>
                <a:uLnTx/>
                <a:uFillTx/>
                <a:latin typeface="Roboto"/>
                <a:ea typeface="Roboto"/>
                <a:cs typeface="Roboto"/>
                <a:sym typeface="Roboto"/>
              </a:endParaRPr>
            </a:p>
          </p:txBody>
        </p:sp>
        <p:sp>
          <p:nvSpPr>
            <p:cNvPr id="283" name="Google Shape;3532;p45">
              <a:extLst>
                <a:ext uri="{FF2B5EF4-FFF2-40B4-BE49-F238E27FC236}">
                  <a16:creationId xmlns:a16="http://schemas.microsoft.com/office/drawing/2014/main" id="{A3348A4E-9533-4EB0-A145-D2FE72B9D462}"/>
                </a:ext>
              </a:extLst>
            </p:cNvPr>
            <p:cNvSpPr/>
            <p:nvPr/>
          </p:nvSpPr>
          <p:spPr>
            <a:xfrm>
              <a:off x="5469075" y="3360628"/>
              <a:ext cx="1543782" cy="942180"/>
            </a:xfrm>
            <a:custGeom>
              <a:avLst/>
              <a:gdLst/>
              <a:ahLst/>
              <a:cxnLst/>
              <a:rect l="l" t="t" r="r" b="b"/>
              <a:pathLst>
                <a:path w="3679" h="2246" extrusionOk="0">
                  <a:moveTo>
                    <a:pt x="0" y="2245"/>
                  </a:moveTo>
                  <a:lnTo>
                    <a:pt x="0" y="0"/>
                  </a:lnTo>
                  <a:lnTo>
                    <a:pt x="3678" y="0"/>
                  </a:lnTo>
                  <a:lnTo>
                    <a:pt x="3678" y="2245"/>
                  </a:lnTo>
                  <a:lnTo>
                    <a:pt x="0" y="2245"/>
                  </a:lnTo>
                </a:path>
              </a:pathLst>
            </a:custGeom>
            <a:solidFill>
              <a:srgbClr val="5151AB"/>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284" name="Google Shape;3533;p45">
              <a:extLst>
                <a:ext uri="{FF2B5EF4-FFF2-40B4-BE49-F238E27FC236}">
                  <a16:creationId xmlns:a16="http://schemas.microsoft.com/office/drawing/2014/main" id="{8EAA949E-0DE5-4D36-BA60-ED6BC4EB3A69}"/>
                </a:ext>
              </a:extLst>
            </p:cNvPr>
            <p:cNvSpPr txBox="1"/>
            <p:nvPr/>
          </p:nvSpPr>
          <p:spPr>
            <a:xfrm flipH="1">
              <a:off x="5472117" y="2393734"/>
              <a:ext cx="1543800" cy="2454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20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rPr>
                <a:t>April / May </a:t>
              </a:r>
              <a:endParaRPr kumimoji="0" sz="1800" b="0" i="0" u="none" strike="noStrike" kern="0" cap="none" spc="0" normalizeH="0" baseline="0" noProof="0" dirty="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85" name="Google Shape;3534;p45">
              <a:extLst>
                <a:ext uri="{FF2B5EF4-FFF2-40B4-BE49-F238E27FC236}">
                  <a16:creationId xmlns:a16="http://schemas.microsoft.com/office/drawing/2014/main" id="{521E9F5E-39CE-461F-ABE9-25542F52FE80}"/>
                </a:ext>
              </a:extLst>
            </p:cNvPr>
            <p:cNvSpPr txBox="1"/>
            <p:nvPr/>
          </p:nvSpPr>
          <p:spPr>
            <a:xfrm>
              <a:off x="5472417" y="2688635"/>
              <a:ext cx="1543200" cy="663000"/>
            </a:xfrm>
            <a:prstGeom prst="rect">
              <a:avLst/>
            </a:prstGeom>
            <a:no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en" sz="1200" b="0" i="0" u="none" strike="noStrike" kern="0" cap="none" spc="0" normalizeH="0" baseline="0" noProof="0" dirty="0">
                  <a:ln>
                    <a:noFill/>
                  </a:ln>
                  <a:solidFill>
                    <a:srgbClr val="000000"/>
                  </a:solidFill>
                  <a:effectLst/>
                  <a:uLnTx/>
                  <a:uFillTx/>
                  <a:latin typeface="Roboto"/>
                  <a:ea typeface="Roboto"/>
                  <a:cs typeface="Roboto"/>
                  <a:sym typeface="Roboto"/>
                </a:rPr>
                <a:t>Conduct Interviews; Selections Made; Notify WBL Coordinators of Selections</a:t>
              </a:r>
              <a:endParaRPr kumimoji="0" sz="1200" b="0" i="0" u="none" strike="noStrike" kern="0" cap="none" spc="0" normalizeH="0" baseline="0" noProof="0" dirty="0">
                <a:ln>
                  <a:noFill/>
                </a:ln>
                <a:solidFill>
                  <a:srgbClr val="000000"/>
                </a:solidFill>
                <a:effectLst/>
                <a:uLnTx/>
                <a:uFillTx/>
                <a:latin typeface="Roboto"/>
                <a:ea typeface="Roboto"/>
                <a:cs typeface="Roboto"/>
                <a:sym typeface="Roboto"/>
              </a:endParaRPr>
            </a:p>
          </p:txBody>
        </p:sp>
        <p:sp>
          <p:nvSpPr>
            <p:cNvPr id="286" name="Google Shape;3535;p45">
              <a:extLst>
                <a:ext uri="{FF2B5EF4-FFF2-40B4-BE49-F238E27FC236}">
                  <a16:creationId xmlns:a16="http://schemas.microsoft.com/office/drawing/2014/main" id="{AED72007-6F8B-4354-B45C-773FD036AEFC}"/>
                </a:ext>
              </a:extLst>
            </p:cNvPr>
            <p:cNvSpPr/>
            <p:nvPr/>
          </p:nvSpPr>
          <p:spPr>
            <a:xfrm>
              <a:off x="2635138" y="1336587"/>
              <a:ext cx="529000" cy="526176"/>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FFFFFF"/>
            </a:solidFill>
            <a:ln w="19050" cap="flat" cmpd="sng">
              <a:solidFill>
                <a:srgbClr val="CE609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500" b="0" i="0" u="none" strike="noStrike" kern="0" cap="none" spc="0" normalizeH="0" baseline="0" noProof="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87" name="Google Shape;3536;p45">
              <a:extLst>
                <a:ext uri="{FF2B5EF4-FFF2-40B4-BE49-F238E27FC236}">
                  <a16:creationId xmlns:a16="http://schemas.microsoft.com/office/drawing/2014/main" id="{1A5CE081-528B-46D9-B217-59D8B02CAE1D}"/>
                </a:ext>
              </a:extLst>
            </p:cNvPr>
            <p:cNvSpPr/>
            <p:nvPr/>
          </p:nvSpPr>
          <p:spPr>
            <a:xfrm>
              <a:off x="2703738" y="1404813"/>
              <a:ext cx="391797" cy="389700"/>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CE609C"/>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rPr>
                <a:t>2</a:t>
              </a:r>
              <a:endParaRPr kumimoji="0"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endParaRPr>
            </a:p>
          </p:txBody>
        </p:sp>
        <p:sp>
          <p:nvSpPr>
            <p:cNvPr id="288" name="Google Shape;3537;p45">
              <a:extLst>
                <a:ext uri="{FF2B5EF4-FFF2-40B4-BE49-F238E27FC236}">
                  <a16:creationId xmlns:a16="http://schemas.microsoft.com/office/drawing/2014/main" id="{C77B2740-F3CE-4AFD-8673-453353B7917D}"/>
                </a:ext>
              </a:extLst>
            </p:cNvPr>
            <p:cNvSpPr/>
            <p:nvPr/>
          </p:nvSpPr>
          <p:spPr>
            <a:xfrm>
              <a:off x="4304888" y="1336587"/>
              <a:ext cx="529000" cy="526176"/>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FFFFFF"/>
            </a:solidFill>
            <a:ln w="19050" cap="flat" cmpd="sng">
              <a:solidFill>
                <a:srgbClr val="F7692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500" b="0" i="0" u="none" strike="noStrike" kern="0" cap="none" spc="0" normalizeH="0" baseline="0" noProof="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89" name="Google Shape;3538;p45">
              <a:extLst>
                <a:ext uri="{FF2B5EF4-FFF2-40B4-BE49-F238E27FC236}">
                  <a16:creationId xmlns:a16="http://schemas.microsoft.com/office/drawing/2014/main" id="{AEA6665A-5F91-40FC-BC18-FFDB01D930F2}"/>
                </a:ext>
              </a:extLst>
            </p:cNvPr>
            <p:cNvSpPr/>
            <p:nvPr/>
          </p:nvSpPr>
          <p:spPr>
            <a:xfrm>
              <a:off x="4373488" y="1404813"/>
              <a:ext cx="391797" cy="389700"/>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F76927"/>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rPr>
                <a:t>3</a:t>
              </a:r>
              <a:endParaRPr kumimoji="0"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endParaRPr>
            </a:p>
          </p:txBody>
        </p:sp>
        <p:sp>
          <p:nvSpPr>
            <p:cNvPr id="290" name="Google Shape;3539;p45">
              <a:extLst>
                <a:ext uri="{FF2B5EF4-FFF2-40B4-BE49-F238E27FC236}">
                  <a16:creationId xmlns:a16="http://schemas.microsoft.com/office/drawing/2014/main" id="{49BD070C-6009-47AA-B59A-B27B1DE365B2}"/>
                </a:ext>
              </a:extLst>
            </p:cNvPr>
            <p:cNvSpPr/>
            <p:nvPr/>
          </p:nvSpPr>
          <p:spPr>
            <a:xfrm>
              <a:off x="5974638" y="1336587"/>
              <a:ext cx="529000" cy="526176"/>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FFFFFF"/>
            </a:solidFill>
            <a:ln w="19050" cap="flat" cmpd="sng">
              <a:solidFill>
                <a:srgbClr val="5151A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500" b="0" i="0" u="none" strike="noStrike" kern="0" cap="none" spc="0" normalizeH="0" baseline="0" noProof="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91" name="Google Shape;3540;p45">
              <a:extLst>
                <a:ext uri="{FF2B5EF4-FFF2-40B4-BE49-F238E27FC236}">
                  <a16:creationId xmlns:a16="http://schemas.microsoft.com/office/drawing/2014/main" id="{31156421-6B46-4CFF-B3A7-751E5F31A8C1}"/>
                </a:ext>
              </a:extLst>
            </p:cNvPr>
            <p:cNvSpPr/>
            <p:nvPr/>
          </p:nvSpPr>
          <p:spPr>
            <a:xfrm>
              <a:off x="6043238" y="1404813"/>
              <a:ext cx="391797" cy="389700"/>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5151AB"/>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rPr>
                <a:t>4</a:t>
              </a:r>
              <a:endParaRPr kumimoji="0"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endParaRPr>
            </a:p>
          </p:txBody>
        </p:sp>
        <p:sp>
          <p:nvSpPr>
            <p:cNvPr id="292" name="Google Shape;3541;p45">
              <a:extLst>
                <a:ext uri="{FF2B5EF4-FFF2-40B4-BE49-F238E27FC236}">
                  <a16:creationId xmlns:a16="http://schemas.microsoft.com/office/drawing/2014/main" id="{9D40A06A-A3D3-4DEE-9A43-25C29FC343D9}"/>
                </a:ext>
              </a:extLst>
            </p:cNvPr>
            <p:cNvSpPr/>
            <p:nvPr/>
          </p:nvSpPr>
          <p:spPr>
            <a:xfrm>
              <a:off x="7644388" y="1336587"/>
              <a:ext cx="529000" cy="526176"/>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FFFFFF"/>
            </a:solidFill>
            <a:ln w="19050" cap="flat" cmpd="sng">
              <a:solidFill>
                <a:srgbClr val="EB3E3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500" b="0" i="0" u="none" strike="noStrike" kern="0" cap="none" spc="0" normalizeH="0" baseline="0" noProof="0">
                <a:ln>
                  <a:noFill/>
                </a:ln>
                <a:solidFill>
                  <a:srgbClr val="000000"/>
                </a:solidFill>
                <a:effectLst/>
                <a:uLnTx/>
                <a:uFillTx/>
                <a:latin typeface="Fira Sans Extra Condensed Medium"/>
                <a:ea typeface="Fira Sans Extra Condensed Medium"/>
                <a:cs typeface="Fira Sans Extra Condensed Medium"/>
                <a:sym typeface="Fira Sans Extra Condensed Medium"/>
              </a:endParaRPr>
            </a:p>
          </p:txBody>
        </p:sp>
        <p:sp>
          <p:nvSpPr>
            <p:cNvPr id="293" name="Google Shape;3542;p45">
              <a:extLst>
                <a:ext uri="{FF2B5EF4-FFF2-40B4-BE49-F238E27FC236}">
                  <a16:creationId xmlns:a16="http://schemas.microsoft.com/office/drawing/2014/main" id="{2E7B71B0-E02F-45C6-8497-F4F3ABC2BB7F}"/>
                </a:ext>
              </a:extLst>
            </p:cNvPr>
            <p:cNvSpPr/>
            <p:nvPr/>
          </p:nvSpPr>
          <p:spPr>
            <a:xfrm>
              <a:off x="7712988" y="1404813"/>
              <a:ext cx="391797" cy="389700"/>
            </a:xfrm>
            <a:custGeom>
              <a:avLst/>
              <a:gdLst/>
              <a:ahLst/>
              <a:cxnLst/>
              <a:rect l="l" t="t" r="r" b="b"/>
              <a:pathLst>
                <a:path w="1608" h="1600" extrusionOk="0">
                  <a:moveTo>
                    <a:pt x="1607" y="804"/>
                  </a:moveTo>
                  <a:lnTo>
                    <a:pt x="1607" y="804"/>
                  </a:lnTo>
                  <a:cubicBezTo>
                    <a:pt x="1607" y="1243"/>
                    <a:pt x="1251" y="1599"/>
                    <a:pt x="804" y="1599"/>
                  </a:cubicBezTo>
                  <a:cubicBezTo>
                    <a:pt x="365" y="1599"/>
                    <a:pt x="0" y="1243"/>
                    <a:pt x="0" y="804"/>
                  </a:cubicBezTo>
                  <a:cubicBezTo>
                    <a:pt x="0" y="357"/>
                    <a:pt x="365" y="0"/>
                    <a:pt x="804" y="0"/>
                  </a:cubicBezTo>
                  <a:cubicBezTo>
                    <a:pt x="1251" y="0"/>
                    <a:pt x="1607" y="357"/>
                    <a:pt x="1607" y="804"/>
                  </a:cubicBezTo>
                </a:path>
              </a:pathLst>
            </a:custGeom>
            <a:solidFill>
              <a:srgbClr val="EB3E35"/>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rPr>
                <a:t>5</a:t>
              </a:r>
              <a:endParaRPr kumimoji="0" sz="2500" b="0" i="0" u="none" strike="noStrike" kern="0" cap="none" spc="0" normalizeH="0" baseline="0" noProof="0">
                <a:ln>
                  <a:noFill/>
                </a:ln>
                <a:solidFill>
                  <a:srgbClr val="FFFFFF"/>
                </a:solidFill>
                <a:effectLst/>
                <a:uLnTx/>
                <a:uFillTx/>
                <a:latin typeface="Fira Sans Extra Condensed Medium"/>
                <a:ea typeface="Fira Sans Extra Condensed Medium"/>
                <a:cs typeface="Fira Sans Extra Condensed Medium"/>
                <a:sym typeface="Fira Sans Extra Condensed Medium"/>
              </a:endParaRPr>
            </a:p>
          </p:txBody>
        </p:sp>
      </p:grpSp>
      <p:pic>
        <p:nvPicPr>
          <p:cNvPr id="295" name="Graphic 294" descr="Circles with arrows">
            <a:extLst>
              <a:ext uri="{FF2B5EF4-FFF2-40B4-BE49-F238E27FC236}">
                <a16:creationId xmlns:a16="http://schemas.microsoft.com/office/drawing/2014/main" id="{3ADD2EF1-9658-47A3-8043-5E287DEE92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61116" y="5482042"/>
            <a:ext cx="914400" cy="914400"/>
          </a:xfrm>
          <a:prstGeom prst="rect">
            <a:avLst/>
          </a:prstGeom>
        </p:spPr>
      </p:pic>
      <p:pic>
        <p:nvPicPr>
          <p:cNvPr id="297" name="Graphic 296" descr="Document with solid fill">
            <a:extLst>
              <a:ext uri="{FF2B5EF4-FFF2-40B4-BE49-F238E27FC236}">
                <a16:creationId xmlns:a16="http://schemas.microsoft.com/office/drawing/2014/main" id="{0BE88220-D1B0-4849-BD7A-250F151C6D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31608" y="5495261"/>
            <a:ext cx="914400" cy="914400"/>
          </a:xfrm>
          <a:prstGeom prst="rect">
            <a:avLst/>
          </a:prstGeom>
        </p:spPr>
      </p:pic>
      <p:pic>
        <p:nvPicPr>
          <p:cNvPr id="305" name="Graphic 304" descr="Briefcase with solid fill">
            <a:extLst>
              <a:ext uri="{FF2B5EF4-FFF2-40B4-BE49-F238E27FC236}">
                <a16:creationId xmlns:a16="http://schemas.microsoft.com/office/drawing/2014/main" id="{644D8CA1-B315-4816-9FAF-96684CD7D8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08598" y="5499593"/>
            <a:ext cx="914400" cy="914400"/>
          </a:xfrm>
          <a:prstGeom prst="rect">
            <a:avLst/>
          </a:prstGeom>
        </p:spPr>
      </p:pic>
      <p:pic>
        <p:nvPicPr>
          <p:cNvPr id="307" name="Graphic 306" descr="Classroom with solid fill">
            <a:extLst>
              <a:ext uri="{FF2B5EF4-FFF2-40B4-BE49-F238E27FC236}">
                <a16:creationId xmlns:a16="http://schemas.microsoft.com/office/drawing/2014/main" id="{3DC40113-113B-4291-AE03-8F2E36342CD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43200" y="5483287"/>
            <a:ext cx="914400" cy="914400"/>
          </a:xfrm>
          <a:prstGeom prst="rect">
            <a:avLst/>
          </a:prstGeom>
        </p:spPr>
      </p:pic>
      <p:pic>
        <p:nvPicPr>
          <p:cNvPr id="309" name="Graphic 308" descr="Programmer female with solid fill">
            <a:extLst>
              <a:ext uri="{FF2B5EF4-FFF2-40B4-BE49-F238E27FC236}">
                <a16:creationId xmlns:a16="http://schemas.microsoft.com/office/drawing/2014/main" id="{6FF2AE75-906C-4B7C-8A68-30BB1194F94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577630" y="5483287"/>
            <a:ext cx="914400" cy="914400"/>
          </a:xfrm>
          <a:prstGeom prst="rect">
            <a:avLst/>
          </a:prstGeom>
        </p:spPr>
      </p:pic>
    </p:spTree>
    <p:extLst>
      <p:ext uri="{BB962C8B-B14F-4D97-AF65-F5344CB8AC3E}">
        <p14:creationId xmlns:p14="http://schemas.microsoft.com/office/powerpoint/2010/main" val="101681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063D90-0DF1-4A38-9EA0-47A87D60774E}"/>
              </a:ext>
            </a:extLst>
          </p:cNvPr>
          <p:cNvSpPr>
            <a:spLocks noGrp="1"/>
          </p:cNvSpPr>
          <p:nvPr>
            <p:ph type="sldNum" sz="quarter" idx="12"/>
          </p:nvPr>
        </p:nvSpPr>
        <p:spPr/>
        <p:txBody>
          <a:bodyPr/>
          <a:lstStyle/>
          <a:p>
            <a:fld id="{FE7A4BB3-E848-5A44-82DF-322201952CD8}" type="slidenum">
              <a:rPr lang="en-US" smtClean="0"/>
              <a:pPr/>
              <a:t>19</a:t>
            </a:fld>
            <a:endParaRPr lang="en-US" dirty="0"/>
          </a:p>
        </p:txBody>
      </p:sp>
      <p:sp>
        <p:nvSpPr>
          <p:cNvPr id="3" name="Title 2">
            <a:extLst>
              <a:ext uri="{FF2B5EF4-FFF2-40B4-BE49-F238E27FC236}">
                <a16:creationId xmlns:a16="http://schemas.microsoft.com/office/drawing/2014/main" id="{7E2BB67B-44DC-42F2-A064-2BD59F6C01A7}"/>
              </a:ext>
            </a:extLst>
          </p:cNvPr>
          <p:cNvSpPr>
            <a:spLocks noGrp="1"/>
          </p:cNvSpPr>
          <p:nvPr>
            <p:ph type="title"/>
          </p:nvPr>
        </p:nvSpPr>
        <p:spPr/>
        <p:txBody>
          <a:bodyPr/>
          <a:lstStyle/>
          <a:p>
            <a:r>
              <a:rPr lang="en-US" dirty="0"/>
              <a:t>HS Career Opportunities</a:t>
            </a:r>
          </a:p>
        </p:txBody>
      </p:sp>
      <p:sp>
        <p:nvSpPr>
          <p:cNvPr id="6" name="TextBox 5">
            <a:extLst>
              <a:ext uri="{FF2B5EF4-FFF2-40B4-BE49-F238E27FC236}">
                <a16:creationId xmlns:a16="http://schemas.microsoft.com/office/drawing/2014/main" id="{0F9F1176-F311-470C-A688-B4988F870999}"/>
              </a:ext>
            </a:extLst>
          </p:cNvPr>
          <p:cNvSpPr txBox="1"/>
          <p:nvPr/>
        </p:nvSpPr>
        <p:spPr>
          <a:xfrm>
            <a:off x="1567705" y="2623025"/>
            <a:ext cx="3067795" cy="1077218"/>
          </a:xfrm>
          <a:prstGeom prst="rect">
            <a:avLst/>
          </a:prstGeom>
          <a:noFill/>
        </p:spPr>
        <p:txBody>
          <a:bodyPr wrap="square" rtlCol="0">
            <a:spAutoFit/>
          </a:bodyPr>
          <a:lstStyle/>
          <a:p>
            <a:r>
              <a:rPr lang="en-US" sz="3200" b="1" dirty="0">
                <a:solidFill>
                  <a:srgbClr val="0B1D3F"/>
                </a:solidFill>
              </a:rPr>
              <a:t>ELGIBILITY </a:t>
            </a:r>
          </a:p>
          <a:p>
            <a:endParaRPr lang="en-US" sz="3200" b="1" dirty="0">
              <a:solidFill>
                <a:srgbClr val="C8722E"/>
              </a:solidFill>
            </a:endParaRPr>
          </a:p>
        </p:txBody>
      </p:sp>
      <p:sp>
        <p:nvSpPr>
          <p:cNvPr id="7" name="TextBox 6">
            <a:extLst>
              <a:ext uri="{FF2B5EF4-FFF2-40B4-BE49-F238E27FC236}">
                <a16:creationId xmlns:a16="http://schemas.microsoft.com/office/drawing/2014/main" id="{03B4C46B-9D0E-4D9E-85DB-0AEB752537D8}"/>
              </a:ext>
            </a:extLst>
          </p:cNvPr>
          <p:cNvSpPr txBox="1"/>
          <p:nvPr/>
        </p:nvSpPr>
        <p:spPr>
          <a:xfrm>
            <a:off x="8317011" y="2623024"/>
            <a:ext cx="3468579" cy="584775"/>
          </a:xfrm>
          <a:prstGeom prst="rect">
            <a:avLst/>
          </a:prstGeom>
          <a:noFill/>
        </p:spPr>
        <p:txBody>
          <a:bodyPr wrap="square" rtlCol="0">
            <a:spAutoFit/>
          </a:bodyPr>
          <a:lstStyle/>
          <a:p>
            <a:r>
              <a:rPr lang="en-US" sz="3200" b="1" dirty="0">
                <a:solidFill>
                  <a:srgbClr val="0B1D3F"/>
                </a:solidFill>
              </a:rPr>
              <a:t>APPLICATION</a:t>
            </a:r>
          </a:p>
        </p:txBody>
      </p:sp>
      <p:cxnSp>
        <p:nvCxnSpPr>
          <p:cNvPr id="10" name="Straight Connector 9">
            <a:extLst>
              <a:ext uri="{FF2B5EF4-FFF2-40B4-BE49-F238E27FC236}">
                <a16:creationId xmlns:a16="http://schemas.microsoft.com/office/drawing/2014/main" id="{7B68D474-324C-4691-BC1E-D42B50215DF5}"/>
              </a:ext>
            </a:extLst>
          </p:cNvPr>
          <p:cNvCxnSpPr>
            <a:cxnSpLocks/>
          </p:cNvCxnSpPr>
          <p:nvPr/>
        </p:nvCxnSpPr>
        <p:spPr>
          <a:xfrm flipV="1">
            <a:off x="7675848" y="3696008"/>
            <a:ext cx="0" cy="4076392"/>
          </a:xfrm>
          <a:prstGeom prst="line">
            <a:avLst/>
          </a:prstGeom>
        </p:spPr>
        <p:style>
          <a:lnRef idx="1">
            <a:schemeClr val="accent1"/>
          </a:lnRef>
          <a:fillRef idx="0">
            <a:schemeClr val="accent1"/>
          </a:fillRef>
          <a:effectRef idx="0">
            <a:schemeClr val="accent1"/>
          </a:effectRef>
          <a:fontRef idx="minor">
            <a:schemeClr val="tx1"/>
          </a:fontRef>
        </p:style>
      </p:cxnSp>
      <p:sp>
        <p:nvSpPr>
          <p:cNvPr id="12" name="Content Placeholder 3">
            <a:extLst>
              <a:ext uri="{FF2B5EF4-FFF2-40B4-BE49-F238E27FC236}">
                <a16:creationId xmlns:a16="http://schemas.microsoft.com/office/drawing/2014/main" id="{77B2CD51-A2D5-4200-9BEF-6CC5B10196C7}"/>
              </a:ext>
            </a:extLst>
          </p:cNvPr>
          <p:cNvSpPr txBox="1">
            <a:spLocks/>
          </p:cNvSpPr>
          <p:nvPr/>
        </p:nvSpPr>
        <p:spPr>
          <a:xfrm>
            <a:off x="1567705" y="3870937"/>
            <a:ext cx="5677283" cy="3726534"/>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buClr>
                <a:srgbClr val="C8722E"/>
              </a:buClr>
            </a:pPr>
            <a:r>
              <a:rPr lang="en-US" sz="1800" dirty="0"/>
              <a:t>be </a:t>
            </a:r>
            <a:r>
              <a:rPr lang="en-US" sz="1800" b="1" dirty="0"/>
              <a:t>enrolled in a public or private school </a:t>
            </a:r>
            <a:r>
              <a:rPr lang="en-US" sz="1800" dirty="0"/>
              <a:t>and interested in pursuing a career in STEM or a related field</a:t>
            </a:r>
          </a:p>
          <a:p>
            <a:pPr>
              <a:buClr>
                <a:srgbClr val="C8722E"/>
              </a:buClr>
            </a:pPr>
            <a:r>
              <a:rPr lang="en-US" sz="1800" dirty="0"/>
              <a:t>be in contact with your high school’s WBL coordinator and </a:t>
            </a:r>
            <a:r>
              <a:rPr lang="en-US" sz="1800" b="1" dirty="0"/>
              <a:t>enrolled in WBL-required classes </a:t>
            </a:r>
          </a:p>
          <a:p>
            <a:pPr>
              <a:buClr>
                <a:srgbClr val="C8722E"/>
              </a:buClr>
            </a:pPr>
            <a:r>
              <a:rPr lang="en-US" sz="1800" dirty="0"/>
              <a:t>be </a:t>
            </a:r>
            <a:r>
              <a:rPr lang="en-US" sz="1800" b="1" dirty="0"/>
              <a:t>16 years of age </a:t>
            </a:r>
            <a:r>
              <a:rPr lang="en-US" sz="1800" dirty="0"/>
              <a:t>at the time the internship begins</a:t>
            </a:r>
          </a:p>
          <a:p>
            <a:pPr>
              <a:buClr>
                <a:srgbClr val="C8722E"/>
              </a:buClr>
            </a:pPr>
            <a:r>
              <a:rPr lang="en-US" sz="1800" dirty="0"/>
              <a:t>be a </a:t>
            </a:r>
            <a:r>
              <a:rPr lang="en-US" sz="1800" b="1" dirty="0"/>
              <a:t>sophomore or junior </a:t>
            </a:r>
            <a:r>
              <a:rPr lang="en-US" sz="1800" dirty="0"/>
              <a:t>at the time of application</a:t>
            </a:r>
          </a:p>
          <a:p>
            <a:pPr>
              <a:buClr>
                <a:srgbClr val="C8722E"/>
              </a:buClr>
            </a:pPr>
            <a:r>
              <a:rPr lang="en-US" sz="1800" dirty="0"/>
              <a:t>have a </a:t>
            </a:r>
            <a:r>
              <a:rPr lang="en-US" sz="1800" b="1" dirty="0"/>
              <a:t>cumulative GPA of 3.0 or higher </a:t>
            </a:r>
            <a:r>
              <a:rPr lang="en-US" sz="1800" dirty="0"/>
              <a:t>(from 9th grade to current standing)</a:t>
            </a:r>
          </a:p>
          <a:p>
            <a:pPr>
              <a:buClr>
                <a:srgbClr val="C8722E"/>
              </a:buClr>
            </a:pPr>
            <a:r>
              <a:rPr lang="en-US" sz="1800" dirty="0"/>
              <a:t>be willing to </a:t>
            </a:r>
            <a:r>
              <a:rPr lang="en-US" sz="1800" b="1" dirty="0"/>
              <a:t>work 3–4 hours every weekday</a:t>
            </a:r>
            <a:r>
              <a:rPr lang="en-US" sz="1800" dirty="0"/>
              <a:t>, except PNNL holidays</a:t>
            </a:r>
            <a:endParaRPr lang="en-US" sz="2000" dirty="0"/>
          </a:p>
        </p:txBody>
      </p:sp>
      <p:sp>
        <p:nvSpPr>
          <p:cNvPr id="17" name="Content Placeholder 3">
            <a:extLst>
              <a:ext uri="{FF2B5EF4-FFF2-40B4-BE49-F238E27FC236}">
                <a16:creationId xmlns:a16="http://schemas.microsoft.com/office/drawing/2014/main" id="{7DC5A9B1-169A-4318-B82B-D281FDACD880}"/>
              </a:ext>
            </a:extLst>
          </p:cNvPr>
          <p:cNvSpPr txBox="1">
            <a:spLocks/>
          </p:cNvSpPr>
          <p:nvPr/>
        </p:nvSpPr>
        <p:spPr>
          <a:xfrm>
            <a:off x="8106709" y="3830184"/>
            <a:ext cx="5677283" cy="3726534"/>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15000"/>
              </a:lnSpc>
              <a:spcBef>
                <a:spcPts val="0"/>
              </a:spcBef>
              <a:buClr>
                <a:srgbClr val="EA7923"/>
              </a:buClr>
              <a:buSzPct val="100000"/>
            </a:pPr>
            <a:r>
              <a:rPr lang="en-US" sz="1800" b="1" dirty="0">
                <a:effectLst/>
                <a:ea typeface="Georgia" panose="02040502050405020303" pitchFamily="18" charset="0"/>
              </a:rPr>
              <a:t>Applications open</a:t>
            </a:r>
            <a:r>
              <a:rPr lang="en-US" sz="1800" dirty="0">
                <a:effectLst/>
                <a:ea typeface="Georgia" panose="02040502050405020303" pitchFamily="18" charset="0"/>
              </a:rPr>
              <a:t> in February and close mid-March of every year</a:t>
            </a:r>
          </a:p>
          <a:p>
            <a:pPr>
              <a:lnSpc>
                <a:spcPct val="115000"/>
              </a:lnSpc>
              <a:spcBef>
                <a:spcPts val="0"/>
              </a:spcBef>
              <a:buClr>
                <a:srgbClr val="EA7923"/>
              </a:buClr>
              <a:buSzPct val="100000"/>
            </a:pPr>
            <a:r>
              <a:rPr lang="en-US" sz="1800" dirty="0">
                <a:ea typeface="Georgia" panose="02040502050405020303" pitchFamily="18" charset="0"/>
              </a:rPr>
              <a:t>I</a:t>
            </a:r>
            <a:r>
              <a:rPr lang="en-US" sz="1800" dirty="0">
                <a:effectLst/>
                <a:ea typeface="Georgia" panose="02040502050405020303" pitchFamily="18" charset="0"/>
              </a:rPr>
              <a:t>nterested applicants work with your Work-Based Learning Coordinator at your High School to verify job openings. </a:t>
            </a:r>
          </a:p>
          <a:p>
            <a:pPr>
              <a:lnSpc>
                <a:spcPct val="115000"/>
              </a:lnSpc>
              <a:spcBef>
                <a:spcPts val="0"/>
              </a:spcBef>
              <a:buClr>
                <a:srgbClr val="EA7923"/>
              </a:buClr>
              <a:buSzPct val="100000"/>
            </a:pPr>
            <a:r>
              <a:rPr lang="en-US" sz="1800" b="1" dirty="0">
                <a:effectLst/>
                <a:ea typeface="Georgia" panose="02040502050405020303" pitchFamily="18" charset="0"/>
              </a:rPr>
              <a:t>To apply, visit </a:t>
            </a:r>
            <a:r>
              <a:rPr lang="en-US" sz="1800" b="1" u="sng" dirty="0">
                <a:solidFill>
                  <a:schemeClr val="tx2"/>
                </a:solidFill>
                <a:ea typeface="Georgia" panose="02040502050405020303" pitchFamily="18" charset="0"/>
              </a:rPr>
              <a:t>careers</a:t>
            </a:r>
            <a:r>
              <a:rPr lang="en-US" sz="1800" b="1" u="sng" dirty="0">
                <a:solidFill>
                  <a:schemeClr val="tx2"/>
                </a:solidFill>
                <a:effectLst/>
                <a:ea typeface="Georgia" panose="02040502050405020303" pitchFamily="18" charset="0"/>
                <a:hlinkClick r:id="rId3">
                  <a:extLst>
                    <a:ext uri="{A12FA001-AC4F-418D-AE19-62706E023703}">
                      <ahyp:hlinkClr xmlns:ahyp="http://schemas.microsoft.com/office/drawing/2018/hyperlinkcolor" val="tx"/>
                    </a:ext>
                  </a:extLst>
                </a:hlinkClick>
              </a:rPr>
              <a:t>.pnnl.gov</a:t>
            </a:r>
            <a:r>
              <a:rPr lang="en-US" sz="1800" dirty="0">
                <a:solidFill>
                  <a:schemeClr val="tx2"/>
                </a:solidFill>
                <a:effectLst/>
                <a:ea typeface="Georgia" panose="02040502050405020303" pitchFamily="18" charset="0"/>
              </a:rPr>
              <a:t> </a:t>
            </a:r>
          </a:p>
          <a:p>
            <a:pPr lvl="1">
              <a:lnSpc>
                <a:spcPct val="115000"/>
              </a:lnSpc>
              <a:spcBef>
                <a:spcPts val="0"/>
              </a:spcBef>
              <a:buClr>
                <a:srgbClr val="EA7923"/>
              </a:buClr>
              <a:buSzPct val="100000"/>
            </a:pPr>
            <a:r>
              <a:rPr lang="en-US" sz="1500" b="1" dirty="0">
                <a:effectLst/>
                <a:ea typeface="Georgia" panose="02040502050405020303" pitchFamily="18" charset="0"/>
              </a:rPr>
              <a:t>Click</a:t>
            </a:r>
            <a:r>
              <a:rPr lang="en-US" sz="1500" dirty="0">
                <a:effectLst/>
                <a:ea typeface="Georgia" panose="02040502050405020303" pitchFamily="18" charset="0"/>
              </a:rPr>
              <a:t> browse opportunities, find Undergraduate/High School, and browse openings for high school students. *Application deadlines vary, so please visit the application website for details.</a:t>
            </a:r>
          </a:p>
          <a:p>
            <a:pPr>
              <a:lnSpc>
                <a:spcPct val="115000"/>
              </a:lnSpc>
              <a:spcBef>
                <a:spcPts val="0"/>
              </a:spcBef>
              <a:buClr>
                <a:srgbClr val="EA7923"/>
              </a:buClr>
              <a:buSzPct val="100000"/>
            </a:pPr>
            <a:r>
              <a:rPr lang="en-US" sz="1800" b="1" dirty="0">
                <a:effectLst/>
                <a:ea typeface="Georgia" panose="02040502050405020303" pitchFamily="18" charset="0"/>
              </a:rPr>
              <a:t>Application Components</a:t>
            </a:r>
            <a:r>
              <a:rPr lang="en-US" sz="1800" dirty="0">
                <a:effectLst/>
                <a:ea typeface="Georgia" panose="02040502050405020303" pitchFamily="18" charset="0"/>
              </a:rPr>
              <a:t>: Cover Letter (Statement of </a:t>
            </a:r>
            <a:r>
              <a:rPr lang="en-US" sz="1800">
                <a:effectLst/>
                <a:ea typeface="Georgia" panose="02040502050405020303" pitchFamily="18" charset="0"/>
              </a:rPr>
              <a:t>interests) &amp; Resume</a:t>
            </a:r>
            <a:endParaRPr lang="en-US" sz="1800" dirty="0">
              <a:effectLst/>
              <a:ea typeface="Georgia" panose="02040502050405020303" pitchFamily="18" charset="0"/>
            </a:endParaRPr>
          </a:p>
          <a:p>
            <a:pPr>
              <a:buClr>
                <a:srgbClr val="C8722E"/>
              </a:buClr>
            </a:pPr>
            <a:endParaRPr lang="en-US" sz="1800" dirty="0"/>
          </a:p>
        </p:txBody>
      </p:sp>
      <p:pic>
        <p:nvPicPr>
          <p:cNvPr id="20" name="Graphic 19" descr="Document with solid fill">
            <a:extLst>
              <a:ext uri="{FF2B5EF4-FFF2-40B4-BE49-F238E27FC236}">
                <a16:creationId xmlns:a16="http://schemas.microsoft.com/office/drawing/2014/main" id="{67EDC7C6-24C5-4FA1-9030-CA6D98E679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91098" y="2000639"/>
            <a:ext cx="1457328" cy="1457328"/>
          </a:xfrm>
          <a:prstGeom prst="rect">
            <a:avLst/>
          </a:prstGeom>
        </p:spPr>
      </p:pic>
      <p:pic>
        <p:nvPicPr>
          <p:cNvPr id="22" name="Graphic 21" descr="Male profile with solid fill">
            <a:extLst>
              <a:ext uri="{FF2B5EF4-FFF2-40B4-BE49-F238E27FC236}">
                <a16:creationId xmlns:a16="http://schemas.microsoft.com/office/drawing/2014/main" id="{A361B146-4DF6-401D-BC2C-F4618E30CD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06346" y="2100494"/>
            <a:ext cx="1526645" cy="1526645"/>
          </a:xfrm>
          <a:prstGeom prst="rect">
            <a:avLst/>
          </a:prstGeom>
        </p:spPr>
      </p:pic>
    </p:spTree>
    <p:extLst>
      <p:ext uri="{BB962C8B-B14F-4D97-AF65-F5344CB8AC3E}">
        <p14:creationId xmlns:p14="http://schemas.microsoft.com/office/powerpoint/2010/main" val="3403351061"/>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 name="Picture Placeholder 23">
            <a:extLst>
              <a:ext uri="{FF2B5EF4-FFF2-40B4-BE49-F238E27FC236}">
                <a16:creationId xmlns:a16="http://schemas.microsoft.com/office/drawing/2014/main" id="{E250021D-F615-4944-991F-B3DE301C0209}"/>
              </a:ext>
            </a:extLst>
          </p:cNvPr>
          <p:cNvPicPr>
            <a:picLocks noGrp="1" noChangeAspect="1"/>
          </p:cNvPicPr>
          <p:nvPr>
            <p:ph type="pic" sz="quarter" idx="11"/>
          </p:nvPr>
        </p:nvPicPr>
        <p:blipFill>
          <a:blip r:embed="rId3"/>
          <a:srcRect l="29988" r="29988"/>
          <a:stretch/>
        </p:blipFill>
        <p:spPr/>
      </p:pic>
      <p:pic>
        <p:nvPicPr>
          <p:cNvPr id="20" name="Picture Placeholder 19">
            <a:extLst>
              <a:ext uri="{FF2B5EF4-FFF2-40B4-BE49-F238E27FC236}">
                <a16:creationId xmlns:a16="http://schemas.microsoft.com/office/drawing/2014/main" id="{750FAEBF-95A9-4978-B106-5FF6B5153BC1}"/>
              </a:ext>
            </a:extLst>
          </p:cNvPr>
          <p:cNvPicPr>
            <a:picLocks noGrp="1" noChangeAspect="1"/>
          </p:cNvPicPr>
          <p:nvPr>
            <p:ph type="pic" sz="quarter" idx="13"/>
          </p:nvPr>
        </p:nvPicPr>
        <p:blipFill>
          <a:blip r:embed="rId4"/>
          <a:srcRect l="11257" r="11257"/>
          <a:stretch/>
        </p:blipFill>
        <p:spPr/>
      </p:pic>
      <p:pic>
        <p:nvPicPr>
          <p:cNvPr id="26" name="Picture Placeholder 25">
            <a:extLst>
              <a:ext uri="{FF2B5EF4-FFF2-40B4-BE49-F238E27FC236}">
                <a16:creationId xmlns:a16="http://schemas.microsoft.com/office/drawing/2014/main" id="{11C13C6E-5EEA-4EF2-B33D-415C78D1F607}"/>
              </a:ext>
            </a:extLst>
          </p:cNvPr>
          <p:cNvPicPr>
            <a:picLocks noGrp="1" noChangeAspect="1"/>
          </p:cNvPicPr>
          <p:nvPr>
            <p:ph type="pic" sz="quarter" idx="15"/>
          </p:nvPr>
        </p:nvPicPr>
        <p:blipFill>
          <a:blip r:embed="rId5"/>
          <a:srcRect l="10618" r="10618"/>
          <a:stretch/>
        </p:blipFill>
        <p:spPr/>
      </p:pic>
      <p:sp>
        <p:nvSpPr>
          <p:cNvPr id="6" name="Text Placeholder 5">
            <a:extLst>
              <a:ext uri="{FF2B5EF4-FFF2-40B4-BE49-F238E27FC236}">
                <a16:creationId xmlns:a16="http://schemas.microsoft.com/office/drawing/2014/main" id="{AA804EFC-9C6F-474F-A8EB-87A3D6E9BC70}"/>
              </a:ext>
            </a:extLst>
          </p:cNvPr>
          <p:cNvSpPr>
            <a:spLocks noGrp="1"/>
          </p:cNvSpPr>
          <p:nvPr>
            <p:ph type="body" sz="quarter" idx="17"/>
          </p:nvPr>
        </p:nvSpPr>
        <p:spPr>
          <a:xfrm>
            <a:off x="1371600" y="6618950"/>
            <a:ext cx="4069080" cy="1188720"/>
          </a:xfrm>
        </p:spPr>
        <p:txBody>
          <a:bodyPr/>
          <a:lstStyle/>
          <a:p>
            <a:pPr>
              <a:lnSpc>
                <a:spcPct val="100000"/>
              </a:lnSpc>
            </a:pPr>
            <a:r>
              <a:rPr lang="en-US" sz="1600" dirty="0">
                <a:ea typeface="ＭＳ Ｐゴシック" charset="-128"/>
              </a:rPr>
              <a:t>Average length of employment </a:t>
            </a:r>
            <a:br>
              <a:rPr lang="en-US" sz="1600" dirty="0">
                <a:ea typeface="ＭＳ Ｐゴシック" charset="-128"/>
              </a:rPr>
            </a:br>
            <a:r>
              <a:rPr lang="en-US" sz="1600" dirty="0">
                <a:ea typeface="ＭＳ Ｐゴシック" charset="-128"/>
              </a:rPr>
              <a:t>for all jobs combined is </a:t>
            </a:r>
            <a:r>
              <a:rPr lang="en-US" sz="1600" dirty="0">
                <a:solidFill>
                  <a:schemeClr val="tx2"/>
                </a:solidFill>
                <a:ea typeface="ＭＳ Ｐゴシック" charset="-128"/>
              </a:rPr>
              <a:t>12 years</a:t>
            </a:r>
          </a:p>
        </p:txBody>
      </p:sp>
      <p:sp>
        <p:nvSpPr>
          <p:cNvPr id="7" name="Text Placeholder 6">
            <a:extLst>
              <a:ext uri="{FF2B5EF4-FFF2-40B4-BE49-F238E27FC236}">
                <a16:creationId xmlns:a16="http://schemas.microsoft.com/office/drawing/2014/main" id="{9EA0C1A7-F7F2-4997-ACA4-0D1B85F4D35A}"/>
              </a:ext>
            </a:extLst>
          </p:cNvPr>
          <p:cNvSpPr>
            <a:spLocks noGrp="1"/>
          </p:cNvSpPr>
          <p:nvPr>
            <p:ph type="body" sz="quarter" idx="19"/>
          </p:nvPr>
        </p:nvSpPr>
        <p:spPr>
          <a:xfrm>
            <a:off x="5734594" y="6618950"/>
            <a:ext cx="4072346" cy="1188720"/>
          </a:xfrm>
        </p:spPr>
        <p:txBody>
          <a:bodyPr/>
          <a:lstStyle/>
          <a:p>
            <a:pPr>
              <a:lnSpc>
                <a:spcPct val="100000"/>
              </a:lnSpc>
            </a:pPr>
            <a:r>
              <a:rPr lang="en-US" sz="1600" dirty="0">
                <a:ea typeface="ＭＳ Ｐゴシック" charset="-128"/>
              </a:rPr>
              <a:t>Retention rates have historically ranked in the top </a:t>
            </a:r>
            <a:r>
              <a:rPr lang="en-US" sz="1600" dirty="0">
                <a:solidFill>
                  <a:schemeClr val="tx2"/>
                </a:solidFill>
                <a:ea typeface="ＭＳ Ｐゴシック" charset="-128"/>
              </a:rPr>
              <a:t>25</a:t>
            </a:r>
            <a:r>
              <a:rPr lang="en-US" sz="1600" baseline="30000" dirty="0">
                <a:solidFill>
                  <a:schemeClr val="tx2"/>
                </a:solidFill>
                <a:ea typeface="ＭＳ Ｐゴシック" charset="-128"/>
              </a:rPr>
              <a:t>th</a:t>
            </a:r>
            <a:r>
              <a:rPr lang="en-US" sz="1600" dirty="0">
                <a:solidFill>
                  <a:schemeClr val="tx2"/>
                </a:solidFill>
                <a:ea typeface="ＭＳ Ｐゴシック" charset="-128"/>
              </a:rPr>
              <a:t> </a:t>
            </a:r>
            <a:r>
              <a:rPr lang="en-US" sz="1600" dirty="0">
                <a:ea typeface="ＭＳ Ｐゴシック" charset="-128"/>
              </a:rPr>
              <a:t>percentile of industry benchmarks</a:t>
            </a:r>
          </a:p>
        </p:txBody>
      </p:sp>
      <p:sp>
        <p:nvSpPr>
          <p:cNvPr id="8" name="Text Placeholder 7">
            <a:extLst>
              <a:ext uri="{FF2B5EF4-FFF2-40B4-BE49-F238E27FC236}">
                <a16:creationId xmlns:a16="http://schemas.microsoft.com/office/drawing/2014/main" id="{23E14CD2-953B-47BD-BE95-44D6B52DFC05}"/>
              </a:ext>
            </a:extLst>
          </p:cNvPr>
          <p:cNvSpPr>
            <a:spLocks noGrp="1"/>
          </p:cNvSpPr>
          <p:nvPr>
            <p:ph type="body" sz="quarter" idx="21"/>
          </p:nvPr>
        </p:nvSpPr>
        <p:spPr/>
        <p:txBody>
          <a:bodyPr/>
          <a:lstStyle/>
          <a:p>
            <a:pPr>
              <a:lnSpc>
                <a:spcPct val="100000"/>
              </a:lnSpc>
            </a:pPr>
            <a:r>
              <a:rPr lang="en-US" sz="1600" dirty="0">
                <a:ea typeface="ＭＳ Ｐゴシック" charset="-128"/>
              </a:rPr>
              <a:t>Staff and Lab leadership agree that what </a:t>
            </a:r>
            <a:r>
              <a:rPr lang="en-US" sz="1600" dirty="0">
                <a:solidFill>
                  <a:schemeClr val="tx2"/>
                </a:solidFill>
                <a:ea typeface="ＭＳ Ｐゴシック" charset="-128"/>
              </a:rPr>
              <a:t>attracts and retains </a:t>
            </a:r>
            <a:r>
              <a:rPr lang="en-US" sz="1600" dirty="0">
                <a:ea typeface="ＭＳ Ｐゴシック" charset="-128"/>
              </a:rPr>
              <a:t>people is:</a:t>
            </a:r>
          </a:p>
          <a:p>
            <a:pPr>
              <a:lnSpc>
                <a:spcPct val="100000"/>
              </a:lnSpc>
            </a:pPr>
            <a:r>
              <a:rPr lang="en-US" sz="1400" dirty="0">
                <a:ea typeface="ＭＳ Ｐゴシック" charset="-128"/>
              </a:rPr>
              <a:t>Innovative Work, Job Interest Alignment, National Lab Mission, Work-Life Balance</a:t>
            </a:r>
          </a:p>
        </p:txBody>
      </p:sp>
      <p:sp>
        <p:nvSpPr>
          <p:cNvPr id="9" name="Slide Number Placeholder 8">
            <a:extLst>
              <a:ext uri="{FF2B5EF4-FFF2-40B4-BE49-F238E27FC236}">
                <a16:creationId xmlns:a16="http://schemas.microsoft.com/office/drawing/2014/main" id="{B8E916E3-21DC-4041-A9FC-182ED1C19A15}"/>
              </a:ext>
            </a:extLst>
          </p:cNvPr>
          <p:cNvSpPr>
            <a:spLocks noGrp="1"/>
          </p:cNvSpPr>
          <p:nvPr>
            <p:ph type="sldNum" sz="quarter" idx="22"/>
          </p:nvPr>
        </p:nvSpPr>
        <p:spPr/>
        <p:txBody>
          <a:bodyPr/>
          <a:lstStyle/>
          <a:p>
            <a:fld id="{FE7A4BB3-E848-5A44-82DF-322201952CD8}" type="slidenum">
              <a:rPr lang="en-US" smtClean="0"/>
              <a:pPr/>
              <a:t>20</a:t>
            </a:fld>
            <a:endParaRPr lang="en-US" dirty="0"/>
          </a:p>
        </p:txBody>
      </p:sp>
      <p:sp>
        <p:nvSpPr>
          <p:cNvPr id="10" name="Title 9">
            <a:extLst>
              <a:ext uri="{FF2B5EF4-FFF2-40B4-BE49-F238E27FC236}">
                <a16:creationId xmlns:a16="http://schemas.microsoft.com/office/drawing/2014/main" id="{BAC6291C-15BB-4E52-84BE-7B6253B4E1F8}"/>
              </a:ext>
            </a:extLst>
          </p:cNvPr>
          <p:cNvSpPr>
            <a:spLocks noGrp="1"/>
          </p:cNvSpPr>
          <p:nvPr>
            <p:ph type="title"/>
          </p:nvPr>
        </p:nvSpPr>
        <p:spPr/>
        <p:txBody>
          <a:bodyPr/>
          <a:lstStyle/>
          <a:p>
            <a:r>
              <a:rPr lang="en-US" dirty="0">
                <a:solidFill>
                  <a:srgbClr val="0B1D3F"/>
                </a:solidFill>
              </a:rPr>
              <a:t>PNNL</a:t>
            </a:r>
            <a:r>
              <a:rPr lang="en-US" dirty="0">
                <a:solidFill>
                  <a:schemeClr val="tx1"/>
                </a:solidFill>
              </a:rPr>
              <a:t> </a:t>
            </a:r>
            <a:r>
              <a:rPr lang="en-US" sz="4000" b="0" dirty="0"/>
              <a:t>|  A Place to Build Your Career</a:t>
            </a:r>
            <a:endParaRPr lang="en-US" dirty="0">
              <a:solidFill>
                <a:schemeClr val="tx1"/>
              </a:solidFill>
            </a:endParaRPr>
          </a:p>
        </p:txBody>
      </p:sp>
    </p:spTree>
    <p:extLst>
      <p:ext uri="{BB962C8B-B14F-4D97-AF65-F5344CB8AC3E}">
        <p14:creationId xmlns:p14="http://schemas.microsoft.com/office/powerpoint/2010/main" val="3488652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C6B95D-E220-4E0A-BA56-65AA30022901}"/>
              </a:ext>
            </a:extLst>
          </p:cNvPr>
          <p:cNvPicPr>
            <a:picLocks noChangeAspect="1"/>
          </p:cNvPicPr>
          <p:nvPr/>
        </p:nvPicPr>
        <p:blipFill>
          <a:blip r:embed="rId3"/>
          <a:stretch>
            <a:fillRect/>
          </a:stretch>
        </p:blipFill>
        <p:spPr>
          <a:xfrm>
            <a:off x="5943951" y="385513"/>
            <a:ext cx="8245866" cy="7458573"/>
          </a:xfrm>
          <a:prstGeom prst="rect">
            <a:avLst/>
          </a:prstGeom>
        </p:spPr>
      </p:pic>
      <p:sp>
        <p:nvSpPr>
          <p:cNvPr id="9" name="Rectangle 8">
            <a:extLst>
              <a:ext uri="{FF2B5EF4-FFF2-40B4-BE49-F238E27FC236}">
                <a16:creationId xmlns:a16="http://schemas.microsoft.com/office/drawing/2014/main" id="{FE16FC62-2B20-4BF8-887C-F75ED5034004}"/>
              </a:ext>
            </a:extLst>
          </p:cNvPr>
          <p:cNvSpPr/>
          <p:nvPr/>
        </p:nvSpPr>
        <p:spPr>
          <a:xfrm>
            <a:off x="1278954" y="4333188"/>
            <a:ext cx="5703737" cy="2299194"/>
          </a:xfrm>
          <a:prstGeom prst="rect">
            <a:avLst/>
          </a:prstGeom>
          <a:solidFill>
            <a:schemeClr val="tx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592" dirty="0">
                <a:solidFill>
                  <a:prstClr val="white"/>
                </a:solidFill>
              </a:rPr>
              <a:t>   </a:t>
            </a:r>
          </a:p>
        </p:txBody>
      </p:sp>
      <p:sp>
        <p:nvSpPr>
          <p:cNvPr id="10" name="TextBox 9">
            <a:extLst>
              <a:ext uri="{FF2B5EF4-FFF2-40B4-BE49-F238E27FC236}">
                <a16:creationId xmlns:a16="http://schemas.microsoft.com/office/drawing/2014/main" id="{D35EA6B8-C3BC-45BD-9D2D-7540FE4CD234}"/>
              </a:ext>
            </a:extLst>
          </p:cNvPr>
          <p:cNvSpPr txBox="1">
            <a:spLocks noChangeArrowheads="1"/>
          </p:cNvSpPr>
          <p:nvPr/>
        </p:nvSpPr>
        <p:spPr bwMode="auto">
          <a:xfrm>
            <a:off x="1554309" y="4586044"/>
            <a:ext cx="515302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Blip>
                <a:blip r:embed="rId4"/>
              </a:buBlip>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SzPct val="100000"/>
              <a:buBlip>
                <a:blip r:embed="rId5"/>
              </a:buBlip>
              <a:defRPr>
                <a:solidFill>
                  <a:schemeClr val="tx1"/>
                </a:solidFill>
                <a:latin typeface="Arial" panose="020B0604020202020204" pitchFamily="34" charset="0"/>
                <a:cs typeface="Arial" panose="020B0604020202020204" pitchFamily="34" charset="0"/>
              </a:defRPr>
            </a:lvl2pPr>
            <a:lvl3pPr marL="1143000" indent="-228600">
              <a:spcBef>
                <a:spcPct val="20000"/>
              </a:spcBef>
              <a:buSzPct val="100000"/>
              <a:buBlip>
                <a:blip r:embed="rId6"/>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SzPct val="100000"/>
              <a:buBlip>
                <a:blip r:embed="rId7"/>
              </a:buBlip>
              <a:defRPr sz="14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4"/>
              </a:buBlip>
              <a:defRPr sz="14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4"/>
              </a:buBlip>
              <a:defRPr sz="14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4"/>
              </a:buBlip>
              <a:defRPr sz="14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4"/>
              </a:buBlip>
              <a:defRPr sz="14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4"/>
              </a:buBlip>
              <a:defRPr sz="1400">
                <a:solidFill>
                  <a:schemeClr val="tx1"/>
                </a:solidFill>
                <a:latin typeface="Arial" panose="020B0604020202020204" pitchFamily="34" charset="0"/>
                <a:cs typeface="Arial" panose="020B0604020202020204" pitchFamily="34" charset="0"/>
              </a:defRPr>
            </a:lvl9pPr>
          </a:lstStyle>
          <a:p>
            <a:pPr algn="r">
              <a:spcBef>
                <a:spcPct val="0"/>
              </a:spcBef>
              <a:buSzTx/>
              <a:buFontTx/>
              <a:buNone/>
            </a:pPr>
            <a:r>
              <a:rPr lang="en-US" altLang="en-US" sz="4400" b="1" dirty="0">
                <a:solidFill>
                  <a:srgbClr val="FFFFFF"/>
                </a:solidFill>
              </a:rPr>
              <a:t>WHERE TO APPLY</a:t>
            </a:r>
          </a:p>
          <a:p>
            <a:pPr>
              <a:spcBef>
                <a:spcPct val="0"/>
              </a:spcBef>
              <a:buSzTx/>
              <a:buFontTx/>
              <a:buNone/>
            </a:pPr>
            <a:endParaRPr lang="en-US" altLang="en-US" sz="2400" dirty="0">
              <a:solidFill>
                <a:srgbClr val="FFFFFF"/>
              </a:solidFill>
            </a:endParaRPr>
          </a:p>
          <a:p>
            <a:pPr algn="r">
              <a:spcBef>
                <a:spcPct val="0"/>
              </a:spcBef>
              <a:buSzTx/>
              <a:buFontTx/>
              <a:buNone/>
            </a:pPr>
            <a:r>
              <a:rPr lang="en-US" altLang="en-US" sz="3600" b="1" i="1" u="sng" dirty="0">
                <a:solidFill>
                  <a:schemeClr val="accent6">
                    <a:lumMod val="50000"/>
                  </a:schemeClr>
                </a:solidFill>
              </a:rPr>
              <a:t>Careers.pnnl.gov </a:t>
            </a:r>
          </a:p>
          <a:p>
            <a:pPr>
              <a:spcBef>
                <a:spcPct val="0"/>
              </a:spcBef>
              <a:buSzTx/>
              <a:buFontTx/>
              <a:buNone/>
            </a:pPr>
            <a:endParaRPr lang="en-US" altLang="en-US" sz="2400" dirty="0">
              <a:solidFill>
                <a:srgbClr val="FFFFFF"/>
              </a:solidFill>
            </a:endParaRPr>
          </a:p>
        </p:txBody>
      </p:sp>
      <p:sp>
        <p:nvSpPr>
          <p:cNvPr id="3" name="Slide Number Placeholder 2">
            <a:extLst>
              <a:ext uri="{FF2B5EF4-FFF2-40B4-BE49-F238E27FC236}">
                <a16:creationId xmlns:a16="http://schemas.microsoft.com/office/drawing/2014/main" id="{7DFB051C-109B-4CB2-B26A-87EF15BBB4CB}"/>
              </a:ext>
            </a:extLst>
          </p:cNvPr>
          <p:cNvSpPr>
            <a:spLocks noGrp="1"/>
          </p:cNvSpPr>
          <p:nvPr>
            <p:ph type="sldNum" sz="quarter" idx="12"/>
          </p:nvPr>
        </p:nvSpPr>
        <p:spPr/>
        <p:txBody>
          <a:bodyPr/>
          <a:lstStyle/>
          <a:p>
            <a:fld id="{FE7A4BB3-E848-5A44-82DF-322201952CD8}" type="slidenum">
              <a:rPr lang="en-US" smtClean="0"/>
              <a:pPr/>
              <a:t>21</a:t>
            </a:fld>
            <a:endParaRPr lang="en-US" dirty="0"/>
          </a:p>
        </p:txBody>
      </p:sp>
    </p:spTree>
    <p:extLst>
      <p:ext uri="{BB962C8B-B14F-4D97-AF65-F5344CB8AC3E}">
        <p14:creationId xmlns:p14="http://schemas.microsoft.com/office/powerpoint/2010/main" val="51747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694493-F44F-401B-A33A-82438701D6DD}"/>
              </a:ext>
            </a:extLst>
          </p:cNvPr>
          <p:cNvSpPr>
            <a:spLocks noGrp="1"/>
          </p:cNvSpPr>
          <p:nvPr>
            <p:ph type="sldNum" sz="quarter" idx="12"/>
          </p:nvPr>
        </p:nvSpPr>
        <p:spPr/>
        <p:txBody>
          <a:bodyPr/>
          <a:lstStyle/>
          <a:p>
            <a:fld id="{FE7A4BB3-E848-5A44-82DF-322201952CD8}" type="slidenum">
              <a:rPr lang="en-US" smtClean="0"/>
              <a:pPr/>
              <a:t>22</a:t>
            </a:fld>
            <a:endParaRPr lang="en-US" dirty="0"/>
          </a:p>
        </p:txBody>
      </p:sp>
      <p:sp>
        <p:nvSpPr>
          <p:cNvPr id="3" name="Title 2">
            <a:extLst>
              <a:ext uri="{FF2B5EF4-FFF2-40B4-BE49-F238E27FC236}">
                <a16:creationId xmlns:a16="http://schemas.microsoft.com/office/drawing/2014/main" id="{A2ABFA82-BB82-42CF-BF9F-1935AEEA79A2}"/>
              </a:ext>
            </a:extLst>
          </p:cNvPr>
          <p:cNvSpPr>
            <a:spLocks noGrp="1"/>
          </p:cNvSpPr>
          <p:nvPr>
            <p:ph type="title"/>
          </p:nvPr>
        </p:nvSpPr>
        <p:spPr>
          <a:xfrm>
            <a:off x="3030583" y="219721"/>
            <a:ext cx="8373291" cy="1310979"/>
          </a:xfrm>
        </p:spPr>
        <p:txBody>
          <a:bodyPr/>
          <a:lstStyle/>
          <a:p>
            <a:r>
              <a:rPr lang="en-US" dirty="0"/>
              <a:t>At a Glance – Summer HS Cohort</a:t>
            </a:r>
          </a:p>
        </p:txBody>
      </p:sp>
      <p:sp>
        <p:nvSpPr>
          <p:cNvPr id="4" name="Content Placeholder 3">
            <a:extLst>
              <a:ext uri="{FF2B5EF4-FFF2-40B4-BE49-F238E27FC236}">
                <a16:creationId xmlns:a16="http://schemas.microsoft.com/office/drawing/2014/main" id="{F8B77CED-8A00-4398-9A68-076F8CC87C11}"/>
              </a:ext>
            </a:extLst>
          </p:cNvPr>
          <p:cNvSpPr>
            <a:spLocks noGrp="1"/>
          </p:cNvSpPr>
          <p:nvPr>
            <p:ph sz="quarter" idx="20"/>
          </p:nvPr>
        </p:nvSpPr>
        <p:spPr>
          <a:xfrm>
            <a:off x="3030583" y="1973794"/>
            <a:ext cx="4794069" cy="5486401"/>
          </a:xfrm>
        </p:spPr>
        <p:txBody>
          <a:bodyPr/>
          <a:lstStyle/>
          <a:p>
            <a:r>
              <a:rPr lang="en-US" dirty="0"/>
              <a:t>Participants</a:t>
            </a:r>
          </a:p>
          <a:p>
            <a:pPr lvl="1"/>
            <a:r>
              <a:rPr lang="en-US" dirty="0"/>
              <a:t>14 Academic Yr. </a:t>
            </a:r>
          </a:p>
          <a:p>
            <a:pPr lvl="1"/>
            <a:r>
              <a:rPr lang="en-US" dirty="0"/>
              <a:t>16 SRAP</a:t>
            </a:r>
          </a:p>
          <a:p>
            <a:pPr lvl="1"/>
            <a:r>
              <a:rPr lang="en-US" dirty="0"/>
              <a:t>2   </a:t>
            </a:r>
            <a:r>
              <a:rPr lang="en-US" dirty="0" err="1"/>
              <a:t>YWiS</a:t>
            </a:r>
            <a:endParaRPr lang="en-US" dirty="0"/>
          </a:p>
          <a:p>
            <a:pPr lvl="1"/>
            <a:r>
              <a:rPr lang="en-US" dirty="0"/>
              <a:t>1   BOLTS</a:t>
            </a:r>
          </a:p>
          <a:p>
            <a:pPr lvl="1"/>
            <a:r>
              <a:rPr lang="en-US" dirty="0"/>
              <a:t> 4  MSIPP</a:t>
            </a:r>
          </a:p>
          <a:p>
            <a:pPr marL="548640" lvl="1" indent="0">
              <a:buNone/>
            </a:pPr>
            <a:r>
              <a:rPr lang="en-US" dirty="0"/>
              <a:t>=  </a:t>
            </a:r>
            <a:r>
              <a:rPr lang="en-US" b="1" dirty="0"/>
              <a:t>37 HS Interns</a:t>
            </a:r>
          </a:p>
          <a:p>
            <a:pPr marL="548640" lvl="1" indent="0">
              <a:buNone/>
            </a:pPr>
            <a:endParaRPr lang="en-US" dirty="0"/>
          </a:p>
          <a:p>
            <a:r>
              <a:rPr lang="en-US" dirty="0"/>
              <a:t>Onsite versus Remote</a:t>
            </a:r>
          </a:p>
          <a:p>
            <a:pPr lvl="1"/>
            <a:r>
              <a:rPr lang="en-US" dirty="0"/>
              <a:t>100% Remote</a:t>
            </a:r>
          </a:p>
          <a:p>
            <a:endParaRPr lang="en-US" dirty="0"/>
          </a:p>
        </p:txBody>
      </p:sp>
      <p:pic>
        <p:nvPicPr>
          <p:cNvPr id="10" name="Graphic 9" descr="Marker">
            <a:extLst>
              <a:ext uri="{FF2B5EF4-FFF2-40B4-BE49-F238E27FC236}">
                <a16:creationId xmlns:a16="http://schemas.microsoft.com/office/drawing/2014/main" id="{2F880DFE-86EF-47F2-92F8-F0149FB77B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6294" y="5447213"/>
            <a:ext cx="914400" cy="914400"/>
          </a:xfrm>
          <a:prstGeom prst="rect">
            <a:avLst/>
          </a:prstGeom>
        </p:spPr>
      </p:pic>
      <p:pic>
        <p:nvPicPr>
          <p:cNvPr id="12" name="Graphic 11" descr="Gender">
            <a:extLst>
              <a:ext uri="{FF2B5EF4-FFF2-40B4-BE49-F238E27FC236}">
                <a16:creationId xmlns:a16="http://schemas.microsoft.com/office/drawing/2014/main" id="{0B1B3DA6-B75A-41CB-B8B8-9883C609E5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72491" y="1867988"/>
            <a:ext cx="914400" cy="914400"/>
          </a:xfrm>
          <a:prstGeom prst="rect">
            <a:avLst/>
          </a:prstGeom>
        </p:spPr>
      </p:pic>
      <p:sp>
        <p:nvSpPr>
          <p:cNvPr id="7" name="Content Placeholder 3">
            <a:extLst>
              <a:ext uri="{FF2B5EF4-FFF2-40B4-BE49-F238E27FC236}">
                <a16:creationId xmlns:a16="http://schemas.microsoft.com/office/drawing/2014/main" id="{7FD2B573-A78F-4B0E-9237-51E4D2032BC9}"/>
              </a:ext>
            </a:extLst>
          </p:cNvPr>
          <p:cNvSpPr txBox="1">
            <a:spLocks/>
          </p:cNvSpPr>
          <p:nvPr/>
        </p:nvSpPr>
        <p:spPr>
          <a:xfrm>
            <a:off x="9202782" y="1994075"/>
            <a:ext cx="4794069" cy="5486401"/>
          </a:xfrm>
          <a:prstGeom prst="rect">
            <a:avLst/>
          </a:prstGeom>
        </p:spPr>
        <p:txBody>
          <a:bodyPr/>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Minors @ the Lab</a:t>
            </a:r>
          </a:p>
          <a:p>
            <a:pPr lvl="1"/>
            <a:r>
              <a:rPr lang="en-US" dirty="0"/>
              <a:t>1 Academic Year</a:t>
            </a:r>
          </a:p>
          <a:p>
            <a:pPr lvl="1"/>
            <a:r>
              <a:rPr lang="en-US" dirty="0"/>
              <a:t>8 SRAP </a:t>
            </a:r>
          </a:p>
          <a:p>
            <a:pPr lvl="1"/>
            <a:r>
              <a:rPr lang="en-US" dirty="0"/>
              <a:t>2 MSIPP</a:t>
            </a:r>
          </a:p>
          <a:p>
            <a:pPr lvl="1"/>
            <a:endParaRPr lang="en-US" dirty="0"/>
          </a:p>
        </p:txBody>
      </p:sp>
      <p:pic>
        <p:nvPicPr>
          <p:cNvPr id="11" name="Graphic 10" descr="Rocket">
            <a:extLst>
              <a:ext uri="{FF2B5EF4-FFF2-40B4-BE49-F238E27FC236}">
                <a16:creationId xmlns:a16="http://schemas.microsoft.com/office/drawing/2014/main" id="{759D8F92-67BB-4643-9BCB-FF7633F9C6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24060" y="2011438"/>
            <a:ext cx="914400" cy="914400"/>
          </a:xfrm>
          <a:prstGeom prst="rect">
            <a:avLst/>
          </a:prstGeom>
        </p:spPr>
      </p:pic>
      <p:sp>
        <p:nvSpPr>
          <p:cNvPr id="13" name="Content Placeholder 3">
            <a:extLst>
              <a:ext uri="{FF2B5EF4-FFF2-40B4-BE49-F238E27FC236}">
                <a16:creationId xmlns:a16="http://schemas.microsoft.com/office/drawing/2014/main" id="{384F0068-CFFA-4EDB-AB5F-7CD9DCC5E0FD}"/>
              </a:ext>
            </a:extLst>
          </p:cNvPr>
          <p:cNvSpPr txBox="1">
            <a:spLocks/>
          </p:cNvSpPr>
          <p:nvPr/>
        </p:nvSpPr>
        <p:spPr>
          <a:xfrm>
            <a:off x="9426838" y="4284791"/>
            <a:ext cx="4794069" cy="1972559"/>
          </a:xfrm>
          <a:prstGeom prst="rect">
            <a:avLst/>
          </a:prstGeom>
        </p:spPr>
        <p:txBody>
          <a:bodyPr lIns="0" tIns="0" rIns="0" bIns="0"/>
          <a:lstStyle>
            <a:lvl1pPr marL="274320" indent="-274320" algn="l" defTabSz="1097280" rtl="0" eaLnBrk="1" latinLnBrk="0" hangingPunct="1">
              <a:lnSpc>
                <a:spcPct val="90000"/>
              </a:lnSpc>
              <a:spcBef>
                <a:spcPts val="12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Still In Hiring Process</a:t>
            </a:r>
          </a:p>
          <a:p>
            <a:pPr lvl="1"/>
            <a:r>
              <a:rPr lang="en-US" dirty="0"/>
              <a:t>10 more participants </a:t>
            </a:r>
          </a:p>
        </p:txBody>
      </p:sp>
      <p:pic>
        <p:nvPicPr>
          <p:cNvPr id="8" name="Graphic 7" descr="Circles with arrows">
            <a:extLst>
              <a:ext uri="{FF2B5EF4-FFF2-40B4-BE49-F238E27FC236}">
                <a16:creationId xmlns:a16="http://schemas.microsoft.com/office/drawing/2014/main" id="{7BDB9F03-AC6E-436D-938A-33D7784A36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00410" y="4114800"/>
            <a:ext cx="914400" cy="914400"/>
          </a:xfrm>
          <a:prstGeom prst="rect">
            <a:avLst/>
          </a:prstGeom>
        </p:spPr>
      </p:pic>
    </p:spTree>
    <p:extLst>
      <p:ext uri="{BB962C8B-B14F-4D97-AF65-F5344CB8AC3E}">
        <p14:creationId xmlns:p14="http://schemas.microsoft.com/office/powerpoint/2010/main" val="169967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22690-BC7E-4E2C-AFE9-69265322BFA4}"/>
              </a:ext>
            </a:extLst>
          </p:cNvPr>
          <p:cNvSpPr>
            <a:spLocks noGrp="1"/>
          </p:cNvSpPr>
          <p:nvPr>
            <p:ph type="sldNum" sz="quarter" idx="12"/>
          </p:nvPr>
        </p:nvSpPr>
        <p:spPr/>
        <p:txBody>
          <a:bodyPr/>
          <a:lstStyle/>
          <a:p>
            <a:fld id="{FE7A4BB3-E848-5A44-82DF-322201952CD8}" type="slidenum">
              <a:rPr lang="en-US" smtClean="0"/>
              <a:pPr/>
              <a:t>23</a:t>
            </a:fld>
            <a:endParaRPr lang="en-US" dirty="0"/>
          </a:p>
        </p:txBody>
      </p:sp>
      <p:sp>
        <p:nvSpPr>
          <p:cNvPr id="3" name="Date Placeholder 2">
            <a:extLst>
              <a:ext uri="{FF2B5EF4-FFF2-40B4-BE49-F238E27FC236}">
                <a16:creationId xmlns:a16="http://schemas.microsoft.com/office/drawing/2014/main" id="{B4F3CFC9-F71D-43A0-89FA-62B3518769D2}"/>
              </a:ext>
            </a:extLst>
          </p:cNvPr>
          <p:cNvSpPr>
            <a:spLocks noGrp="1"/>
          </p:cNvSpPr>
          <p:nvPr>
            <p:ph type="dt" sz="half" idx="2"/>
          </p:nvPr>
        </p:nvSpPr>
        <p:spPr/>
        <p:txBody>
          <a:bodyPr/>
          <a:lstStyle/>
          <a:p>
            <a:fld id="{7487356B-03FB-1D4B-A78E-725D1031D1E4}" type="datetime4">
              <a:rPr lang="en-US" smtClean="0"/>
              <a:t>January 21, 2025</a:t>
            </a:fld>
            <a:endParaRPr lang="en-US" dirty="0"/>
          </a:p>
        </p:txBody>
      </p:sp>
      <p:sp>
        <p:nvSpPr>
          <p:cNvPr id="4" name="Footer Placeholder 3">
            <a:extLst>
              <a:ext uri="{FF2B5EF4-FFF2-40B4-BE49-F238E27FC236}">
                <a16:creationId xmlns:a16="http://schemas.microsoft.com/office/drawing/2014/main" id="{0C081596-4CEF-4BA1-BC5A-6ADF717C06F4}"/>
              </a:ext>
            </a:extLst>
          </p:cNvPr>
          <p:cNvSpPr>
            <a:spLocks noGrp="1"/>
          </p:cNvSpPr>
          <p:nvPr>
            <p:ph type="ftr" sz="quarter" idx="3"/>
          </p:nvPr>
        </p:nvSpPr>
        <p:spPr/>
        <p:txBody>
          <a:bodyPr/>
          <a:lstStyle/>
          <a:p>
            <a:endParaRPr lang="en-US" dirty="0"/>
          </a:p>
        </p:txBody>
      </p:sp>
      <p:sp>
        <p:nvSpPr>
          <p:cNvPr id="6" name="Rectangle 5">
            <a:extLst>
              <a:ext uri="{FF2B5EF4-FFF2-40B4-BE49-F238E27FC236}">
                <a16:creationId xmlns:a16="http://schemas.microsoft.com/office/drawing/2014/main" id="{B05CB3E8-1EE0-4F7C-87A4-6AFA345F03AD}"/>
              </a:ext>
            </a:extLst>
          </p:cNvPr>
          <p:cNvSpPr/>
          <p:nvPr/>
        </p:nvSpPr>
        <p:spPr>
          <a:xfrm>
            <a:off x="2467648" y="2461855"/>
            <a:ext cx="9695103" cy="5016758"/>
          </a:xfrm>
          <a:prstGeom prst="rect">
            <a:avLst/>
          </a:prstGeom>
        </p:spPr>
        <p:txBody>
          <a:bodyPr wrap="square">
            <a:spAutoFit/>
          </a:bodyPr>
          <a:lstStyle/>
          <a:p>
            <a:pPr indent="57150"/>
            <a:r>
              <a:rPr lang="en-US" sz="2000" b="1" dirty="0">
                <a:latin typeface="Times New Roman" panose="02020603050405020304" pitchFamily="18" charset="0"/>
                <a:ea typeface="Times New Roman" panose="02020603050405020304" pitchFamily="18" charset="0"/>
              </a:rPr>
              <a:t>The Training Supervisor/Employer agrees to comply with all requirements of a school work-experience program and:</a:t>
            </a:r>
          </a:p>
          <a:p>
            <a:pPr marL="342900" marR="0" lvl="0" indent="-342900">
              <a:spcBef>
                <a:spcPts val="0"/>
              </a:spcBef>
              <a:spcAft>
                <a:spcPts val="0"/>
              </a:spcAft>
              <a:buFont typeface="Wingdings" panose="05000000000000000000" pitchFamily="2" charset="2"/>
              <a:buChar char=""/>
              <a:tabLst>
                <a:tab pos="411480" algn="l"/>
              </a:tabLst>
            </a:pPr>
            <a:r>
              <a:rPr lang="en-US" sz="2000" dirty="0">
                <a:latin typeface="Times New Roman" panose="02020603050405020304" pitchFamily="18" charset="0"/>
                <a:ea typeface="Times New Roman" panose="02020603050405020304" pitchFamily="18" charset="0"/>
              </a:rPr>
              <a:t>Recognize the educational value of the training site and guide the student trainee in performing the job tasks. </a:t>
            </a:r>
            <a:endParaRPr lang="en-US" sz="2000" b="1"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tabLst>
                <a:tab pos="411480" algn="l"/>
              </a:tabLst>
            </a:pPr>
            <a:r>
              <a:rPr lang="en-US" sz="2000" dirty="0">
                <a:latin typeface="Times New Roman" panose="02020603050405020304" pitchFamily="18" charset="0"/>
                <a:ea typeface="Times New Roman" panose="02020603050405020304" pitchFamily="18" charset="0"/>
              </a:rPr>
              <a:t>Provide varied work experiences.</a:t>
            </a:r>
            <a:endParaRPr lang="en-US" sz="2000" b="1"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tabLst>
                <a:tab pos="411480" algn="l"/>
              </a:tabLst>
            </a:pPr>
            <a:r>
              <a:rPr lang="en-US" sz="2000" dirty="0">
                <a:highlight>
                  <a:srgbClr val="FFFF00"/>
                </a:highlight>
                <a:latin typeface="Times New Roman" panose="02020603050405020304" pitchFamily="18" charset="0"/>
                <a:ea typeface="Times New Roman" panose="02020603050405020304" pitchFamily="18" charset="0"/>
              </a:rPr>
              <a:t>Consult with the coordinator on any problems that arise and/or prior to releasing the student trainee from the training site</a:t>
            </a:r>
            <a:r>
              <a:rPr lang="en-US" sz="2000" dirty="0">
                <a:latin typeface="Times New Roman" panose="02020603050405020304" pitchFamily="18" charset="0"/>
                <a:ea typeface="Times New Roman" panose="02020603050405020304" pitchFamily="18" charset="0"/>
              </a:rPr>
              <a:t>.</a:t>
            </a:r>
            <a:endParaRPr lang="en-US" sz="2000" b="1"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tabLst>
                <a:tab pos="411480" algn="l"/>
              </a:tabLst>
            </a:pPr>
            <a:r>
              <a:rPr lang="en-US" sz="2000" dirty="0">
                <a:latin typeface="Times New Roman" panose="02020603050405020304" pitchFamily="18" charset="0"/>
                <a:ea typeface="Times New Roman" panose="02020603050405020304" pitchFamily="18" charset="0"/>
              </a:rPr>
              <a:t>Inform other employees of their important role in assisting with the training of the student trainee.</a:t>
            </a:r>
            <a:endParaRPr lang="en-US" sz="2000" b="1"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tabLst>
                <a:tab pos="411480" algn="l"/>
              </a:tabLst>
            </a:pPr>
            <a:r>
              <a:rPr lang="en-US" sz="2000" dirty="0">
                <a:latin typeface="Times New Roman" panose="02020603050405020304" pitchFamily="18" charset="0"/>
                <a:ea typeface="Times New Roman" panose="02020603050405020304" pitchFamily="18" charset="0"/>
              </a:rPr>
              <a:t>Provide the student trainee with sufficient work hours to earn school credit.</a:t>
            </a:r>
            <a:endParaRPr lang="en-US" sz="2000" b="1"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tabLst>
                <a:tab pos="411480" algn="l"/>
              </a:tabLst>
            </a:pPr>
            <a:r>
              <a:rPr lang="en-US" sz="2000" dirty="0">
                <a:latin typeface="Times New Roman" panose="02020603050405020304" pitchFamily="18" charset="0"/>
                <a:ea typeface="Times New Roman" panose="02020603050405020304" pitchFamily="18" charset="0"/>
              </a:rPr>
              <a:t>Assure compliance with state and federal guidelines and regulations regarding non-discrimination against any employee/student trainee on the basis of race, religion, sexual orientation, including gender identity, national origin, gender, age or disability. Harassment of any employee/student trainee with regard to race, color, national origin, gender, genetic information or disability is strictly prohibited.</a:t>
            </a:r>
            <a:endParaRPr lang="en-US" sz="2000" b="1"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Wingdings" panose="05000000000000000000" pitchFamily="2" charset="2"/>
              <a:buChar char=""/>
              <a:tabLst>
                <a:tab pos="411480" algn="l"/>
              </a:tabLst>
            </a:pPr>
            <a:r>
              <a:rPr lang="en-US" sz="2000" dirty="0">
                <a:highlight>
                  <a:srgbClr val="FFFF00"/>
                </a:highlight>
                <a:latin typeface="Times New Roman" panose="02020603050405020304" pitchFamily="18" charset="0"/>
                <a:ea typeface="Times New Roman" panose="02020603050405020304" pitchFamily="18" charset="0"/>
              </a:rPr>
              <a:t>Provide a new employee orientation</a:t>
            </a:r>
            <a:endParaRPr lang="en-US" sz="2000" b="1" dirty="0">
              <a:effectLst/>
              <a:highlight>
                <a:srgbClr val="FFFF00"/>
              </a:highlight>
              <a:latin typeface="Times New Roman" panose="02020603050405020304" pitchFamily="18" charset="0"/>
              <a:ea typeface="Times New Roman" panose="02020603050405020304" pitchFamily="18" charset="0"/>
            </a:endParaRPr>
          </a:p>
        </p:txBody>
      </p:sp>
      <p:sp>
        <p:nvSpPr>
          <p:cNvPr id="7" name="Title 4">
            <a:extLst>
              <a:ext uri="{FF2B5EF4-FFF2-40B4-BE49-F238E27FC236}">
                <a16:creationId xmlns:a16="http://schemas.microsoft.com/office/drawing/2014/main" id="{09D9CE08-3F0F-4624-8B99-4B8DCF4A5125}"/>
              </a:ext>
            </a:extLst>
          </p:cNvPr>
          <p:cNvSpPr txBox="1">
            <a:spLocks/>
          </p:cNvSpPr>
          <p:nvPr/>
        </p:nvSpPr>
        <p:spPr>
          <a:xfrm>
            <a:off x="2854034" y="484742"/>
            <a:ext cx="9308717" cy="1600200"/>
          </a:xfrm>
          <a:prstGeom prst="rect">
            <a:avLst/>
          </a:prstGeom>
        </p:spPr>
        <p:txBody>
          <a:bodyPr/>
          <a:lst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a:lstStyle>
          <a:p>
            <a:endParaRPr lang="en-US" dirty="0"/>
          </a:p>
          <a:p>
            <a:r>
              <a:rPr lang="en-US" dirty="0"/>
              <a:t>Worksite Learning Agreement </a:t>
            </a:r>
          </a:p>
        </p:txBody>
      </p:sp>
    </p:spTree>
    <p:extLst>
      <p:ext uri="{BB962C8B-B14F-4D97-AF65-F5344CB8AC3E}">
        <p14:creationId xmlns:p14="http://schemas.microsoft.com/office/powerpoint/2010/main" val="318030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395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esentation Slides">
  <a:themeElements>
    <a:clrScheme name="PNNL">
      <a:dk1>
        <a:srgbClr val="616265"/>
      </a:dk1>
      <a:lt1>
        <a:srgbClr val="FFFFFF"/>
      </a:lt1>
      <a:dk2>
        <a:srgbClr val="D77600"/>
      </a:dk2>
      <a:lt2>
        <a:srgbClr val="B3B3B3"/>
      </a:lt2>
      <a:accent1>
        <a:srgbClr val="A63F1E"/>
      </a:accent1>
      <a:accent2>
        <a:srgbClr val="191C1F"/>
      </a:accent2>
      <a:accent3>
        <a:srgbClr val="F4AA00"/>
      </a:accent3>
      <a:accent4>
        <a:srgbClr val="007836"/>
      </a:accent4>
      <a:accent5>
        <a:srgbClr val="C10435"/>
      </a:accent5>
      <a:accent6>
        <a:srgbClr val="00338E"/>
      </a:accent6>
      <a:hlink>
        <a:srgbClr val="003698"/>
      </a:hlink>
      <a:folHlink>
        <a:srgbClr val="8A0752"/>
      </a:folHlink>
    </a:clrScheme>
    <a:fontScheme name="PNNL_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NNL_STEM_Ambassadors_Presentation_Template_02-20-2020" id="{B017BFD3-9B5A-5A44-97F6-5C62624A364D}" vid="{B372033F-51F5-5E4E-A7B9-AAB87BE65AA4}"/>
    </a:ext>
  </a:extLst>
</a:theme>
</file>

<file path=ppt/theme/theme2.xml><?xml version="1.0" encoding="utf-8"?>
<a:theme xmlns:a="http://schemas.openxmlformats.org/drawingml/2006/main" name="Big Business Card Slide">
  <a:themeElements>
    <a:clrScheme name="PNNL">
      <a:dk1>
        <a:srgbClr val="616265"/>
      </a:dk1>
      <a:lt1>
        <a:srgbClr val="FFFFFF"/>
      </a:lt1>
      <a:dk2>
        <a:srgbClr val="D77600"/>
      </a:dk2>
      <a:lt2>
        <a:srgbClr val="B3B3B3"/>
      </a:lt2>
      <a:accent1>
        <a:srgbClr val="A63F1E"/>
      </a:accent1>
      <a:accent2>
        <a:srgbClr val="191C1F"/>
      </a:accent2>
      <a:accent3>
        <a:srgbClr val="F4AA00"/>
      </a:accent3>
      <a:accent4>
        <a:srgbClr val="007836"/>
      </a:accent4>
      <a:accent5>
        <a:srgbClr val="C10435"/>
      </a:accent5>
      <a:accent6>
        <a:srgbClr val="00338E"/>
      </a:accent6>
      <a:hlink>
        <a:srgbClr val="003698"/>
      </a:hlink>
      <a:folHlink>
        <a:srgbClr val="8A0752"/>
      </a:folHlink>
    </a:clrScheme>
    <a:fontScheme name="PNNL_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NNL_STEM_Ambassadors_Presentation_Template_02-20-2020" id="{B017BFD3-9B5A-5A44-97F6-5C62624A364D}" vid="{AD075722-7D49-3545-936F-185AE888F4F2}"/>
    </a:ext>
  </a:extLst>
</a:theme>
</file>

<file path=ppt/theme/theme3.xml><?xml version="1.0" encoding="utf-8"?>
<a:theme xmlns:a="http://schemas.openxmlformats.org/drawingml/2006/main" name="2_PNNL Silver Theme">
  <a:themeElements>
    <a:clrScheme name="PNNL v1">
      <a:dk1>
        <a:srgbClr val="707276"/>
      </a:dk1>
      <a:lt1>
        <a:srgbClr val="FFFFFF"/>
      </a:lt1>
      <a:dk2>
        <a:srgbClr val="D57500"/>
      </a:dk2>
      <a:lt2>
        <a:srgbClr val="B2B3B5"/>
      </a:lt2>
      <a:accent1>
        <a:srgbClr val="A83C0F"/>
      </a:accent1>
      <a:accent2>
        <a:srgbClr val="242424"/>
      </a:accent2>
      <a:accent3>
        <a:srgbClr val="F1AB00"/>
      </a:accent3>
      <a:accent4>
        <a:srgbClr val="007229"/>
      </a:accent4>
      <a:accent5>
        <a:srgbClr val="C10435"/>
      </a:accent5>
      <a:accent6>
        <a:srgbClr val="007FAC"/>
      </a:accent6>
      <a:hlink>
        <a:srgbClr val="003698"/>
      </a:hlink>
      <a:folHlink>
        <a:srgbClr val="8A07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PNNL Silver Theme">
  <a:themeElements>
    <a:clrScheme name="PNNL v1">
      <a:dk1>
        <a:srgbClr val="707276"/>
      </a:dk1>
      <a:lt1>
        <a:srgbClr val="FFFFFF"/>
      </a:lt1>
      <a:dk2>
        <a:srgbClr val="D57500"/>
      </a:dk2>
      <a:lt2>
        <a:srgbClr val="B2B3B5"/>
      </a:lt2>
      <a:accent1>
        <a:srgbClr val="A83C0F"/>
      </a:accent1>
      <a:accent2>
        <a:srgbClr val="242424"/>
      </a:accent2>
      <a:accent3>
        <a:srgbClr val="F1AB00"/>
      </a:accent3>
      <a:accent4>
        <a:srgbClr val="007229"/>
      </a:accent4>
      <a:accent5>
        <a:srgbClr val="C10435"/>
      </a:accent5>
      <a:accent6>
        <a:srgbClr val="007FAC"/>
      </a:accent6>
      <a:hlink>
        <a:srgbClr val="003698"/>
      </a:hlink>
      <a:folHlink>
        <a:srgbClr val="8A07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eme1">
  <a:themeElements>
    <a:clrScheme name="PNNL">
      <a:dk1>
        <a:srgbClr val="616265"/>
      </a:dk1>
      <a:lt1>
        <a:srgbClr val="FFFFFF"/>
      </a:lt1>
      <a:dk2>
        <a:srgbClr val="D77600"/>
      </a:dk2>
      <a:lt2>
        <a:srgbClr val="B3B3B3"/>
      </a:lt2>
      <a:accent1>
        <a:srgbClr val="A63F1E"/>
      </a:accent1>
      <a:accent2>
        <a:srgbClr val="191C1F"/>
      </a:accent2>
      <a:accent3>
        <a:srgbClr val="F4AA00"/>
      </a:accent3>
      <a:accent4>
        <a:srgbClr val="007836"/>
      </a:accent4>
      <a:accent5>
        <a:srgbClr val="C10435"/>
      </a:accent5>
      <a:accent6>
        <a:srgbClr val="00338E"/>
      </a:accent6>
      <a:hlink>
        <a:srgbClr val="003698"/>
      </a:hlink>
      <a:folHlink>
        <a:srgbClr val="8A0752"/>
      </a:folHlink>
    </a:clrScheme>
    <a:fontScheme name="PNNL_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3662ABB-76DF-4B40-947C-3AC761FECB6A}" vid="{9CBC1B79-E030-4CBA-A6B7-71A3E6DA3B78}"/>
    </a:ext>
  </a:extLst>
</a:theme>
</file>

<file path=ppt/theme/theme6.xml><?xml version="1.0" encoding="utf-8"?>
<a:theme xmlns:a="http://schemas.openxmlformats.org/drawingml/2006/main" name="AY 24 Theme - OSE">
  <a:themeElements>
    <a:clrScheme name="PNNL">
      <a:dk1>
        <a:srgbClr val="616265"/>
      </a:dk1>
      <a:lt1>
        <a:srgbClr val="FFFFFF"/>
      </a:lt1>
      <a:dk2>
        <a:srgbClr val="D77600"/>
      </a:dk2>
      <a:lt2>
        <a:srgbClr val="B3B3B3"/>
      </a:lt2>
      <a:accent1>
        <a:srgbClr val="A63F1E"/>
      </a:accent1>
      <a:accent2>
        <a:srgbClr val="191C1F"/>
      </a:accent2>
      <a:accent3>
        <a:srgbClr val="F4AA00"/>
      </a:accent3>
      <a:accent4>
        <a:srgbClr val="007836"/>
      </a:accent4>
      <a:accent5>
        <a:srgbClr val="C10435"/>
      </a:accent5>
      <a:accent6>
        <a:srgbClr val="00338E"/>
      </a:accent6>
      <a:hlink>
        <a:srgbClr val="003698"/>
      </a:hlink>
      <a:folHlink>
        <a:srgbClr val="8A0752"/>
      </a:folHlink>
    </a:clrScheme>
    <a:fontScheme name="PNNL_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Y 24 Theme - OSE" id="{094622AA-2BA5-42D1-9BA8-C55E42A04206}" vid="{A7659CB1-EE1D-495A-B70F-ABDE979F0CFC}"/>
    </a:ext>
  </a:extLst>
</a:theme>
</file>

<file path=ppt/theme/theme7.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Slides</Template>
  <TotalTime>68553</TotalTime>
  <Words>6301</Words>
  <Application>Microsoft Office PowerPoint</Application>
  <PresentationFormat>Custom</PresentationFormat>
  <Paragraphs>616</Paragraphs>
  <Slides>24</Slides>
  <Notes>22</Notes>
  <HiddenSlides>12</HiddenSlides>
  <MMClips>0</MMClips>
  <ScaleCrop>false</ScaleCrop>
  <HeadingPairs>
    <vt:vector size="6" baseType="variant">
      <vt:variant>
        <vt:lpstr>Fonts Used</vt:lpstr>
      </vt:variant>
      <vt:variant>
        <vt:i4>19</vt:i4>
      </vt:variant>
      <vt:variant>
        <vt:lpstr>Theme</vt:lpstr>
      </vt:variant>
      <vt:variant>
        <vt:i4>7</vt:i4>
      </vt:variant>
      <vt:variant>
        <vt:lpstr>Slide Titles</vt:lpstr>
      </vt:variant>
      <vt:variant>
        <vt:i4>24</vt:i4>
      </vt:variant>
    </vt:vector>
  </HeadingPairs>
  <TitlesOfParts>
    <vt:vector size="50" baseType="lpstr">
      <vt:lpstr>ＭＳ Ｐゴシック</vt:lpstr>
      <vt:lpstr>Arial</vt:lpstr>
      <vt:lpstr>Avenir Black</vt:lpstr>
      <vt:lpstr>Avenir LT Std 45 Book</vt:lpstr>
      <vt:lpstr>Avenir LT Std 65 Medium</vt:lpstr>
      <vt:lpstr>Calibri</vt:lpstr>
      <vt:lpstr>Calibri Light</vt:lpstr>
      <vt:lpstr>Fira Sans Extra Condensed Medium</vt:lpstr>
      <vt:lpstr>Georgia</vt:lpstr>
      <vt:lpstr>Lato</vt:lpstr>
      <vt:lpstr>Metropolis</vt:lpstr>
      <vt:lpstr>Metropolis Light</vt:lpstr>
      <vt:lpstr>Montserrat</vt:lpstr>
      <vt:lpstr>Open Sans</vt:lpstr>
      <vt:lpstr>Roboto</vt:lpstr>
      <vt:lpstr>Segoe UI</vt:lpstr>
      <vt:lpstr>Times New Roman</vt:lpstr>
      <vt:lpstr>Trade Gothic LT Std</vt:lpstr>
      <vt:lpstr>Wingdings</vt:lpstr>
      <vt:lpstr>Presentation Slides</vt:lpstr>
      <vt:lpstr>Big Business Card Slide</vt:lpstr>
      <vt:lpstr>2_PNNL Silver Theme</vt:lpstr>
      <vt:lpstr>PNNL Silver Theme</vt:lpstr>
      <vt:lpstr>Theme1</vt:lpstr>
      <vt:lpstr>AY 24 Theme - OSE</vt:lpstr>
      <vt:lpstr>Custom Design</vt:lpstr>
      <vt:lpstr>PNNL Office of STEM Education High School Program</vt:lpstr>
      <vt:lpstr>PowerPoint Presentation</vt:lpstr>
      <vt:lpstr>HIGH SCHOOL INTERNSHIP PROGRAM</vt:lpstr>
      <vt:lpstr>PowerPoint Presentation</vt:lpstr>
      <vt:lpstr>STEM Education Key Efforts</vt:lpstr>
      <vt:lpstr>PowerPoint Presentation</vt:lpstr>
      <vt:lpstr>WORKFORCE DEVELOPMENT</vt:lpstr>
      <vt:lpstr>PowerPoint Presentation</vt:lpstr>
      <vt:lpstr>HS Program Opportunities</vt:lpstr>
      <vt:lpstr>HS: Special Programs</vt:lpstr>
      <vt:lpstr>AT A GLANCE  |  Academic Year Cohort &amp; Summer Cohort</vt:lpstr>
      <vt:lpstr>HS Program Highlights</vt:lpstr>
      <vt:lpstr>PowerPoint Presentation</vt:lpstr>
      <vt:lpstr>REMOTE WORK = ONSITE WORK </vt:lpstr>
      <vt:lpstr>Academic Year Work Hours</vt:lpstr>
      <vt:lpstr>Student Documentation Requirements</vt:lpstr>
      <vt:lpstr>PNNL VIRTUAL RESEARCH SYMPOSIUM  </vt:lpstr>
      <vt:lpstr>HS Recruitment Timeline</vt:lpstr>
      <vt:lpstr>HS Career Opportunities</vt:lpstr>
      <vt:lpstr>PNNL |  A Place to Build Your Career</vt:lpstr>
      <vt:lpstr>PowerPoint Presentation</vt:lpstr>
      <vt:lpstr>At a Glance – Summer HS Cohort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DeGraaf, Christopher G</dc:creator>
  <cp:lastModifiedBy>Lopez, Juan J</cp:lastModifiedBy>
  <cp:revision>84</cp:revision>
  <dcterms:created xsi:type="dcterms:W3CDTF">2020-02-20T23:21:19Z</dcterms:created>
  <dcterms:modified xsi:type="dcterms:W3CDTF">2025-01-21T18:13:56Z</dcterms:modified>
</cp:coreProperties>
</file>