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6" r:id="rId3"/>
    <p:sldId id="257" r:id="rId4"/>
    <p:sldId id="258" r:id="rId5"/>
    <p:sldId id="259" r:id="rId6"/>
    <p:sldId id="260" r:id="rId7"/>
    <p:sldId id="262"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0" d="100"/>
          <a:sy n="60" d="100"/>
        </p:scale>
        <p:origin x="538"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309B4-B466-6D74-C98B-92B44EB8CE2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9476DBF-0E09-7EB7-8206-EC5ECE2EF8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A95A1ED1-D3CC-B41F-C9F6-603DB6A7318B}"/>
              </a:ext>
            </a:extLst>
          </p:cNvPr>
          <p:cNvSpPr>
            <a:spLocks noGrp="1"/>
          </p:cNvSpPr>
          <p:nvPr>
            <p:ph type="dt" sz="half" idx="10"/>
          </p:nvPr>
        </p:nvSpPr>
        <p:spPr/>
        <p:txBody>
          <a:bodyPr/>
          <a:lstStyle/>
          <a:p>
            <a:fld id="{EC25BE2D-9DC3-477C-9035-A16DE19FA0A9}" type="datetimeFigureOut">
              <a:rPr lang="en-GB" smtClean="0"/>
              <a:t>24/01/2025</a:t>
            </a:fld>
            <a:endParaRPr lang="en-GB"/>
          </a:p>
        </p:txBody>
      </p:sp>
      <p:sp>
        <p:nvSpPr>
          <p:cNvPr id="5" name="Footer Placeholder 4">
            <a:extLst>
              <a:ext uri="{FF2B5EF4-FFF2-40B4-BE49-F238E27FC236}">
                <a16:creationId xmlns:a16="http://schemas.microsoft.com/office/drawing/2014/main" id="{3FA9A80B-058F-2C73-469B-87D5422708D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4FA5B0F-B0F4-4664-8624-C2A4F65193BF}"/>
              </a:ext>
            </a:extLst>
          </p:cNvPr>
          <p:cNvSpPr>
            <a:spLocks noGrp="1"/>
          </p:cNvSpPr>
          <p:nvPr>
            <p:ph type="sldNum" sz="quarter" idx="12"/>
          </p:nvPr>
        </p:nvSpPr>
        <p:spPr/>
        <p:txBody>
          <a:bodyPr/>
          <a:lstStyle/>
          <a:p>
            <a:fld id="{72B81F6C-7CD4-46A6-9109-E564993128E7}" type="slidenum">
              <a:rPr lang="en-GB" smtClean="0"/>
              <a:t>‹#›</a:t>
            </a:fld>
            <a:endParaRPr lang="en-GB"/>
          </a:p>
        </p:txBody>
      </p:sp>
    </p:spTree>
    <p:extLst>
      <p:ext uri="{BB962C8B-B14F-4D97-AF65-F5344CB8AC3E}">
        <p14:creationId xmlns:p14="http://schemas.microsoft.com/office/powerpoint/2010/main" val="214505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A87029-40D7-DF57-01E2-25C79CC9066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BDE1ED-5B55-9C0F-F1C5-A5595699856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AC505E4-9DE9-E654-593A-72DDB8B6ECF1}"/>
              </a:ext>
            </a:extLst>
          </p:cNvPr>
          <p:cNvSpPr>
            <a:spLocks noGrp="1"/>
          </p:cNvSpPr>
          <p:nvPr>
            <p:ph type="dt" sz="half" idx="10"/>
          </p:nvPr>
        </p:nvSpPr>
        <p:spPr/>
        <p:txBody>
          <a:bodyPr/>
          <a:lstStyle/>
          <a:p>
            <a:fld id="{EC25BE2D-9DC3-477C-9035-A16DE19FA0A9}" type="datetimeFigureOut">
              <a:rPr lang="en-GB" smtClean="0"/>
              <a:t>24/01/2025</a:t>
            </a:fld>
            <a:endParaRPr lang="en-GB"/>
          </a:p>
        </p:txBody>
      </p:sp>
      <p:sp>
        <p:nvSpPr>
          <p:cNvPr id="5" name="Footer Placeholder 4">
            <a:extLst>
              <a:ext uri="{FF2B5EF4-FFF2-40B4-BE49-F238E27FC236}">
                <a16:creationId xmlns:a16="http://schemas.microsoft.com/office/drawing/2014/main" id="{BF897B02-2F4B-C1CA-DBAF-E14FC0A679E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346F6C4-FBAF-BC04-FEBC-B5536B3DD006}"/>
              </a:ext>
            </a:extLst>
          </p:cNvPr>
          <p:cNvSpPr>
            <a:spLocks noGrp="1"/>
          </p:cNvSpPr>
          <p:nvPr>
            <p:ph type="sldNum" sz="quarter" idx="12"/>
          </p:nvPr>
        </p:nvSpPr>
        <p:spPr/>
        <p:txBody>
          <a:bodyPr/>
          <a:lstStyle/>
          <a:p>
            <a:fld id="{72B81F6C-7CD4-46A6-9109-E564993128E7}" type="slidenum">
              <a:rPr lang="en-GB" smtClean="0"/>
              <a:t>‹#›</a:t>
            </a:fld>
            <a:endParaRPr lang="en-GB"/>
          </a:p>
        </p:txBody>
      </p:sp>
    </p:spTree>
    <p:extLst>
      <p:ext uri="{BB962C8B-B14F-4D97-AF65-F5344CB8AC3E}">
        <p14:creationId xmlns:p14="http://schemas.microsoft.com/office/powerpoint/2010/main" val="8142894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9D9336-3234-69A9-C726-DB51CA2BD1C8}"/>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B65D016D-A981-1DFA-9EAA-0860F48D8A6F}"/>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07D354-1FCD-2F77-C93E-6E702CFD38C5}"/>
              </a:ext>
            </a:extLst>
          </p:cNvPr>
          <p:cNvSpPr>
            <a:spLocks noGrp="1"/>
          </p:cNvSpPr>
          <p:nvPr>
            <p:ph type="dt" sz="half" idx="10"/>
          </p:nvPr>
        </p:nvSpPr>
        <p:spPr/>
        <p:txBody>
          <a:bodyPr/>
          <a:lstStyle/>
          <a:p>
            <a:fld id="{EC25BE2D-9DC3-477C-9035-A16DE19FA0A9}" type="datetimeFigureOut">
              <a:rPr lang="en-GB" smtClean="0"/>
              <a:t>24/01/2025</a:t>
            </a:fld>
            <a:endParaRPr lang="en-GB"/>
          </a:p>
        </p:txBody>
      </p:sp>
      <p:sp>
        <p:nvSpPr>
          <p:cNvPr id="5" name="Footer Placeholder 4">
            <a:extLst>
              <a:ext uri="{FF2B5EF4-FFF2-40B4-BE49-F238E27FC236}">
                <a16:creationId xmlns:a16="http://schemas.microsoft.com/office/drawing/2014/main" id="{021005BD-861A-D1F3-A3AA-5606A00392E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674339E-C256-2BEB-0675-F174FE5BAB88}"/>
              </a:ext>
            </a:extLst>
          </p:cNvPr>
          <p:cNvSpPr>
            <a:spLocks noGrp="1"/>
          </p:cNvSpPr>
          <p:nvPr>
            <p:ph type="sldNum" sz="quarter" idx="12"/>
          </p:nvPr>
        </p:nvSpPr>
        <p:spPr/>
        <p:txBody>
          <a:bodyPr/>
          <a:lstStyle/>
          <a:p>
            <a:fld id="{72B81F6C-7CD4-46A6-9109-E564993128E7}" type="slidenum">
              <a:rPr lang="en-GB" smtClean="0"/>
              <a:t>‹#›</a:t>
            </a:fld>
            <a:endParaRPr lang="en-GB"/>
          </a:p>
        </p:txBody>
      </p:sp>
    </p:spTree>
    <p:extLst>
      <p:ext uri="{BB962C8B-B14F-4D97-AF65-F5344CB8AC3E}">
        <p14:creationId xmlns:p14="http://schemas.microsoft.com/office/powerpoint/2010/main" val="32499392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FFDE7-922A-B3B9-DDBC-273C8B5C7C4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23ACA15F-E43B-31A4-61E3-548E7A6983A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BC538523-9A51-4DC3-FDBA-4A2749AB06F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8377024-8DA2-DF5F-1B7B-01258A3BF46C}"/>
              </a:ext>
            </a:extLst>
          </p:cNvPr>
          <p:cNvSpPr>
            <a:spLocks noGrp="1"/>
          </p:cNvSpPr>
          <p:nvPr>
            <p:ph type="dt" sz="half" idx="10"/>
          </p:nvPr>
        </p:nvSpPr>
        <p:spPr/>
        <p:txBody>
          <a:bodyPr/>
          <a:lstStyle/>
          <a:p>
            <a:fld id="{EC25BE2D-9DC3-477C-9035-A16DE19FA0A9}" type="datetimeFigureOut">
              <a:rPr lang="en-GB" smtClean="0"/>
              <a:t>24/01/2025</a:t>
            </a:fld>
            <a:endParaRPr lang="en-GB"/>
          </a:p>
        </p:txBody>
      </p:sp>
      <p:sp>
        <p:nvSpPr>
          <p:cNvPr id="6" name="Footer Placeholder 5">
            <a:extLst>
              <a:ext uri="{FF2B5EF4-FFF2-40B4-BE49-F238E27FC236}">
                <a16:creationId xmlns:a16="http://schemas.microsoft.com/office/drawing/2014/main" id="{1BD68ABA-9EC5-B254-D783-262171763B0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B43743E5-61E5-3FF7-C125-F9A33AFD3638}"/>
              </a:ext>
            </a:extLst>
          </p:cNvPr>
          <p:cNvSpPr>
            <a:spLocks noGrp="1"/>
          </p:cNvSpPr>
          <p:nvPr>
            <p:ph type="sldNum" sz="quarter" idx="12"/>
          </p:nvPr>
        </p:nvSpPr>
        <p:spPr/>
        <p:txBody>
          <a:bodyPr/>
          <a:lstStyle/>
          <a:p>
            <a:fld id="{72B81F6C-7CD4-46A6-9109-E564993128E7}" type="slidenum">
              <a:rPr lang="en-GB" smtClean="0"/>
              <a:t>‹#›</a:t>
            </a:fld>
            <a:endParaRPr lang="en-GB"/>
          </a:p>
        </p:txBody>
      </p:sp>
    </p:spTree>
    <p:extLst>
      <p:ext uri="{BB962C8B-B14F-4D97-AF65-F5344CB8AC3E}">
        <p14:creationId xmlns:p14="http://schemas.microsoft.com/office/powerpoint/2010/main" val="5806669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D9F5B-7D27-4847-740E-92CF5ADC9CD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713CFED8-9B4E-B61E-5521-1975DF023BB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41AE522-4921-E093-6A73-A205820FA38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E3847DBD-B68E-D550-20F7-4C67A50BA6E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9323392-86AC-FFFE-B0CF-38A44467B18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9D76265-DA87-5F88-10A4-207812AE8893}"/>
              </a:ext>
            </a:extLst>
          </p:cNvPr>
          <p:cNvSpPr>
            <a:spLocks noGrp="1"/>
          </p:cNvSpPr>
          <p:nvPr>
            <p:ph type="dt" sz="half" idx="10"/>
          </p:nvPr>
        </p:nvSpPr>
        <p:spPr/>
        <p:txBody>
          <a:bodyPr/>
          <a:lstStyle/>
          <a:p>
            <a:fld id="{EC25BE2D-9DC3-477C-9035-A16DE19FA0A9}" type="datetimeFigureOut">
              <a:rPr lang="en-GB" smtClean="0"/>
              <a:t>24/01/2025</a:t>
            </a:fld>
            <a:endParaRPr lang="en-GB"/>
          </a:p>
        </p:txBody>
      </p:sp>
      <p:sp>
        <p:nvSpPr>
          <p:cNvPr id="8" name="Footer Placeholder 7">
            <a:extLst>
              <a:ext uri="{FF2B5EF4-FFF2-40B4-BE49-F238E27FC236}">
                <a16:creationId xmlns:a16="http://schemas.microsoft.com/office/drawing/2014/main" id="{20F59D03-ED95-49D8-033E-BE7C22089B6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D7B014A-1D62-3DF5-81E5-B1B53EB7BD3F}"/>
              </a:ext>
            </a:extLst>
          </p:cNvPr>
          <p:cNvSpPr>
            <a:spLocks noGrp="1"/>
          </p:cNvSpPr>
          <p:nvPr>
            <p:ph type="sldNum" sz="quarter" idx="12"/>
          </p:nvPr>
        </p:nvSpPr>
        <p:spPr/>
        <p:txBody>
          <a:bodyPr/>
          <a:lstStyle/>
          <a:p>
            <a:fld id="{72B81F6C-7CD4-46A6-9109-E564993128E7}" type="slidenum">
              <a:rPr lang="en-GB" smtClean="0"/>
              <a:t>‹#›</a:t>
            </a:fld>
            <a:endParaRPr lang="en-GB"/>
          </a:p>
        </p:txBody>
      </p:sp>
    </p:spTree>
    <p:extLst>
      <p:ext uri="{BB962C8B-B14F-4D97-AF65-F5344CB8AC3E}">
        <p14:creationId xmlns:p14="http://schemas.microsoft.com/office/powerpoint/2010/main" val="8702581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BFF0E7-B3C0-D8B8-D97F-7927519F356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FA27A76-8222-0287-8566-5F60FFE33144}"/>
              </a:ext>
            </a:extLst>
          </p:cNvPr>
          <p:cNvSpPr>
            <a:spLocks noGrp="1"/>
          </p:cNvSpPr>
          <p:nvPr>
            <p:ph type="dt" sz="half" idx="10"/>
          </p:nvPr>
        </p:nvSpPr>
        <p:spPr/>
        <p:txBody>
          <a:bodyPr/>
          <a:lstStyle/>
          <a:p>
            <a:fld id="{EC25BE2D-9DC3-477C-9035-A16DE19FA0A9}" type="datetimeFigureOut">
              <a:rPr lang="en-GB" smtClean="0"/>
              <a:t>24/01/2025</a:t>
            </a:fld>
            <a:endParaRPr lang="en-GB"/>
          </a:p>
        </p:txBody>
      </p:sp>
      <p:sp>
        <p:nvSpPr>
          <p:cNvPr id="4" name="Footer Placeholder 3">
            <a:extLst>
              <a:ext uri="{FF2B5EF4-FFF2-40B4-BE49-F238E27FC236}">
                <a16:creationId xmlns:a16="http://schemas.microsoft.com/office/drawing/2014/main" id="{ACA2F576-9E88-59FC-A501-2E1C3D5F4C1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B71E7B7-DC27-0476-85B1-4C654BD5BE8A}"/>
              </a:ext>
            </a:extLst>
          </p:cNvPr>
          <p:cNvSpPr>
            <a:spLocks noGrp="1"/>
          </p:cNvSpPr>
          <p:nvPr>
            <p:ph type="sldNum" sz="quarter" idx="12"/>
          </p:nvPr>
        </p:nvSpPr>
        <p:spPr/>
        <p:txBody>
          <a:bodyPr/>
          <a:lstStyle/>
          <a:p>
            <a:fld id="{72B81F6C-7CD4-46A6-9109-E564993128E7}" type="slidenum">
              <a:rPr lang="en-GB" smtClean="0"/>
              <a:t>‹#›</a:t>
            </a:fld>
            <a:endParaRPr lang="en-GB"/>
          </a:p>
        </p:txBody>
      </p:sp>
    </p:spTree>
    <p:extLst>
      <p:ext uri="{BB962C8B-B14F-4D97-AF65-F5344CB8AC3E}">
        <p14:creationId xmlns:p14="http://schemas.microsoft.com/office/powerpoint/2010/main" val="2021546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204E467-EF23-B33A-AE5E-667806301F2C}"/>
              </a:ext>
            </a:extLst>
          </p:cNvPr>
          <p:cNvSpPr>
            <a:spLocks noGrp="1"/>
          </p:cNvSpPr>
          <p:nvPr>
            <p:ph type="dt" sz="half" idx="10"/>
          </p:nvPr>
        </p:nvSpPr>
        <p:spPr/>
        <p:txBody>
          <a:bodyPr/>
          <a:lstStyle/>
          <a:p>
            <a:fld id="{EC25BE2D-9DC3-477C-9035-A16DE19FA0A9}" type="datetimeFigureOut">
              <a:rPr lang="en-GB" smtClean="0"/>
              <a:t>24/01/2025</a:t>
            </a:fld>
            <a:endParaRPr lang="en-GB"/>
          </a:p>
        </p:txBody>
      </p:sp>
      <p:sp>
        <p:nvSpPr>
          <p:cNvPr id="3" name="Footer Placeholder 2">
            <a:extLst>
              <a:ext uri="{FF2B5EF4-FFF2-40B4-BE49-F238E27FC236}">
                <a16:creationId xmlns:a16="http://schemas.microsoft.com/office/drawing/2014/main" id="{0CF12CE5-EE0F-7522-D17C-BE1DC396744F}"/>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5700657B-8B4A-5563-6F05-192A7FBBFFBE}"/>
              </a:ext>
            </a:extLst>
          </p:cNvPr>
          <p:cNvSpPr>
            <a:spLocks noGrp="1"/>
          </p:cNvSpPr>
          <p:nvPr>
            <p:ph type="sldNum" sz="quarter" idx="12"/>
          </p:nvPr>
        </p:nvSpPr>
        <p:spPr/>
        <p:txBody>
          <a:bodyPr/>
          <a:lstStyle/>
          <a:p>
            <a:fld id="{72B81F6C-7CD4-46A6-9109-E564993128E7}" type="slidenum">
              <a:rPr lang="en-GB" smtClean="0"/>
              <a:t>‹#›</a:t>
            </a:fld>
            <a:endParaRPr lang="en-GB"/>
          </a:p>
        </p:txBody>
      </p:sp>
    </p:spTree>
    <p:extLst>
      <p:ext uri="{BB962C8B-B14F-4D97-AF65-F5344CB8AC3E}">
        <p14:creationId xmlns:p14="http://schemas.microsoft.com/office/powerpoint/2010/main" val="27268658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A2CA3-3AA5-5859-F1AF-A13900377A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1D6E6F4D-ED3C-1007-9304-45769FBB038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A80551E-4B8E-3F12-F721-18AEA55380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6C2A948-02B4-6771-779A-31B5EC01F81C}"/>
              </a:ext>
            </a:extLst>
          </p:cNvPr>
          <p:cNvSpPr>
            <a:spLocks noGrp="1"/>
          </p:cNvSpPr>
          <p:nvPr>
            <p:ph type="dt" sz="half" idx="10"/>
          </p:nvPr>
        </p:nvSpPr>
        <p:spPr/>
        <p:txBody>
          <a:bodyPr/>
          <a:lstStyle/>
          <a:p>
            <a:fld id="{EC25BE2D-9DC3-477C-9035-A16DE19FA0A9}" type="datetimeFigureOut">
              <a:rPr lang="en-GB" smtClean="0"/>
              <a:t>24/01/2025</a:t>
            </a:fld>
            <a:endParaRPr lang="en-GB"/>
          </a:p>
        </p:txBody>
      </p:sp>
      <p:sp>
        <p:nvSpPr>
          <p:cNvPr id="6" name="Footer Placeholder 5">
            <a:extLst>
              <a:ext uri="{FF2B5EF4-FFF2-40B4-BE49-F238E27FC236}">
                <a16:creationId xmlns:a16="http://schemas.microsoft.com/office/drawing/2014/main" id="{110DD57D-30BA-21F3-9EA2-D333551E094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9F26329-A4D3-2117-C51E-54CB51A338D3}"/>
              </a:ext>
            </a:extLst>
          </p:cNvPr>
          <p:cNvSpPr>
            <a:spLocks noGrp="1"/>
          </p:cNvSpPr>
          <p:nvPr>
            <p:ph type="sldNum" sz="quarter" idx="12"/>
          </p:nvPr>
        </p:nvSpPr>
        <p:spPr/>
        <p:txBody>
          <a:bodyPr/>
          <a:lstStyle/>
          <a:p>
            <a:fld id="{72B81F6C-7CD4-46A6-9109-E564993128E7}" type="slidenum">
              <a:rPr lang="en-GB" smtClean="0"/>
              <a:t>‹#›</a:t>
            </a:fld>
            <a:endParaRPr lang="en-GB"/>
          </a:p>
        </p:txBody>
      </p:sp>
    </p:spTree>
    <p:extLst>
      <p:ext uri="{BB962C8B-B14F-4D97-AF65-F5344CB8AC3E}">
        <p14:creationId xmlns:p14="http://schemas.microsoft.com/office/powerpoint/2010/main" val="23214479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39308-78C8-0499-8CF5-1928D415950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EFBA1CD5-D310-CF53-F2D8-71429F35072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271132F7-3D20-5678-BCBF-93DD584545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920FD30-EAEC-35CD-34FB-6D283A68E071}"/>
              </a:ext>
            </a:extLst>
          </p:cNvPr>
          <p:cNvSpPr>
            <a:spLocks noGrp="1"/>
          </p:cNvSpPr>
          <p:nvPr>
            <p:ph type="dt" sz="half" idx="10"/>
          </p:nvPr>
        </p:nvSpPr>
        <p:spPr/>
        <p:txBody>
          <a:bodyPr/>
          <a:lstStyle/>
          <a:p>
            <a:fld id="{EC25BE2D-9DC3-477C-9035-A16DE19FA0A9}" type="datetimeFigureOut">
              <a:rPr lang="en-GB" smtClean="0"/>
              <a:t>24/01/2025</a:t>
            </a:fld>
            <a:endParaRPr lang="en-GB"/>
          </a:p>
        </p:txBody>
      </p:sp>
      <p:sp>
        <p:nvSpPr>
          <p:cNvPr id="6" name="Footer Placeholder 5">
            <a:extLst>
              <a:ext uri="{FF2B5EF4-FFF2-40B4-BE49-F238E27FC236}">
                <a16:creationId xmlns:a16="http://schemas.microsoft.com/office/drawing/2014/main" id="{9221A6A4-72D6-0EAC-6D48-4A7F4DB4C0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16E715C-AC8F-4268-16FA-6880003B9C3D}"/>
              </a:ext>
            </a:extLst>
          </p:cNvPr>
          <p:cNvSpPr>
            <a:spLocks noGrp="1"/>
          </p:cNvSpPr>
          <p:nvPr>
            <p:ph type="sldNum" sz="quarter" idx="12"/>
          </p:nvPr>
        </p:nvSpPr>
        <p:spPr/>
        <p:txBody>
          <a:bodyPr/>
          <a:lstStyle/>
          <a:p>
            <a:fld id="{72B81F6C-7CD4-46A6-9109-E564993128E7}" type="slidenum">
              <a:rPr lang="en-GB" smtClean="0"/>
              <a:t>‹#›</a:t>
            </a:fld>
            <a:endParaRPr lang="en-GB"/>
          </a:p>
        </p:txBody>
      </p:sp>
    </p:spTree>
    <p:extLst>
      <p:ext uri="{BB962C8B-B14F-4D97-AF65-F5344CB8AC3E}">
        <p14:creationId xmlns:p14="http://schemas.microsoft.com/office/powerpoint/2010/main" val="42061292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7FF46F-0AAB-7B45-16D2-79EA68A957CE}"/>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0603F62-1B8B-81EE-24CA-D8831863562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B21FF97-6AFE-FDC6-6B68-EDFC290F5F5C}"/>
              </a:ext>
            </a:extLst>
          </p:cNvPr>
          <p:cNvSpPr>
            <a:spLocks noGrp="1"/>
          </p:cNvSpPr>
          <p:nvPr>
            <p:ph type="dt" sz="half" idx="10"/>
          </p:nvPr>
        </p:nvSpPr>
        <p:spPr/>
        <p:txBody>
          <a:bodyPr/>
          <a:lstStyle/>
          <a:p>
            <a:fld id="{EC25BE2D-9DC3-477C-9035-A16DE19FA0A9}" type="datetimeFigureOut">
              <a:rPr lang="en-GB" smtClean="0"/>
              <a:t>24/01/2025</a:t>
            </a:fld>
            <a:endParaRPr lang="en-GB"/>
          </a:p>
        </p:txBody>
      </p:sp>
      <p:sp>
        <p:nvSpPr>
          <p:cNvPr id="5" name="Footer Placeholder 4">
            <a:extLst>
              <a:ext uri="{FF2B5EF4-FFF2-40B4-BE49-F238E27FC236}">
                <a16:creationId xmlns:a16="http://schemas.microsoft.com/office/drawing/2014/main" id="{002F511F-BA7A-F250-D1FA-038BC0F0967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EAE2A38-20D0-C7C0-9CDA-AE8B2DE92DC6}"/>
              </a:ext>
            </a:extLst>
          </p:cNvPr>
          <p:cNvSpPr>
            <a:spLocks noGrp="1"/>
          </p:cNvSpPr>
          <p:nvPr>
            <p:ph type="sldNum" sz="quarter" idx="12"/>
          </p:nvPr>
        </p:nvSpPr>
        <p:spPr/>
        <p:txBody>
          <a:bodyPr/>
          <a:lstStyle/>
          <a:p>
            <a:fld id="{72B81F6C-7CD4-46A6-9109-E564993128E7}" type="slidenum">
              <a:rPr lang="en-GB" smtClean="0"/>
              <a:t>‹#›</a:t>
            </a:fld>
            <a:endParaRPr lang="en-GB"/>
          </a:p>
        </p:txBody>
      </p:sp>
    </p:spTree>
    <p:extLst>
      <p:ext uri="{BB962C8B-B14F-4D97-AF65-F5344CB8AC3E}">
        <p14:creationId xmlns:p14="http://schemas.microsoft.com/office/powerpoint/2010/main" val="40254174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6586C5-9E0D-FEA0-A376-FFD7F13E63F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65B77E0E-B006-14F2-2AAC-2200433F3B2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CD2ABFC-185C-517C-5F23-816F5E9A4E59}"/>
              </a:ext>
            </a:extLst>
          </p:cNvPr>
          <p:cNvSpPr>
            <a:spLocks noGrp="1"/>
          </p:cNvSpPr>
          <p:nvPr>
            <p:ph type="dt" sz="half" idx="10"/>
          </p:nvPr>
        </p:nvSpPr>
        <p:spPr/>
        <p:txBody>
          <a:bodyPr/>
          <a:lstStyle/>
          <a:p>
            <a:fld id="{EC25BE2D-9DC3-477C-9035-A16DE19FA0A9}" type="datetimeFigureOut">
              <a:rPr lang="en-GB" smtClean="0"/>
              <a:t>24/01/2025</a:t>
            </a:fld>
            <a:endParaRPr lang="en-GB"/>
          </a:p>
        </p:txBody>
      </p:sp>
      <p:sp>
        <p:nvSpPr>
          <p:cNvPr id="5" name="Footer Placeholder 4">
            <a:extLst>
              <a:ext uri="{FF2B5EF4-FFF2-40B4-BE49-F238E27FC236}">
                <a16:creationId xmlns:a16="http://schemas.microsoft.com/office/drawing/2014/main" id="{69555904-5F6E-9829-4832-AD0224CB51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5540FAC-EF6A-BCDE-6C6E-A9BF79DB5439}"/>
              </a:ext>
            </a:extLst>
          </p:cNvPr>
          <p:cNvSpPr>
            <a:spLocks noGrp="1"/>
          </p:cNvSpPr>
          <p:nvPr>
            <p:ph type="sldNum" sz="quarter" idx="12"/>
          </p:nvPr>
        </p:nvSpPr>
        <p:spPr/>
        <p:txBody>
          <a:bodyPr/>
          <a:lstStyle/>
          <a:p>
            <a:fld id="{72B81F6C-7CD4-46A6-9109-E564993128E7}" type="slidenum">
              <a:rPr lang="en-GB" smtClean="0"/>
              <a:t>‹#›</a:t>
            </a:fld>
            <a:endParaRPr lang="en-GB"/>
          </a:p>
        </p:txBody>
      </p:sp>
    </p:spTree>
    <p:extLst>
      <p:ext uri="{BB962C8B-B14F-4D97-AF65-F5344CB8AC3E}">
        <p14:creationId xmlns:p14="http://schemas.microsoft.com/office/powerpoint/2010/main" val="26227794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235237C-58E9-F911-F914-414D3E554E4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647958B-0ACD-6D7F-3517-FEFA103B2D2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9EBD0A5-010A-AA34-3C7E-C40B5C86B1C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EC25BE2D-9DC3-477C-9035-A16DE19FA0A9}" type="datetimeFigureOut">
              <a:rPr lang="en-GB" smtClean="0"/>
              <a:t>24/01/2025</a:t>
            </a:fld>
            <a:endParaRPr lang="en-GB"/>
          </a:p>
        </p:txBody>
      </p:sp>
      <p:sp>
        <p:nvSpPr>
          <p:cNvPr id="5" name="Footer Placeholder 4">
            <a:extLst>
              <a:ext uri="{FF2B5EF4-FFF2-40B4-BE49-F238E27FC236}">
                <a16:creationId xmlns:a16="http://schemas.microsoft.com/office/drawing/2014/main" id="{E9E344D1-A828-50E4-5C7D-5470A52903D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13061229-7FC2-60F6-C3EC-FC0A5E6B5C0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72B81F6C-7CD4-46A6-9109-E564993128E7}" type="slidenum">
              <a:rPr lang="en-GB" smtClean="0"/>
              <a:t>‹#›</a:t>
            </a:fld>
            <a:endParaRPr lang="en-GB"/>
          </a:p>
        </p:txBody>
      </p:sp>
    </p:spTree>
    <p:extLst>
      <p:ext uri="{BB962C8B-B14F-4D97-AF65-F5344CB8AC3E}">
        <p14:creationId xmlns:p14="http://schemas.microsoft.com/office/powerpoint/2010/main" val="3200318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7667D63-DA29-7CCB-76EA-028C72A562FB}"/>
            </a:ext>
          </a:extLst>
        </p:cNvPr>
        <p:cNvGrpSpPr/>
        <p:nvPr/>
      </p:nvGrpSpPr>
      <p:grpSpPr>
        <a:xfrm>
          <a:off x="0" y="0"/>
          <a:ext cx="0" cy="0"/>
          <a:chOff x="0" y="0"/>
          <a:chExt cx="0" cy="0"/>
        </a:xfrm>
      </p:grpSpPr>
      <p:sp>
        <p:nvSpPr>
          <p:cNvPr id="1031" name="Rectangle 1030">
            <a:extLst>
              <a:ext uri="{FF2B5EF4-FFF2-40B4-BE49-F238E27FC236}">
                <a16:creationId xmlns:a16="http://schemas.microsoft.com/office/drawing/2014/main" id="{F3060C83-F051-4F0E-ABAD-AA0DFC48B21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3" name="Freeform: Shape 1032">
            <a:extLst>
              <a:ext uri="{FF2B5EF4-FFF2-40B4-BE49-F238E27FC236}">
                <a16:creationId xmlns:a16="http://schemas.microsoft.com/office/drawing/2014/main" id="{83C98ABE-055B-441F-B07E-44F97F083C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376156" y="-253670"/>
            <a:ext cx="1827638" cy="1376989"/>
          </a:xfrm>
          <a:custGeom>
            <a:avLst/>
            <a:gdLst>
              <a:gd name="connsiteX0" fmla="*/ 0 w 1827638"/>
              <a:gd name="connsiteY0" fmla="*/ 987379 h 1376989"/>
              <a:gd name="connsiteX1" fmla="*/ 987379 w 1827638"/>
              <a:gd name="connsiteY1" fmla="*/ 0 h 1376989"/>
              <a:gd name="connsiteX2" fmla="*/ 1827638 w 1827638"/>
              <a:gd name="connsiteY2" fmla="*/ 840260 h 1376989"/>
              <a:gd name="connsiteX3" fmla="*/ 1827638 w 1827638"/>
              <a:gd name="connsiteY3" fmla="*/ 1376989 h 1376989"/>
              <a:gd name="connsiteX4" fmla="*/ 0 w 1827638"/>
              <a:gd name="connsiteY4" fmla="*/ 1376989 h 137698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7638" h="1376989">
                <a:moveTo>
                  <a:pt x="0" y="987379"/>
                </a:moveTo>
                <a:lnTo>
                  <a:pt x="987379" y="0"/>
                </a:lnTo>
                <a:lnTo>
                  <a:pt x="1827638" y="840260"/>
                </a:lnTo>
                <a:lnTo>
                  <a:pt x="1827638" y="1376989"/>
                </a:lnTo>
                <a:lnTo>
                  <a:pt x="0" y="1376989"/>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35" name="Rectangle 1034">
            <a:extLst>
              <a:ext uri="{FF2B5EF4-FFF2-40B4-BE49-F238E27FC236}">
                <a16:creationId xmlns:a16="http://schemas.microsoft.com/office/drawing/2014/main" id="{29FDB030-9B49-4CED-8CCD-4D99382388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891641" y="422146"/>
            <a:ext cx="645368" cy="64536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7" name="Rectangle 1036">
            <a:extLst>
              <a:ext uri="{FF2B5EF4-FFF2-40B4-BE49-F238E27FC236}">
                <a16:creationId xmlns:a16="http://schemas.microsoft.com/office/drawing/2014/main" id="{3783CA14-24A1-485C-8B30-D6A5D87987A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8900000" flipH="1">
            <a:off x="10043482" y="655140"/>
            <a:ext cx="687472" cy="687472"/>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39" name="Freeform: Shape 1038">
            <a:extLst>
              <a:ext uri="{FF2B5EF4-FFF2-40B4-BE49-F238E27FC236}">
                <a16:creationId xmlns:a16="http://schemas.microsoft.com/office/drawing/2014/main" id="{9A97C86A-04D6-40F7-AE84-31AB43E6A84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9356643" y="0"/>
            <a:ext cx="2835357" cy="1480837"/>
          </a:xfrm>
          <a:custGeom>
            <a:avLst/>
            <a:gdLst>
              <a:gd name="connsiteX0" fmla="*/ 2835357 w 2835357"/>
              <a:gd name="connsiteY0" fmla="*/ 1480837 h 1480837"/>
              <a:gd name="connsiteX1" fmla="*/ 0 w 2835357"/>
              <a:gd name="connsiteY1" fmla="*/ 1480837 h 1480837"/>
              <a:gd name="connsiteX2" fmla="*/ 1552727 w 2835357"/>
              <a:gd name="connsiteY2" fmla="*/ 0 h 1480837"/>
              <a:gd name="connsiteX3" fmla="*/ 2835357 w 2835357"/>
              <a:gd name="connsiteY3" fmla="*/ 1223245 h 1480837"/>
            </a:gdLst>
            <a:ahLst/>
            <a:cxnLst>
              <a:cxn ang="0">
                <a:pos x="connsiteX0" y="connsiteY0"/>
              </a:cxn>
              <a:cxn ang="0">
                <a:pos x="connsiteX1" y="connsiteY1"/>
              </a:cxn>
              <a:cxn ang="0">
                <a:pos x="connsiteX2" y="connsiteY2"/>
              </a:cxn>
              <a:cxn ang="0">
                <a:pos x="connsiteX3" y="connsiteY3"/>
              </a:cxn>
            </a:cxnLst>
            <a:rect l="l" t="t" r="r" b="b"/>
            <a:pathLst>
              <a:path w="2835357" h="1480837">
                <a:moveTo>
                  <a:pt x="2835357" y="1480837"/>
                </a:moveTo>
                <a:lnTo>
                  <a:pt x="0" y="1480837"/>
                </a:lnTo>
                <a:lnTo>
                  <a:pt x="1552727" y="0"/>
                </a:lnTo>
                <a:lnTo>
                  <a:pt x="2835357" y="1223245"/>
                </a:lnTo>
                <a:close/>
              </a:path>
            </a:pathLst>
          </a:cu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041" name="Isosceles Triangle 1040">
            <a:extLst>
              <a:ext uri="{FF2B5EF4-FFF2-40B4-BE49-F238E27FC236}">
                <a16:creationId xmlns:a16="http://schemas.microsoft.com/office/drawing/2014/main" id="{FF9F2414-84E8-453E-B1F3-389FDE8192D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976344" y="6115501"/>
            <a:ext cx="1494513" cy="742499"/>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Our research into children's and young people's cancers">
            <a:extLst>
              <a:ext uri="{FF2B5EF4-FFF2-40B4-BE49-F238E27FC236}">
                <a16:creationId xmlns:a16="http://schemas.microsoft.com/office/drawing/2014/main" id="{7EB7F4AD-66CB-14C7-B11E-C0E03AA41451}"/>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643467" y="1247986"/>
            <a:ext cx="10905066" cy="4362026"/>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1043" name="Isosceles Triangle 1042">
            <a:extLst>
              <a:ext uri="{FF2B5EF4-FFF2-40B4-BE49-F238E27FC236}">
                <a16:creationId xmlns:a16="http://schemas.microsoft.com/office/drawing/2014/main" id="{3ECA69A1-7536-43AC-85EF-C7106179F5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7604080" y="6453143"/>
            <a:ext cx="814903" cy="404857"/>
          </a:xfrm>
          <a:prstGeom prst="triangle">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2066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17698E8E-7A0F-8D3E-3FC9-FF2A57B45079}"/>
              </a:ext>
            </a:extLst>
          </p:cNvPr>
          <p:cNvSpPr txBox="1"/>
          <p:nvPr/>
        </p:nvSpPr>
        <p:spPr>
          <a:xfrm>
            <a:off x="634180" y="2194010"/>
            <a:ext cx="10923639" cy="4525534"/>
          </a:xfrm>
          <a:prstGeom prst="rect">
            <a:avLst/>
          </a:prstGeom>
          <a:noFill/>
        </p:spPr>
        <p:txBody>
          <a:bodyPr wrap="square">
            <a:spAutoFit/>
          </a:bodyPr>
          <a:lstStyle/>
          <a:p>
            <a:pPr>
              <a:lnSpc>
                <a:spcPct val="115000"/>
              </a:lnSpc>
              <a:spcAft>
                <a:spcPts val="800"/>
              </a:spcAft>
            </a:pPr>
            <a:r>
              <a:rPr lang="en-GB" sz="3600" kern="100" dirty="0">
                <a:effectLst/>
                <a:latin typeface="Letter-join Plus 40" panose="02000505000000020003" pitchFamily="50" charset="0"/>
                <a:ea typeface="Aptos" panose="020B0004020202020204" pitchFamily="34" charset="0"/>
                <a:cs typeface="Times New Roman" panose="02020603050405020304" pitchFamily="18" charset="0"/>
              </a:rPr>
              <a:t>Southam Primary School has voted and chosen - Cancer Research UK for Children &amp; Young People as our Charity of the Year 2024-2025.</a:t>
            </a:r>
          </a:p>
          <a:p>
            <a:pPr>
              <a:lnSpc>
                <a:spcPct val="115000"/>
              </a:lnSpc>
              <a:spcAft>
                <a:spcPts val="800"/>
              </a:spcAft>
            </a:pPr>
            <a:endParaRPr lang="en-GB" sz="3600" kern="100" dirty="0">
              <a:latin typeface="Letter-join Plus 40" panose="02000505000000020003" pitchFamily="50" charset="0"/>
              <a:ea typeface="Aptos" panose="020B0004020202020204" pitchFamily="34" charset="0"/>
              <a:cs typeface="Times New Roman" panose="02020603050405020304" pitchFamily="18" charset="0"/>
            </a:endParaRPr>
          </a:p>
          <a:p>
            <a:pPr>
              <a:lnSpc>
                <a:spcPct val="115000"/>
              </a:lnSpc>
              <a:spcAft>
                <a:spcPts val="800"/>
              </a:spcAft>
            </a:pPr>
            <a:r>
              <a:rPr lang="en-GB" sz="3600" kern="100" dirty="0">
                <a:latin typeface="Letter-join Plus 40" panose="02000505000000020003" pitchFamily="50" charset="0"/>
                <a:ea typeface="Aptos" panose="020B0004020202020204" pitchFamily="34" charset="0"/>
                <a:cs typeface="Times New Roman" panose="02020603050405020304" pitchFamily="18" charset="0"/>
              </a:rPr>
              <a:t>This means we will be raising money for this charity throughout this school year.</a:t>
            </a:r>
          </a:p>
          <a:p>
            <a:pPr>
              <a:lnSpc>
                <a:spcPct val="115000"/>
              </a:lnSpc>
              <a:spcAft>
                <a:spcPts val="800"/>
              </a:spcAft>
            </a:pPr>
            <a:endParaRPr lang="en-GB" sz="1800" b="1" kern="1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6" name="Picture 2" descr="Our research into children's and young people's cancers">
            <a:extLst>
              <a:ext uri="{FF2B5EF4-FFF2-40B4-BE49-F238E27FC236}">
                <a16:creationId xmlns:a16="http://schemas.microsoft.com/office/drawing/2014/main" id="{DAE6E3DE-0541-2529-21BC-0DB6E856CD77}"/>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89506" y="412954"/>
            <a:ext cx="4364838" cy="174593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1897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F2199D-E225-CDA0-A1BB-BFE736BB6E83}"/>
            </a:ext>
          </a:extLst>
        </p:cNvPr>
        <p:cNvGrpSpPr/>
        <p:nvPr/>
      </p:nvGrpSpPr>
      <p:grpSpPr>
        <a:xfrm>
          <a:off x="0" y="0"/>
          <a:ext cx="0" cy="0"/>
          <a:chOff x="0" y="0"/>
          <a:chExt cx="0" cy="0"/>
        </a:xfrm>
      </p:grpSpPr>
      <p:pic>
        <p:nvPicPr>
          <p:cNvPr id="2" name="Picture 2" descr="Our research into children's and young people's cancers">
            <a:extLst>
              <a:ext uri="{FF2B5EF4-FFF2-40B4-BE49-F238E27FC236}">
                <a16:creationId xmlns:a16="http://schemas.microsoft.com/office/drawing/2014/main" id="{03824FF5-B72C-84C2-8739-E8E908B5497C}"/>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89506" y="412954"/>
            <a:ext cx="4364838" cy="174593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5AD7EECF-9A6A-97B3-3E92-09B84CD2232E}"/>
              </a:ext>
            </a:extLst>
          </p:cNvPr>
          <p:cNvSpPr txBox="1"/>
          <p:nvPr/>
        </p:nvSpPr>
        <p:spPr>
          <a:xfrm>
            <a:off x="648586" y="3348245"/>
            <a:ext cx="10894827" cy="2441694"/>
          </a:xfrm>
          <a:prstGeom prst="rect">
            <a:avLst/>
          </a:prstGeom>
          <a:noFill/>
        </p:spPr>
        <p:txBody>
          <a:bodyPr wrap="square">
            <a:spAutoFit/>
          </a:bodyPr>
          <a:lstStyle/>
          <a:p>
            <a:pPr>
              <a:lnSpc>
                <a:spcPct val="115000"/>
              </a:lnSpc>
              <a:spcAft>
                <a:spcPts val="800"/>
              </a:spcAft>
            </a:pPr>
            <a:r>
              <a:rPr lang="en-GB" sz="3200" kern="100" dirty="0">
                <a:latin typeface="Letter-join Plus 40" panose="02000505000000020003" pitchFamily="50" charset="0"/>
                <a:ea typeface="Aptos" panose="020B0004020202020204" pitchFamily="34" charset="0"/>
                <a:cs typeface="Times New Roman" panose="02020603050405020304" pitchFamily="18" charset="0"/>
              </a:rPr>
              <a:t>Cancer Research for Children and Young People</a:t>
            </a:r>
            <a:r>
              <a:rPr lang="en-GB" sz="3200" kern="100" dirty="0">
                <a:effectLst/>
                <a:latin typeface="Letter-join Plus 40" panose="02000505000000020003" pitchFamily="50" charset="0"/>
                <a:ea typeface="Aptos" panose="020B0004020202020204" pitchFamily="34" charset="0"/>
                <a:cs typeface="Times New Roman" panose="02020603050405020304" pitchFamily="18" charset="0"/>
              </a:rPr>
              <a:t> is the part of Cancer Research UK dedicated to supporting research into cancers affecting 0-24-year-olds.</a:t>
            </a:r>
          </a:p>
          <a:p>
            <a:pPr>
              <a:lnSpc>
                <a:spcPct val="115000"/>
              </a:lnSpc>
              <a:spcAft>
                <a:spcPts val="800"/>
              </a:spcAft>
            </a:pPr>
            <a:endParaRPr lang="en-GB" sz="3200" kern="100" dirty="0">
              <a:latin typeface="Letter-join Plus 40" panose="02000505000000020003" pitchFamily="50" charset="0"/>
              <a:ea typeface="Aptos" panose="020B0004020202020204" pitchFamily="34" charset="0"/>
              <a:cs typeface="Times New Roman" panose="02020603050405020304" pitchFamily="18" charset="0"/>
            </a:endParaRPr>
          </a:p>
        </p:txBody>
      </p:sp>
      <p:sp>
        <p:nvSpPr>
          <p:cNvPr id="6" name="Speech Bubble: Oval 5">
            <a:extLst>
              <a:ext uri="{FF2B5EF4-FFF2-40B4-BE49-F238E27FC236}">
                <a16:creationId xmlns:a16="http://schemas.microsoft.com/office/drawing/2014/main" id="{AE2B4DDE-BC1F-5FBB-A3F0-A1A6A73BEDA3}"/>
              </a:ext>
            </a:extLst>
          </p:cNvPr>
          <p:cNvSpPr/>
          <p:nvPr/>
        </p:nvSpPr>
        <p:spPr>
          <a:xfrm>
            <a:off x="6764593" y="314632"/>
            <a:ext cx="4709652" cy="1745935"/>
          </a:xfrm>
          <a:prstGeom prst="wedgeEllipseCallout">
            <a:avLst>
              <a:gd name="adj1" fmla="val 43050"/>
              <a:gd name="adj2" fmla="val 96852"/>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latin typeface="Letter-join Plus 40" panose="02000505000000020003" pitchFamily="50" charset="0"/>
              </a:rPr>
              <a:t>Who are they?</a:t>
            </a:r>
          </a:p>
        </p:txBody>
      </p:sp>
    </p:spTree>
    <p:extLst>
      <p:ext uri="{BB962C8B-B14F-4D97-AF65-F5344CB8AC3E}">
        <p14:creationId xmlns:p14="http://schemas.microsoft.com/office/powerpoint/2010/main" val="32612905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BBCCB-1FD2-D196-2577-B1D25198720E}"/>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D845D31-A70E-C9ED-0B94-49246B3E6AE9}"/>
              </a:ext>
            </a:extLst>
          </p:cNvPr>
          <p:cNvSpPr txBox="1"/>
          <p:nvPr/>
        </p:nvSpPr>
        <p:spPr>
          <a:xfrm>
            <a:off x="816076" y="2448445"/>
            <a:ext cx="10854813" cy="3574312"/>
          </a:xfrm>
          <a:prstGeom prst="rect">
            <a:avLst/>
          </a:prstGeom>
          <a:noFill/>
        </p:spPr>
        <p:txBody>
          <a:bodyPr wrap="square">
            <a:spAutoFit/>
          </a:bodyPr>
          <a:lstStyle/>
          <a:p>
            <a:pPr>
              <a:lnSpc>
                <a:spcPct val="115000"/>
              </a:lnSpc>
              <a:spcAft>
                <a:spcPts val="800"/>
              </a:spcAft>
            </a:pPr>
            <a:r>
              <a:rPr lang="en-GB" sz="3200" kern="100" dirty="0">
                <a:effectLst/>
                <a:latin typeface="Letter-join Plus 40" panose="02000505000000020003" pitchFamily="50" charset="0"/>
                <a:ea typeface="Aptos" panose="020B0004020202020204" pitchFamily="34" charset="0"/>
                <a:cs typeface="Times New Roman" panose="02020603050405020304" pitchFamily="18" charset="0"/>
              </a:rPr>
              <a:t>They support children and young people who have this serious illness and their families who may be very worried.</a:t>
            </a:r>
          </a:p>
          <a:p>
            <a:pPr>
              <a:lnSpc>
                <a:spcPct val="115000"/>
              </a:lnSpc>
              <a:spcAft>
                <a:spcPts val="800"/>
              </a:spcAft>
            </a:pPr>
            <a:r>
              <a:rPr lang="en-GB" sz="3200" kern="100" dirty="0">
                <a:latin typeface="Letter-join Plus 40" panose="02000505000000020003" pitchFamily="50" charset="0"/>
                <a:ea typeface="Aptos" panose="020B0004020202020204" pitchFamily="34" charset="0"/>
                <a:cs typeface="Times New Roman" panose="02020603050405020304" pitchFamily="18" charset="0"/>
              </a:rPr>
              <a:t>They also help </a:t>
            </a:r>
            <a:r>
              <a:rPr lang="en-GB" sz="3200" kern="100" dirty="0">
                <a:effectLst/>
                <a:latin typeface="Letter-join Plus 40" panose="02000505000000020003" pitchFamily="50" charset="0"/>
                <a:ea typeface="Aptos" panose="020B0004020202020204" pitchFamily="34" charset="0"/>
                <a:cs typeface="Times New Roman" panose="02020603050405020304" pitchFamily="18" charset="0"/>
              </a:rPr>
              <a:t>the very best scientists across the UK and around the world to discover new ways to </a:t>
            </a:r>
            <a:r>
              <a:rPr lang="en-GB" sz="3200" kern="100" dirty="0">
                <a:latin typeface="Letter-join Plus 40" panose="02000505000000020003" pitchFamily="50" charset="0"/>
                <a:ea typeface="Aptos" panose="020B0004020202020204" pitchFamily="34" charset="0"/>
                <a:cs typeface="Times New Roman" panose="02020603050405020304" pitchFamily="18" charset="0"/>
              </a:rPr>
              <a:t>find</a:t>
            </a:r>
            <a:r>
              <a:rPr lang="en-GB" sz="3200" kern="100" dirty="0">
                <a:effectLst/>
                <a:latin typeface="Letter-join Plus 40" panose="02000505000000020003" pitchFamily="50" charset="0"/>
                <a:ea typeface="Aptos" panose="020B0004020202020204" pitchFamily="34" charset="0"/>
                <a:cs typeface="Times New Roman" panose="02020603050405020304" pitchFamily="18" charset="0"/>
              </a:rPr>
              <a:t> and treat these cancers. And </a:t>
            </a:r>
            <a:r>
              <a:rPr lang="en-GB" sz="3200" kern="100" dirty="0">
                <a:latin typeface="Letter-join Plus 40" panose="02000505000000020003" pitchFamily="50" charset="0"/>
                <a:ea typeface="Aptos" panose="020B0004020202020204" pitchFamily="34" charset="0"/>
                <a:cs typeface="Times New Roman" panose="02020603050405020304" pitchFamily="18" charset="0"/>
              </a:rPr>
              <a:t>they work </a:t>
            </a:r>
            <a:r>
              <a:rPr lang="en-GB" sz="3200" kern="100" dirty="0">
                <a:effectLst/>
                <a:latin typeface="Letter-join Plus 40" panose="02000505000000020003" pitchFamily="50" charset="0"/>
                <a:ea typeface="Aptos" panose="020B0004020202020204" pitchFamily="34" charset="0"/>
                <a:cs typeface="Times New Roman" panose="02020603050405020304" pitchFamily="18" charset="0"/>
              </a:rPr>
              <a:t>with other cancer charities to have the biggest possible impact.</a:t>
            </a:r>
          </a:p>
        </p:txBody>
      </p:sp>
      <p:pic>
        <p:nvPicPr>
          <p:cNvPr id="4" name="Picture 2" descr="Our research into children's and young people's cancers">
            <a:extLst>
              <a:ext uri="{FF2B5EF4-FFF2-40B4-BE49-F238E27FC236}">
                <a16:creationId xmlns:a16="http://schemas.microsoft.com/office/drawing/2014/main" id="{0EA2B30D-DB0A-6BFD-5699-FB15D5A88539}"/>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89506" y="412954"/>
            <a:ext cx="4364838" cy="174593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 name="Speech Bubble: Oval 4">
            <a:extLst>
              <a:ext uri="{FF2B5EF4-FFF2-40B4-BE49-F238E27FC236}">
                <a16:creationId xmlns:a16="http://schemas.microsoft.com/office/drawing/2014/main" id="{1F646517-D8B3-5C92-DF98-C5341978F8A1}"/>
              </a:ext>
            </a:extLst>
          </p:cNvPr>
          <p:cNvSpPr/>
          <p:nvPr/>
        </p:nvSpPr>
        <p:spPr>
          <a:xfrm>
            <a:off x="6685935" y="275303"/>
            <a:ext cx="4709652" cy="1745935"/>
          </a:xfrm>
          <a:prstGeom prst="wedgeEllipseCallout">
            <a:avLst>
              <a:gd name="adj1" fmla="val 59125"/>
              <a:gd name="adj2" fmla="val 66442"/>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latin typeface="Letter-join Plus 40" panose="02000505000000020003" pitchFamily="50" charset="0"/>
              </a:rPr>
              <a:t>What do they do?</a:t>
            </a:r>
          </a:p>
        </p:txBody>
      </p:sp>
    </p:spTree>
    <p:extLst>
      <p:ext uri="{BB962C8B-B14F-4D97-AF65-F5344CB8AC3E}">
        <p14:creationId xmlns:p14="http://schemas.microsoft.com/office/powerpoint/2010/main" val="22302272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C94E7E-303E-FCB3-9629-B3775BF69445}"/>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3DFE87C0-00E9-089A-550B-A4E3D2766175}"/>
              </a:ext>
            </a:extLst>
          </p:cNvPr>
          <p:cNvSpPr txBox="1"/>
          <p:nvPr/>
        </p:nvSpPr>
        <p:spPr>
          <a:xfrm>
            <a:off x="599769" y="2446130"/>
            <a:ext cx="11474244" cy="3110595"/>
          </a:xfrm>
          <a:prstGeom prst="rect">
            <a:avLst/>
          </a:prstGeom>
          <a:noFill/>
        </p:spPr>
        <p:txBody>
          <a:bodyPr wrap="square">
            <a:spAutoFit/>
          </a:bodyPr>
          <a:lstStyle/>
          <a:p>
            <a:pPr>
              <a:lnSpc>
                <a:spcPct val="115000"/>
              </a:lnSpc>
              <a:spcAft>
                <a:spcPts val="800"/>
              </a:spcAft>
            </a:pPr>
            <a:r>
              <a:rPr lang="en-GB" sz="3200" kern="100" dirty="0">
                <a:effectLst/>
                <a:latin typeface="Letter-join Plus 40" panose="02000505000000020003" pitchFamily="50" charset="0"/>
                <a:ea typeface="Aptos" panose="020B0004020202020204" pitchFamily="34" charset="0"/>
                <a:cs typeface="Times New Roman" panose="02020603050405020304" pitchFamily="18" charset="0"/>
              </a:rPr>
              <a:t>Since the 1970s, our work has helped double children’s cancer survival in the UK. That means more than 32,000 children's and young people's lives have been saved, thanks in part to our work.</a:t>
            </a:r>
          </a:p>
          <a:p>
            <a:pPr>
              <a:lnSpc>
                <a:spcPct val="115000"/>
              </a:lnSpc>
              <a:spcAft>
                <a:spcPts val="800"/>
              </a:spcAft>
            </a:pPr>
            <a:endParaRPr lang="en-GB" sz="3200" kern="100" dirty="0">
              <a:latin typeface="Letter-join Plus 40" panose="02000505000000020003" pitchFamily="50" charset="0"/>
              <a:ea typeface="Aptos" panose="020B0004020202020204" pitchFamily="34" charset="0"/>
              <a:cs typeface="Times New Roman" panose="02020603050405020304" pitchFamily="18" charset="0"/>
            </a:endParaRPr>
          </a:p>
          <a:p>
            <a:pPr>
              <a:lnSpc>
                <a:spcPct val="115000"/>
              </a:lnSpc>
              <a:spcAft>
                <a:spcPts val="800"/>
              </a:spcAft>
            </a:pPr>
            <a:r>
              <a:rPr lang="en-GB" sz="3200" kern="100" dirty="0">
                <a:effectLst/>
                <a:latin typeface="Letter-join Plus 40" panose="02000505000000020003" pitchFamily="50" charset="0"/>
                <a:ea typeface="Aptos" panose="020B0004020202020204" pitchFamily="34" charset="0"/>
                <a:cs typeface="Times New Roman" panose="02020603050405020304" pitchFamily="18" charset="0"/>
              </a:rPr>
              <a:t>People like….</a:t>
            </a:r>
          </a:p>
        </p:txBody>
      </p:sp>
      <p:pic>
        <p:nvPicPr>
          <p:cNvPr id="4" name="Picture 2" descr="Our research into children's and young people's cancers">
            <a:extLst>
              <a:ext uri="{FF2B5EF4-FFF2-40B4-BE49-F238E27FC236}">
                <a16:creationId xmlns:a16="http://schemas.microsoft.com/office/drawing/2014/main" id="{9C8B629E-FA85-6E88-EC9B-9F707E24A11B}"/>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89506" y="412954"/>
            <a:ext cx="4364838" cy="1745935"/>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52483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CBDFB-93AC-3EAC-EE60-252C0E7F1B59}"/>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96D764D-2E1E-CCCE-FDC0-5C5E0F6D01B2}"/>
              </a:ext>
            </a:extLst>
          </p:cNvPr>
          <p:cNvPicPr>
            <a:picLocks noChangeAspect="1"/>
          </p:cNvPicPr>
          <p:nvPr/>
        </p:nvPicPr>
        <p:blipFill>
          <a:blip r:embed="rId2"/>
          <a:stretch>
            <a:fillRect/>
          </a:stretch>
        </p:blipFill>
        <p:spPr>
          <a:xfrm>
            <a:off x="478392" y="67123"/>
            <a:ext cx="2076740" cy="2124371"/>
          </a:xfrm>
          <a:prstGeom prst="rect">
            <a:avLst/>
          </a:prstGeom>
        </p:spPr>
      </p:pic>
      <p:sp>
        <p:nvSpPr>
          <p:cNvPr id="6" name="TextBox 5">
            <a:extLst>
              <a:ext uri="{FF2B5EF4-FFF2-40B4-BE49-F238E27FC236}">
                <a16:creationId xmlns:a16="http://schemas.microsoft.com/office/drawing/2014/main" id="{85AE8AC6-42F6-BB4B-BD6B-E6BB3E3274D9}"/>
              </a:ext>
            </a:extLst>
          </p:cNvPr>
          <p:cNvSpPr txBox="1"/>
          <p:nvPr/>
        </p:nvSpPr>
        <p:spPr>
          <a:xfrm>
            <a:off x="3114989" y="442127"/>
            <a:ext cx="7988440" cy="1569660"/>
          </a:xfrm>
          <a:prstGeom prst="rect">
            <a:avLst/>
          </a:prstGeom>
          <a:noFill/>
        </p:spPr>
        <p:txBody>
          <a:bodyPr wrap="square" rtlCol="0">
            <a:spAutoFit/>
          </a:bodyPr>
          <a:lstStyle/>
          <a:p>
            <a:r>
              <a:rPr lang="en-GB" sz="2400" dirty="0" err="1">
                <a:latin typeface="Letter-join Plus 40" panose="02000505000000020003" pitchFamily="50" charset="0"/>
              </a:rPr>
              <a:t>Zofeya</a:t>
            </a:r>
            <a:r>
              <a:rPr lang="en-GB" sz="2400" dirty="0">
                <a:latin typeface="Letter-join Plus 40" panose="02000505000000020003" pitchFamily="50" charset="0"/>
              </a:rPr>
              <a:t> diagnosed age 4 – now in remission, which means the cancer has gone away, for 10 years.   Her Mum says “it’s amazing she’s still with us and doing so well and she’s a touch little cookie”</a:t>
            </a:r>
          </a:p>
        </p:txBody>
      </p:sp>
      <p:pic>
        <p:nvPicPr>
          <p:cNvPr id="8" name="Picture 7">
            <a:extLst>
              <a:ext uri="{FF2B5EF4-FFF2-40B4-BE49-F238E27FC236}">
                <a16:creationId xmlns:a16="http://schemas.microsoft.com/office/drawing/2014/main" id="{813420DB-B94E-7886-EA2D-5EC80553823E}"/>
              </a:ext>
            </a:extLst>
          </p:cNvPr>
          <p:cNvPicPr>
            <a:picLocks noChangeAspect="1"/>
          </p:cNvPicPr>
          <p:nvPr/>
        </p:nvPicPr>
        <p:blipFill>
          <a:blip r:embed="rId3"/>
          <a:stretch>
            <a:fillRect/>
          </a:stretch>
        </p:blipFill>
        <p:spPr>
          <a:xfrm>
            <a:off x="478392" y="2484978"/>
            <a:ext cx="2010056" cy="2181529"/>
          </a:xfrm>
          <a:prstGeom prst="rect">
            <a:avLst/>
          </a:prstGeom>
        </p:spPr>
      </p:pic>
      <p:sp>
        <p:nvSpPr>
          <p:cNvPr id="9" name="TextBox 8">
            <a:extLst>
              <a:ext uri="{FF2B5EF4-FFF2-40B4-BE49-F238E27FC236}">
                <a16:creationId xmlns:a16="http://schemas.microsoft.com/office/drawing/2014/main" id="{824EBACA-D22B-24B5-6436-5B0527C2B6CD}"/>
              </a:ext>
            </a:extLst>
          </p:cNvPr>
          <p:cNvSpPr txBox="1"/>
          <p:nvPr/>
        </p:nvSpPr>
        <p:spPr>
          <a:xfrm>
            <a:off x="2965939" y="4733629"/>
            <a:ext cx="7988440" cy="1200329"/>
          </a:xfrm>
          <a:prstGeom prst="rect">
            <a:avLst/>
          </a:prstGeom>
          <a:noFill/>
        </p:spPr>
        <p:txBody>
          <a:bodyPr wrap="square" rtlCol="0">
            <a:spAutoFit/>
          </a:bodyPr>
          <a:lstStyle/>
          <a:p>
            <a:r>
              <a:rPr lang="en-GB" sz="2400" dirty="0">
                <a:latin typeface="Letter-join Plus 40" panose="02000505000000020003" pitchFamily="50" charset="0"/>
              </a:rPr>
              <a:t>Adam who is now in remission and whose success story like many others wouldn’t be possible without Cancer Research UK and everyone who raises funds for it.</a:t>
            </a:r>
          </a:p>
        </p:txBody>
      </p:sp>
      <p:pic>
        <p:nvPicPr>
          <p:cNvPr id="11" name="Picture 10">
            <a:extLst>
              <a:ext uri="{FF2B5EF4-FFF2-40B4-BE49-F238E27FC236}">
                <a16:creationId xmlns:a16="http://schemas.microsoft.com/office/drawing/2014/main" id="{1873BD58-B634-CF09-536F-AFD964DBF8F9}"/>
              </a:ext>
            </a:extLst>
          </p:cNvPr>
          <p:cNvPicPr>
            <a:picLocks noChangeAspect="1"/>
          </p:cNvPicPr>
          <p:nvPr/>
        </p:nvPicPr>
        <p:blipFill>
          <a:blip r:embed="rId4"/>
          <a:stretch>
            <a:fillRect/>
          </a:stretch>
        </p:blipFill>
        <p:spPr>
          <a:xfrm>
            <a:off x="440287" y="4733629"/>
            <a:ext cx="2086266" cy="2124371"/>
          </a:xfrm>
          <a:prstGeom prst="rect">
            <a:avLst/>
          </a:prstGeom>
        </p:spPr>
      </p:pic>
      <p:sp>
        <p:nvSpPr>
          <p:cNvPr id="12" name="TextBox 11">
            <a:extLst>
              <a:ext uri="{FF2B5EF4-FFF2-40B4-BE49-F238E27FC236}">
                <a16:creationId xmlns:a16="http://schemas.microsoft.com/office/drawing/2014/main" id="{B075E7E1-4E1E-84DA-6DFE-085D770FBA80}"/>
              </a:ext>
            </a:extLst>
          </p:cNvPr>
          <p:cNvSpPr txBox="1"/>
          <p:nvPr/>
        </p:nvSpPr>
        <p:spPr>
          <a:xfrm>
            <a:off x="3158532" y="2565679"/>
            <a:ext cx="7988440" cy="1200329"/>
          </a:xfrm>
          <a:prstGeom prst="rect">
            <a:avLst/>
          </a:prstGeom>
          <a:noFill/>
        </p:spPr>
        <p:txBody>
          <a:bodyPr wrap="square" rtlCol="0">
            <a:spAutoFit/>
          </a:bodyPr>
          <a:lstStyle/>
          <a:p>
            <a:r>
              <a:rPr lang="en-GB" sz="2400" dirty="0">
                <a:latin typeface="Letter-join Plus 40" panose="02000505000000020003" pitchFamily="50" charset="0"/>
              </a:rPr>
              <a:t>Pippa diagnosed age 5 – who finished her special treatment (chemotherapy) in 2019 and is now also doing well.   Her Mum says “she was a superstar throughout”</a:t>
            </a:r>
          </a:p>
        </p:txBody>
      </p:sp>
    </p:spTree>
    <p:extLst>
      <p:ext uri="{BB962C8B-B14F-4D97-AF65-F5344CB8AC3E}">
        <p14:creationId xmlns:p14="http://schemas.microsoft.com/office/powerpoint/2010/main" val="105841659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Our research into children's and young people's cancers">
            <a:extLst>
              <a:ext uri="{FF2B5EF4-FFF2-40B4-BE49-F238E27FC236}">
                <a16:creationId xmlns:a16="http://schemas.microsoft.com/office/drawing/2014/main" id="{6C9C4F33-CD73-79C5-2E26-F6F38257958F}"/>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89506" y="412954"/>
            <a:ext cx="4364838" cy="174593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5" name="Speech Bubble: Oval 4">
            <a:extLst>
              <a:ext uri="{FF2B5EF4-FFF2-40B4-BE49-F238E27FC236}">
                <a16:creationId xmlns:a16="http://schemas.microsoft.com/office/drawing/2014/main" id="{2F43F6BB-03E5-BA9B-1678-357CEB681E55}"/>
              </a:ext>
            </a:extLst>
          </p:cNvPr>
          <p:cNvSpPr/>
          <p:nvPr/>
        </p:nvSpPr>
        <p:spPr>
          <a:xfrm>
            <a:off x="6685935" y="275303"/>
            <a:ext cx="4709652" cy="1745935"/>
          </a:xfrm>
          <a:prstGeom prst="wedgeEllipseCallout">
            <a:avLst>
              <a:gd name="adj1" fmla="val 59125"/>
              <a:gd name="adj2" fmla="val 66442"/>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3600" dirty="0">
                <a:latin typeface="Letter-join Plus 40" panose="02000505000000020003" pitchFamily="50" charset="0"/>
              </a:rPr>
              <a:t>So what happens now?</a:t>
            </a:r>
          </a:p>
        </p:txBody>
      </p:sp>
      <p:sp>
        <p:nvSpPr>
          <p:cNvPr id="6" name="TextBox 5">
            <a:extLst>
              <a:ext uri="{FF2B5EF4-FFF2-40B4-BE49-F238E27FC236}">
                <a16:creationId xmlns:a16="http://schemas.microsoft.com/office/drawing/2014/main" id="{7B6D8CCD-77D8-9D9A-716E-6E60AF0969C2}"/>
              </a:ext>
            </a:extLst>
          </p:cNvPr>
          <p:cNvSpPr txBox="1"/>
          <p:nvPr/>
        </p:nvSpPr>
        <p:spPr>
          <a:xfrm>
            <a:off x="599769" y="2446130"/>
            <a:ext cx="11474244" cy="3676904"/>
          </a:xfrm>
          <a:prstGeom prst="rect">
            <a:avLst/>
          </a:prstGeom>
          <a:noFill/>
        </p:spPr>
        <p:txBody>
          <a:bodyPr wrap="square">
            <a:spAutoFit/>
          </a:bodyPr>
          <a:lstStyle/>
          <a:p>
            <a:pPr>
              <a:lnSpc>
                <a:spcPct val="115000"/>
              </a:lnSpc>
              <a:spcAft>
                <a:spcPts val="800"/>
              </a:spcAft>
            </a:pPr>
            <a:r>
              <a:rPr lang="en-GB" sz="3200" kern="100" dirty="0">
                <a:effectLst/>
                <a:latin typeface="Letter-join Plus 40" panose="02000505000000020003" pitchFamily="50" charset="0"/>
                <a:ea typeface="Aptos" panose="020B0004020202020204" pitchFamily="34" charset="0"/>
                <a:cs typeface="Times New Roman" panose="02020603050405020304" pitchFamily="18" charset="0"/>
              </a:rPr>
              <a:t>Southam Primary School is going to be fund raising in Spring and Summer 2025.   </a:t>
            </a:r>
          </a:p>
          <a:p>
            <a:pPr>
              <a:lnSpc>
                <a:spcPct val="115000"/>
              </a:lnSpc>
              <a:spcAft>
                <a:spcPts val="800"/>
              </a:spcAft>
            </a:pPr>
            <a:r>
              <a:rPr lang="en-GB" sz="3200" kern="100" dirty="0">
                <a:latin typeface="Letter-join Plus 40" panose="02000505000000020003" pitchFamily="50" charset="0"/>
                <a:ea typeface="Aptos" panose="020B0004020202020204" pitchFamily="34" charset="0"/>
                <a:cs typeface="Times New Roman" panose="02020603050405020304" pitchFamily="18" charset="0"/>
              </a:rPr>
              <a:t>You need to tell your School Councillors your ideas for fund raising sales (no cakes please!) for Spring term by </a:t>
            </a:r>
          </a:p>
          <a:p>
            <a:pPr>
              <a:lnSpc>
                <a:spcPct val="115000"/>
              </a:lnSpc>
              <a:spcAft>
                <a:spcPts val="800"/>
              </a:spcAft>
            </a:pPr>
            <a:r>
              <a:rPr lang="en-GB" sz="3200" b="1" u="sng" kern="100" dirty="0">
                <a:latin typeface="Letter-join Plus 40" panose="02000505000000020003" pitchFamily="50" charset="0"/>
                <a:ea typeface="Aptos" panose="020B0004020202020204" pitchFamily="34" charset="0"/>
                <a:cs typeface="Times New Roman" panose="02020603050405020304" pitchFamily="18" charset="0"/>
              </a:rPr>
              <a:t>Friday 9</a:t>
            </a:r>
            <a:r>
              <a:rPr lang="en-GB" sz="3200" b="1" u="sng" kern="100" baseline="30000" dirty="0">
                <a:latin typeface="Letter-join Plus 40" panose="02000505000000020003" pitchFamily="50" charset="0"/>
                <a:ea typeface="Aptos" panose="020B0004020202020204" pitchFamily="34" charset="0"/>
                <a:cs typeface="Times New Roman" panose="02020603050405020304" pitchFamily="18" charset="0"/>
              </a:rPr>
              <a:t>th</a:t>
            </a:r>
            <a:r>
              <a:rPr lang="en-GB" sz="3200" b="1" u="sng" kern="100" dirty="0">
                <a:latin typeface="Letter-join Plus 40" panose="02000505000000020003" pitchFamily="50" charset="0"/>
                <a:ea typeface="Aptos" panose="020B0004020202020204" pitchFamily="34" charset="0"/>
                <a:cs typeface="Times New Roman" panose="02020603050405020304" pitchFamily="18" charset="0"/>
              </a:rPr>
              <a:t> December </a:t>
            </a:r>
            <a:r>
              <a:rPr lang="en-GB" sz="3200" kern="100" dirty="0">
                <a:latin typeface="Letter-join Plus 40" panose="02000505000000020003" pitchFamily="50" charset="0"/>
                <a:ea typeface="Aptos" panose="020B0004020202020204" pitchFamily="34" charset="0"/>
                <a:cs typeface="Times New Roman" panose="02020603050405020304" pitchFamily="18" charset="0"/>
              </a:rPr>
              <a:t>so they can share them at the next meeting and decide what our first fund raising venture will be.</a:t>
            </a:r>
            <a:endParaRPr lang="en-GB" sz="3200" b="1" u="sng" kern="100" dirty="0">
              <a:effectLst/>
              <a:latin typeface="Letter-join Plus 40" panose="02000505000000020003" pitchFamily="50" charset="0"/>
              <a:ea typeface="Aptos" panose="020B0004020202020204" pitchFamily="34" charset="0"/>
              <a:cs typeface="Times New Roman" panose="02020603050405020304" pitchFamily="18" charset="0"/>
            </a:endParaRPr>
          </a:p>
        </p:txBody>
      </p:sp>
    </p:spTree>
    <p:extLst>
      <p:ext uri="{BB962C8B-B14F-4D97-AF65-F5344CB8AC3E}">
        <p14:creationId xmlns:p14="http://schemas.microsoft.com/office/powerpoint/2010/main" val="125693034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TotalTime>
  <Words>337</Words>
  <Application>Microsoft Office PowerPoint</Application>
  <PresentationFormat>Widescreen</PresentationFormat>
  <Paragraphs>18</Paragraphs>
  <Slides>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Aptos</vt:lpstr>
      <vt:lpstr>Aptos Display</vt:lpstr>
      <vt:lpstr>Arial</vt:lpstr>
      <vt:lpstr>Letter-join Plus 40</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 Startup (SOA)</dc:creator>
  <cp:lastModifiedBy>E Longworth (SVM)</cp:lastModifiedBy>
  <cp:revision>2</cp:revision>
  <dcterms:created xsi:type="dcterms:W3CDTF">2024-11-08T11:52:15Z</dcterms:created>
  <dcterms:modified xsi:type="dcterms:W3CDTF">2025-01-24T12:25:42Z</dcterms:modified>
</cp:coreProperties>
</file>