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handoutMasterIdLst>
    <p:handoutMasterId r:id="rId25"/>
  </p:handoutMasterIdLst>
  <p:sldIdLst>
    <p:sldId id="256" r:id="rId2"/>
    <p:sldId id="257" r:id="rId3"/>
    <p:sldId id="262" r:id="rId4"/>
    <p:sldId id="258" r:id="rId5"/>
    <p:sldId id="259" r:id="rId6"/>
    <p:sldId id="260" r:id="rId7"/>
    <p:sldId id="263" r:id="rId8"/>
    <p:sldId id="267" r:id="rId9"/>
    <p:sldId id="269" r:id="rId10"/>
    <p:sldId id="268" r:id="rId11"/>
    <p:sldId id="270" r:id="rId12"/>
    <p:sldId id="271" r:id="rId13"/>
    <p:sldId id="266" r:id="rId14"/>
    <p:sldId id="265" r:id="rId15"/>
    <p:sldId id="264" r:id="rId16"/>
    <p:sldId id="273" r:id="rId17"/>
    <p:sldId id="272" r:id="rId18"/>
    <p:sldId id="274" r:id="rId19"/>
    <p:sldId id="278" r:id="rId20"/>
    <p:sldId id="277" r:id="rId21"/>
    <p:sldId id="276" r:id="rId22"/>
    <p:sldId id="275" r:id="rId23"/>
    <p:sldId id="261" r:id="rId24"/>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66" autoAdjust="0"/>
    <p:restoredTop sz="95394" autoAdjust="0"/>
  </p:normalViewPr>
  <p:slideViewPr>
    <p:cSldViewPr snapToGrid="0">
      <p:cViewPr varScale="1">
        <p:scale>
          <a:sx n="81" d="100"/>
          <a:sy n="81" d="100"/>
        </p:scale>
        <p:origin x="451"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84889DF-758B-4A52-8A6B-466AC3E228F7}"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BFB0CDD1-2E8B-481F-B991-5BC13AF09568}">
      <dgm:prSet phldrT="[Text]"/>
      <dgm:spPr/>
      <dgm:t>
        <a:bodyPr/>
        <a:lstStyle/>
        <a:p>
          <a:r>
            <a:rPr lang="en-US" b="1" dirty="0" smtClean="0"/>
            <a:t>You are the Teacher That Day</a:t>
          </a:r>
          <a:endParaRPr lang="en-US" b="1" dirty="0"/>
        </a:p>
      </dgm:t>
    </dgm:pt>
    <dgm:pt modelId="{3892165D-4F6D-43C0-9F70-01DA0B3DB4FD}" type="parTrans" cxnId="{23B036EB-EC98-4DAF-98D3-5D0C39334721}">
      <dgm:prSet/>
      <dgm:spPr/>
      <dgm:t>
        <a:bodyPr/>
        <a:lstStyle/>
        <a:p>
          <a:endParaRPr lang="en-US"/>
        </a:p>
      </dgm:t>
    </dgm:pt>
    <dgm:pt modelId="{1B09E7F6-741F-4F67-A58C-6A3506268596}" type="sibTrans" cxnId="{23B036EB-EC98-4DAF-98D3-5D0C39334721}">
      <dgm:prSet/>
      <dgm:spPr/>
      <dgm:t>
        <a:bodyPr/>
        <a:lstStyle/>
        <a:p>
          <a:endParaRPr lang="en-US"/>
        </a:p>
      </dgm:t>
    </dgm:pt>
    <dgm:pt modelId="{15ED86ED-A0C5-4722-BE22-7F99E3D42CF1}">
      <dgm:prSet phldrT="[Text]"/>
      <dgm:spPr/>
      <dgm:t>
        <a:bodyPr/>
        <a:lstStyle/>
        <a:p>
          <a:r>
            <a:rPr lang="en-US" b="1" dirty="0" smtClean="0"/>
            <a:t>It’s Going To Be a Terrific Day</a:t>
          </a:r>
          <a:endParaRPr lang="en-US" b="1" dirty="0"/>
        </a:p>
      </dgm:t>
    </dgm:pt>
    <dgm:pt modelId="{D0D52642-22B6-4A96-8312-715ED4DE3561}" type="parTrans" cxnId="{1F63DD0F-A379-4884-8EA0-B5F7880FFBB2}">
      <dgm:prSet/>
      <dgm:spPr/>
      <dgm:t>
        <a:bodyPr/>
        <a:lstStyle/>
        <a:p>
          <a:endParaRPr lang="en-US"/>
        </a:p>
      </dgm:t>
    </dgm:pt>
    <dgm:pt modelId="{4070BEC9-72E2-4F62-A41D-3A758080EAC3}" type="sibTrans" cxnId="{1F63DD0F-A379-4884-8EA0-B5F7880FFBB2}">
      <dgm:prSet/>
      <dgm:spPr/>
      <dgm:t>
        <a:bodyPr/>
        <a:lstStyle/>
        <a:p>
          <a:endParaRPr lang="en-US"/>
        </a:p>
      </dgm:t>
    </dgm:pt>
    <dgm:pt modelId="{920A436C-1811-49B2-AF31-0FF54E1B0F9C}">
      <dgm:prSet phldrT="[Text]"/>
      <dgm:spPr/>
      <dgm:t>
        <a:bodyPr/>
        <a:lstStyle/>
        <a:p>
          <a:r>
            <a:rPr lang="en-US" b="1" dirty="0" smtClean="0"/>
            <a:t>You Can Always Improve Your Performance</a:t>
          </a:r>
          <a:endParaRPr lang="en-US" b="1" dirty="0"/>
        </a:p>
      </dgm:t>
    </dgm:pt>
    <dgm:pt modelId="{36F63681-6184-47EA-9F32-2B2BB7CE1A53}" type="parTrans" cxnId="{010BC73F-0AEA-4285-BC80-B06745E77F34}">
      <dgm:prSet/>
      <dgm:spPr/>
      <dgm:t>
        <a:bodyPr/>
        <a:lstStyle/>
        <a:p>
          <a:endParaRPr lang="en-US"/>
        </a:p>
      </dgm:t>
    </dgm:pt>
    <dgm:pt modelId="{68163835-0413-4DB1-9132-5DC5CE7F469F}" type="sibTrans" cxnId="{010BC73F-0AEA-4285-BC80-B06745E77F34}">
      <dgm:prSet/>
      <dgm:spPr/>
      <dgm:t>
        <a:bodyPr/>
        <a:lstStyle/>
        <a:p>
          <a:endParaRPr lang="en-US"/>
        </a:p>
      </dgm:t>
    </dgm:pt>
    <dgm:pt modelId="{040635B9-4DC0-4F3A-A09B-B03D1A980408}">
      <dgm:prSet phldrT="[Text]"/>
      <dgm:spPr/>
      <dgm:t>
        <a:bodyPr/>
        <a:lstStyle/>
        <a:p>
          <a:r>
            <a:rPr lang="en-US" b="1" dirty="0" smtClean="0"/>
            <a:t>Fake It Until You Make It</a:t>
          </a:r>
          <a:endParaRPr lang="en-US" b="1" dirty="0"/>
        </a:p>
      </dgm:t>
    </dgm:pt>
    <dgm:pt modelId="{A1DB60C2-904E-41A6-BE57-61F3BE071314}" type="parTrans" cxnId="{0802A2E6-9DB1-4AA8-8296-CFB657BD5E76}">
      <dgm:prSet/>
      <dgm:spPr/>
      <dgm:t>
        <a:bodyPr/>
        <a:lstStyle/>
        <a:p>
          <a:endParaRPr lang="en-US"/>
        </a:p>
      </dgm:t>
    </dgm:pt>
    <dgm:pt modelId="{E5F5B154-3BED-486E-BF80-48C3EDE76CCE}" type="sibTrans" cxnId="{0802A2E6-9DB1-4AA8-8296-CFB657BD5E76}">
      <dgm:prSet/>
      <dgm:spPr/>
      <dgm:t>
        <a:bodyPr/>
        <a:lstStyle/>
        <a:p>
          <a:endParaRPr lang="en-US"/>
        </a:p>
      </dgm:t>
    </dgm:pt>
    <dgm:pt modelId="{E9BA6A9C-DB8C-4240-8C17-55F554B99657}" type="pres">
      <dgm:prSet presAssocID="{384889DF-758B-4A52-8A6B-466AC3E228F7}" presName="Name0" presStyleCnt="0">
        <dgm:presLayoutVars>
          <dgm:dir/>
          <dgm:resizeHandles val="exact"/>
        </dgm:presLayoutVars>
      </dgm:prSet>
      <dgm:spPr/>
      <dgm:t>
        <a:bodyPr/>
        <a:lstStyle/>
        <a:p>
          <a:endParaRPr lang="en-US"/>
        </a:p>
      </dgm:t>
    </dgm:pt>
    <dgm:pt modelId="{A08A0C16-9D6F-4C02-BCC0-5B7EC683D501}" type="pres">
      <dgm:prSet presAssocID="{BFB0CDD1-2E8B-481F-B991-5BC13AF09568}" presName="Name5" presStyleLbl="vennNode1" presStyleIdx="0" presStyleCnt="4">
        <dgm:presLayoutVars>
          <dgm:bulletEnabled val="1"/>
        </dgm:presLayoutVars>
      </dgm:prSet>
      <dgm:spPr/>
      <dgm:t>
        <a:bodyPr/>
        <a:lstStyle/>
        <a:p>
          <a:endParaRPr lang="en-US"/>
        </a:p>
      </dgm:t>
    </dgm:pt>
    <dgm:pt modelId="{978EDC09-13C2-4942-AA09-C00D94571B9E}" type="pres">
      <dgm:prSet presAssocID="{1B09E7F6-741F-4F67-A58C-6A3506268596}" presName="space" presStyleCnt="0"/>
      <dgm:spPr/>
    </dgm:pt>
    <dgm:pt modelId="{7D2D7D38-D728-4525-BB77-4E8CC8FA381D}" type="pres">
      <dgm:prSet presAssocID="{15ED86ED-A0C5-4722-BE22-7F99E3D42CF1}" presName="Name5" presStyleLbl="vennNode1" presStyleIdx="1" presStyleCnt="4">
        <dgm:presLayoutVars>
          <dgm:bulletEnabled val="1"/>
        </dgm:presLayoutVars>
      </dgm:prSet>
      <dgm:spPr/>
      <dgm:t>
        <a:bodyPr/>
        <a:lstStyle/>
        <a:p>
          <a:endParaRPr lang="en-US"/>
        </a:p>
      </dgm:t>
    </dgm:pt>
    <dgm:pt modelId="{784D678D-A458-4348-9AAF-2EBA769647C0}" type="pres">
      <dgm:prSet presAssocID="{4070BEC9-72E2-4F62-A41D-3A758080EAC3}" presName="space" presStyleCnt="0"/>
      <dgm:spPr/>
    </dgm:pt>
    <dgm:pt modelId="{AAB46C44-1D92-42AD-8B73-EC1ACAD5686D}" type="pres">
      <dgm:prSet presAssocID="{920A436C-1811-49B2-AF31-0FF54E1B0F9C}" presName="Name5" presStyleLbl="vennNode1" presStyleIdx="2" presStyleCnt="4">
        <dgm:presLayoutVars>
          <dgm:bulletEnabled val="1"/>
        </dgm:presLayoutVars>
      </dgm:prSet>
      <dgm:spPr/>
      <dgm:t>
        <a:bodyPr/>
        <a:lstStyle/>
        <a:p>
          <a:endParaRPr lang="en-US"/>
        </a:p>
      </dgm:t>
    </dgm:pt>
    <dgm:pt modelId="{B321D62D-D62B-4A55-9E56-812B1E047A88}" type="pres">
      <dgm:prSet presAssocID="{68163835-0413-4DB1-9132-5DC5CE7F469F}" presName="space" presStyleCnt="0"/>
      <dgm:spPr/>
    </dgm:pt>
    <dgm:pt modelId="{C9FB3C10-1A90-44AE-A8CD-145638E4D2CE}" type="pres">
      <dgm:prSet presAssocID="{040635B9-4DC0-4F3A-A09B-B03D1A980408}" presName="Name5" presStyleLbl="vennNode1" presStyleIdx="3" presStyleCnt="4">
        <dgm:presLayoutVars>
          <dgm:bulletEnabled val="1"/>
        </dgm:presLayoutVars>
      </dgm:prSet>
      <dgm:spPr/>
      <dgm:t>
        <a:bodyPr/>
        <a:lstStyle/>
        <a:p>
          <a:endParaRPr lang="en-US"/>
        </a:p>
      </dgm:t>
    </dgm:pt>
  </dgm:ptLst>
  <dgm:cxnLst>
    <dgm:cxn modelId="{4AB48BE1-D5E5-45E9-9CB3-7B78B2CD21F2}" type="presOf" srcId="{040635B9-4DC0-4F3A-A09B-B03D1A980408}" destId="{C9FB3C10-1A90-44AE-A8CD-145638E4D2CE}" srcOrd="0" destOrd="0" presId="urn:microsoft.com/office/officeart/2005/8/layout/venn3"/>
    <dgm:cxn modelId="{010BC73F-0AEA-4285-BC80-B06745E77F34}" srcId="{384889DF-758B-4A52-8A6B-466AC3E228F7}" destId="{920A436C-1811-49B2-AF31-0FF54E1B0F9C}" srcOrd="2" destOrd="0" parTransId="{36F63681-6184-47EA-9F32-2B2BB7CE1A53}" sibTransId="{68163835-0413-4DB1-9132-5DC5CE7F469F}"/>
    <dgm:cxn modelId="{1F63DD0F-A379-4884-8EA0-B5F7880FFBB2}" srcId="{384889DF-758B-4A52-8A6B-466AC3E228F7}" destId="{15ED86ED-A0C5-4722-BE22-7F99E3D42CF1}" srcOrd="1" destOrd="0" parTransId="{D0D52642-22B6-4A96-8312-715ED4DE3561}" sibTransId="{4070BEC9-72E2-4F62-A41D-3A758080EAC3}"/>
    <dgm:cxn modelId="{561D121B-4EAF-4A95-B5E8-FC58BC80154E}" type="presOf" srcId="{15ED86ED-A0C5-4722-BE22-7F99E3D42CF1}" destId="{7D2D7D38-D728-4525-BB77-4E8CC8FA381D}" srcOrd="0" destOrd="0" presId="urn:microsoft.com/office/officeart/2005/8/layout/venn3"/>
    <dgm:cxn modelId="{6A4DF848-138A-494D-87C1-39B16E685957}" type="presOf" srcId="{384889DF-758B-4A52-8A6B-466AC3E228F7}" destId="{E9BA6A9C-DB8C-4240-8C17-55F554B99657}" srcOrd="0" destOrd="0" presId="urn:microsoft.com/office/officeart/2005/8/layout/venn3"/>
    <dgm:cxn modelId="{0802A2E6-9DB1-4AA8-8296-CFB657BD5E76}" srcId="{384889DF-758B-4A52-8A6B-466AC3E228F7}" destId="{040635B9-4DC0-4F3A-A09B-B03D1A980408}" srcOrd="3" destOrd="0" parTransId="{A1DB60C2-904E-41A6-BE57-61F3BE071314}" sibTransId="{E5F5B154-3BED-486E-BF80-48C3EDE76CCE}"/>
    <dgm:cxn modelId="{47DFE4D7-FA60-4E8D-91D6-49549F10CFEE}" type="presOf" srcId="{BFB0CDD1-2E8B-481F-B991-5BC13AF09568}" destId="{A08A0C16-9D6F-4C02-BCC0-5B7EC683D501}" srcOrd="0" destOrd="0" presId="urn:microsoft.com/office/officeart/2005/8/layout/venn3"/>
    <dgm:cxn modelId="{C564299B-62B2-417A-94B6-238DBE9D8C7F}" type="presOf" srcId="{920A436C-1811-49B2-AF31-0FF54E1B0F9C}" destId="{AAB46C44-1D92-42AD-8B73-EC1ACAD5686D}" srcOrd="0" destOrd="0" presId="urn:microsoft.com/office/officeart/2005/8/layout/venn3"/>
    <dgm:cxn modelId="{23B036EB-EC98-4DAF-98D3-5D0C39334721}" srcId="{384889DF-758B-4A52-8A6B-466AC3E228F7}" destId="{BFB0CDD1-2E8B-481F-B991-5BC13AF09568}" srcOrd="0" destOrd="0" parTransId="{3892165D-4F6D-43C0-9F70-01DA0B3DB4FD}" sibTransId="{1B09E7F6-741F-4F67-A58C-6A3506268596}"/>
    <dgm:cxn modelId="{E2679A88-1A69-4357-A00C-95B74FC493D5}" type="presParOf" srcId="{E9BA6A9C-DB8C-4240-8C17-55F554B99657}" destId="{A08A0C16-9D6F-4C02-BCC0-5B7EC683D501}" srcOrd="0" destOrd="0" presId="urn:microsoft.com/office/officeart/2005/8/layout/venn3"/>
    <dgm:cxn modelId="{5AE8C7C2-074C-4698-A9B7-89EC2C73274D}" type="presParOf" srcId="{E9BA6A9C-DB8C-4240-8C17-55F554B99657}" destId="{978EDC09-13C2-4942-AA09-C00D94571B9E}" srcOrd="1" destOrd="0" presId="urn:microsoft.com/office/officeart/2005/8/layout/venn3"/>
    <dgm:cxn modelId="{6EA6E5CE-42C2-4010-B48C-921283F160D8}" type="presParOf" srcId="{E9BA6A9C-DB8C-4240-8C17-55F554B99657}" destId="{7D2D7D38-D728-4525-BB77-4E8CC8FA381D}" srcOrd="2" destOrd="0" presId="urn:microsoft.com/office/officeart/2005/8/layout/venn3"/>
    <dgm:cxn modelId="{4FB35876-DC93-4EB0-A13B-12E68BE3B238}" type="presParOf" srcId="{E9BA6A9C-DB8C-4240-8C17-55F554B99657}" destId="{784D678D-A458-4348-9AAF-2EBA769647C0}" srcOrd="3" destOrd="0" presId="urn:microsoft.com/office/officeart/2005/8/layout/venn3"/>
    <dgm:cxn modelId="{67A0643E-0F49-45E3-9413-18BCACD4F754}" type="presParOf" srcId="{E9BA6A9C-DB8C-4240-8C17-55F554B99657}" destId="{AAB46C44-1D92-42AD-8B73-EC1ACAD5686D}" srcOrd="4" destOrd="0" presId="urn:microsoft.com/office/officeart/2005/8/layout/venn3"/>
    <dgm:cxn modelId="{E90C53F5-0A61-4E4E-8783-839E71B762CE}" type="presParOf" srcId="{E9BA6A9C-DB8C-4240-8C17-55F554B99657}" destId="{B321D62D-D62B-4A55-9E56-812B1E047A88}" srcOrd="5" destOrd="0" presId="urn:microsoft.com/office/officeart/2005/8/layout/venn3"/>
    <dgm:cxn modelId="{F76B655E-8508-403E-A254-05F45FE1695B}" type="presParOf" srcId="{E9BA6A9C-DB8C-4240-8C17-55F554B99657}" destId="{C9FB3C10-1A90-44AE-A8CD-145638E4D2CE}" srcOrd="6"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84889DF-758B-4A52-8A6B-466AC3E228F7}"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BFB0CDD1-2E8B-481F-B991-5BC13AF09568}">
      <dgm:prSet phldrT="[Text]"/>
      <dgm:spPr/>
      <dgm:t>
        <a:bodyPr/>
        <a:lstStyle/>
        <a:p>
          <a:r>
            <a:rPr lang="en-US" b="1" dirty="0" smtClean="0"/>
            <a:t>Brainstorming</a:t>
          </a:r>
          <a:endParaRPr lang="en-US" b="1" dirty="0"/>
        </a:p>
      </dgm:t>
    </dgm:pt>
    <dgm:pt modelId="{3892165D-4F6D-43C0-9F70-01DA0B3DB4FD}" type="parTrans" cxnId="{23B036EB-EC98-4DAF-98D3-5D0C39334721}">
      <dgm:prSet/>
      <dgm:spPr/>
      <dgm:t>
        <a:bodyPr/>
        <a:lstStyle/>
        <a:p>
          <a:endParaRPr lang="en-US"/>
        </a:p>
      </dgm:t>
    </dgm:pt>
    <dgm:pt modelId="{1B09E7F6-741F-4F67-A58C-6A3506268596}" type="sibTrans" cxnId="{23B036EB-EC98-4DAF-98D3-5D0C39334721}">
      <dgm:prSet/>
      <dgm:spPr/>
      <dgm:t>
        <a:bodyPr/>
        <a:lstStyle/>
        <a:p>
          <a:endParaRPr lang="en-US"/>
        </a:p>
      </dgm:t>
    </dgm:pt>
    <dgm:pt modelId="{15ED86ED-A0C5-4722-BE22-7F99E3D42CF1}">
      <dgm:prSet phldrT="[Text]"/>
      <dgm:spPr/>
      <dgm:t>
        <a:bodyPr/>
        <a:lstStyle/>
        <a:p>
          <a:r>
            <a:rPr lang="en-US" b="1" dirty="0" smtClean="0"/>
            <a:t>Pros &amp; Cons</a:t>
          </a:r>
          <a:endParaRPr lang="en-US" b="1" dirty="0"/>
        </a:p>
      </dgm:t>
    </dgm:pt>
    <dgm:pt modelId="{D0D52642-22B6-4A96-8312-715ED4DE3561}" type="parTrans" cxnId="{1F63DD0F-A379-4884-8EA0-B5F7880FFBB2}">
      <dgm:prSet/>
      <dgm:spPr/>
      <dgm:t>
        <a:bodyPr/>
        <a:lstStyle/>
        <a:p>
          <a:endParaRPr lang="en-US"/>
        </a:p>
      </dgm:t>
    </dgm:pt>
    <dgm:pt modelId="{4070BEC9-72E2-4F62-A41D-3A758080EAC3}" type="sibTrans" cxnId="{1F63DD0F-A379-4884-8EA0-B5F7880FFBB2}">
      <dgm:prSet/>
      <dgm:spPr/>
      <dgm:t>
        <a:bodyPr/>
        <a:lstStyle/>
        <a:p>
          <a:endParaRPr lang="en-US"/>
        </a:p>
      </dgm:t>
    </dgm:pt>
    <dgm:pt modelId="{920A436C-1811-49B2-AF31-0FF54E1B0F9C}">
      <dgm:prSet phldrT="[Text]"/>
      <dgm:spPr/>
      <dgm:t>
        <a:bodyPr/>
        <a:lstStyle/>
        <a:p>
          <a:r>
            <a:rPr lang="en-US" b="1" dirty="0" smtClean="0"/>
            <a:t>KWL</a:t>
          </a:r>
          <a:endParaRPr lang="en-US" b="1" dirty="0"/>
        </a:p>
      </dgm:t>
    </dgm:pt>
    <dgm:pt modelId="{36F63681-6184-47EA-9F32-2B2BB7CE1A53}" type="parTrans" cxnId="{010BC73F-0AEA-4285-BC80-B06745E77F34}">
      <dgm:prSet/>
      <dgm:spPr/>
      <dgm:t>
        <a:bodyPr/>
        <a:lstStyle/>
        <a:p>
          <a:endParaRPr lang="en-US"/>
        </a:p>
      </dgm:t>
    </dgm:pt>
    <dgm:pt modelId="{68163835-0413-4DB1-9132-5DC5CE7F469F}" type="sibTrans" cxnId="{010BC73F-0AEA-4285-BC80-B06745E77F34}">
      <dgm:prSet/>
      <dgm:spPr/>
      <dgm:t>
        <a:bodyPr/>
        <a:lstStyle/>
        <a:p>
          <a:endParaRPr lang="en-US"/>
        </a:p>
      </dgm:t>
    </dgm:pt>
    <dgm:pt modelId="{040635B9-4DC0-4F3A-A09B-B03D1A980408}">
      <dgm:prSet phldrT="[Text]"/>
      <dgm:spPr/>
      <dgm:t>
        <a:bodyPr/>
        <a:lstStyle/>
        <a:p>
          <a:r>
            <a:rPr lang="en-US" b="1" dirty="0" smtClean="0"/>
            <a:t>Cooperative</a:t>
          </a:r>
        </a:p>
        <a:p>
          <a:r>
            <a:rPr lang="en-US" b="1" dirty="0" smtClean="0"/>
            <a:t>Learning</a:t>
          </a:r>
          <a:endParaRPr lang="en-US" b="1" dirty="0"/>
        </a:p>
      </dgm:t>
    </dgm:pt>
    <dgm:pt modelId="{A1DB60C2-904E-41A6-BE57-61F3BE071314}" type="parTrans" cxnId="{0802A2E6-9DB1-4AA8-8296-CFB657BD5E76}">
      <dgm:prSet/>
      <dgm:spPr/>
      <dgm:t>
        <a:bodyPr/>
        <a:lstStyle/>
        <a:p>
          <a:endParaRPr lang="en-US"/>
        </a:p>
      </dgm:t>
    </dgm:pt>
    <dgm:pt modelId="{E5F5B154-3BED-486E-BF80-48C3EDE76CCE}" type="sibTrans" cxnId="{0802A2E6-9DB1-4AA8-8296-CFB657BD5E76}">
      <dgm:prSet/>
      <dgm:spPr/>
      <dgm:t>
        <a:bodyPr/>
        <a:lstStyle/>
        <a:p>
          <a:endParaRPr lang="en-US"/>
        </a:p>
      </dgm:t>
    </dgm:pt>
    <dgm:pt modelId="{E9BA6A9C-DB8C-4240-8C17-55F554B99657}" type="pres">
      <dgm:prSet presAssocID="{384889DF-758B-4A52-8A6B-466AC3E228F7}" presName="Name0" presStyleCnt="0">
        <dgm:presLayoutVars>
          <dgm:dir/>
          <dgm:resizeHandles val="exact"/>
        </dgm:presLayoutVars>
      </dgm:prSet>
      <dgm:spPr/>
      <dgm:t>
        <a:bodyPr/>
        <a:lstStyle/>
        <a:p>
          <a:endParaRPr lang="en-US"/>
        </a:p>
      </dgm:t>
    </dgm:pt>
    <dgm:pt modelId="{A08A0C16-9D6F-4C02-BCC0-5B7EC683D501}" type="pres">
      <dgm:prSet presAssocID="{BFB0CDD1-2E8B-481F-B991-5BC13AF09568}" presName="Name5" presStyleLbl="vennNode1" presStyleIdx="0" presStyleCnt="4">
        <dgm:presLayoutVars>
          <dgm:bulletEnabled val="1"/>
        </dgm:presLayoutVars>
      </dgm:prSet>
      <dgm:spPr/>
      <dgm:t>
        <a:bodyPr/>
        <a:lstStyle/>
        <a:p>
          <a:endParaRPr lang="en-US"/>
        </a:p>
      </dgm:t>
    </dgm:pt>
    <dgm:pt modelId="{978EDC09-13C2-4942-AA09-C00D94571B9E}" type="pres">
      <dgm:prSet presAssocID="{1B09E7F6-741F-4F67-A58C-6A3506268596}" presName="space" presStyleCnt="0"/>
      <dgm:spPr/>
    </dgm:pt>
    <dgm:pt modelId="{7D2D7D38-D728-4525-BB77-4E8CC8FA381D}" type="pres">
      <dgm:prSet presAssocID="{15ED86ED-A0C5-4722-BE22-7F99E3D42CF1}" presName="Name5" presStyleLbl="vennNode1" presStyleIdx="1" presStyleCnt="4">
        <dgm:presLayoutVars>
          <dgm:bulletEnabled val="1"/>
        </dgm:presLayoutVars>
      </dgm:prSet>
      <dgm:spPr/>
      <dgm:t>
        <a:bodyPr/>
        <a:lstStyle/>
        <a:p>
          <a:endParaRPr lang="en-US"/>
        </a:p>
      </dgm:t>
    </dgm:pt>
    <dgm:pt modelId="{784D678D-A458-4348-9AAF-2EBA769647C0}" type="pres">
      <dgm:prSet presAssocID="{4070BEC9-72E2-4F62-A41D-3A758080EAC3}" presName="space" presStyleCnt="0"/>
      <dgm:spPr/>
    </dgm:pt>
    <dgm:pt modelId="{AAB46C44-1D92-42AD-8B73-EC1ACAD5686D}" type="pres">
      <dgm:prSet presAssocID="{920A436C-1811-49B2-AF31-0FF54E1B0F9C}" presName="Name5" presStyleLbl="vennNode1" presStyleIdx="2" presStyleCnt="4">
        <dgm:presLayoutVars>
          <dgm:bulletEnabled val="1"/>
        </dgm:presLayoutVars>
      </dgm:prSet>
      <dgm:spPr/>
      <dgm:t>
        <a:bodyPr/>
        <a:lstStyle/>
        <a:p>
          <a:endParaRPr lang="en-US"/>
        </a:p>
      </dgm:t>
    </dgm:pt>
    <dgm:pt modelId="{B321D62D-D62B-4A55-9E56-812B1E047A88}" type="pres">
      <dgm:prSet presAssocID="{68163835-0413-4DB1-9132-5DC5CE7F469F}" presName="space" presStyleCnt="0"/>
      <dgm:spPr/>
    </dgm:pt>
    <dgm:pt modelId="{C9FB3C10-1A90-44AE-A8CD-145638E4D2CE}" type="pres">
      <dgm:prSet presAssocID="{040635B9-4DC0-4F3A-A09B-B03D1A980408}" presName="Name5" presStyleLbl="vennNode1" presStyleIdx="3" presStyleCnt="4">
        <dgm:presLayoutVars>
          <dgm:bulletEnabled val="1"/>
        </dgm:presLayoutVars>
      </dgm:prSet>
      <dgm:spPr/>
      <dgm:t>
        <a:bodyPr/>
        <a:lstStyle/>
        <a:p>
          <a:endParaRPr lang="en-US"/>
        </a:p>
      </dgm:t>
    </dgm:pt>
  </dgm:ptLst>
  <dgm:cxnLst>
    <dgm:cxn modelId="{4AB48BE1-D5E5-45E9-9CB3-7B78B2CD21F2}" type="presOf" srcId="{040635B9-4DC0-4F3A-A09B-B03D1A980408}" destId="{C9FB3C10-1A90-44AE-A8CD-145638E4D2CE}" srcOrd="0" destOrd="0" presId="urn:microsoft.com/office/officeart/2005/8/layout/venn3"/>
    <dgm:cxn modelId="{010BC73F-0AEA-4285-BC80-B06745E77F34}" srcId="{384889DF-758B-4A52-8A6B-466AC3E228F7}" destId="{920A436C-1811-49B2-AF31-0FF54E1B0F9C}" srcOrd="2" destOrd="0" parTransId="{36F63681-6184-47EA-9F32-2B2BB7CE1A53}" sibTransId="{68163835-0413-4DB1-9132-5DC5CE7F469F}"/>
    <dgm:cxn modelId="{1F63DD0F-A379-4884-8EA0-B5F7880FFBB2}" srcId="{384889DF-758B-4A52-8A6B-466AC3E228F7}" destId="{15ED86ED-A0C5-4722-BE22-7F99E3D42CF1}" srcOrd="1" destOrd="0" parTransId="{D0D52642-22B6-4A96-8312-715ED4DE3561}" sibTransId="{4070BEC9-72E2-4F62-A41D-3A758080EAC3}"/>
    <dgm:cxn modelId="{561D121B-4EAF-4A95-B5E8-FC58BC80154E}" type="presOf" srcId="{15ED86ED-A0C5-4722-BE22-7F99E3D42CF1}" destId="{7D2D7D38-D728-4525-BB77-4E8CC8FA381D}" srcOrd="0" destOrd="0" presId="urn:microsoft.com/office/officeart/2005/8/layout/venn3"/>
    <dgm:cxn modelId="{6A4DF848-138A-494D-87C1-39B16E685957}" type="presOf" srcId="{384889DF-758B-4A52-8A6B-466AC3E228F7}" destId="{E9BA6A9C-DB8C-4240-8C17-55F554B99657}" srcOrd="0" destOrd="0" presId="urn:microsoft.com/office/officeart/2005/8/layout/venn3"/>
    <dgm:cxn modelId="{0802A2E6-9DB1-4AA8-8296-CFB657BD5E76}" srcId="{384889DF-758B-4A52-8A6B-466AC3E228F7}" destId="{040635B9-4DC0-4F3A-A09B-B03D1A980408}" srcOrd="3" destOrd="0" parTransId="{A1DB60C2-904E-41A6-BE57-61F3BE071314}" sibTransId="{E5F5B154-3BED-486E-BF80-48C3EDE76CCE}"/>
    <dgm:cxn modelId="{47DFE4D7-FA60-4E8D-91D6-49549F10CFEE}" type="presOf" srcId="{BFB0CDD1-2E8B-481F-B991-5BC13AF09568}" destId="{A08A0C16-9D6F-4C02-BCC0-5B7EC683D501}" srcOrd="0" destOrd="0" presId="urn:microsoft.com/office/officeart/2005/8/layout/venn3"/>
    <dgm:cxn modelId="{C564299B-62B2-417A-94B6-238DBE9D8C7F}" type="presOf" srcId="{920A436C-1811-49B2-AF31-0FF54E1B0F9C}" destId="{AAB46C44-1D92-42AD-8B73-EC1ACAD5686D}" srcOrd="0" destOrd="0" presId="urn:microsoft.com/office/officeart/2005/8/layout/venn3"/>
    <dgm:cxn modelId="{23B036EB-EC98-4DAF-98D3-5D0C39334721}" srcId="{384889DF-758B-4A52-8A6B-466AC3E228F7}" destId="{BFB0CDD1-2E8B-481F-B991-5BC13AF09568}" srcOrd="0" destOrd="0" parTransId="{3892165D-4F6D-43C0-9F70-01DA0B3DB4FD}" sibTransId="{1B09E7F6-741F-4F67-A58C-6A3506268596}"/>
    <dgm:cxn modelId="{E2679A88-1A69-4357-A00C-95B74FC493D5}" type="presParOf" srcId="{E9BA6A9C-DB8C-4240-8C17-55F554B99657}" destId="{A08A0C16-9D6F-4C02-BCC0-5B7EC683D501}" srcOrd="0" destOrd="0" presId="urn:microsoft.com/office/officeart/2005/8/layout/venn3"/>
    <dgm:cxn modelId="{5AE8C7C2-074C-4698-A9B7-89EC2C73274D}" type="presParOf" srcId="{E9BA6A9C-DB8C-4240-8C17-55F554B99657}" destId="{978EDC09-13C2-4942-AA09-C00D94571B9E}" srcOrd="1" destOrd="0" presId="urn:microsoft.com/office/officeart/2005/8/layout/venn3"/>
    <dgm:cxn modelId="{6EA6E5CE-42C2-4010-B48C-921283F160D8}" type="presParOf" srcId="{E9BA6A9C-DB8C-4240-8C17-55F554B99657}" destId="{7D2D7D38-D728-4525-BB77-4E8CC8FA381D}" srcOrd="2" destOrd="0" presId="urn:microsoft.com/office/officeart/2005/8/layout/venn3"/>
    <dgm:cxn modelId="{4FB35876-DC93-4EB0-A13B-12E68BE3B238}" type="presParOf" srcId="{E9BA6A9C-DB8C-4240-8C17-55F554B99657}" destId="{784D678D-A458-4348-9AAF-2EBA769647C0}" srcOrd="3" destOrd="0" presId="urn:microsoft.com/office/officeart/2005/8/layout/venn3"/>
    <dgm:cxn modelId="{67A0643E-0F49-45E3-9413-18BCACD4F754}" type="presParOf" srcId="{E9BA6A9C-DB8C-4240-8C17-55F554B99657}" destId="{AAB46C44-1D92-42AD-8B73-EC1ACAD5686D}" srcOrd="4" destOrd="0" presId="urn:microsoft.com/office/officeart/2005/8/layout/venn3"/>
    <dgm:cxn modelId="{E90C53F5-0A61-4E4E-8783-839E71B762CE}" type="presParOf" srcId="{E9BA6A9C-DB8C-4240-8C17-55F554B99657}" destId="{B321D62D-D62B-4A55-9E56-812B1E047A88}" srcOrd="5" destOrd="0" presId="urn:microsoft.com/office/officeart/2005/8/layout/venn3"/>
    <dgm:cxn modelId="{F76B655E-8508-403E-A254-05F45FE1695B}" type="presParOf" srcId="{E9BA6A9C-DB8C-4240-8C17-55F554B99657}" destId="{C9FB3C10-1A90-44AE-A8CD-145638E4D2CE}" srcOrd="6"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0C16-9D6F-4C02-BCC0-5B7EC683D501}">
      <dsp:nvSpPr>
        <dsp:cNvPr id="0" name=""/>
        <dsp:cNvSpPr/>
      </dsp:nvSpPr>
      <dsp:spPr>
        <a:xfrm>
          <a:off x="2381" y="1514739"/>
          <a:ext cx="2389187" cy="238918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22860" rIns="131485" bIns="22860" numCol="1" spcCol="1270" anchor="ctr" anchorCtr="0">
          <a:noAutofit/>
        </a:bodyPr>
        <a:lstStyle/>
        <a:p>
          <a:pPr lvl="0" algn="ctr" defTabSz="800100">
            <a:lnSpc>
              <a:spcPct val="90000"/>
            </a:lnSpc>
            <a:spcBef>
              <a:spcPct val="0"/>
            </a:spcBef>
            <a:spcAft>
              <a:spcPct val="35000"/>
            </a:spcAft>
          </a:pPr>
          <a:r>
            <a:rPr lang="en-US" sz="1800" b="1" kern="1200" dirty="0" smtClean="0"/>
            <a:t>You are the Teacher That Day</a:t>
          </a:r>
          <a:endParaRPr lang="en-US" sz="1800" b="1" kern="1200" dirty="0"/>
        </a:p>
      </dsp:txBody>
      <dsp:txXfrm>
        <a:off x="352269" y="1864627"/>
        <a:ext cx="1689411" cy="1689411"/>
      </dsp:txXfrm>
    </dsp:sp>
    <dsp:sp modelId="{7D2D7D38-D728-4525-BB77-4E8CC8FA381D}">
      <dsp:nvSpPr>
        <dsp:cNvPr id="0" name=""/>
        <dsp:cNvSpPr/>
      </dsp:nvSpPr>
      <dsp:spPr>
        <a:xfrm>
          <a:off x="1913731" y="1514739"/>
          <a:ext cx="2389187" cy="238918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22860" rIns="131485" bIns="22860" numCol="1" spcCol="1270" anchor="ctr" anchorCtr="0">
          <a:noAutofit/>
        </a:bodyPr>
        <a:lstStyle/>
        <a:p>
          <a:pPr lvl="0" algn="ctr" defTabSz="800100">
            <a:lnSpc>
              <a:spcPct val="90000"/>
            </a:lnSpc>
            <a:spcBef>
              <a:spcPct val="0"/>
            </a:spcBef>
            <a:spcAft>
              <a:spcPct val="35000"/>
            </a:spcAft>
          </a:pPr>
          <a:r>
            <a:rPr lang="en-US" sz="1800" b="1" kern="1200" dirty="0" smtClean="0"/>
            <a:t>It’s Going To Be a Terrific Day</a:t>
          </a:r>
          <a:endParaRPr lang="en-US" sz="1800" b="1" kern="1200" dirty="0"/>
        </a:p>
      </dsp:txBody>
      <dsp:txXfrm>
        <a:off x="2263619" y="1864627"/>
        <a:ext cx="1689411" cy="1689411"/>
      </dsp:txXfrm>
    </dsp:sp>
    <dsp:sp modelId="{AAB46C44-1D92-42AD-8B73-EC1ACAD5686D}">
      <dsp:nvSpPr>
        <dsp:cNvPr id="0" name=""/>
        <dsp:cNvSpPr/>
      </dsp:nvSpPr>
      <dsp:spPr>
        <a:xfrm>
          <a:off x="3825081" y="1514739"/>
          <a:ext cx="2389187" cy="238918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22860" rIns="131485" bIns="22860" numCol="1" spcCol="1270" anchor="ctr" anchorCtr="0">
          <a:noAutofit/>
        </a:bodyPr>
        <a:lstStyle/>
        <a:p>
          <a:pPr lvl="0" algn="ctr" defTabSz="800100">
            <a:lnSpc>
              <a:spcPct val="90000"/>
            </a:lnSpc>
            <a:spcBef>
              <a:spcPct val="0"/>
            </a:spcBef>
            <a:spcAft>
              <a:spcPct val="35000"/>
            </a:spcAft>
          </a:pPr>
          <a:r>
            <a:rPr lang="en-US" sz="1800" b="1" kern="1200" dirty="0" smtClean="0"/>
            <a:t>You Can Always Improve Your Performance</a:t>
          </a:r>
          <a:endParaRPr lang="en-US" sz="1800" b="1" kern="1200" dirty="0"/>
        </a:p>
      </dsp:txBody>
      <dsp:txXfrm>
        <a:off x="4174969" y="1864627"/>
        <a:ext cx="1689411" cy="1689411"/>
      </dsp:txXfrm>
    </dsp:sp>
    <dsp:sp modelId="{C9FB3C10-1A90-44AE-A8CD-145638E4D2CE}">
      <dsp:nvSpPr>
        <dsp:cNvPr id="0" name=""/>
        <dsp:cNvSpPr/>
      </dsp:nvSpPr>
      <dsp:spPr>
        <a:xfrm>
          <a:off x="5736431" y="1514739"/>
          <a:ext cx="2389187" cy="238918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22860" rIns="131485" bIns="22860" numCol="1" spcCol="1270" anchor="ctr" anchorCtr="0">
          <a:noAutofit/>
        </a:bodyPr>
        <a:lstStyle/>
        <a:p>
          <a:pPr lvl="0" algn="ctr" defTabSz="800100">
            <a:lnSpc>
              <a:spcPct val="90000"/>
            </a:lnSpc>
            <a:spcBef>
              <a:spcPct val="0"/>
            </a:spcBef>
            <a:spcAft>
              <a:spcPct val="35000"/>
            </a:spcAft>
          </a:pPr>
          <a:r>
            <a:rPr lang="en-US" sz="1800" b="1" kern="1200" dirty="0" smtClean="0"/>
            <a:t>Fake It Until You Make It</a:t>
          </a:r>
          <a:endParaRPr lang="en-US" sz="1800" b="1" kern="1200" dirty="0"/>
        </a:p>
      </dsp:txBody>
      <dsp:txXfrm>
        <a:off x="6086319" y="1864627"/>
        <a:ext cx="1689411" cy="16894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8A0C16-9D6F-4C02-BCC0-5B7EC683D501}">
      <dsp:nvSpPr>
        <dsp:cNvPr id="0" name=""/>
        <dsp:cNvSpPr/>
      </dsp:nvSpPr>
      <dsp:spPr>
        <a:xfrm>
          <a:off x="2381" y="1514739"/>
          <a:ext cx="2389187" cy="238918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21590" rIns="131485" bIns="21590" numCol="1" spcCol="1270" anchor="ctr" anchorCtr="0">
          <a:noAutofit/>
        </a:bodyPr>
        <a:lstStyle/>
        <a:p>
          <a:pPr lvl="0" algn="ctr" defTabSz="755650">
            <a:lnSpc>
              <a:spcPct val="90000"/>
            </a:lnSpc>
            <a:spcBef>
              <a:spcPct val="0"/>
            </a:spcBef>
            <a:spcAft>
              <a:spcPct val="35000"/>
            </a:spcAft>
          </a:pPr>
          <a:r>
            <a:rPr lang="en-US" sz="1700" b="1" kern="1200" dirty="0" smtClean="0"/>
            <a:t>Brainstorming</a:t>
          </a:r>
          <a:endParaRPr lang="en-US" sz="1700" b="1" kern="1200" dirty="0"/>
        </a:p>
      </dsp:txBody>
      <dsp:txXfrm>
        <a:off x="352269" y="1864627"/>
        <a:ext cx="1689411" cy="1689411"/>
      </dsp:txXfrm>
    </dsp:sp>
    <dsp:sp modelId="{7D2D7D38-D728-4525-BB77-4E8CC8FA381D}">
      <dsp:nvSpPr>
        <dsp:cNvPr id="0" name=""/>
        <dsp:cNvSpPr/>
      </dsp:nvSpPr>
      <dsp:spPr>
        <a:xfrm>
          <a:off x="1913731" y="1514739"/>
          <a:ext cx="2389187" cy="238918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21590" rIns="131485" bIns="21590" numCol="1" spcCol="1270" anchor="ctr" anchorCtr="0">
          <a:noAutofit/>
        </a:bodyPr>
        <a:lstStyle/>
        <a:p>
          <a:pPr lvl="0" algn="ctr" defTabSz="755650">
            <a:lnSpc>
              <a:spcPct val="90000"/>
            </a:lnSpc>
            <a:spcBef>
              <a:spcPct val="0"/>
            </a:spcBef>
            <a:spcAft>
              <a:spcPct val="35000"/>
            </a:spcAft>
          </a:pPr>
          <a:r>
            <a:rPr lang="en-US" sz="1700" b="1" kern="1200" dirty="0" smtClean="0"/>
            <a:t>Pros &amp; Cons</a:t>
          </a:r>
          <a:endParaRPr lang="en-US" sz="1700" b="1" kern="1200" dirty="0"/>
        </a:p>
      </dsp:txBody>
      <dsp:txXfrm>
        <a:off x="2263619" y="1864627"/>
        <a:ext cx="1689411" cy="1689411"/>
      </dsp:txXfrm>
    </dsp:sp>
    <dsp:sp modelId="{AAB46C44-1D92-42AD-8B73-EC1ACAD5686D}">
      <dsp:nvSpPr>
        <dsp:cNvPr id="0" name=""/>
        <dsp:cNvSpPr/>
      </dsp:nvSpPr>
      <dsp:spPr>
        <a:xfrm>
          <a:off x="3825081" y="1514739"/>
          <a:ext cx="2389187" cy="238918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21590" rIns="131485" bIns="21590" numCol="1" spcCol="1270" anchor="ctr" anchorCtr="0">
          <a:noAutofit/>
        </a:bodyPr>
        <a:lstStyle/>
        <a:p>
          <a:pPr lvl="0" algn="ctr" defTabSz="755650">
            <a:lnSpc>
              <a:spcPct val="90000"/>
            </a:lnSpc>
            <a:spcBef>
              <a:spcPct val="0"/>
            </a:spcBef>
            <a:spcAft>
              <a:spcPct val="35000"/>
            </a:spcAft>
          </a:pPr>
          <a:r>
            <a:rPr lang="en-US" sz="1700" b="1" kern="1200" dirty="0" smtClean="0"/>
            <a:t>KWL</a:t>
          </a:r>
          <a:endParaRPr lang="en-US" sz="1700" b="1" kern="1200" dirty="0"/>
        </a:p>
      </dsp:txBody>
      <dsp:txXfrm>
        <a:off x="4174969" y="1864627"/>
        <a:ext cx="1689411" cy="1689411"/>
      </dsp:txXfrm>
    </dsp:sp>
    <dsp:sp modelId="{C9FB3C10-1A90-44AE-A8CD-145638E4D2CE}">
      <dsp:nvSpPr>
        <dsp:cNvPr id="0" name=""/>
        <dsp:cNvSpPr/>
      </dsp:nvSpPr>
      <dsp:spPr>
        <a:xfrm>
          <a:off x="5736431" y="1514739"/>
          <a:ext cx="2389187" cy="2389187"/>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31485" tIns="21590" rIns="131485" bIns="21590" numCol="1" spcCol="1270" anchor="ctr" anchorCtr="0">
          <a:noAutofit/>
        </a:bodyPr>
        <a:lstStyle/>
        <a:p>
          <a:pPr lvl="0" algn="ctr" defTabSz="755650">
            <a:lnSpc>
              <a:spcPct val="90000"/>
            </a:lnSpc>
            <a:spcBef>
              <a:spcPct val="0"/>
            </a:spcBef>
            <a:spcAft>
              <a:spcPct val="35000"/>
            </a:spcAft>
          </a:pPr>
          <a:r>
            <a:rPr lang="en-US" sz="1700" b="1" kern="1200" dirty="0" smtClean="0"/>
            <a:t>Cooperative</a:t>
          </a:r>
        </a:p>
        <a:p>
          <a:pPr lvl="0" algn="ctr" defTabSz="755650">
            <a:lnSpc>
              <a:spcPct val="90000"/>
            </a:lnSpc>
            <a:spcBef>
              <a:spcPct val="0"/>
            </a:spcBef>
            <a:spcAft>
              <a:spcPct val="35000"/>
            </a:spcAft>
          </a:pPr>
          <a:r>
            <a:rPr lang="en-US" sz="1700" b="1" kern="1200" dirty="0" smtClean="0"/>
            <a:t>Learning</a:t>
          </a:r>
          <a:endParaRPr lang="en-US" sz="1700" b="1" kern="1200" dirty="0"/>
        </a:p>
      </dsp:txBody>
      <dsp:txXfrm>
        <a:off x="6086319" y="1864627"/>
        <a:ext cx="1689411" cy="1689411"/>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4CEFC4C5-E68F-477A-8AD9-873294D15DD5}" type="datetimeFigureOut">
              <a:rPr lang="en-US" smtClean="0"/>
              <a:t>8/21/2020</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463D8518-D9AC-476B-BE78-30E864B15192}" type="slidenum">
              <a:rPr lang="en-US" smtClean="0"/>
              <a:t>‹#›</a:t>
            </a:fld>
            <a:endParaRPr lang="en-US"/>
          </a:p>
        </p:txBody>
      </p:sp>
    </p:spTree>
    <p:extLst>
      <p:ext uri="{BB962C8B-B14F-4D97-AF65-F5344CB8AC3E}">
        <p14:creationId xmlns:p14="http://schemas.microsoft.com/office/powerpoint/2010/main" val="20574008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8/21/2020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8/21/2020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8/21/2020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8/21/2020</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8/21/2020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8/21/2020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8/21/2020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800865"/>
            <a:ext cx="9709736" cy="1038953"/>
          </a:xfrm>
        </p:spPr>
        <p:txBody>
          <a:bodyPr/>
          <a:lstStyle/>
          <a:p>
            <a:r>
              <a:rPr lang="en-US" b="1" dirty="0" smtClean="0"/>
              <a:t>OUACHITA PARISH SCHOOLS</a:t>
            </a:r>
            <a:endParaRPr lang="en-US" b="1" dirty="0"/>
          </a:p>
        </p:txBody>
      </p:sp>
      <p:sp>
        <p:nvSpPr>
          <p:cNvPr id="3" name="Subtitle 2"/>
          <p:cNvSpPr>
            <a:spLocks noGrp="1"/>
          </p:cNvSpPr>
          <p:nvPr>
            <p:ph type="subTitle" idx="1"/>
          </p:nvPr>
        </p:nvSpPr>
        <p:spPr>
          <a:xfrm>
            <a:off x="1888092" y="3738218"/>
            <a:ext cx="7766936" cy="1096899"/>
          </a:xfrm>
        </p:spPr>
        <p:txBody>
          <a:bodyPr>
            <a:normAutofit/>
          </a:bodyPr>
          <a:lstStyle/>
          <a:p>
            <a:r>
              <a:rPr lang="en-US" sz="2800" b="1" dirty="0" smtClean="0">
                <a:solidFill>
                  <a:schemeClr val="tx1"/>
                </a:solidFill>
              </a:rPr>
              <a:t>SUBSTITUTE TRAINING &amp; PROCEDURES</a:t>
            </a:r>
            <a:endParaRPr lang="en-US" sz="2800" b="1" dirty="0">
              <a:solidFill>
                <a:schemeClr val="tx1"/>
              </a:solidFill>
            </a:endParaRPr>
          </a:p>
        </p:txBody>
      </p:sp>
      <p:pic>
        <p:nvPicPr>
          <p:cNvPr id="4" name="Picture 3"/>
          <p:cNvPicPr>
            <a:picLocks noChangeAspect="1"/>
          </p:cNvPicPr>
          <p:nvPr/>
        </p:nvPicPr>
        <p:blipFill>
          <a:blip r:embed="rId2"/>
          <a:stretch>
            <a:fillRect/>
          </a:stretch>
        </p:blipFill>
        <p:spPr>
          <a:xfrm>
            <a:off x="10184980" y="5964450"/>
            <a:ext cx="1690691" cy="772412"/>
          </a:xfrm>
          <a:prstGeom prst="rect">
            <a:avLst/>
          </a:prstGeom>
        </p:spPr>
      </p:pic>
    </p:spTree>
    <p:extLst>
      <p:ext uri="{BB962C8B-B14F-4D97-AF65-F5344CB8AC3E}">
        <p14:creationId xmlns:p14="http://schemas.microsoft.com/office/powerpoint/2010/main" val="877748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Goals &amp; Expectations for Substitute Teachers in Ouachita Parish Schools</a:t>
            </a:r>
            <a:endParaRPr lang="en-US" b="1" dirty="0"/>
          </a:p>
        </p:txBody>
      </p:sp>
      <p:sp>
        <p:nvSpPr>
          <p:cNvPr id="3" name="Content Placeholder 2"/>
          <p:cNvSpPr>
            <a:spLocks noGrp="1"/>
          </p:cNvSpPr>
          <p:nvPr>
            <p:ph idx="1"/>
          </p:nvPr>
        </p:nvSpPr>
        <p:spPr>
          <a:xfrm>
            <a:off x="677334" y="2160590"/>
            <a:ext cx="8596668" cy="3078676"/>
          </a:xfrm>
        </p:spPr>
        <p:txBody>
          <a:bodyPr/>
          <a:lstStyle/>
          <a:p>
            <a:r>
              <a:rPr lang="en-US" dirty="0" smtClean="0"/>
              <a:t>The Ouachita Parish School System is very appreciative of our substitute teachers </a:t>
            </a:r>
            <a:r>
              <a:rPr lang="en-US" dirty="0" smtClean="0"/>
              <a:t>who serve </a:t>
            </a:r>
            <a:r>
              <a:rPr lang="en-US" dirty="0" smtClean="0"/>
              <a:t>daily across our district.  In the regular teacher’s absence, you are the teacher.  It is your responsibility to move the learning process forward by maintaining classroom control and continuity in instruction.</a:t>
            </a:r>
          </a:p>
          <a:p>
            <a:r>
              <a:rPr lang="en-US" dirty="0" smtClean="0"/>
              <a:t>The roles of a substitute teacher are to maintain classroom discipline and to carry on the classroom as if he/she were the regular teacher.  </a:t>
            </a:r>
          </a:p>
          <a:p>
            <a:r>
              <a:rPr lang="en-US" dirty="0" smtClean="0"/>
              <a:t>Teachers anticipate that substitutes will follow lesson plans and reinforce behavioral guidelines.  They expect them to supervise students appropriately and to safeguard classroom equipment and supplies.</a:t>
            </a:r>
            <a:endParaRPr lang="en-US" dirty="0"/>
          </a:p>
        </p:txBody>
      </p:sp>
      <p:pic>
        <p:nvPicPr>
          <p:cNvPr id="4" name="Picture 3"/>
          <p:cNvPicPr>
            <a:picLocks noChangeAspect="1"/>
          </p:cNvPicPr>
          <p:nvPr/>
        </p:nvPicPr>
        <p:blipFill>
          <a:blip r:embed="rId2"/>
          <a:stretch>
            <a:fillRect/>
          </a:stretch>
        </p:blipFill>
        <p:spPr>
          <a:xfrm>
            <a:off x="10284739" y="5933562"/>
            <a:ext cx="1688738" cy="774259"/>
          </a:xfrm>
          <a:prstGeom prst="rect">
            <a:avLst/>
          </a:prstGeom>
        </p:spPr>
      </p:pic>
      <p:sp>
        <p:nvSpPr>
          <p:cNvPr id="5" name="Title 1"/>
          <p:cNvSpPr txBox="1">
            <a:spLocks/>
          </p:cNvSpPr>
          <p:nvPr/>
        </p:nvSpPr>
        <p:spPr>
          <a:xfrm>
            <a:off x="393129" y="5273162"/>
            <a:ext cx="8596668" cy="1320800"/>
          </a:xfrm>
          <a:prstGeom prst="rect">
            <a:avLst/>
          </a:prstGeom>
        </p:spPr>
        <p:txBody>
          <a:bodyPr vert="horz" lIns="91440" tIns="45720" rIns="91440" bIns="45720" rtlCol="0" anchor="t">
            <a:normAutofit fontScale="925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smtClean="0"/>
              <a:t>This training should help prepare you for your role as a substitute teacher in the Ouachita Parish School System</a:t>
            </a:r>
            <a:endParaRPr lang="en-US" b="1" dirty="0"/>
          </a:p>
        </p:txBody>
      </p:sp>
    </p:spTree>
    <p:extLst>
      <p:ext uri="{BB962C8B-B14F-4D97-AF65-F5344CB8AC3E}">
        <p14:creationId xmlns:p14="http://schemas.microsoft.com/office/powerpoint/2010/main" val="31390916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329" y="1713471"/>
            <a:ext cx="8596668" cy="3863546"/>
          </a:xfrm>
        </p:spPr>
        <p:txBody>
          <a:bodyPr>
            <a:normAutofit fontScale="90000"/>
          </a:bodyPr>
          <a:lstStyle/>
          <a:p>
            <a:pPr algn="ctr"/>
            <a:r>
              <a:rPr lang="en-US" sz="8900" b="1" dirty="0" smtClean="0">
                <a:solidFill>
                  <a:schemeClr val="accent1">
                    <a:lumMod val="75000"/>
                  </a:schemeClr>
                </a:solidFill>
              </a:rPr>
              <a:t>PROACTIVE</a:t>
            </a:r>
            <a:br>
              <a:rPr lang="en-US" sz="8900" b="1" dirty="0" smtClean="0">
                <a:solidFill>
                  <a:schemeClr val="accent1">
                    <a:lumMod val="75000"/>
                  </a:schemeClr>
                </a:solidFill>
              </a:rPr>
            </a:br>
            <a:r>
              <a:rPr lang="en-US" sz="8900" b="1" dirty="0" smtClean="0">
                <a:solidFill>
                  <a:schemeClr val="accent1">
                    <a:lumMod val="75000"/>
                  </a:schemeClr>
                </a:solidFill>
              </a:rPr>
              <a:t>vs</a:t>
            </a:r>
            <a:br>
              <a:rPr lang="en-US" sz="8900" b="1" dirty="0" smtClean="0">
                <a:solidFill>
                  <a:schemeClr val="accent1">
                    <a:lumMod val="75000"/>
                  </a:schemeClr>
                </a:solidFill>
              </a:rPr>
            </a:br>
            <a:r>
              <a:rPr lang="en-US" sz="8900" b="1" dirty="0" smtClean="0">
                <a:solidFill>
                  <a:schemeClr val="accent1">
                    <a:lumMod val="75000"/>
                  </a:schemeClr>
                </a:solidFill>
              </a:rPr>
              <a:t>REACTIVE</a:t>
            </a:r>
            <a:r>
              <a:rPr lang="en-US" dirty="0" smtClean="0"/>
              <a:t/>
            </a:r>
            <a:br>
              <a:rPr lang="en-US" dirty="0" smtClean="0"/>
            </a:br>
            <a:endParaRPr lang="en-US" dirty="0"/>
          </a:p>
        </p:txBody>
      </p:sp>
      <p:pic>
        <p:nvPicPr>
          <p:cNvPr id="4" name="Picture 3"/>
          <p:cNvPicPr>
            <a:picLocks noChangeAspect="1"/>
          </p:cNvPicPr>
          <p:nvPr/>
        </p:nvPicPr>
        <p:blipFill>
          <a:blip r:embed="rId2"/>
          <a:stretch>
            <a:fillRect/>
          </a:stretch>
        </p:blipFill>
        <p:spPr>
          <a:xfrm>
            <a:off x="10284739" y="5933562"/>
            <a:ext cx="1688738" cy="774259"/>
          </a:xfrm>
          <a:prstGeom prst="rect">
            <a:avLst/>
          </a:prstGeom>
        </p:spPr>
      </p:pic>
    </p:spTree>
    <p:extLst>
      <p:ext uri="{BB962C8B-B14F-4D97-AF65-F5344CB8AC3E}">
        <p14:creationId xmlns:p14="http://schemas.microsoft.com/office/powerpoint/2010/main" val="646411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Establish a Positive Classroom Environment</a:t>
            </a:r>
            <a:endParaRPr lang="en-US" b="1" dirty="0"/>
          </a:p>
        </p:txBody>
      </p:sp>
      <p:sp>
        <p:nvSpPr>
          <p:cNvPr id="3" name="Content Placeholder 2"/>
          <p:cNvSpPr>
            <a:spLocks noGrp="1"/>
          </p:cNvSpPr>
          <p:nvPr>
            <p:ph idx="1"/>
          </p:nvPr>
        </p:nvSpPr>
        <p:spPr>
          <a:xfrm>
            <a:off x="677334" y="2365637"/>
            <a:ext cx="8596668" cy="3861270"/>
          </a:xfrm>
        </p:spPr>
        <p:txBody>
          <a:bodyPr>
            <a:normAutofit/>
          </a:bodyPr>
          <a:lstStyle/>
          <a:p>
            <a:r>
              <a:rPr lang="en-US" dirty="0" smtClean="0"/>
              <a:t>Professional Appearance/Attire</a:t>
            </a:r>
          </a:p>
          <a:p>
            <a:r>
              <a:rPr lang="en-US" dirty="0" smtClean="0"/>
              <a:t>Positive Attitude</a:t>
            </a:r>
          </a:p>
          <a:p>
            <a:r>
              <a:rPr lang="en-US" dirty="0" smtClean="0"/>
              <a:t>Cooperation</a:t>
            </a:r>
          </a:p>
          <a:p>
            <a:r>
              <a:rPr lang="en-US" dirty="0" smtClean="0"/>
              <a:t>Flexibility</a:t>
            </a:r>
          </a:p>
          <a:p>
            <a:r>
              <a:rPr lang="en-US" dirty="0" smtClean="0"/>
              <a:t>Effective Communication Skills</a:t>
            </a:r>
          </a:p>
          <a:p>
            <a:r>
              <a:rPr lang="en-US" dirty="0" smtClean="0"/>
              <a:t>Teaching With Confidence</a:t>
            </a:r>
          </a:p>
          <a:p>
            <a:r>
              <a:rPr lang="en-US" dirty="0" smtClean="0"/>
              <a:t>Enthusiasm</a:t>
            </a:r>
          </a:p>
          <a:p>
            <a:r>
              <a:rPr lang="en-US" dirty="0" smtClean="0"/>
              <a:t>Problem Solving</a:t>
            </a:r>
          </a:p>
          <a:p>
            <a:r>
              <a:rPr lang="en-US" dirty="0" smtClean="0"/>
              <a:t>RESPECT</a:t>
            </a:r>
          </a:p>
          <a:p>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36444221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23784"/>
          </a:xfrm>
        </p:spPr>
        <p:txBody>
          <a:bodyPr>
            <a:normAutofit/>
          </a:bodyPr>
          <a:lstStyle/>
          <a:p>
            <a:pPr algn="ctr"/>
            <a:r>
              <a:rPr lang="en-US" sz="4800" b="1" dirty="0" smtClean="0"/>
              <a:t>“Act As If”</a:t>
            </a:r>
            <a:endParaRPr lang="en-US" sz="4800" b="1"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graphicFrame>
        <p:nvGraphicFramePr>
          <p:cNvPr id="5" name="Diagram 4"/>
          <p:cNvGraphicFramePr/>
          <p:nvPr>
            <p:extLst>
              <p:ext uri="{D42A27DB-BD31-4B8C-83A1-F6EECF244321}">
                <p14:modId xmlns:p14="http://schemas.microsoft.com/office/powerpoint/2010/main" val="3605290309"/>
              </p:ext>
            </p:extLst>
          </p:nvPr>
        </p:nvGraphicFramePr>
        <p:xfrm>
          <a:off x="911668" y="95856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82541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Set the Tone for a Positive Day</a:t>
            </a:r>
            <a:endParaRPr lang="en-US" b="1" dirty="0"/>
          </a:p>
        </p:txBody>
      </p:sp>
      <p:sp>
        <p:nvSpPr>
          <p:cNvPr id="3" name="Content Placeholder 2"/>
          <p:cNvSpPr>
            <a:spLocks noGrp="1"/>
          </p:cNvSpPr>
          <p:nvPr>
            <p:ph idx="1"/>
          </p:nvPr>
        </p:nvSpPr>
        <p:spPr/>
        <p:txBody>
          <a:bodyPr/>
          <a:lstStyle/>
          <a:p>
            <a:r>
              <a:rPr lang="en-US" dirty="0" smtClean="0"/>
              <a:t>Arrive early &amp; review lesson plans, seating charts, emergency procedures</a:t>
            </a:r>
          </a:p>
          <a:p>
            <a:r>
              <a:rPr lang="en-US" dirty="0" smtClean="0"/>
              <a:t>Plan moves in advance – make sure all equipment is available and ready</a:t>
            </a:r>
          </a:p>
          <a:p>
            <a:r>
              <a:rPr lang="en-US" dirty="0" smtClean="0"/>
              <a:t>Introduce yourself, set expectations, and talk to the students</a:t>
            </a:r>
          </a:p>
          <a:p>
            <a:r>
              <a:rPr lang="en-US" dirty="0" smtClean="0"/>
              <a:t>Adhere to the school’s opening exercises (i.e</a:t>
            </a:r>
            <a:r>
              <a:rPr lang="en-US" dirty="0" smtClean="0"/>
              <a:t>., </a:t>
            </a:r>
            <a:r>
              <a:rPr lang="en-US" dirty="0" smtClean="0"/>
              <a:t>“Bell Ringer”)</a:t>
            </a:r>
          </a:p>
          <a:p>
            <a:r>
              <a:rPr lang="en-US" dirty="0" smtClean="0"/>
              <a:t>Be positive!</a:t>
            </a:r>
          </a:p>
          <a:p>
            <a:r>
              <a:rPr lang="en-US" dirty="0" smtClean="0"/>
              <a:t>Circulate around the classroom</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20524439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329" y="1713471"/>
            <a:ext cx="8596668" cy="3863546"/>
          </a:xfrm>
        </p:spPr>
        <p:txBody>
          <a:bodyPr>
            <a:normAutofit fontScale="90000"/>
          </a:bodyPr>
          <a:lstStyle/>
          <a:p>
            <a:pPr algn="ctr"/>
            <a:r>
              <a:rPr lang="en-US" sz="8900" b="1" dirty="0" smtClean="0">
                <a:solidFill>
                  <a:schemeClr val="accent1">
                    <a:lumMod val="75000"/>
                  </a:schemeClr>
                </a:solidFill>
              </a:rPr>
              <a:t>ESTABLISH</a:t>
            </a:r>
            <a:br>
              <a:rPr lang="en-US" sz="8900" b="1" dirty="0" smtClean="0">
                <a:solidFill>
                  <a:schemeClr val="accent1">
                    <a:lumMod val="75000"/>
                  </a:schemeClr>
                </a:solidFill>
              </a:rPr>
            </a:br>
            <a:r>
              <a:rPr lang="en-US" sz="8900" b="1" dirty="0" smtClean="0">
                <a:solidFill>
                  <a:schemeClr val="accent1">
                    <a:lumMod val="75000"/>
                  </a:schemeClr>
                </a:solidFill>
              </a:rPr>
              <a:t>PROCEDURES &amp;</a:t>
            </a:r>
            <a:br>
              <a:rPr lang="en-US" sz="8900" b="1" dirty="0" smtClean="0">
                <a:solidFill>
                  <a:schemeClr val="accent1">
                    <a:lumMod val="75000"/>
                  </a:schemeClr>
                </a:solidFill>
              </a:rPr>
            </a:br>
            <a:r>
              <a:rPr lang="en-US" sz="8900" b="1" dirty="0" smtClean="0">
                <a:solidFill>
                  <a:schemeClr val="accent1">
                    <a:lumMod val="75000"/>
                  </a:schemeClr>
                </a:solidFill>
              </a:rPr>
              <a:t>ROUTINES</a:t>
            </a:r>
            <a:r>
              <a:rPr lang="en-US" dirty="0" smtClean="0">
                <a:solidFill>
                  <a:schemeClr val="tx1"/>
                </a:solidFill>
              </a:rPr>
              <a:t/>
            </a:r>
            <a:br>
              <a:rPr lang="en-US" dirty="0" smtClean="0">
                <a:solidFill>
                  <a:schemeClr val="tx1"/>
                </a:solidFill>
              </a:rPr>
            </a:br>
            <a:endParaRPr lang="en-US" dirty="0">
              <a:solidFill>
                <a:schemeClr val="tx1"/>
              </a:solidFill>
            </a:endParaRPr>
          </a:p>
        </p:txBody>
      </p:sp>
      <p:pic>
        <p:nvPicPr>
          <p:cNvPr id="3" name="Picture 2"/>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30879157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Classroom Management</a:t>
            </a:r>
            <a:endParaRPr lang="en-US" b="1" dirty="0"/>
          </a:p>
        </p:txBody>
      </p:sp>
      <p:sp>
        <p:nvSpPr>
          <p:cNvPr id="3" name="Content Placeholder 2"/>
          <p:cNvSpPr>
            <a:spLocks noGrp="1"/>
          </p:cNvSpPr>
          <p:nvPr>
            <p:ph idx="1"/>
          </p:nvPr>
        </p:nvSpPr>
        <p:spPr>
          <a:xfrm>
            <a:off x="677334" y="1699270"/>
            <a:ext cx="8596668" cy="3880773"/>
          </a:xfrm>
        </p:spPr>
        <p:txBody>
          <a:bodyPr>
            <a:normAutofit/>
          </a:bodyPr>
          <a:lstStyle/>
          <a:p>
            <a:r>
              <a:rPr lang="en-US" dirty="0" smtClean="0"/>
              <a:t>Don’t Yell!</a:t>
            </a:r>
          </a:p>
          <a:p>
            <a:pPr lvl="1"/>
            <a:r>
              <a:rPr lang="en-US" dirty="0" smtClean="0"/>
              <a:t>Classroom management is not about yelling.  Generally it is best to lower the volume of your voice as the volume of the students’ voices increases.  Always use transition techniques and devices.</a:t>
            </a:r>
          </a:p>
          <a:p>
            <a:r>
              <a:rPr lang="en-US" dirty="0" smtClean="0"/>
              <a:t>Get Moving</a:t>
            </a:r>
          </a:p>
          <a:p>
            <a:pPr lvl="1"/>
            <a:r>
              <a:rPr lang="en-US" dirty="0" smtClean="0"/>
              <a:t>One of the easiest things you can do to maintain order in your classroom is to walk </a:t>
            </a:r>
            <a:r>
              <a:rPr lang="en-US" dirty="0" smtClean="0"/>
              <a:t>around.</a:t>
            </a:r>
            <a:endParaRPr lang="en-US" dirty="0" smtClean="0"/>
          </a:p>
          <a:p>
            <a:r>
              <a:rPr lang="en-US" dirty="0" smtClean="0"/>
              <a:t>Follow Classroom Procedures &amp; Routines</a:t>
            </a:r>
          </a:p>
          <a:p>
            <a:pPr lvl="1"/>
            <a:r>
              <a:rPr lang="en-US" dirty="0" smtClean="0"/>
              <a:t>Always put up your hand to </a:t>
            </a:r>
            <a:r>
              <a:rPr lang="en-US" dirty="0" smtClean="0"/>
              <a:t>speak.</a:t>
            </a:r>
            <a:endParaRPr lang="en-US" dirty="0" smtClean="0"/>
          </a:p>
          <a:p>
            <a:pPr lvl="1"/>
            <a:r>
              <a:rPr lang="en-US" dirty="0" smtClean="0"/>
              <a:t>Don’t leave your chair during a lesson without </a:t>
            </a:r>
            <a:r>
              <a:rPr lang="en-US" dirty="0" smtClean="0"/>
              <a:t>permission.</a:t>
            </a:r>
            <a:endParaRPr lang="en-US" dirty="0" smtClean="0"/>
          </a:p>
          <a:p>
            <a:pPr lvl="1"/>
            <a:r>
              <a:rPr lang="en-US" dirty="0" smtClean="0"/>
              <a:t>Be respectful to </a:t>
            </a:r>
            <a:r>
              <a:rPr lang="en-US" dirty="0" smtClean="0"/>
              <a:t>others.</a:t>
            </a:r>
            <a:endParaRPr lang="en-US" dirty="0" smtClean="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16635121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13254"/>
          </a:xfrm>
        </p:spPr>
        <p:txBody>
          <a:bodyPr/>
          <a:lstStyle/>
          <a:p>
            <a:r>
              <a:rPr lang="en-US" b="1" dirty="0" smtClean="0"/>
              <a:t>Confrontations &amp; Attention</a:t>
            </a:r>
            <a:endParaRPr lang="en-US" b="1" dirty="0"/>
          </a:p>
        </p:txBody>
      </p:sp>
      <p:sp>
        <p:nvSpPr>
          <p:cNvPr id="3" name="Content Placeholder 2"/>
          <p:cNvSpPr>
            <a:spLocks noGrp="1"/>
          </p:cNvSpPr>
          <p:nvPr>
            <p:ph idx="1"/>
          </p:nvPr>
        </p:nvSpPr>
        <p:spPr/>
        <p:txBody>
          <a:bodyPr/>
          <a:lstStyle/>
          <a:p>
            <a:r>
              <a:rPr lang="en-US" dirty="0" smtClean="0"/>
              <a:t>Stay calm, lower your voice</a:t>
            </a:r>
          </a:p>
          <a:p>
            <a:r>
              <a:rPr lang="en-US" dirty="0" smtClean="0"/>
              <a:t>Use a specific signal to gain attention</a:t>
            </a:r>
          </a:p>
          <a:p>
            <a:r>
              <a:rPr lang="en-US" dirty="0" smtClean="0"/>
              <a:t>Learn students’ names</a:t>
            </a:r>
          </a:p>
          <a:p>
            <a:r>
              <a:rPr lang="en-US" dirty="0" smtClean="0"/>
              <a:t>Wait before you respond to a student’s behavior</a:t>
            </a:r>
          </a:p>
          <a:p>
            <a:r>
              <a:rPr lang="en-US" dirty="0" smtClean="0"/>
              <a:t>Never become physically involved</a:t>
            </a:r>
          </a:p>
          <a:p>
            <a:r>
              <a:rPr lang="en-US" dirty="0" smtClean="0"/>
              <a:t>Sending students to the office should be the last resort</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15320429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“Top Twelve Principles”</a:t>
            </a:r>
            <a:endParaRPr lang="en-US" b="1" dirty="0"/>
          </a:p>
        </p:txBody>
      </p:sp>
      <p:sp>
        <p:nvSpPr>
          <p:cNvPr id="3" name="Content Placeholder 2"/>
          <p:cNvSpPr>
            <a:spLocks noGrp="1"/>
          </p:cNvSpPr>
          <p:nvPr>
            <p:ph idx="1"/>
          </p:nvPr>
        </p:nvSpPr>
        <p:spPr>
          <a:xfrm>
            <a:off x="677334" y="1581666"/>
            <a:ext cx="8596668" cy="5115696"/>
          </a:xfrm>
        </p:spPr>
        <p:txBody>
          <a:bodyPr>
            <a:normAutofit/>
          </a:bodyPr>
          <a:lstStyle/>
          <a:p>
            <a:r>
              <a:rPr lang="en-US" dirty="0" smtClean="0"/>
              <a:t>No physical contact/touching</a:t>
            </a:r>
          </a:p>
          <a:p>
            <a:r>
              <a:rPr lang="en-US" dirty="0" smtClean="0"/>
              <a:t>Avoiding and handling confrontations</a:t>
            </a:r>
          </a:p>
          <a:p>
            <a:r>
              <a:rPr lang="en-US" dirty="0" smtClean="0"/>
              <a:t>Dealing with a fight</a:t>
            </a:r>
          </a:p>
          <a:p>
            <a:r>
              <a:rPr lang="en-US" dirty="0" smtClean="0"/>
              <a:t>Following the teacher’s lesson plan</a:t>
            </a:r>
          </a:p>
          <a:p>
            <a:r>
              <a:rPr lang="en-US" dirty="0" smtClean="0"/>
              <a:t>Teacher not a friend</a:t>
            </a:r>
          </a:p>
          <a:p>
            <a:r>
              <a:rPr lang="en-US" dirty="0" smtClean="0"/>
              <a:t>Taking accurate attendance</a:t>
            </a:r>
          </a:p>
          <a:p>
            <a:r>
              <a:rPr lang="en-US" dirty="0" smtClean="0"/>
              <a:t>Never leave the classroom unattended</a:t>
            </a:r>
          </a:p>
          <a:p>
            <a:r>
              <a:rPr lang="en-US" dirty="0" smtClean="0"/>
              <a:t>Never transport students in your automobile</a:t>
            </a:r>
          </a:p>
          <a:p>
            <a:r>
              <a:rPr lang="en-US" dirty="0" smtClean="0"/>
              <a:t>Policy on eating food and drinking beverages</a:t>
            </a:r>
          </a:p>
          <a:p>
            <a:r>
              <a:rPr lang="en-US" dirty="0" smtClean="0"/>
              <a:t>Never administer medication</a:t>
            </a:r>
          </a:p>
          <a:p>
            <a:r>
              <a:rPr lang="en-US" dirty="0" smtClean="0"/>
              <a:t>Validate student’s potential</a:t>
            </a:r>
          </a:p>
          <a:p>
            <a:r>
              <a:rPr lang="en-US" dirty="0" smtClean="0"/>
              <a:t>Minimize pronouns/use students’ names</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15739672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659" y="609600"/>
            <a:ext cx="10198443" cy="823784"/>
          </a:xfrm>
        </p:spPr>
        <p:txBody>
          <a:bodyPr>
            <a:normAutofit fontScale="90000"/>
          </a:bodyPr>
          <a:lstStyle/>
          <a:p>
            <a:pPr algn="ctr"/>
            <a:r>
              <a:rPr lang="en-US" sz="4800" b="1" dirty="0" smtClean="0"/>
              <a:t>“Suggested Instructional Strategies”</a:t>
            </a:r>
            <a:endParaRPr lang="en-US" sz="4800" b="1"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graphicFrame>
        <p:nvGraphicFramePr>
          <p:cNvPr id="5" name="Diagram 4"/>
          <p:cNvGraphicFramePr/>
          <p:nvPr>
            <p:extLst>
              <p:ext uri="{D42A27DB-BD31-4B8C-83A1-F6EECF244321}">
                <p14:modId xmlns:p14="http://schemas.microsoft.com/office/powerpoint/2010/main" val="809727596"/>
              </p:ext>
            </p:extLst>
          </p:nvPr>
        </p:nvGraphicFramePr>
        <p:xfrm>
          <a:off x="911668" y="95856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012043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8567" y="1828801"/>
            <a:ext cx="8596668" cy="3171567"/>
          </a:xfrm>
        </p:spPr>
        <p:txBody>
          <a:bodyPr>
            <a:normAutofit fontScale="90000"/>
          </a:bodyPr>
          <a:lstStyle/>
          <a:p>
            <a:pPr algn="ctr"/>
            <a:r>
              <a:rPr lang="en-US" sz="8900" b="1" dirty="0" smtClean="0">
                <a:solidFill>
                  <a:schemeClr val="accent1">
                    <a:lumMod val="75000"/>
                  </a:schemeClr>
                </a:solidFill>
              </a:rPr>
              <a:t>POLICIES &amp;</a:t>
            </a:r>
            <a:br>
              <a:rPr lang="en-US" sz="8900" b="1" dirty="0" smtClean="0">
                <a:solidFill>
                  <a:schemeClr val="accent1">
                    <a:lumMod val="75000"/>
                  </a:schemeClr>
                </a:solidFill>
              </a:rPr>
            </a:br>
            <a:r>
              <a:rPr lang="en-US" sz="8900" b="1" dirty="0" smtClean="0">
                <a:solidFill>
                  <a:schemeClr val="accent1">
                    <a:lumMod val="75000"/>
                  </a:schemeClr>
                </a:solidFill>
              </a:rPr>
              <a:t>PROCEDURES</a:t>
            </a:r>
            <a:r>
              <a:rPr lang="en-US" dirty="0" smtClean="0">
                <a:solidFill>
                  <a:schemeClr val="tx1"/>
                </a:solidFill>
              </a:rPr>
              <a:t/>
            </a:r>
            <a:br>
              <a:rPr lang="en-US" dirty="0" smtClean="0">
                <a:solidFill>
                  <a:schemeClr val="tx1"/>
                </a:solidFill>
              </a:rPr>
            </a:br>
            <a:endParaRPr lang="en-US" dirty="0">
              <a:solidFill>
                <a:schemeClr val="tx1"/>
              </a:solidFill>
            </a:endParaRPr>
          </a:p>
        </p:txBody>
      </p:sp>
      <p:pic>
        <p:nvPicPr>
          <p:cNvPr id="3" name="Picture 2"/>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36270990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Student Accidents or Illness</a:t>
            </a:r>
            <a:endParaRPr lang="en-US" b="1" dirty="0"/>
          </a:p>
        </p:txBody>
      </p:sp>
      <p:sp>
        <p:nvSpPr>
          <p:cNvPr id="3" name="Content Placeholder 2"/>
          <p:cNvSpPr>
            <a:spLocks noGrp="1"/>
          </p:cNvSpPr>
          <p:nvPr>
            <p:ph idx="1"/>
          </p:nvPr>
        </p:nvSpPr>
        <p:spPr/>
        <p:txBody>
          <a:bodyPr/>
          <a:lstStyle/>
          <a:p>
            <a:r>
              <a:rPr lang="en-US" dirty="0" smtClean="0"/>
              <a:t>Notify school nurse and school administrator</a:t>
            </a:r>
          </a:p>
          <a:p>
            <a:r>
              <a:rPr lang="en-US" dirty="0" smtClean="0"/>
              <a:t>Keep student quiet and determine extent of injury/illness</a:t>
            </a:r>
          </a:p>
          <a:p>
            <a:r>
              <a:rPr lang="en-US" dirty="0" smtClean="0"/>
              <a:t>Serious injury, call office or nurse and tell them to call 911</a:t>
            </a:r>
          </a:p>
          <a:p>
            <a:r>
              <a:rPr lang="en-US" dirty="0" smtClean="0"/>
              <a:t>Make anecdotal notes of incident and witnesses</a:t>
            </a:r>
          </a:p>
          <a:p>
            <a:r>
              <a:rPr lang="en-US" dirty="0" smtClean="0"/>
              <a:t>Complete injury/accident report in Main Office before leaving school</a:t>
            </a:r>
          </a:p>
          <a:p>
            <a:r>
              <a:rPr lang="en-US" dirty="0" smtClean="0"/>
              <a:t>Never refuse a child to go to the bathroom or nurse</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32954005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Emergency Drills</a:t>
            </a:r>
            <a:endParaRPr lang="en-US" b="1" dirty="0"/>
          </a:p>
        </p:txBody>
      </p:sp>
      <p:sp>
        <p:nvSpPr>
          <p:cNvPr id="3" name="Content Placeholder 2"/>
          <p:cNvSpPr>
            <a:spLocks noGrp="1"/>
          </p:cNvSpPr>
          <p:nvPr>
            <p:ph idx="1"/>
          </p:nvPr>
        </p:nvSpPr>
        <p:spPr/>
        <p:txBody>
          <a:bodyPr/>
          <a:lstStyle/>
          <a:p>
            <a:r>
              <a:rPr lang="en-US" dirty="0" smtClean="0"/>
              <a:t>Taking accurate student attendance during and after all drills is mandatory</a:t>
            </a:r>
          </a:p>
          <a:p>
            <a:r>
              <a:rPr lang="en-US" dirty="0" smtClean="0"/>
              <a:t>Become familiar with the individual school’s procedures for all types of drills (e.g. fire, lockdowns, evacuations, intruders, etc.)</a:t>
            </a:r>
          </a:p>
          <a:p>
            <a:r>
              <a:rPr lang="en-US" dirty="0" smtClean="0"/>
              <a:t>Report unusual activity to the school’s administrator</a:t>
            </a:r>
          </a:p>
          <a:p>
            <a:r>
              <a:rPr lang="en-US" dirty="0" smtClean="0"/>
              <a:t>Be aware of sensitive students and their reactions</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711541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Before You Leave at the End of the Day</a:t>
            </a:r>
            <a:endParaRPr lang="en-US" b="1" dirty="0"/>
          </a:p>
        </p:txBody>
      </p:sp>
      <p:sp>
        <p:nvSpPr>
          <p:cNvPr id="3" name="Content Placeholder 2"/>
          <p:cNvSpPr>
            <a:spLocks noGrp="1"/>
          </p:cNvSpPr>
          <p:nvPr>
            <p:ph idx="1"/>
          </p:nvPr>
        </p:nvSpPr>
        <p:spPr/>
        <p:txBody>
          <a:bodyPr/>
          <a:lstStyle/>
          <a:p>
            <a:r>
              <a:rPr lang="en-US" dirty="0" smtClean="0"/>
              <a:t>Leave a detailed note for the teacher about the day</a:t>
            </a:r>
          </a:p>
          <a:p>
            <a:r>
              <a:rPr lang="en-US" dirty="0" smtClean="0"/>
              <a:t>Make sure classroom is left as neatly as you found it</a:t>
            </a:r>
          </a:p>
          <a:p>
            <a:r>
              <a:rPr lang="en-US" dirty="0" smtClean="0"/>
              <a:t>Return all teaching materials</a:t>
            </a:r>
          </a:p>
          <a:p>
            <a:r>
              <a:rPr lang="en-US" dirty="0" smtClean="0"/>
              <a:t>Always end the day on a positive note</a:t>
            </a:r>
          </a:p>
          <a:p>
            <a:r>
              <a:rPr lang="en-US" dirty="0" smtClean="0"/>
              <a:t>Sign out in the office</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24280459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Do’s</a:t>
            </a:r>
            <a:endParaRPr lang="en-US" b="1" dirty="0"/>
          </a:p>
        </p:txBody>
      </p:sp>
      <p:sp>
        <p:nvSpPr>
          <p:cNvPr id="3" name="Content Placeholder 2"/>
          <p:cNvSpPr>
            <a:spLocks noGrp="1"/>
          </p:cNvSpPr>
          <p:nvPr>
            <p:ph idx="1"/>
          </p:nvPr>
        </p:nvSpPr>
        <p:spPr>
          <a:xfrm>
            <a:off x="677334" y="1507524"/>
            <a:ext cx="8596668" cy="4253751"/>
          </a:xfrm>
        </p:spPr>
        <p:txBody>
          <a:bodyPr>
            <a:normAutofit/>
          </a:bodyPr>
          <a:lstStyle/>
          <a:p>
            <a:r>
              <a:rPr lang="en-US" dirty="0" smtClean="0"/>
              <a:t>Listen &amp; respond in a professional manner</a:t>
            </a:r>
          </a:p>
          <a:p>
            <a:r>
              <a:rPr lang="en-US" dirty="0" smtClean="0"/>
              <a:t>Think before you speak</a:t>
            </a:r>
          </a:p>
          <a:p>
            <a:r>
              <a:rPr lang="en-US" dirty="0" smtClean="0"/>
              <a:t>Be sensitive</a:t>
            </a:r>
          </a:p>
          <a:p>
            <a:r>
              <a:rPr lang="en-US" dirty="0" smtClean="0"/>
              <a:t>Provide positive feedback</a:t>
            </a:r>
          </a:p>
          <a:p>
            <a:r>
              <a:rPr lang="en-US" dirty="0" smtClean="0"/>
              <a:t>Maintain classroom management</a:t>
            </a:r>
          </a:p>
          <a:p>
            <a:r>
              <a:rPr lang="en-US" dirty="0" smtClean="0"/>
              <a:t>Observe and monitor behaviors</a:t>
            </a:r>
          </a:p>
          <a:p>
            <a:r>
              <a:rPr lang="en-US" dirty="0" smtClean="0"/>
              <a:t>Adhere to the lesson plans</a:t>
            </a:r>
          </a:p>
          <a:p>
            <a:r>
              <a:rPr lang="en-US" dirty="0" smtClean="0"/>
              <a:t>Channel comments in a positive direction</a:t>
            </a:r>
          </a:p>
          <a:p>
            <a:r>
              <a:rPr lang="en-US" dirty="0" smtClean="0"/>
              <a:t>Complete a school incident report as needed</a:t>
            </a:r>
          </a:p>
          <a:p>
            <a:r>
              <a:rPr lang="en-US" dirty="0" smtClean="0"/>
              <a:t>Contact the school’s principal/administrator for assistance when necessary</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1614723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Don’ts</a:t>
            </a:r>
            <a:endParaRPr lang="en-US" b="1" dirty="0"/>
          </a:p>
        </p:txBody>
      </p:sp>
      <p:sp>
        <p:nvSpPr>
          <p:cNvPr id="3" name="Content Placeholder 2"/>
          <p:cNvSpPr>
            <a:spLocks noGrp="1"/>
          </p:cNvSpPr>
          <p:nvPr>
            <p:ph idx="1"/>
          </p:nvPr>
        </p:nvSpPr>
        <p:spPr>
          <a:xfrm>
            <a:off x="677334" y="1756935"/>
            <a:ext cx="8596668" cy="3880773"/>
          </a:xfrm>
        </p:spPr>
        <p:txBody>
          <a:bodyPr/>
          <a:lstStyle/>
          <a:p>
            <a:r>
              <a:rPr lang="en-US" dirty="0" smtClean="0"/>
              <a:t>Make inappropriate comments</a:t>
            </a:r>
          </a:p>
          <a:p>
            <a:r>
              <a:rPr lang="en-US" dirty="0" smtClean="0"/>
              <a:t>Discuss inappropriate topics and subject matter</a:t>
            </a:r>
          </a:p>
          <a:p>
            <a:r>
              <a:rPr lang="en-US" dirty="0" smtClean="0"/>
              <a:t>Permit students to use offensive words and actions</a:t>
            </a:r>
          </a:p>
          <a:p>
            <a:r>
              <a:rPr lang="en-US" dirty="0" smtClean="0"/>
              <a:t>Make comments related to your own personal feelings and opinions</a:t>
            </a:r>
          </a:p>
          <a:p>
            <a:r>
              <a:rPr lang="en-US" dirty="0" smtClean="0"/>
              <a:t>Use negative comments related to a student’s special needs, classifications, mental, physical, and academic abilities</a:t>
            </a:r>
          </a:p>
          <a:p>
            <a:r>
              <a:rPr lang="en-US" dirty="0" smtClean="0"/>
              <a:t>Use sarcastic remarks and inappropriate humor</a:t>
            </a:r>
          </a:p>
          <a:p>
            <a:r>
              <a:rPr lang="en-US" dirty="0" smtClean="0"/>
              <a:t>Use social networking to contact students for any purpose at any time</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37156499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475" y="1103871"/>
            <a:ext cx="8596668" cy="4242485"/>
          </a:xfrm>
        </p:spPr>
        <p:txBody>
          <a:bodyPr>
            <a:noAutofit/>
          </a:bodyPr>
          <a:lstStyle/>
          <a:p>
            <a:pPr algn="ctr"/>
            <a:r>
              <a:rPr lang="en-US" sz="8800" b="1" dirty="0" smtClean="0">
                <a:solidFill>
                  <a:schemeClr val="accent1">
                    <a:lumMod val="75000"/>
                  </a:schemeClr>
                </a:solidFill>
              </a:rPr>
              <a:t>TIPS</a:t>
            </a:r>
            <a:br>
              <a:rPr lang="en-US" sz="8800" b="1" dirty="0" smtClean="0">
                <a:solidFill>
                  <a:schemeClr val="accent1">
                    <a:lumMod val="75000"/>
                  </a:schemeClr>
                </a:solidFill>
              </a:rPr>
            </a:br>
            <a:r>
              <a:rPr lang="en-US" sz="8800" b="1" dirty="0" smtClean="0">
                <a:solidFill>
                  <a:schemeClr val="accent1">
                    <a:lumMod val="75000"/>
                  </a:schemeClr>
                </a:solidFill>
              </a:rPr>
              <a:t>AND</a:t>
            </a:r>
            <a:br>
              <a:rPr lang="en-US" sz="8800" b="1" dirty="0" smtClean="0">
                <a:solidFill>
                  <a:schemeClr val="accent1">
                    <a:lumMod val="75000"/>
                  </a:schemeClr>
                </a:solidFill>
              </a:rPr>
            </a:br>
            <a:r>
              <a:rPr lang="en-US" sz="8800" b="1" dirty="0" smtClean="0">
                <a:solidFill>
                  <a:schemeClr val="accent1">
                    <a:lumMod val="75000"/>
                  </a:schemeClr>
                </a:solidFill>
              </a:rPr>
              <a:t>REMINDERS</a:t>
            </a:r>
            <a:r>
              <a:rPr lang="en-US" sz="4800" dirty="0" smtClean="0">
                <a:solidFill>
                  <a:schemeClr val="tx1"/>
                </a:solidFill>
              </a:rPr>
              <a:t/>
            </a:r>
            <a:br>
              <a:rPr lang="en-US" sz="4800" dirty="0" smtClean="0">
                <a:solidFill>
                  <a:schemeClr val="tx1"/>
                </a:solidFill>
              </a:rPr>
            </a:br>
            <a:endParaRPr lang="en-US" sz="4800" dirty="0">
              <a:solidFill>
                <a:schemeClr val="tx1"/>
              </a:solidFill>
            </a:endParaRPr>
          </a:p>
        </p:txBody>
      </p:sp>
      <p:pic>
        <p:nvPicPr>
          <p:cNvPr id="3" name="Picture 2"/>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28878864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70703"/>
            <a:ext cx="8596668" cy="1320800"/>
          </a:xfrm>
        </p:spPr>
        <p:txBody>
          <a:bodyPr/>
          <a:lstStyle/>
          <a:p>
            <a:r>
              <a:rPr lang="en-US" b="1" dirty="0" smtClean="0"/>
              <a:t>Pre-Assignment</a:t>
            </a:r>
            <a:endParaRPr lang="en-US" b="1" dirty="0"/>
          </a:p>
        </p:txBody>
      </p:sp>
      <p:sp>
        <p:nvSpPr>
          <p:cNvPr id="3" name="Content Placeholder 2"/>
          <p:cNvSpPr>
            <a:spLocks noGrp="1"/>
          </p:cNvSpPr>
          <p:nvPr>
            <p:ph idx="1"/>
          </p:nvPr>
        </p:nvSpPr>
        <p:spPr>
          <a:xfrm>
            <a:off x="677334" y="1263561"/>
            <a:ext cx="8596668" cy="5350476"/>
          </a:xfrm>
        </p:spPr>
        <p:txBody>
          <a:bodyPr>
            <a:normAutofit/>
          </a:bodyPr>
          <a:lstStyle/>
          <a:p>
            <a:r>
              <a:rPr lang="en-US" dirty="0" smtClean="0"/>
              <a:t>Upon arrival, all substitutes must wear OPSB issued identification badges</a:t>
            </a:r>
          </a:p>
          <a:p>
            <a:r>
              <a:rPr lang="en-US" dirty="0" smtClean="0"/>
              <a:t>Always dress professionally</a:t>
            </a:r>
          </a:p>
          <a:p>
            <a:r>
              <a:rPr lang="en-US" dirty="0" smtClean="0"/>
              <a:t>Arrive at your assigned school early enough to report to the Main Office in order to receive the information necessary for the day and to prepare for your assignment</a:t>
            </a:r>
          </a:p>
          <a:p>
            <a:r>
              <a:rPr lang="en-US" dirty="0" smtClean="0"/>
              <a:t>In the event you are unable to report to your scheduled assignment, you must notify the Leave Office and the school you were assigned</a:t>
            </a:r>
          </a:p>
          <a:p>
            <a:r>
              <a:rPr lang="en-US" dirty="0" smtClean="0"/>
              <a:t>Report to the Main Office, sign in at the beginning of the school day and sign out at the end of the school day</a:t>
            </a:r>
          </a:p>
          <a:p>
            <a:r>
              <a:rPr lang="en-US" dirty="0" smtClean="0"/>
              <a:t>Introduce yourself to the school secretary, principal (if available) and teachers in nearby classrooms to your assignment</a:t>
            </a:r>
          </a:p>
          <a:p>
            <a:r>
              <a:rPr lang="en-US" dirty="0" smtClean="0"/>
              <a:t>Review and adhere to the regular lesson plans and activities prepared for you</a:t>
            </a:r>
          </a:p>
          <a:p>
            <a:r>
              <a:rPr lang="en-US" dirty="0" smtClean="0"/>
              <a:t>Check with the Main Office in the event that no plans were left for you</a:t>
            </a:r>
          </a:p>
          <a:p>
            <a:r>
              <a:rPr lang="en-US" dirty="0" smtClean="0"/>
              <a:t>Review the school’s emergency evacuation and classroom lock down procedures</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23905190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95416"/>
            <a:ext cx="8596668" cy="807308"/>
          </a:xfrm>
        </p:spPr>
        <p:txBody>
          <a:bodyPr/>
          <a:lstStyle/>
          <a:p>
            <a:r>
              <a:rPr lang="en-US" b="1" dirty="0" smtClean="0"/>
              <a:t>In-Assignment</a:t>
            </a:r>
            <a:endParaRPr lang="en-US" b="1" dirty="0"/>
          </a:p>
        </p:txBody>
      </p:sp>
      <p:sp>
        <p:nvSpPr>
          <p:cNvPr id="3" name="Content Placeholder 2"/>
          <p:cNvSpPr>
            <a:spLocks noGrp="1"/>
          </p:cNvSpPr>
          <p:nvPr>
            <p:ph idx="1"/>
          </p:nvPr>
        </p:nvSpPr>
        <p:spPr>
          <a:xfrm>
            <a:off x="677334" y="1145060"/>
            <a:ext cx="8596668" cy="5371070"/>
          </a:xfrm>
        </p:spPr>
        <p:txBody>
          <a:bodyPr>
            <a:normAutofit/>
          </a:bodyPr>
          <a:lstStyle/>
          <a:p>
            <a:r>
              <a:rPr lang="en-US" dirty="0" smtClean="0"/>
              <a:t>Welcome students as they enter the classroom in a professional, caring manner and treat them with </a:t>
            </a:r>
            <a:r>
              <a:rPr lang="en-US" dirty="0" smtClean="0"/>
              <a:t>respect.</a:t>
            </a:r>
            <a:endParaRPr lang="en-US" dirty="0" smtClean="0"/>
          </a:p>
          <a:p>
            <a:r>
              <a:rPr lang="en-US" dirty="0" smtClean="0"/>
              <a:t>Immediately print your name and title (Mr. Mrs., Ms.) on the </a:t>
            </a:r>
            <a:r>
              <a:rPr lang="en-US" dirty="0" smtClean="0"/>
              <a:t>board.</a:t>
            </a:r>
            <a:endParaRPr lang="en-US" dirty="0" smtClean="0"/>
          </a:p>
          <a:p>
            <a:r>
              <a:rPr lang="en-US" dirty="0" smtClean="0"/>
              <a:t>Speak clearly and project your voice in order for all students to hear and understand </a:t>
            </a:r>
            <a:r>
              <a:rPr lang="en-US" dirty="0" smtClean="0"/>
              <a:t>you.</a:t>
            </a:r>
            <a:endParaRPr lang="en-US" dirty="0" smtClean="0"/>
          </a:p>
          <a:p>
            <a:r>
              <a:rPr lang="en-US" dirty="0" smtClean="0"/>
              <a:t>Demonstrate confidence when giving directions to students and during </a:t>
            </a:r>
            <a:r>
              <a:rPr lang="en-US" dirty="0" smtClean="0"/>
              <a:t>instruction.</a:t>
            </a:r>
            <a:endParaRPr lang="en-US" dirty="0" smtClean="0"/>
          </a:p>
          <a:p>
            <a:r>
              <a:rPr lang="en-US" dirty="0" smtClean="0"/>
              <a:t>Take attendance in every </a:t>
            </a:r>
            <a:r>
              <a:rPr lang="en-US" dirty="0" smtClean="0"/>
              <a:t>class.</a:t>
            </a:r>
            <a:endParaRPr lang="en-US" dirty="0" smtClean="0"/>
          </a:p>
          <a:p>
            <a:r>
              <a:rPr lang="en-US" dirty="0" smtClean="0"/>
              <a:t>Set expectations and procedures clearly at the beginning of the </a:t>
            </a:r>
            <a:r>
              <a:rPr lang="en-US" dirty="0" smtClean="0"/>
              <a:t>day.</a:t>
            </a:r>
            <a:endParaRPr lang="en-US" dirty="0" smtClean="0"/>
          </a:p>
          <a:p>
            <a:r>
              <a:rPr lang="en-US" dirty="0" smtClean="0"/>
              <a:t>Maintain classroom control at all times.  Remain professional and never lose control or use inappropriate language even during frustrating and stressful </a:t>
            </a:r>
            <a:r>
              <a:rPr lang="en-US" dirty="0" smtClean="0"/>
              <a:t>situations.</a:t>
            </a:r>
            <a:endParaRPr lang="en-US" dirty="0" smtClean="0"/>
          </a:p>
          <a:p>
            <a:r>
              <a:rPr lang="en-US" dirty="0" smtClean="0"/>
              <a:t>Never confront or threaten an individual student in front of other students.  Isolate the student and address the issue </a:t>
            </a:r>
            <a:r>
              <a:rPr lang="en-US" dirty="0" smtClean="0"/>
              <a:t>individually.</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806833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In-Assignment </a:t>
            </a:r>
            <a:r>
              <a:rPr lang="en-US" b="1" i="1" dirty="0" smtClean="0"/>
              <a:t>(continued)</a:t>
            </a:r>
            <a:endParaRPr lang="en-US" b="1" i="1" dirty="0"/>
          </a:p>
        </p:txBody>
      </p:sp>
      <p:sp>
        <p:nvSpPr>
          <p:cNvPr id="3" name="Content Placeholder 2"/>
          <p:cNvSpPr>
            <a:spLocks noGrp="1"/>
          </p:cNvSpPr>
          <p:nvPr>
            <p:ph idx="1"/>
          </p:nvPr>
        </p:nvSpPr>
        <p:spPr>
          <a:xfrm>
            <a:off x="677334" y="1507524"/>
            <a:ext cx="8596668" cy="4253751"/>
          </a:xfrm>
        </p:spPr>
        <p:txBody>
          <a:bodyPr>
            <a:normAutofit/>
          </a:bodyPr>
          <a:lstStyle/>
          <a:p>
            <a:r>
              <a:rPr lang="en-US" dirty="0" smtClean="0"/>
              <a:t>Never call students an inappropriate name or tell them to “shut up”.  Remain professional at all </a:t>
            </a:r>
            <a:r>
              <a:rPr lang="en-US" dirty="0" smtClean="0"/>
              <a:t>times.</a:t>
            </a:r>
            <a:endParaRPr lang="en-US" dirty="0" smtClean="0"/>
          </a:p>
          <a:p>
            <a:r>
              <a:rPr lang="en-US" dirty="0" smtClean="0"/>
              <a:t>Telling inappropriate stories, gossip, jokes, sharing personal information, and using inappropriate language in the school and classroom is strictly </a:t>
            </a:r>
            <a:r>
              <a:rPr lang="en-US" dirty="0" smtClean="0"/>
              <a:t>prohibited. </a:t>
            </a:r>
            <a:endParaRPr lang="en-US" dirty="0" smtClean="0"/>
          </a:p>
          <a:p>
            <a:r>
              <a:rPr lang="en-US" dirty="0" smtClean="0"/>
              <a:t>Adhere to the district’s policy on the acceptable use of cell phones, school’s computers and Internet.  You shouldn’t use your cell phone in the classroom or use the school’s computers for personal </a:t>
            </a:r>
            <a:r>
              <a:rPr lang="en-US" dirty="0" smtClean="0"/>
              <a:t>business.</a:t>
            </a:r>
            <a:endParaRPr lang="en-US" dirty="0" smtClean="0"/>
          </a:p>
          <a:p>
            <a:r>
              <a:rPr lang="en-US" dirty="0" smtClean="0"/>
              <a:t>Supervise students at all times.  In the event of an emergency that requires you to leave the classroom, notify the Main Office and wait for another teacher to supervise your class.  Students should never be left </a:t>
            </a:r>
            <a:r>
              <a:rPr lang="en-US" dirty="0" smtClean="0"/>
              <a:t>unattended.</a:t>
            </a:r>
            <a:endParaRPr lang="en-US" dirty="0" smtClean="0"/>
          </a:p>
          <a:p>
            <a:r>
              <a:rPr lang="en-US" dirty="0" smtClean="0"/>
              <a:t>Circulate throughout the classroom to maintain control and assist individual </a:t>
            </a:r>
            <a:r>
              <a:rPr lang="en-US" dirty="0" smtClean="0"/>
              <a:t>students.</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1955608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Post Assignment</a:t>
            </a:r>
            <a:endParaRPr lang="en-US" b="1" dirty="0"/>
          </a:p>
        </p:txBody>
      </p:sp>
      <p:sp>
        <p:nvSpPr>
          <p:cNvPr id="3" name="Content Placeholder 2"/>
          <p:cNvSpPr>
            <a:spLocks noGrp="1"/>
          </p:cNvSpPr>
          <p:nvPr>
            <p:ph idx="1"/>
          </p:nvPr>
        </p:nvSpPr>
        <p:spPr>
          <a:xfrm>
            <a:off x="677334" y="1507524"/>
            <a:ext cx="8596668" cy="4253751"/>
          </a:xfrm>
        </p:spPr>
        <p:txBody>
          <a:bodyPr>
            <a:normAutofit/>
          </a:bodyPr>
          <a:lstStyle/>
          <a:p>
            <a:r>
              <a:rPr lang="en-US" dirty="0" smtClean="0"/>
              <a:t>Leave a brief note for the regular teacher or complete the school’s substitute checklist (</a:t>
            </a:r>
            <a:r>
              <a:rPr lang="en-US" i="1" dirty="0" smtClean="0"/>
              <a:t>if </a:t>
            </a:r>
            <a:r>
              <a:rPr lang="en-US" i="1" dirty="0" smtClean="0"/>
              <a:t>available.</a:t>
            </a:r>
            <a:r>
              <a:rPr lang="en-US" dirty="0" smtClean="0"/>
              <a:t>)</a:t>
            </a:r>
            <a:endParaRPr lang="en-US" dirty="0" smtClean="0"/>
          </a:p>
          <a:p>
            <a:r>
              <a:rPr lang="en-US" dirty="0" smtClean="0"/>
              <a:t>Leave the classroom in the same or better condition than you found </a:t>
            </a:r>
            <a:r>
              <a:rPr lang="en-US" dirty="0" smtClean="0"/>
              <a:t>it.</a:t>
            </a:r>
            <a:endParaRPr lang="en-US" dirty="0" smtClean="0"/>
          </a:p>
          <a:p>
            <a:r>
              <a:rPr lang="en-US" dirty="0" smtClean="0"/>
              <a:t>Return all teacher materials that were provided to you (</a:t>
            </a:r>
            <a:r>
              <a:rPr lang="en-US" i="1" dirty="0" smtClean="0"/>
              <a:t>if applicable</a:t>
            </a:r>
            <a:r>
              <a:rPr lang="en-US" dirty="0" smtClean="0"/>
              <a:t>) and the classroom keys to the Main </a:t>
            </a:r>
            <a:r>
              <a:rPr lang="en-US" dirty="0" smtClean="0"/>
              <a:t>Office.</a:t>
            </a:r>
            <a:endParaRPr lang="en-US"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38545924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971" y="1005015"/>
            <a:ext cx="9982428" cy="4629666"/>
          </a:xfrm>
        </p:spPr>
        <p:txBody>
          <a:bodyPr>
            <a:normAutofit fontScale="90000"/>
          </a:bodyPr>
          <a:lstStyle/>
          <a:p>
            <a:pPr algn="ctr"/>
            <a:r>
              <a:rPr lang="en-US" sz="9600" b="1" dirty="0" smtClean="0"/>
              <a:t>CONSISTENCY,</a:t>
            </a:r>
            <a:br>
              <a:rPr lang="en-US" sz="9600" b="1" dirty="0" smtClean="0"/>
            </a:br>
            <a:r>
              <a:rPr lang="en-US" sz="9600" b="1" dirty="0" smtClean="0"/>
              <a:t>RESPECT, &amp;</a:t>
            </a:r>
            <a:br>
              <a:rPr lang="en-US" sz="9600" b="1" dirty="0" smtClean="0"/>
            </a:br>
            <a:r>
              <a:rPr lang="en-US" sz="9600" b="1" dirty="0" smtClean="0"/>
              <a:t>PROFESSIONALISM</a:t>
            </a:r>
            <a:endParaRPr lang="en-US" sz="9600" b="1" dirty="0"/>
          </a:p>
        </p:txBody>
      </p:sp>
      <p:pic>
        <p:nvPicPr>
          <p:cNvPr id="4" name="Picture 3"/>
          <p:cNvPicPr>
            <a:picLocks noChangeAspect="1"/>
          </p:cNvPicPr>
          <p:nvPr/>
        </p:nvPicPr>
        <p:blipFill>
          <a:blip r:embed="rId2"/>
          <a:stretch>
            <a:fillRect/>
          </a:stretch>
        </p:blipFill>
        <p:spPr>
          <a:xfrm>
            <a:off x="10292555" y="5839778"/>
            <a:ext cx="1688738" cy="774259"/>
          </a:xfrm>
          <a:prstGeom prst="rect">
            <a:avLst/>
          </a:prstGeom>
        </p:spPr>
      </p:pic>
    </p:spTree>
    <p:extLst>
      <p:ext uri="{BB962C8B-B14F-4D97-AF65-F5344CB8AC3E}">
        <p14:creationId xmlns:p14="http://schemas.microsoft.com/office/powerpoint/2010/main" val="321227285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1499</TotalTime>
  <Words>1207</Words>
  <Application>Microsoft Office PowerPoint</Application>
  <PresentationFormat>Widescreen</PresentationFormat>
  <Paragraphs>135</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Trebuchet MS</vt:lpstr>
      <vt:lpstr>Wingdings 3</vt:lpstr>
      <vt:lpstr>Facet</vt:lpstr>
      <vt:lpstr>OUACHITA PARISH SCHOOLS</vt:lpstr>
      <vt:lpstr>Goals &amp; Expectations for Substitute Teachers in Ouachita Parish Schools</vt:lpstr>
      <vt:lpstr>PROACTIVE vs REACTIVE </vt:lpstr>
      <vt:lpstr>Establish a Positive Classroom Environment</vt:lpstr>
      <vt:lpstr>“Act As If”</vt:lpstr>
      <vt:lpstr>Set the Tone for a Positive Day</vt:lpstr>
      <vt:lpstr>ESTABLISH PROCEDURES &amp; ROUTINES </vt:lpstr>
      <vt:lpstr>Classroom Management</vt:lpstr>
      <vt:lpstr>Confrontations &amp; Attention</vt:lpstr>
      <vt:lpstr>“Top Twelve Principles”</vt:lpstr>
      <vt:lpstr>“Suggested Instructional Strategies”</vt:lpstr>
      <vt:lpstr>POLICIES &amp; PROCEDURES </vt:lpstr>
      <vt:lpstr>Student Accidents or Illness</vt:lpstr>
      <vt:lpstr>Emergency Drills</vt:lpstr>
      <vt:lpstr>Before You Leave at the End of the Day</vt:lpstr>
      <vt:lpstr>Do’s</vt:lpstr>
      <vt:lpstr>Don’ts</vt:lpstr>
      <vt:lpstr>TIPS AND REMINDERS </vt:lpstr>
      <vt:lpstr>Pre-Assignment</vt:lpstr>
      <vt:lpstr>In-Assignment</vt:lpstr>
      <vt:lpstr>In-Assignment (continued)</vt:lpstr>
      <vt:lpstr>Post Assignment</vt:lpstr>
      <vt:lpstr>CONSISTENCY, RESPECT, &amp; PROFESSIONALISM</vt:lpstr>
    </vt:vector>
  </TitlesOfParts>
  <Company>OPSB</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OUACHITA PARISH SCHOOLS</dc:title>
  <dc:creator>Todd Guice</dc:creator>
  <cp:lastModifiedBy>Aline Smead</cp:lastModifiedBy>
  <cp:revision>20</cp:revision>
  <cp:lastPrinted>2020-08-20T14:34:49Z</cp:lastPrinted>
  <dcterms:created xsi:type="dcterms:W3CDTF">2019-10-18T17:47:11Z</dcterms:created>
  <dcterms:modified xsi:type="dcterms:W3CDTF">2020-08-21T15:05:54Z</dcterms:modified>
</cp:coreProperties>
</file>