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58" r:id="rId5"/>
    <p:sldId id="260" r:id="rId6"/>
    <p:sldId id="262" r:id="rId7"/>
    <p:sldId id="261" r:id="rId8"/>
    <p:sldId id="266" r:id="rId9"/>
    <p:sldId id="264" r:id="rId10"/>
    <p:sldId id="265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1220739-CC98-40C9-B37C-B1B3AFC3914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61C08F2-4606-4543-9ADD-556426264F73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Epilepsy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960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/>
              <a:t>Allison Ormond, RN</a:t>
            </a:r>
          </a:p>
          <a:p>
            <a:pPr algn="r"/>
            <a:r>
              <a:rPr lang="en-US" dirty="0" smtClean="0"/>
              <a:t>Pamlico County Primary School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About: Epilepsy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brain disorder where the normal pattern of neuronal activity becomes disturbed</a:t>
            </a:r>
          </a:p>
          <a:p>
            <a:r>
              <a:rPr lang="en-US" dirty="0" smtClean="0"/>
              <a:t>This can cause various symptoms, such as: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trange sensations, emotions, and/or behavior </a:t>
            </a:r>
          </a:p>
          <a:p>
            <a:pPr lvl="1"/>
            <a:r>
              <a:rPr lang="en-US" dirty="0" smtClean="0"/>
              <a:t>Convulsions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uscle spasms</a:t>
            </a:r>
          </a:p>
          <a:p>
            <a:pPr lvl="1"/>
            <a:r>
              <a:rPr lang="en-US" dirty="0" smtClean="0"/>
              <a:t>Loss of consciousness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4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Seizures and Epilepsy</a:t>
            </a:r>
            <a:br>
              <a:rPr lang="en-US" dirty="0" smtClean="0"/>
            </a:br>
            <a:r>
              <a:rPr lang="en-US" sz="3600" dirty="0" smtClean="0"/>
              <a:t>Understanding the 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Seizures are a symptom of epilepsy</a:t>
            </a:r>
          </a:p>
          <a:p>
            <a:endParaRPr lang="en-US" dirty="0" smtClean="0"/>
          </a:p>
          <a:p>
            <a:r>
              <a:rPr lang="en-US" dirty="0" smtClean="0"/>
              <a:t>An individual is </a:t>
            </a:r>
            <a:r>
              <a:rPr lang="en-US" dirty="0"/>
              <a:t>considered to have </a:t>
            </a:r>
            <a:r>
              <a:rPr lang="en-US" dirty="0" smtClean="0"/>
              <a:t>epilepsy only </a:t>
            </a:r>
            <a:r>
              <a:rPr lang="en-US" dirty="0"/>
              <a:t>when </a:t>
            </a:r>
            <a:r>
              <a:rPr lang="en-US" dirty="0" smtClean="0"/>
              <a:t>they have had </a:t>
            </a:r>
            <a:r>
              <a:rPr lang="en-US" dirty="0"/>
              <a:t>two or more </a:t>
            </a:r>
            <a:r>
              <a:rPr lang="en-US" dirty="0" smtClean="0"/>
              <a:t>seizures</a:t>
            </a:r>
          </a:p>
          <a:p>
            <a:pPr lvl="1"/>
            <a:r>
              <a:rPr lang="en-US" dirty="0" smtClean="0"/>
              <a:t>Just because an individual has one seizure, does not necessarily make them an epileptic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Anything that disturbs the normal pattern of neuron activity, can lead to seizures</a:t>
            </a:r>
          </a:p>
          <a:p>
            <a:pPr lvl="1"/>
            <a:r>
              <a:rPr lang="en-US" dirty="0" smtClean="0"/>
              <a:t>Illness</a:t>
            </a:r>
          </a:p>
          <a:p>
            <a:pPr lvl="1"/>
            <a:r>
              <a:rPr lang="en-US" dirty="0" smtClean="0"/>
              <a:t>Brain abnormalities/wiring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 imbalance of neurotransmitters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hanges in brain channels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Epilepsy can occur with a combination of these and other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MRI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CT scan</a:t>
            </a:r>
          </a:p>
          <a:p>
            <a:endParaRPr lang="en-US" dirty="0"/>
          </a:p>
          <a:p>
            <a:r>
              <a:rPr lang="en-US" dirty="0" smtClean="0"/>
              <a:t>EEG</a:t>
            </a:r>
            <a:endParaRPr lang="en-US" dirty="0"/>
          </a:p>
        </p:txBody>
      </p:sp>
      <p:pic>
        <p:nvPicPr>
          <p:cNvPr id="1026" name="Picture 2" descr="C:\Users\ALBanks\AppData\Local\Microsoft\Windows\Temporary Internet Files\Content.IE5\FW5N6GXC\subconstien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032558"/>
            <a:ext cx="3924300" cy="391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05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diagnosis of epilepsy and frequent seizures can lead to:</a:t>
            </a:r>
          </a:p>
          <a:p>
            <a:pPr lvl="1"/>
            <a:r>
              <a:rPr lang="en-US" dirty="0" smtClean="0"/>
              <a:t>Frustration </a:t>
            </a:r>
          </a:p>
          <a:p>
            <a:pPr lvl="1"/>
            <a:r>
              <a:rPr lang="en-US" dirty="0" smtClean="0"/>
              <a:t>Bullying</a:t>
            </a:r>
          </a:p>
          <a:p>
            <a:pPr lvl="1"/>
            <a:r>
              <a:rPr lang="en-US" dirty="0" smtClean="0"/>
              <a:t>Teasing</a:t>
            </a:r>
          </a:p>
          <a:p>
            <a:pPr lvl="1"/>
            <a:r>
              <a:rPr lang="en-US" dirty="0" smtClean="0"/>
              <a:t>Embarrassment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nxiety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Prolonged, uncontrolled seizures can result in brain damage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8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</a:t>
            </a:r>
            <a:r>
              <a:rPr lang="en-US" b="1" u="sng" dirty="0" smtClean="0"/>
              <a:t>not</a:t>
            </a:r>
            <a:r>
              <a:rPr lang="en-US" dirty="0" smtClean="0"/>
              <a:t> be cured</a:t>
            </a:r>
          </a:p>
          <a:p>
            <a:r>
              <a:rPr lang="en-US" dirty="0" smtClean="0"/>
              <a:t>Can be controlled with:</a:t>
            </a:r>
          </a:p>
          <a:p>
            <a:pPr lvl="1"/>
            <a:r>
              <a:rPr lang="en-US" dirty="0" smtClean="0"/>
              <a:t>Diet</a:t>
            </a:r>
          </a:p>
          <a:p>
            <a:pPr lvl="1"/>
            <a:r>
              <a:rPr lang="en-US" dirty="0" smtClean="0"/>
              <a:t>Medication(s)</a:t>
            </a:r>
          </a:p>
          <a:p>
            <a:pPr lvl="1"/>
            <a:r>
              <a:rPr lang="en-US" dirty="0" smtClean="0"/>
              <a:t>Devices</a:t>
            </a:r>
          </a:p>
          <a:p>
            <a:pPr lvl="1"/>
            <a:r>
              <a:rPr lang="en-US" dirty="0" smtClean="0"/>
              <a:t>Surgery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Seizures </a:t>
            </a:r>
            <a:r>
              <a:rPr lang="en-US" dirty="0"/>
              <a:t>can be controlled </a:t>
            </a:r>
            <a:r>
              <a:rPr lang="en-US" dirty="0" smtClean="0"/>
              <a:t>in nearly </a:t>
            </a:r>
            <a:r>
              <a:rPr lang="en-US" b="1" dirty="0"/>
              <a:t>70 %</a:t>
            </a:r>
            <a:r>
              <a:rPr lang="en-US" dirty="0"/>
              <a:t> of individuals diagnosed with epilepsy</a:t>
            </a:r>
          </a:p>
        </p:txBody>
      </p:sp>
    </p:spTree>
    <p:extLst>
      <p:ext uri="{BB962C8B-B14F-4D97-AF65-F5344CB8AC3E}">
        <p14:creationId xmlns:p14="http://schemas.microsoft.com/office/powerpoint/2010/main" val="3456805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Helping with a </a:t>
            </a:r>
            <a:br>
              <a:rPr lang="en-US" dirty="0" smtClean="0"/>
            </a:br>
            <a:r>
              <a:rPr lang="en-US" dirty="0" smtClean="0"/>
              <a:t>Tonic-</a:t>
            </a:r>
            <a:r>
              <a:rPr lang="en-US" dirty="0" err="1" smtClean="0"/>
              <a:t>Clonic</a:t>
            </a:r>
            <a:r>
              <a:rPr lang="en-US" dirty="0" smtClean="0"/>
              <a:t> Seizure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Ease the person to the floor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Turn the person gently onto one side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Clear the area around the person of anything hard or sharp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Put something soft and flat, like a folded jacket, under his or her head (Prevent injury by removing eyeglasses, loosening neck ties/shirt, etc.)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Time the seizure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Call 911 if the seizure lasts longer than 5 minutes.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27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Helping Care for Individuals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After a Seizure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Stay with the individual until the seizure ends and they are fully awake </a:t>
            </a:r>
          </a:p>
          <a:p>
            <a:r>
              <a:rPr lang="en-US" dirty="0" smtClean="0"/>
              <a:t>After it ends, help the individual sit up safely</a:t>
            </a:r>
          </a:p>
          <a:p>
            <a:r>
              <a:rPr lang="en-US" dirty="0" smtClean="0"/>
              <a:t>Once they are alert and able to communicate, explain what happened</a:t>
            </a:r>
          </a:p>
          <a:p>
            <a:pPr lvl="1"/>
            <a:r>
              <a:rPr lang="en-US" dirty="0" smtClean="0"/>
              <a:t>Comfort the person and speak calmly</a:t>
            </a:r>
          </a:p>
          <a:p>
            <a:r>
              <a:rPr lang="en-US" dirty="0" smtClean="0"/>
              <a:t>Check to see if the individual is wearing a medical bracelet or other emergency information</a:t>
            </a:r>
          </a:p>
          <a:p>
            <a:r>
              <a:rPr lang="en-US" dirty="0" smtClean="0"/>
              <a:t>Arrange appropriate transportation for the individual</a:t>
            </a:r>
          </a:p>
          <a:p>
            <a:pPr lvl="1"/>
            <a:r>
              <a:rPr lang="en-US" dirty="0" smtClean="0"/>
              <a:t>Do not allow them to drive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0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NOT…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Do not</a:t>
            </a:r>
            <a:r>
              <a:rPr lang="en-US" dirty="0" smtClean="0"/>
              <a:t> hold the individual down or try to stop their movements</a:t>
            </a:r>
          </a:p>
          <a:p>
            <a:r>
              <a:rPr lang="en-US" u="sng" dirty="0" smtClean="0"/>
              <a:t>Do not</a:t>
            </a:r>
            <a:r>
              <a:rPr lang="en-US" dirty="0" smtClean="0"/>
              <a:t> put anything in the individual’s mouth</a:t>
            </a:r>
          </a:p>
          <a:p>
            <a:pPr lvl="1"/>
            <a:r>
              <a:rPr lang="en-US" dirty="0" smtClean="0"/>
              <a:t>This can injure teeth or the jaw</a:t>
            </a:r>
          </a:p>
          <a:p>
            <a:pPr lvl="1"/>
            <a:r>
              <a:rPr lang="en-US" dirty="0" smtClean="0"/>
              <a:t>An individual having a seizure cannot swallow his or her tongue</a:t>
            </a:r>
          </a:p>
          <a:p>
            <a:r>
              <a:rPr lang="en-US" u="sng" dirty="0" smtClean="0"/>
              <a:t>Do not</a:t>
            </a:r>
            <a:r>
              <a:rPr lang="en-US" dirty="0" smtClean="0"/>
              <a:t> try to give CPR rescue breaths</a:t>
            </a:r>
          </a:p>
          <a:p>
            <a:pPr lvl="1"/>
            <a:r>
              <a:rPr lang="en-US" dirty="0" smtClean="0"/>
              <a:t>People usually start breathing again on their own after a seizure</a:t>
            </a:r>
          </a:p>
          <a:p>
            <a:r>
              <a:rPr lang="en-US" u="sng" dirty="0" smtClean="0"/>
              <a:t>Do not</a:t>
            </a:r>
            <a:r>
              <a:rPr lang="en-US" dirty="0" smtClean="0"/>
              <a:t> offer the individual water or food until they are fully alert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25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CDC. (2018, January 17). Epilepsy. Retrieved 	January 23, 2018, from 	https://www.cdc.gov/epilepsy/about/fir	st-aid.htm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National Institute of Neurological Disorders 	and Stroke. (2017, April 3). Epilepsy 	Information Page. Retrieved January 23, 	2018, from 	https://www.ninds.nih.gov/Disorders/Al	l-Disorders/Epilepsy-Information-	Page#disorders-r1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49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71</TotalTime>
  <Words>412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Foundry</vt:lpstr>
      <vt:lpstr>Epilepsy </vt:lpstr>
      <vt:lpstr>About: Epilepsy</vt:lpstr>
      <vt:lpstr>Seizures and Epilepsy Understanding the difference</vt:lpstr>
      <vt:lpstr>The Causes</vt:lpstr>
      <vt:lpstr>Diagnostic Tests</vt:lpstr>
      <vt:lpstr>Potential Concerns</vt:lpstr>
      <vt:lpstr>Management</vt:lpstr>
      <vt:lpstr>Helping with a  Tonic-Clonic Seizure</vt:lpstr>
      <vt:lpstr>Helping Care for Individuals After a Seizure</vt:lpstr>
      <vt:lpstr>DO NOT…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Epilepsy </dc:title>
  <dc:creator>Windows User</dc:creator>
  <cp:lastModifiedBy>Windows User</cp:lastModifiedBy>
  <cp:revision>18</cp:revision>
  <dcterms:created xsi:type="dcterms:W3CDTF">2018-01-23T18:57:35Z</dcterms:created>
  <dcterms:modified xsi:type="dcterms:W3CDTF">2018-01-24T12:45:08Z</dcterms:modified>
</cp:coreProperties>
</file>