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5" r:id="rId4"/>
    <p:sldId id="257" r:id="rId5"/>
    <p:sldId id="262" r:id="rId6"/>
    <p:sldId id="261" r:id="rId7"/>
    <p:sldId id="259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EF6817B-2067-440B-A6BA-0714203B2505}" type="datetimeFigureOut">
              <a:rPr lang="en-US" smtClean="0"/>
              <a:t>1/23/2018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833D0C3-DE96-490B-9F1A-77350A4779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b="1" dirty="0" smtClean="0"/>
              <a:t>Asthma</a:t>
            </a:r>
            <a:endParaRPr lang="en-US" sz="6600" b="1" dirty="0"/>
          </a:p>
        </p:txBody>
      </p:sp>
      <p:sp>
        <p:nvSpPr>
          <p:cNvPr id="4" name="Rectangle 3"/>
          <p:cNvSpPr/>
          <p:nvPr/>
        </p:nvSpPr>
        <p:spPr>
          <a:xfrm>
            <a:off x="4419600" y="609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/>
              <a:t>Allison Ormond, RN</a:t>
            </a:r>
          </a:p>
          <a:p>
            <a:pPr algn="r"/>
            <a:r>
              <a:rPr lang="en-US" dirty="0" smtClean="0"/>
              <a:t>Pamlico County Primary School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10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Asthma: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a chronic (long-term) lung disease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Makes it difficult to breathe by:</a:t>
            </a:r>
          </a:p>
          <a:p>
            <a:pPr lvl="1"/>
            <a:r>
              <a:rPr lang="en-US" dirty="0" smtClean="0"/>
              <a:t>Inflaming/narrowing </a:t>
            </a:r>
            <a:r>
              <a:rPr lang="en-US" dirty="0"/>
              <a:t>the body’s airways</a:t>
            </a:r>
          </a:p>
          <a:p>
            <a:pPr lvl="1"/>
            <a:r>
              <a:rPr lang="en-US" dirty="0" smtClean="0"/>
              <a:t>Increasing </a:t>
            </a:r>
            <a:r>
              <a:rPr lang="en-US" dirty="0"/>
              <a:t>mucous </a:t>
            </a:r>
            <a:r>
              <a:rPr lang="en-US" dirty="0" smtClean="0"/>
              <a:t>production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274320" lvl="1" indent="0">
              <a:buNone/>
            </a:pPr>
            <a:endParaRPr lang="en-US" dirty="0"/>
          </a:p>
        </p:txBody>
      </p:sp>
      <p:pic>
        <p:nvPicPr>
          <p:cNvPr id="1026" name="Picture 2" descr="C:\Users\ALBanks\AppData\Local\Microsoft\Windows\Temporary Internet Files\Content.IE5\6GL23WG0\19346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535680"/>
            <a:ext cx="3581400" cy="2865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90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cause of asthma, is unknown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is believed that there is a genetic </a:t>
            </a:r>
            <a:r>
              <a:rPr lang="en-US" dirty="0"/>
              <a:t>and </a:t>
            </a:r>
            <a:r>
              <a:rPr lang="en-US" dirty="0" smtClean="0"/>
              <a:t>an environmental </a:t>
            </a:r>
            <a:r>
              <a:rPr lang="en-US" dirty="0"/>
              <a:t>component </a:t>
            </a:r>
            <a:r>
              <a:rPr lang="en-US" dirty="0" smtClean="0"/>
              <a:t>of asthma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R</a:t>
            </a:r>
            <a:r>
              <a:rPr lang="en-US" dirty="0" smtClean="0"/>
              <a:t>isk factors, include:</a:t>
            </a:r>
            <a:endParaRPr lang="en-US" dirty="0"/>
          </a:p>
          <a:p>
            <a:pPr lvl="1"/>
            <a:r>
              <a:rPr lang="en-US" dirty="0" smtClean="0"/>
              <a:t>A family history </a:t>
            </a:r>
            <a:r>
              <a:rPr lang="en-US" dirty="0"/>
              <a:t>of asthma</a:t>
            </a:r>
          </a:p>
          <a:p>
            <a:pPr lvl="1"/>
            <a:r>
              <a:rPr lang="en-US" dirty="0"/>
              <a:t>Certain respiratory illnesses during childhood</a:t>
            </a:r>
          </a:p>
          <a:p>
            <a:pPr lvl="1"/>
            <a:r>
              <a:rPr lang="en-US" dirty="0"/>
              <a:t>Exposure to irritants (i.e. cigarette smoke)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80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Wheezing </a:t>
            </a:r>
          </a:p>
          <a:p>
            <a:pPr marL="0" indent="0" algn="ctr">
              <a:buNone/>
            </a:pPr>
            <a:r>
              <a:rPr lang="en-US" dirty="0" smtClean="0"/>
              <a:t>Cough</a:t>
            </a:r>
          </a:p>
          <a:p>
            <a:pPr marL="0" indent="0" algn="ctr">
              <a:buNone/>
            </a:pPr>
            <a:r>
              <a:rPr lang="en-US" dirty="0" smtClean="0"/>
              <a:t>Shortness of breath</a:t>
            </a:r>
          </a:p>
          <a:p>
            <a:pPr marL="0" indent="0" algn="ctr">
              <a:buNone/>
            </a:pPr>
            <a:r>
              <a:rPr lang="en-US" dirty="0"/>
              <a:t>Chest tightness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0164" y="4343400"/>
            <a:ext cx="8686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 smtClean="0">
                <a:ln>
                  <a:solidFill>
                    <a:schemeClr val="tx1"/>
                  </a:solidFill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These signs and symptoms can be very severe and they are potentially fatal</a:t>
            </a:r>
            <a:endParaRPr lang="en-US" sz="3600" dirty="0">
              <a:ln>
                <a:solidFill>
                  <a:schemeClr val="tx1"/>
                </a:solidFill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7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Asthma can be triggered by:</a:t>
            </a:r>
          </a:p>
          <a:p>
            <a:pPr lvl="1"/>
            <a:r>
              <a:rPr lang="en-US" dirty="0" smtClean="0"/>
              <a:t>Allergens</a:t>
            </a:r>
          </a:p>
          <a:p>
            <a:pPr lvl="1"/>
            <a:r>
              <a:rPr lang="en-US" dirty="0" smtClean="0"/>
              <a:t>Irritants </a:t>
            </a:r>
          </a:p>
          <a:p>
            <a:pPr lvl="1"/>
            <a:r>
              <a:rPr lang="en-US" dirty="0" smtClean="0"/>
              <a:t>Medications </a:t>
            </a:r>
          </a:p>
          <a:p>
            <a:pPr lvl="1"/>
            <a:r>
              <a:rPr lang="en-US" dirty="0" smtClean="0"/>
              <a:t>Illness</a:t>
            </a:r>
          </a:p>
          <a:p>
            <a:pPr lvl="1"/>
            <a:r>
              <a:rPr lang="en-US" dirty="0" smtClean="0"/>
              <a:t>Weather </a:t>
            </a:r>
          </a:p>
          <a:p>
            <a:pPr lvl="1"/>
            <a:r>
              <a:rPr lang="en-US" dirty="0" smtClean="0"/>
              <a:t>Physical activity </a:t>
            </a:r>
            <a:endParaRPr lang="en-US" dirty="0"/>
          </a:p>
        </p:txBody>
      </p:sp>
      <p:pic>
        <p:nvPicPr>
          <p:cNvPr id="5122" name="Picture 2" descr="C:\Users\ALBanks\AppData\Local\Microsoft\Windows\Temporary Internet Files\Content.IE5\8E6WJA5W\16158-illustration-of-a-black-and-white-smoking-symbol-pv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046084"/>
            <a:ext cx="3733800" cy="2222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LBanks\AppData\Local\Microsoft\Windows\Temporary Internet Files\Content.IE5\FW5N6GXC\601px-pharmacistsmortar-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89" y="1143000"/>
            <a:ext cx="2391167" cy="19853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LBanks\AppData\Local\Microsoft\Windows\Temporary Internet Files\Content.IE5\S26HJS8R\exercise-with-dumbbells-symbol-hi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889" y="3657600"/>
            <a:ext cx="2743200" cy="2610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736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Lung function test</a:t>
            </a:r>
          </a:p>
          <a:p>
            <a:pPr lvl="1"/>
            <a:r>
              <a:rPr lang="en-US" dirty="0" smtClean="0"/>
              <a:t>The best way to diagnose asthma (for certain)</a:t>
            </a:r>
          </a:p>
          <a:p>
            <a:pPr lvl="1"/>
            <a:r>
              <a:rPr lang="en-US" dirty="0" smtClean="0"/>
              <a:t>Spirometry </a:t>
            </a:r>
          </a:p>
          <a:p>
            <a:pPr lvl="2"/>
            <a:r>
              <a:rPr lang="en-US" dirty="0" smtClean="0"/>
              <a:t>Measures how much you inhale and exhale </a:t>
            </a:r>
          </a:p>
          <a:p>
            <a:pPr lvl="2"/>
            <a:r>
              <a:rPr lang="en-US" dirty="0" smtClean="0"/>
              <a:t>Can measure your breath speed</a:t>
            </a:r>
          </a:p>
          <a:p>
            <a:r>
              <a:rPr lang="en-US" dirty="0" smtClean="0"/>
              <a:t>Physical exam</a:t>
            </a:r>
          </a:p>
          <a:p>
            <a:r>
              <a:rPr lang="en-US" dirty="0" smtClean="0"/>
              <a:t>Medical history</a:t>
            </a:r>
          </a:p>
          <a:p>
            <a:pPr lvl="1"/>
            <a:r>
              <a:rPr lang="en-US" dirty="0" smtClean="0"/>
              <a:t>Analyzing the type and frequency </a:t>
            </a:r>
          </a:p>
          <a:p>
            <a:pPr marL="274320" lvl="1" indent="0">
              <a:buNone/>
            </a:pPr>
            <a:r>
              <a:rPr lang="en-US" dirty="0"/>
              <a:t> </a:t>
            </a:r>
            <a:r>
              <a:rPr lang="en-US" dirty="0" smtClean="0"/>
              <a:t>   of symptoms</a:t>
            </a:r>
          </a:p>
          <a:p>
            <a:endParaRPr lang="en-US" dirty="0"/>
          </a:p>
        </p:txBody>
      </p:sp>
      <p:pic>
        <p:nvPicPr>
          <p:cNvPr id="3075" name="Picture 3" descr="C:\Users\ALBanks\AppData\Local\Microsoft\Windows\Temporary Internet Files\Content.IE5\S26HJS8R\Thoracic&amp;Respiratory-01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657600"/>
            <a:ext cx="3048006" cy="251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1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/>
              <a:t>As of yet, there is </a:t>
            </a:r>
            <a:r>
              <a:rPr lang="en-US" sz="4000" b="1" u="sng" dirty="0" smtClean="0"/>
              <a:t>no</a:t>
            </a:r>
            <a:r>
              <a:rPr lang="en-US" sz="4000" b="1" dirty="0" smtClean="0"/>
              <a:t> cure</a:t>
            </a:r>
          </a:p>
          <a:p>
            <a:endParaRPr lang="en-US" sz="600" dirty="0" smtClean="0"/>
          </a:p>
          <a:p>
            <a:r>
              <a:rPr lang="en-US" dirty="0" smtClean="0"/>
              <a:t>Prevent asthma attacks</a:t>
            </a:r>
          </a:p>
          <a:p>
            <a:r>
              <a:rPr lang="en-US" dirty="0" smtClean="0"/>
              <a:t>Follow your asthma action plan</a:t>
            </a:r>
          </a:p>
          <a:p>
            <a:r>
              <a:rPr lang="en-US" dirty="0" smtClean="0"/>
              <a:t>Used prescribed medications, as directed</a:t>
            </a:r>
          </a:p>
          <a:p>
            <a:pPr lvl="1"/>
            <a:r>
              <a:rPr lang="en-US" dirty="0" smtClean="0"/>
              <a:t>Quick relief medications </a:t>
            </a:r>
          </a:p>
          <a:p>
            <a:pPr lvl="1"/>
            <a:r>
              <a:rPr lang="en-US" dirty="0" smtClean="0"/>
              <a:t>Long-term control medications</a:t>
            </a:r>
          </a:p>
          <a:p>
            <a:r>
              <a:rPr lang="en-US" dirty="0" smtClean="0"/>
              <a:t>Identify and avoid any “triggers” </a:t>
            </a:r>
          </a:p>
          <a:p>
            <a:r>
              <a:rPr lang="en-US" dirty="0" smtClean="0"/>
              <a:t>Track your asthma </a:t>
            </a:r>
          </a:p>
          <a:p>
            <a:pPr lvl="1"/>
            <a:r>
              <a:rPr lang="en-US" dirty="0" smtClean="0"/>
              <a:t>Peak flow meter</a:t>
            </a:r>
          </a:p>
          <a:p>
            <a:r>
              <a:rPr lang="en-US" dirty="0" smtClean="0"/>
              <a:t>Participate in regular check-ups </a:t>
            </a:r>
            <a:endParaRPr lang="en-US" dirty="0"/>
          </a:p>
        </p:txBody>
      </p:sp>
      <p:pic>
        <p:nvPicPr>
          <p:cNvPr id="2050" name="Picture 2" descr="C:\Users\ALBanks\AppData\Local\Microsoft\Windows\Temporary Internet Files\Content.IE5\FW5N6GXC\Allergie-bekämpfen-Tipps-gegen-Asthm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943350"/>
            <a:ext cx="3174471" cy="238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31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Emergency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the prescribed treatment and medications are not effective in relieving an asthma attack…</a:t>
            </a:r>
          </a:p>
          <a:p>
            <a:pPr marL="0" indent="0">
              <a:buNone/>
            </a:pPr>
            <a:r>
              <a:rPr lang="en-US" sz="4300" b="1" dirty="0" smtClean="0"/>
              <a:t>	  CALL YOUR DOCTOR</a:t>
            </a:r>
          </a:p>
          <a:p>
            <a:endParaRPr lang="en-US" dirty="0"/>
          </a:p>
          <a:p>
            <a:r>
              <a:rPr lang="en-US" dirty="0" smtClean="0"/>
              <a:t>If you notice any:</a:t>
            </a:r>
          </a:p>
          <a:p>
            <a:pPr lvl="1"/>
            <a:r>
              <a:rPr lang="en-US" dirty="0" smtClean="0"/>
              <a:t>Discoloration in your skin and/or nail beds</a:t>
            </a:r>
          </a:p>
          <a:p>
            <a:pPr lvl="1"/>
            <a:r>
              <a:rPr lang="en-US" dirty="0" smtClean="0"/>
              <a:t>Difficulty talking </a:t>
            </a:r>
          </a:p>
          <a:p>
            <a:pPr lvl="1"/>
            <a:r>
              <a:rPr lang="en-US" dirty="0" smtClean="0"/>
              <a:t>Difficulty standing and/or walking</a:t>
            </a:r>
          </a:p>
          <a:p>
            <a:pPr lvl="1"/>
            <a:r>
              <a:rPr lang="en-US" dirty="0" smtClean="0"/>
              <a:t>Feelings of impending doom</a:t>
            </a:r>
          </a:p>
          <a:p>
            <a:pPr marL="274320" lvl="1" indent="0" algn="ctr">
              <a:buNone/>
            </a:pPr>
            <a:r>
              <a:rPr lang="en-US" sz="4300" b="1" dirty="0" smtClean="0"/>
              <a:t>CALL </a:t>
            </a:r>
            <a:r>
              <a:rPr lang="en-US" sz="4300" b="1" dirty="0" smtClean="0">
                <a:solidFill>
                  <a:srgbClr val="FF0000"/>
                </a:solidFill>
              </a:rPr>
              <a:t>911</a:t>
            </a:r>
          </a:p>
        </p:txBody>
      </p:sp>
    </p:spTree>
    <p:extLst>
      <p:ext uri="{BB962C8B-B14F-4D97-AF65-F5344CB8AC3E}">
        <p14:creationId xmlns:p14="http://schemas.microsoft.com/office/powerpoint/2010/main" val="323855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US" dirty="0" smtClean="0"/>
              <a:t>U.S. Department of Health &amp; Human Services. 	(</a:t>
            </a:r>
            <a:r>
              <a:rPr lang="en-US" dirty="0" err="1" smtClean="0"/>
              <a:t>n.d.</a:t>
            </a:r>
            <a:r>
              <a:rPr lang="en-US" dirty="0" smtClean="0"/>
              <a:t>). 	Asthma. Retrieved January 23, 2018, from 	https://www.nhlbi.nih.gov/health-topics/asthma</a:t>
            </a:r>
            <a:endParaRPr lang="en-US" dirty="0"/>
          </a:p>
        </p:txBody>
      </p:sp>
      <p:pic>
        <p:nvPicPr>
          <p:cNvPr id="6147" name="Picture 3" descr="C:\Users\ALBanks\AppData\Local\Microsoft\Windows\Temporary Internet Files\Content.IE5\S26HJS8R\internet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124200"/>
            <a:ext cx="3352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92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213</TotalTime>
  <Words>229</Words>
  <Application>Microsoft Office PowerPoint</Application>
  <PresentationFormat>On-screen Show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Clarity</vt:lpstr>
      <vt:lpstr>Asthma</vt:lpstr>
      <vt:lpstr>Asthma:</vt:lpstr>
      <vt:lpstr>The Cause</vt:lpstr>
      <vt:lpstr>Signs and Symptoms</vt:lpstr>
      <vt:lpstr>Triggers</vt:lpstr>
      <vt:lpstr>Diagnosis </vt:lpstr>
      <vt:lpstr>Treatment </vt:lpstr>
      <vt:lpstr>Emergency Care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27</cp:revision>
  <dcterms:created xsi:type="dcterms:W3CDTF">2018-01-23T13:54:24Z</dcterms:created>
  <dcterms:modified xsi:type="dcterms:W3CDTF">2018-01-23T17:42:40Z</dcterms:modified>
</cp:coreProperties>
</file>