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8" r:id="rId3"/>
    <p:sldId id="259" r:id="rId4"/>
    <p:sldId id="260" r:id="rId5"/>
    <p:sldId id="257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56" autoAdjust="0"/>
    <p:restoredTop sz="94660"/>
  </p:normalViewPr>
  <p:slideViewPr>
    <p:cSldViewPr>
      <p:cViewPr varScale="1">
        <p:scale>
          <a:sx n="69" d="100"/>
          <a:sy n="69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43F8F5FA-064E-4B97-8748-D4D94467E80A}" type="datetimeFigureOut">
              <a:rPr lang="en-US" smtClean="0"/>
              <a:t>1/19/2018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824855FB-F471-415E-BE08-95ACBF1B14B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ransition spd="slow">
    <p:push dir="u"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Strep Throat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4419600" y="60960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 smtClean="0"/>
              <a:t>Allison Ormond, RN</a:t>
            </a:r>
          </a:p>
          <a:p>
            <a:pPr algn="r"/>
            <a:r>
              <a:rPr lang="en-US" dirty="0" smtClean="0"/>
              <a:t>Pamlico County Primary School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3475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Caused by a bacteria 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A Streptococcus, also known as group </a:t>
            </a:r>
            <a:r>
              <a:rPr lang="en-US" dirty="0">
                <a:solidFill>
                  <a:schemeClr val="tx1"/>
                </a:solidFill>
              </a:rPr>
              <a:t>A </a:t>
            </a:r>
            <a:r>
              <a:rPr lang="en-US" dirty="0" smtClean="0">
                <a:solidFill>
                  <a:schemeClr val="tx1"/>
                </a:solidFill>
              </a:rPr>
              <a:t>strep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ALBanks\AppData\Local\Microsoft\Windows\Temporary Internet Files\Content.IE5\6GL23WG0\a6597135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636" y="3600450"/>
            <a:ext cx="3429000" cy="2571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chemeClr val="tx2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66370932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Sore throat </a:t>
            </a:r>
          </a:p>
          <a:p>
            <a:r>
              <a:rPr lang="en-US" dirty="0" smtClean="0"/>
              <a:t>Pain with swallowing</a:t>
            </a:r>
          </a:p>
          <a:p>
            <a:r>
              <a:rPr lang="en-US" dirty="0" smtClean="0"/>
              <a:t>Fever ≥101°F</a:t>
            </a:r>
          </a:p>
          <a:p>
            <a:r>
              <a:rPr lang="en-US" dirty="0" smtClean="0"/>
              <a:t>Red and/or swollen tonsils </a:t>
            </a:r>
          </a:p>
          <a:p>
            <a:r>
              <a:rPr lang="en-US" dirty="0" smtClean="0"/>
              <a:t>Tiny red marks on the roof of the mouth </a:t>
            </a:r>
          </a:p>
          <a:p>
            <a:r>
              <a:rPr lang="en-US" dirty="0" smtClean="0"/>
              <a:t>Swollen lymph nodes </a:t>
            </a:r>
          </a:p>
          <a:p>
            <a:endParaRPr lang="en-US" dirty="0"/>
          </a:p>
          <a:p>
            <a:r>
              <a:rPr lang="en-US" dirty="0" smtClean="0"/>
              <a:t>Individuals may exhibit any or all of these symptoms </a:t>
            </a:r>
          </a:p>
        </p:txBody>
      </p:sp>
    </p:spTree>
    <p:extLst>
      <p:ext uri="{BB962C8B-B14F-4D97-AF65-F5344CB8AC3E}">
        <p14:creationId xmlns:p14="http://schemas.microsoft.com/office/powerpoint/2010/main" val="330196047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1066800"/>
          </a:xfrm>
        </p:spPr>
        <p:txBody>
          <a:bodyPr/>
          <a:lstStyle/>
          <a:p>
            <a:r>
              <a:rPr lang="en-US" dirty="0" smtClean="0"/>
              <a:t>Transmission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325112"/>
          </a:xfrm>
        </p:spPr>
        <p:txBody>
          <a:bodyPr/>
          <a:lstStyle/>
          <a:p>
            <a:r>
              <a:rPr lang="en-US" dirty="0" smtClean="0"/>
              <a:t>Spread through contact with droplets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Wash your hands frequently, with soap and water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If you cough or sneeze, do it in </a:t>
            </a:r>
            <a:r>
              <a:rPr lang="en-US" dirty="0" smtClean="0">
                <a:solidFill>
                  <a:schemeClr val="tx1"/>
                </a:solidFill>
              </a:rPr>
              <a:t>your </a:t>
            </a:r>
            <a:r>
              <a:rPr lang="en-US" dirty="0" smtClean="0">
                <a:solidFill>
                  <a:schemeClr val="tx1"/>
                </a:solidFill>
              </a:rPr>
              <a:t>sleeve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Do not share food or drinks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09600" y="3581400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r>
              <a:rPr lang="en-US" sz="4000" b="0" dirty="0" smtClean="0">
                <a:effectLst/>
              </a:rPr>
              <a:t>Diagnosis</a:t>
            </a:r>
            <a:r>
              <a:rPr lang="en-US" b="0" dirty="0" smtClean="0">
                <a:effectLst/>
              </a:rPr>
              <a:t> </a:t>
            </a:r>
            <a:endParaRPr lang="en-US" b="0" dirty="0">
              <a:effectLst/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>
          <a:xfrm>
            <a:off x="609600" y="4572000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r>
              <a:rPr lang="en-US" sz="2800" dirty="0" smtClean="0"/>
              <a:t>Quick strep test</a:t>
            </a:r>
          </a:p>
          <a:p>
            <a:pPr lvl="1"/>
            <a:r>
              <a:rPr lang="en-US" sz="2600" dirty="0" smtClean="0"/>
              <a:t>A doctor swabs your throat to see if group A strep bacteria are present  </a:t>
            </a:r>
          </a:p>
          <a:p>
            <a:r>
              <a:rPr lang="en-US" sz="2800" dirty="0"/>
              <a:t>Strep throat cannot be diagnosed by sight</a:t>
            </a:r>
          </a:p>
          <a:p>
            <a:pPr lvl="1"/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3982809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Antibiotic therapy 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Individuals diagnosed with strep throat should stay home until: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They no longer have a fever</a:t>
            </a:r>
          </a:p>
          <a:p>
            <a:pPr lvl="1"/>
            <a:r>
              <a:rPr lang="en-US" dirty="0" smtClean="0">
                <a:solidFill>
                  <a:schemeClr val="tx1"/>
                </a:solidFill>
              </a:rPr>
              <a:t>They have taken prescribed antibiotics for at least 24 hours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3022937"/>
            <a:ext cx="7848600" cy="1015663"/>
          </a:xfrm>
          <a:prstGeom prst="rect">
            <a:avLst/>
          </a:prstGeom>
          <a:gradFill flip="none" rotWithShape="1">
            <a:gsLst>
              <a:gs pos="0">
                <a:schemeClr val="accent2">
                  <a:tint val="1000"/>
                  <a:satMod val="255000"/>
                </a:schemeClr>
              </a:gs>
              <a:gs pos="55000">
                <a:schemeClr val="accent2">
                  <a:tint val="12000"/>
                  <a:satMod val="255000"/>
                </a:schemeClr>
              </a:gs>
              <a:gs pos="100000">
                <a:schemeClr val="accent2">
                  <a:tint val="45000"/>
                  <a:satMod val="250000"/>
                </a:schemeClr>
              </a:gs>
            </a:gsLst>
            <a:lin ang="16200000" scaled="1"/>
            <a:tileRect/>
          </a:gradFill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accent2"/>
                </a:solidFill>
              </a:rPr>
              <a:t>Often times, individuals feel better before completing their full course of antibiotics. Despite this, it is vital to complete the full course of prescribed antibiotics. </a:t>
            </a:r>
          </a:p>
        </p:txBody>
      </p:sp>
    </p:spTree>
    <p:extLst>
      <p:ext uri="{BB962C8B-B14F-4D97-AF65-F5344CB8AC3E}">
        <p14:creationId xmlns:p14="http://schemas.microsoft.com/office/powerpoint/2010/main" val="280614476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-457200">
              <a:buNone/>
            </a:pPr>
            <a:r>
              <a:rPr lang="en-US" dirty="0"/>
              <a:t>CDC. (2018, January 11). Strep Throat . </a:t>
            </a:r>
            <a:r>
              <a:rPr lang="en-US" dirty="0" smtClean="0"/>
              <a:t>	Retrieved 	January </a:t>
            </a:r>
            <a:r>
              <a:rPr lang="en-US" dirty="0"/>
              <a:t>19, 2018, from </a:t>
            </a:r>
            <a:r>
              <a:rPr lang="en-US" dirty="0" smtClean="0"/>
              <a:t>	https</a:t>
            </a:r>
            <a:r>
              <a:rPr lang="en-US" dirty="0"/>
              <a:t>://</a:t>
            </a:r>
            <a:r>
              <a:rPr lang="en-US" dirty="0" smtClean="0"/>
              <a:t>www.cdc.gov/dotw/strepthroat/in	dex.html</a:t>
            </a:r>
            <a:endParaRPr lang="en-US" dirty="0"/>
          </a:p>
        </p:txBody>
      </p:sp>
      <p:pic>
        <p:nvPicPr>
          <p:cNvPr id="2052" name="Picture 4" descr="C:\Users\ALBanks\AppData\Local\Microsoft\Windows\Temporary Internet Files\Content.IE5\S26HJS8R\250px-Cdc_logo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941" y="4049468"/>
            <a:ext cx="3226459" cy="2503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LBanks\AppData\Local\Microsoft\Windows\Temporary Internet Files\Content.IE5\8E6WJA5W\simple-globe-search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4191000"/>
            <a:ext cx="236220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355818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78</TotalTime>
  <Words>185</Words>
  <Application>Microsoft Office PowerPoint</Application>
  <PresentationFormat>On-screen Show (4:3)</PresentationFormat>
  <Paragraphs>36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Urban</vt:lpstr>
      <vt:lpstr>Strep Throat</vt:lpstr>
      <vt:lpstr>About</vt:lpstr>
      <vt:lpstr>Symptoms </vt:lpstr>
      <vt:lpstr>Transmission</vt:lpstr>
      <vt:lpstr>Treatment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Strep Throat</dc:title>
  <dc:creator>Windows User</dc:creator>
  <cp:lastModifiedBy>Windows User</cp:lastModifiedBy>
  <cp:revision>19</cp:revision>
  <dcterms:created xsi:type="dcterms:W3CDTF">2018-01-19T17:12:39Z</dcterms:created>
  <dcterms:modified xsi:type="dcterms:W3CDTF">2018-01-19T18:37:29Z</dcterms:modified>
</cp:coreProperties>
</file>