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2" r:id="rId3"/>
    <p:sldId id="261" r:id="rId4"/>
    <p:sldId id="257" r:id="rId5"/>
    <p:sldId id="263" r:id="rId6"/>
    <p:sldId id="258" r:id="rId7"/>
    <p:sldId id="259" r:id="rId8"/>
    <p:sldId id="264" r:id="rId9"/>
    <p:sldId id="265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660"/>
  </p:normalViewPr>
  <p:slideViewPr>
    <p:cSldViewPr>
      <p:cViewPr varScale="1">
        <p:scale>
          <a:sx n="69" d="100"/>
          <a:sy n="6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BB3571D-DBF9-4D05-A124-04CFA6434713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7EB6EF0-3F0A-45B6-AB78-F74237E7C9D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wipe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Hand Hygiene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guide to keep your </a:t>
            </a:r>
            <a:r>
              <a:rPr lang="en-US" dirty="0" smtClean="0"/>
              <a:t>hands clean and healthy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60960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Allison Ormond, RN</a:t>
            </a:r>
          </a:p>
          <a:p>
            <a:pPr algn="r"/>
            <a:r>
              <a:rPr lang="en-US" dirty="0" smtClean="0"/>
              <a:t>Pamlico County Primary School </a:t>
            </a:r>
            <a:endParaRPr lang="en-US" dirty="0"/>
          </a:p>
        </p:txBody>
      </p:sp>
      <p:pic>
        <p:nvPicPr>
          <p:cNvPr id="6" name="Picture 2" descr="C:\Users\ALBanks\AppData\Local\Microsoft\Windows\Temporary Internet Files\Content.IE5\S26HJS8R\SChandwashing-main_Ful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67000"/>
            <a:ext cx="2768138" cy="2819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4001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/>
            <a:endParaRPr lang="en-US" sz="1500" dirty="0" smtClean="0"/>
          </a:p>
          <a:p>
            <a:pPr marL="0" indent="0" algn="ctr"/>
            <a:r>
              <a:rPr lang="en-US" sz="5400" dirty="0" smtClean="0"/>
              <a:t>It stops bad germs from spreading !</a:t>
            </a:r>
          </a:p>
          <a:p>
            <a:pPr marL="0" indent="0"/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pic>
        <p:nvPicPr>
          <p:cNvPr id="3074" name="Picture 2" descr="C:\Users\ALBanks\AppData\Local\Microsoft\Windows\Temporary Internet Files\Content.IE5\6GL23WG0\germ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120" y="1066800"/>
            <a:ext cx="3216679" cy="381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975360" y="5181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Why is hand washing so important?	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14889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Who should wash their hands?</a:t>
            </a:r>
            <a:endParaRPr lang="en-US" sz="3200" dirty="0"/>
          </a:p>
        </p:txBody>
      </p:sp>
      <p:pic>
        <p:nvPicPr>
          <p:cNvPr id="4098" name="Picture 2" descr="C:\Users\ALBanks\AppData\Local\Microsoft\Windows\Temporary Internet Files\Content.IE5\6GL23WG0\nino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114151"/>
            <a:ext cx="3657600" cy="370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52039" y="5281043"/>
            <a:ext cx="4887521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r>
              <a:rPr lang="en-US" sz="7200" b="1" dirty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VERYO</a:t>
            </a:r>
            <a:r>
              <a:rPr lang="en-US" sz="7200" b="1" dirty="0" smtClean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NE!</a:t>
            </a:r>
          </a:p>
        </p:txBody>
      </p:sp>
    </p:spTree>
    <p:extLst>
      <p:ext uri="{BB962C8B-B14F-4D97-AF65-F5344CB8AC3E}">
        <p14:creationId xmlns:p14="http://schemas.microsoft.com/office/powerpoint/2010/main" val="26975757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8321040" cy="548640"/>
          </a:xfrm>
        </p:spPr>
        <p:txBody>
          <a:bodyPr/>
          <a:lstStyle/>
          <a:p>
            <a:r>
              <a:rPr lang="en-US" sz="3200" dirty="0" smtClean="0"/>
              <a:t>What do you need to wash your hands?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Warm water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</a:t>
            </a:r>
            <a:r>
              <a:rPr lang="en-US" sz="2400" dirty="0" smtClean="0"/>
              <a:t>oap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u="sng" dirty="0" smtClean="0"/>
              <a:t>OR</a:t>
            </a:r>
            <a:r>
              <a:rPr lang="en-US" sz="2400" dirty="0" smtClean="0"/>
              <a:t> an alcohol-based hand sanitizer 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123" name="Picture 3" descr="C:\Users\ALBanks\AppData\Local\Microsoft\Windows\Temporary Internet Files\Content.IE5\FW5N6GXC\133636766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2438400"/>
            <a:ext cx="2041525" cy="263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LBanks\AppData\Local\Microsoft\Windows\Temporary Internet Files\Content.IE5\S26HJS8R\soap_19127_lg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743200"/>
            <a:ext cx="2031848" cy="192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LBanks\AppData\Local\Microsoft\Windows\Temporary Internet Files\Content.IE5\S26HJS8R\purell_hand_sanitizer4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009775"/>
            <a:ext cx="155257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5334000"/>
            <a:ext cx="662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smtClean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that simple!</a:t>
            </a:r>
            <a:endParaRPr lang="en-US" sz="7200" b="1" dirty="0">
              <a:ln w="1905">
                <a:solidFill>
                  <a:schemeClr val="tx1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58958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sz="2400" dirty="0" smtClean="0"/>
              <a:t>Wet your hands with </a:t>
            </a:r>
            <a:r>
              <a:rPr lang="en-US" sz="2400" dirty="0" smtClean="0"/>
              <a:t>warm water</a:t>
            </a:r>
            <a:endParaRPr lang="en-US" sz="2400" dirty="0" smtClean="0"/>
          </a:p>
          <a:p>
            <a:pPr>
              <a:buFont typeface="+mj-lt"/>
              <a:buAutoNum type="arabicPeriod"/>
            </a:pPr>
            <a:r>
              <a:rPr lang="en-US" sz="2400" dirty="0" smtClean="0"/>
              <a:t>Apply soap to your hands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Rub your hands all around 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Rinse </a:t>
            </a:r>
            <a:r>
              <a:rPr lang="en-US" sz="2400" dirty="0" smtClean="0"/>
              <a:t>off your hands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Pat your hands dry</a:t>
            </a:r>
          </a:p>
          <a:p>
            <a:pPr>
              <a:buFont typeface="+mj-lt"/>
              <a:buAutoNum type="arabicPeriod"/>
            </a:pPr>
            <a:r>
              <a:rPr lang="en-US" sz="2400" dirty="0" smtClean="0"/>
              <a:t>Turn off the water using your clean towel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How do you wash your </a:t>
            </a:r>
            <a:r>
              <a:rPr lang="en-US" sz="3200" dirty="0" smtClean="0"/>
              <a:t>hands?</a:t>
            </a:r>
            <a:r>
              <a:rPr lang="en-US" sz="3200" dirty="0" smtClean="0"/>
              <a:t>	</a:t>
            </a:r>
            <a:endParaRPr lang="en-US" sz="3200" dirty="0"/>
          </a:p>
        </p:txBody>
      </p:sp>
      <p:pic>
        <p:nvPicPr>
          <p:cNvPr id="1028" name="Picture 4" descr="C:\Users\ALBanks\AppData\Local\Microsoft\Windows\Temporary Internet Files\Content.IE5\FW5N6GXC\HandwashingTechnique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1066800"/>
            <a:ext cx="3324225" cy="35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5410200"/>
            <a:ext cx="8534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Make sure to get EVERYWHERE like  your hands, wrists, between your fingers, and your nails. </a:t>
            </a:r>
            <a:endParaRPr lang="en-US" sz="2800" b="1" dirty="0">
              <a:ln w="1905">
                <a:solidFill>
                  <a:schemeClr val="tx1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35878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8473440" cy="777240"/>
          </a:xfrm>
        </p:spPr>
        <p:txBody>
          <a:bodyPr/>
          <a:lstStyle/>
          <a:p>
            <a:r>
              <a:rPr lang="en-US" sz="3200" dirty="0" smtClean="0"/>
              <a:t>How long should you wash your hands for?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At least 15 -20 seconds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9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You can make </a:t>
            </a:r>
            <a:r>
              <a:rPr lang="en-US" sz="2400" dirty="0" smtClean="0"/>
              <a:t>things </a:t>
            </a:r>
            <a:r>
              <a:rPr lang="en-US" sz="2400" dirty="0" smtClean="0"/>
              <a:t>FUN by…</a:t>
            </a:r>
            <a:endParaRPr lang="en-US" sz="2400" dirty="0"/>
          </a:p>
          <a:p>
            <a:pPr marL="0" indent="0"/>
            <a:r>
              <a:rPr lang="en-US" sz="2400" dirty="0" smtClean="0"/>
              <a:t> </a:t>
            </a:r>
            <a:r>
              <a:rPr lang="en-US" sz="2400" dirty="0" smtClean="0"/>
              <a:t>   Singing a </a:t>
            </a:r>
            <a:r>
              <a:rPr lang="en-US" sz="2400" dirty="0" smtClean="0"/>
              <a:t>song like “Happy birthday” twice</a:t>
            </a:r>
          </a:p>
          <a:p>
            <a:pPr lvl="1"/>
            <a:endParaRPr lang="en-US" dirty="0" smtClean="0"/>
          </a:p>
        </p:txBody>
      </p:sp>
      <p:pic>
        <p:nvPicPr>
          <p:cNvPr id="6146" name="Picture 2" descr="C:\Users\ALBanks\AppData\Local\Microsoft\Windows\Temporary Internet Files\Content.IE5\6GL23WG0\135407581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095500"/>
            <a:ext cx="23717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LBanks\AppData\Local\Microsoft\Windows\Temporary Internet Files\Content.IE5\6GL23WG0\happy_birthday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733800"/>
            <a:ext cx="3962400" cy="25848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0205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are the Most Missed Areas?</a:t>
            </a:r>
            <a:endParaRPr lang="en-US" sz="3200" dirty="0"/>
          </a:p>
        </p:txBody>
      </p:sp>
      <p:pic>
        <p:nvPicPr>
          <p:cNvPr id="7170" name="Picture 2" descr="C:\Users\ALBanks\AppData\Local\Microsoft\Windows\Temporary Internet Files\Content.IE5\8E6WJA5W\abstract_acrylic_hand_print_sjpg412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55663"/>
            <a:ext cx="3510052" cy="409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Line Callout 1 3"/>
          <p:cNvSpPr/>
          <p:nvPr/>
        </p:nvSpPr>
        <p:spPr>
          <a:xfrm>
            <a:off x="6248400" y="990600"/>
            <a:ext cx="2286000" cy="609600"/>
          </a:xfrm>
          <a:prstGeom prst="borderCallout1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Fingertips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 flipH="1">
            <a:off x="152400" y="2705243"/>
            <a:ext cx="2286000" cy="609600"/>
          </a:xfrm>
          <a:prstGeom prst="borderCallout1">
            <a:avLst>
              <a:gd name="adj1" fmla="val 11932"/>
              <a:gd name="adj2" fmla="val -5909"/>
              <a:gd name="adj3" fmla="val 44318"/>
              <a:gd name="adj4" fmla="val -1469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Thumbs</a:t>
            </a:r>
            <a:endParaRPr lang="en-US" dirty="0"/>
          </a:p>
        </p:txBody>
      </p:sp>
      <p:sp>
        <p:nvSpPr>
          <p:cNvPr id="8" name="Line Callout 1 7"/>
          <p:cNvSpPr/>
          <p:nvPr/>
        </p:nvSpPr>
        <p:spPr>
          <a:xfrm>
            <a:off x="6248400" y="2400443"/>
            <a:ext cx="2286000" cy="609600"/>
          </a:xfrm>
          <a:prstGeom prst="borderCallout1">
            <a:avLst>
              <a:gd name="adj1" fmla="val 18750"/>
              <a:gd name="adj2" fmla="val -8333"/>
              <a:gd name="adj3" fmla="val 42045"/>
              <a:gd name="adj4" fmla="val -419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Between the fingers</a:t>
            </a:r>
            <a:endParaRPr lang="en-US" dirty="0"/>
          </a:p>
        </p:txBody>
      </p:sp>
      <p:sp>
        <p:nvSpPr>
          <p:cNvPr id="9" name="Line Callout 1 8"/>
          <p:cNvSpPr/>
          <p:nvPr/>
        </p:nvSpPr>
        <p:spPr>
          <a:xfrm flipH="1">
            <a:off x="762000" y="1229734"/>
            <a:ext cx="2286000" cy="609600"/>
          </a:xfrm>
          <a:prstGeom prst="borderCallout1">
            <a:avLst>
              <a:gd name="adj1" fmla="val 18750"/>
              <a:gd name="adj2" fmla="val -8333"/>
              <a:gd name="adj3" fmla="val 44318"/>
              <a:gd name="adj4" fmla="val -2439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Nails</a:t>
            </a:r>
            <a:endParaRPr lang="en-US" dirty="0"/>
          </a:p>
        </p:txBody>
      </p:sp>
      <p:sp>
        <p:nvSpPr>
          <p:cNvPr id="10" name="Line Callout 1 9"/>
          <p:cNvSpPr/>
          <p:nvPr/>
        </p:nvSpPr>
        <p:spPr>
          <a:xfrm>
            <a:off x="6213764" y="3726873"/>
            <a:ext cx="2286000" cy="609600"/>
          </a:xfrm>
          <a:prstGeom prst="borderCallout1">
            <a:avLst>
              <a:gd name="adj1" fmla="val 18750"/>
              <a:gd name="adj2" fmla="val -8333"/>
              <a:gd name="adj3" fmla="val -17046"/>
              <a:gd name="adj4" fmla="val -5954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Palms</a:t>
            </a:r>
            <a:endParaRPr lang="en-US" dirty="0"/>
          </a:p>
        </p:txBody>
      </p:sp>
      <p:sp>
        <p:nvSpPr>
          <p:cNvPr id="11" name="Line Callout 1 10"/>
          <p:cNvSpPr/>
          <p:nvPr/>
        </p:nvSpPr>
        <p:spPr>
          <a:xfrm flipH="1">
            <a:off x="796636" y="4267200"/>
            <a:ext cx="2286000" cy="609600"/>
          </a:xfrm>
          <a:prstGeom prst="borderCallout1">
            <a:avLst>
              <a:gd name="adj1" fmla="val 18750"/>
              <a:gd name="adj2" fmla="val -8333"/>
              <a:gd name="adj3" fmla="val 96591"/>
              <a:gd name="adj4" fmla="val -2015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Wrists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52400" y="5540514"/>
            <a:ext cx="88761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Make sure that you wash EVERYWHERE!</a:t>
            </a:r>
          </a:p>
        </p:txBody>
      </p:sp>
    </p:spTree>
    <p:extLst>
      <p:ext uri="{BB962C8B-B14F-4D97-AF65-F5344CB8AC3E}">
        <p14:creationId xmlns:p14="http://schemas.microsoft.com/office/powerpoint/2010/main" val="6909373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2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FUN facts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863840" cy="3579849"/>
          </a:xfrm>
        </p:spPr>
        <p:txBody>
          <a:bodyPr>
            <a:normAutofit/>
          </a:bodyPr>
          <a:lstStyle/>
          <a:p>
            <a:pPr marL="0" indent="0"/>
            <a:r>
              <a:rPr lang="en-US" sz="2000" dirty="0" smtClean="0"/>
              <a:t>Hand washing is the number one way to prevent the transmission of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Most sicknesses a</a:t>
            </a:r>
            <a:r>
              <a:rPr lang="en-US" sz="2000" dirty="0" smtClean="0"/>
              <a:t>nd disease is spread through touch</a:t>
            </a:r>
          </a:p>
          <a:p>
            <a:endParaRPr lang="en-US" sz="2000" dirty="0" smtClean="0"/>
          </a:p>
          <a:p>
            <a:r>
              <a:rPr lang="en-US" sz="2000" dirty="0" smtClean="0"/>
              <a:t>Water alone cannot remove germs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You must rub your hands together with soap AND water</a:t>
            </a:r>
          </a:p>
          <a:p>
            <a:endParaRPr lang="en-US" sz="2000" dirty="0" smtClean="0"/>
          </a:p>
          <a:p>
            <a:r>
              <a:rPr lang="en-US" sz="2000" dirty="0" smtClean="0"/>
              <a:t>Coughing or sneezing in your hand can spread sickness around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So…. “if </a:t>
            </a:r>
            <a:r>
              <a:rPr lang="en-US" sz="2000" dirty="0" smtClean="0"/>
              <a:t>you cough or sneeze, do it in your </a:t>
            </a:r>
            <a:r>
              <a:rPr lang="en-US" sz="2000" dirty="0" smtClean="0"/>
              <a:t>sleeve”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4" name="Picture 4" descr="C:\Users\ALBanks\AppData\Local\Microsoft\Windows\Temporary Internet Files\Content.IE5\S26HJS8R\virus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267200"/>
            <a:ext cx="2514601" cy="247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3440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your Skills!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066800"/>
            <a:ext cx="8321040" cy="3852372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2200" dirty="0" smtClean="0"/>
              <a:t>Who should wash their hands?</a:t>
            </a:r>
          </a:p>
          <a:p>
            <a:pPr lvl="2"/>
            <a:r>
              <a:rPr lang="en-US" sz="2200" dirty="0" smtClean="0"/>
              <a:t>Everyone!</a:t>
            </a:r>
          </a:p>
          <a:p>
            <a:pPr>
              <a:buFont typeface="+mj-lt"/>
              <a:buAutoNum type="arabicPeriod"/>
            </a:pPr>
            <a:r>
              <a:rPr lang="en-US" sz="2200" dirty="0" smtClean="0"/>
              <a:t>What do you need to wash your hands?</a:t>
            </a:r>
          </a:p>
          <a:p>
            <a:pPr lvl="2"/>
            <a:r>
              <a:rPr lang="en-US" sz="2200" dirty="0" smtClean="0"/>
              <a:t>Soap and water</a:t>
            </a:r>
          </a:p>
          <a:p>
            <a:pPr lvl="2"/>
            <a:r>
              <a:rPr lang="en-US" sz="2200" dirty="0" smtClean="0"/>
              <a:t>OR an alcohol-based hand sanitizer </a:t>
            </a:r>
            <a:endParaRPr lang="en-US" sz="2200" dirty="0"/>
          </a:p>
          <a:p>
            <a:pPr>
              <a:buFont typeface="+mj-lt"/>
              <a:buAutoNum type="arabicPeriod"/>
            </a:pPr>
            <a:r>
              <a:rPr lang="en-US" sz="2200" dirty="0" smtClean="0"/>
              <a:t>How long should you wash your hands for?</a:t>
            </a:r>
          </a:p>
          <a:p>
            <a:pPr lvl="2"/>
            <a:r>
              <a:rPr lang="en-US" sz="2200" dirty="0" smtClean="0"/>
              <a:t>At </a:t>
            </a:r>
            <a:r>
              <a:rPr lang="en-US" sz="2200" dirty="0"/>
              <a:t>least 15 seconds </a:t>
            </a:r>
          </a:p>
          <a:p>
            <a:pPr>
              <a:buFont typeface="+mj-lt"/>
              <a:buAutoNum type="arabicPeriod"/>
            </a:pPr>
            <a:r>
              <a:rPr lang="en-US" sz="2200" dirty="0" smtClean="0"/>
              <a:t>What song can you sing while washing your hands to make it more fun? How many times should you sing it?</a:t>
            </a:r>
          </a:p>
          <a:p>
            <a:pPr lvl="2"/>
            <a:r>
              <a:rPr lang="en-US" sz="2200" dirty="0" smtClean="0"/>
              <a:t>Happy Birthday, twice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54102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6000" b="1" dirty="0" smtClean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WAY TO GO!!!!</a:t>
            </a:r>
            <a:endParaRPr lang="en-US" sz="6000" b="1" dirty="0">
              <a:ln w="1905">
                <a:solidFill>
                  <a:schemeClr val="tx1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76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-457200">
              <a:spcBef>
                <a:spcPts val="0"/>
              </a:spcBef>
              <a:buNone/>
            </a:pPr>
            <a:r>
              <a:rPr lang="en-US" sz="2000" dirty="0" smtClean="0"/>
              <a:t>CDC. (2016, April 28). Hand Hygiene in Healthcare Settings. </a:t>
            </a:r>
            <a:r>
              <a:rPr lang="en-US" sz="2000" dirty="0" smtClean="0"/>
              <a:t>	Retrieved </a:t>
            </a:r>
            <a:r>
              <a:rPr lang="en-US" sz="2000" dirty="0" smtClean="0"/>
              <a:t>January 10, 2018, from </a:t>
            </a:r>
            <a:r>
              <a:rPr lang="en-US" sz="2000" dirty="0" smtClean="0"/>
              <a:t>	https</a:t>
            </a:r>
            <a:r>
              <a:rPr lang="en-US" sz="2000" dirty="0" smtClean="0"/>
              <a:t>://www.cdc.gov/handhygiene/science/index.html</a:t>
            </a:r>
            <a:endParaRPr lang="en-US" sz="2000" dirty="0"/>
          </a:p>
        </p:txBody>
      </p:sp>
      <p:pic>
        <p:nvPicPr>
          <p:cNvPr id="8194" name="Picture 2" descr="C:\Users\ALBanks\AppData\Local\Microsoft\Windows\Temporary Internet Files\Content.IE5\FW5N6GXC\reference-link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146" y="2417618"/>
            <a:ext cx="2868385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LBanks\AppData\Local\Microsoft\Windows\Temporary Internet Files\Content.IE5\S26HJS8R\250px-Cdc_logo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75164"/>
            <a:ext cx="3657600" cy="283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5306291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for watching! </a:t>
            </a:r>
          </a:p>
          <a:p>
            <a:pPr algn="ctr"/>
            <a:r>
              <a:rPr lang="en-US" sz="3600" b="1" dirty="0" smtClean="0">
                <a:ln w="1905">
                  <a:solidFill>
                    <a:schemeClr val="tx1"/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Please share this information with a friend!</a:t>
            </a:r>
            <a:endParaRPr lang="en-US" sz="3600" b="1" dirty="0">
              <a:ln w="1905">
                <a:solidFill>
                  <a:schemeClr val="tx1"/>
                </a:solidFill>
              </a:ln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83805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206</TotalTime>
  <Words>340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Angles</vt:lpstr>
      <vt:lpstr>Hand Hygiene</vt:lpstr>
      <vt:lpstr>PowerPoint Presentation</vt:lpstr>
      <vt:lpstr>Who should wash their hands?</vt:lpstr>
      <vt:lpstr>What do you need to wash your hands?</vt:lpstr>
      <vt:lpstr>How do you wash your hands? </vt:lpstr>
      <vt:lpstr>How long should you wash your hands for?</vt:lpstr>
      <vt:lpstr>What are the Most Missed Areas?</vt:lpstr>
      <vt:lpstr>FUN facts</vt:lpstr>
      <vt:lpstr>Test your Skills!</vt:lpstr>
      <vt:lpstr>References: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Hygiene</dc:title>
  <dc:creator>Windows User</dc:creator>
  <cp:lastModifiedBy>Windows User</cp:lastModifiedBy>
  <cp:revision>39</cp:revision>
  <dcterms:created xsi:type="dcterms:W3CDTF">2018-01-10T19:22:59Z</dcterms:created>
  <dcterms:modified xsi:type="dcterms:W3CDTF">2018-01-12T20:30:27Z</dcterms:modified>
</cp:coreProperties>
</file>