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embeddedFontLst>
    <p:embeddedFont>
      <p:font typeface="EB Garamond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747775"/>
          </p15:clr>
        </p15:guide>
        <p15:guide id="2" pos="24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EBGaramond-boldItalic.fntdata"/><Relationship Id="rId9" Type="http://schemas.openxmlformats.org/officeDocument/2006/relationships/font" Target="fonts/EBGaramon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EBGaramond-regular.fntdata"/><Relationship Id="rId8" Type="http://schemas.openxmlformats.org/officeDocument/2006/relationships/font" Target="fonts/EBGaramo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jp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zard Free Stock Photo - Public Domain Pictures"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4650" y="5029200"/>
            <a:ext cx="1643925" cy="21931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146200" y="1403500"/>
            <a:ext cx="4070100" cy="22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Attention Adventurers!</a:t>
            </a:r>
            <a:endParaRPr b="1" sz="2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Join the LEHS</a:t>
            </a:r>
            <a:endParaRPr b="1" sz="4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D&amp;D Club!</a:t>
            </a:r>
            <a:endParaRPr b="1" sz="4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Learn to create a character!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Join a campaign!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Find friends with the same interests!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File:Draig.svg - Wikipedia"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65198" y="5914675"/>
            <a:ext cx="2171676" cy="144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