
<file path=[Content_Types].xml><?xml version="1.0" encoding="utf-8"?>
<Types xmlns="http://schemas.openxmlformats.org/package/2006/content-types">
  <Default Extension="mp3" ContentType="audio/mpeg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331" r:id="rId2"/>
    <p:sldId id="391" r:id="rId3"/>
    <p:sldId id="333" r:id="rId4"/>
    <p:sldId id="332" r:id="rId5"/>
    <p:sldId id="357" r:id="rId6"/>
    <p:sldId id="362" r:id="rId7"/>
    <p:sldId id="396" r:id="rId8"/>
    <p:sldId id="355" r:id="rId9"/>
    <p:sldId id="358" r:id="rId10"/>
    <p:sldId id="359" r:id="rId11"/>
    <p:sldId id="388" r:id="rId12"/>
    <p:sldId id="366" r:id="rId13"/>
    <p:sldId id="370" r:id="rId14"/>
    <p:sldId id="371" r:id="rId15"/>
    <p:sldId id="367" r:id="rId16"/>
    <p:sldId id="298" r:id="rId17"/>
    <p:sldId id="334" r:id="rId18"/>
    <p:sldId id="354" r:id="rId19"/>
    <p:sldId id="381" r:id="rId20"/>
    <p:sldId id="360" r:id="rId21"/>
    <p:sldId id="386" r:id="rId22"/>
    <p:sldId id="382" r:id="rId23"/>
    <p:sldId id="299" r:id="rId24"/>
    <p:sldId id="301" r:id="rId25"/>
    <p:sldId id="344" r:id="rId26"/>
    <p:sldId id="365" r:id="rId27"/>
    <p:sldId id="300" r:id="rId28"/>
    <p:sldId id="383" r:id="rId29"/>
    <p:sldId id="310" r:id="rId30"/>
    <p:sldId id="356" r:id="rId31"/>
    <p:sldId id="335" r:id="rId32"/>
    <p:sldId id="377" r:id="rId33"/>
    <p:sldId id="336" r:id="rId34"/>
    <p:sldId id="338" r:id="rId35"/>
    <p:sldId id="337" r:id="rId36"/>
    <p:sldId id="375" r:id="rId37"/>
    <p:sldId id="369" r:id="rId38"/>
    <p:sldId id="339" r:id="rId39"/>
    <p:sldId id="281" r:id="rId40"/>
    <p:sldId id="340" r:id="rId41"/>
    <p:sldId id="376" r:id="rId42"/>
    <p:sldId id="364" r:id="rId43"/>
    <p:sldId id="341" r:id="rId44"/>
    <p:sldId id="282" r:id="rId45"/>
    <p:sldId id="361" r:id="rId46"/>
    <p:sldId id="289" r:id="rId47"/>
    <p:sldId id="372" r:id="rId48"/>
    <p:sldId id="283" r:id="rId49"/>
    <p:sldId id="343" r:id="rId50"/>
    <p:sldId id="346" r:id="rId51"/>
    <p:sldId id="363" r:id="rId52"/>
    <p:sldId id="284" r:id="rId53"/>
    <p:sldId id="345" r:id="rId54"/>
    <p:sldId id="395" r:id="rId55"/>
    <p:sldId id="349" r:id="rId56"/>
    <p:sldId id="387" r:id="rId57"/>
    <p:sldId id="348" r:id="rId58"/>
    <p:sldId id="304" r:id="rId59"/>
    <p:sldId id="347" r:id="rId60"/>
    <p:sldId id="385" r:id="rId61"/>
    <p:sldId id="342" r:id="rId62"/>
    <p:sldId id="384" r:id="rId63"/>
    <p:sldId id="350" r:id="rId64"/>
    <p:sldId id="351" r:id="rId65"/>
    <p:sldId id="373" r:id="rId66"/>
    <p:sldId id="352" r:id="rId67"/>
    <p:sldId id="276" r:id="rId68"/>
    <p:sldId id="368" r:id="rId69"/>
    <p:sldId id="287" r:id="rId70"/>
    <p:sldId id="290" r:id="rId71"/>
    <p:sldId id="379" r:id="rId72"/>
    <p:sldId id="326" r:id="rId73"/>
    <p:sldId id="319" r:id="rId74"/>
    <p:sldId id="321" r:id="rId75"/>
    <p:sldId id="286" r:id="rId76"/>
    <p:sldId id="325" r:id="rId77"/>
    <p:sldId id="390" r:id="rId78"/>
    <p:sldId id="323" r:id="rId79"/>
    <p:sldId id="324" r:id="rId80"/>
    <p:sldId id="303" r:id="rId81"/>
    <p:sldId id="322" r:id="rId82"/>
    <p:sldId id="294" r:id="rId83"/>
    <p:sldId id="288" r:id="rId84"/>
    <p:sldId id="293" r:id="rId85"/>
    <p:sldId id="318" r:id="rId86"/>
    <p:sldId id="394" r:id="rId87"/>
    <p:sldId id="292" r:id="rId88"/>
    <p:sldId id="393" r:id="rId89"/>
    <p:sldId id="295" r:id="rId90"/>
    <p:sldId id="296" r:id="rId91"/>
    <p:sldId id="302" r:id="rId92"/>
    <p:sldId id="353" r:id="rId93"/>
    <p:sldId id="389" r:id="rId94"/>
    <p:sldId id="308" r:id="rId95"/>
    <p:sldId id="307" r:id="rId96"/>
    <p:sldId id="315" r:id="rId97"/>
    <p:sldId id="374" r:id="rId98"/>
    <p:sldId id="291" r:id="rId99"/>
    <p:sldId id="380" r:id="rId100"/>
    <p:sldId id="309" r:id="rId101"/>
    <p:sldId id="316" r:id="rId102"/>
    <p:sldId id="306" r:id="rId103"/>
    <p:sldId id="311" r:id="rId104"/>
    <p:sldId id="314" r:id="rId105"/>
    <p:sldId id="313" r:id="rId106"/>
    <p:sldId id="312" r:id="rId107"/>
    <p:sldId id="392" r:id="rId108"/>
    <p:sldId id="305" r:id="rId109"/>
    <p:sldId id="378" r:id="rId1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kiosk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FCC40"/>
    <a:srgbClr val="A4A42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275" autoAdjust="0"/>
    <p:restoredTop sz="94660"/>
  </p:normalViewPr>
  <p:slideViewPr>
    <p:cSldViewPr snapToGrid="0">
      <p:cViewPr varScale="1">
        <p:scale>
          <a:sx n="99" d="100"/>
          <a:sy n="99" d="100"/>
        </p:scale>
        <p:origin x="51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slide" Target="slides/slide86.xml"/><Relationship Id="rId102" Type="http://schemas.openxmlformats.org/officeDocument/2006/relationships/slide" Target="slides/slide101.xml"/><Relationship Id="rId110" Type="http://schemas.openxmlformats.org/officeDocument/2006/relationships/slide" Target="slides/slide109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13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1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14" Type="http://schemas.openxmlformats.org/officeDocument/2006/relationships/tableStyles" Target="tableStyle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E2177-7B3F-4161-B24B-4DF8D37A98FF}" type="datetimeFigureOut">
              <a:rPr lang="en-US" smtClean="0"/>
              <a:t>5/22/2023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C9D4E-14CB-44D5-8D0C-8CA44AC187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1022401"/>
      </p:ext>
    </p:extLst>
  </p:cSld>
  <p:clrMapOvr>
    <a:masterClrMapping/>
  </p:clrMapOvr>
  <p:transition spd="med" advClick="0" advTm="4000">
    <p:rand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E2177-7B3F-4161-B24B-4DF8D37A98FF}" type="datetimeFigureOut">
              <a:rPr lang="en-US" smtClean="0"/>
              <a:t>5/22/2023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C9D4E-14CB-44D5-8D0C-8CA44AC187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4607349"/>
      </p:ext>
    </p:extLst>
  </p:cSld>
  <p:clrMapOvr>
    <a:masterClrMapping/>
  </p:clrMapOvr>
  <p:transition spd="med" advClick="0" advTm="4000">
    <p:rand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E2177-7B3F-4161-B24B-4DF8D37A98FF}" type="datetimeFigureOut">
              <a:rPr lang="en-US" smtClean="0"/>
              <a:t>5/22/2023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C9D4E-14CB-44D5-8D0C-8CA44AC187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4111131"/>
      </p:ext>
    </p:extLst>
  </p:cSld>
  <p:clrMapOvr>
    <a:masterClrMapping/>
  </p:clrMapOvr>
  <p:transition spd="med" advClick="0" advTm="4000">
    <p:rand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E2177-7B3F-4161-B24B-4DF8D37A98FF}" type="datetimeFigureOut">
              <a:rPr lang="en-US" smtClean="0"/>
              <a:t>5/22/2023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C9D4E-14CB-44D5-8D0C-8CA44AC187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5951145"/>
      </p:ext>
    </p:extLst>
  </p:cSld>
  <p:clrMapOvr>
    <a:masterClrMapping/>
  </p:clrMapOvr>
  <p:transition spd="med" advClick="0" advTm="4000">
    <p:rand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E2177-7B3F-4161-B24B-4DF8D37A98FF}" type="datetimeFigureOut">
              <a:rPr lang="en-US" smtClean="0"/>
              <a:t>5/22/2023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C9D4E-14CB-44D5-8D0C-8CA44AC187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0720967"/>
      </p:ext>
    </p:extLst>
  </p:cSld>
  <p:clrMapOvr>
    <a:masterClrMapping/>
  </p:clrMapOvr>
  <p:transition spd="med" advClick="0" advTm="4000">
    <p:rand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E2177-7B3F-4161-B24B-4DF8D37A98FF}" type="datetimeFigureOut">
              <a:rPr lang="en-US" smtClean="0"/>
              <a:t>5/22/2023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C9D4E-14CB-44D5-8D0C-8CA44AC187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6332000"/>
      </p:ext>
    </p:extLst>
  </p:cSld>
  <p:clrMapOvr>
    <a:masterClrMapping/>
  </p:clrMapOvr>
  <p:transition spd="med" advClick="0" advTm="4000">
    <p:rand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E2177-7B3F-4161-B24B-4DF8D37A98FF}" type="datetimeFigureOut">
              <a:rPr lang="en-US" smtClean="0"/>
              <a:t>5/22/2023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C9D4E-14CB-44D5-8D0C-8CA44AC187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2084640"/>
      </p:ext>
    </p:extLst>
  </p:cSld>
  <p:clrMapOvr>
    <a:masterClrMapping/>
  </p:clrMapOvr>
  <p:transition spd="med" advClick="0" advTm="4000">
    <p:rand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E2177-7B3F-4161-B24B-4DF8D37A98FF}" type="datetimeFigureOut">
              <a:rPr lang="en-US" smtClean="0"/>
              <a:t>5/22/2023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AABC9D4E-14CB-44D5-8D0C-8CA44AC187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7688990"/>
      </p:ext>
    </p:extLst>
  </p:cSld>
  <p:clrMapOvr>
    <a:masterClrMapping/>
  </p:clrMapOvr>
  <p:transition spd="med" advClick="0" advTm="4000">
    <p:rand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20000"/>
              <a:lumOff val="8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E2177-7B3F-4161-B24B-4DF8D37A98FF}" type="datetimeFigureOut">
              <a:rPr lang="en-US" smtClean="0"/>
              <a:t>5/22/2023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C9D4E-14CB-44D5-8D0C-8CA44AC187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3175849"/>
      </p:ext>
    </p:extLst>
  </p:cSld>
  <p:clrMapOvr>
    <a:masterClrMapping/>
  </p:clrMapOvr>
  <p:transition spd="med" advClick="0" advTm="4000">
    <p:rand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E2177-7B3F-4161-B24B-4DF8D37A98FF}" type="datetimeFigureOut">
              <a:rPr lang="en-US" smtClean="0"/>
              <a:t>5/22/2023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C9D4E-14CB-44D5-8D0C-8CA44AC187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6496685"/>
      </p:ext>
    </p:extLst>
  </p:cSld>
  <p:clrMapOvr>
    <a:masterClrMapping/>
  </p:clrMapOvr>
  <p:transition spd="med" advClick="0" advTm="4000">
    <p:rand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E2177-7B3F-4161-B24B-4DF8D37A98FF}" type="datetimeFigureOut">
              <a:rPr lang="en-US" smtClean="0"/>
              <a:t>5/22/2023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C9D4E-14CB-44D5-8D0C-8CA44AC187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6198163"/>
      </p:ext>
    </p:extLst>
  </p:cSld>
  <p:clrMapOvr>
    <a:masterClrMapping/>
  </p:clrMapOvr>
  <p:transition spd="med" advClick="0" advTm="4000">
    <p:rand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F54E2177-7B3F-4161-B24B-4DF8D37A98FF}" type="datetimeFigureOut">
              <a:rPr lang="en-US" smtClean="0"/>
              <a:t>5/22/2023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tx1">
                    <a:alpha val="20000"/>
                  </a:schemeClr>
                </a:solidFill>
                <a:latin typeface="+mj-lt"/>
              </a:defRPr>
            </a:lvl1pPr>
          </a:lstStyle>
          <a:p>
            <a:fld id="{AABC9D4E-14CB-44D5-8D0C-8CA44AC187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60518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ransition spd="med" advClick="0" advTm="4000">
    <p:random/>
  </p:transition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8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4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2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2.jpeg"/><Relationship Id="rId5" Type="http://schemas.openxmlformats.org/officeDocument/2006/relationships/image" Target="../media/image61.jpeg"/><Relationship Id="rId4" Type="http://schemas.openxmlformats.org/officeDocument/2006/relationships/image" Target="../media/image60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g"/><Relationship Id="rId2" Type="http://schemas.openxmlformats.org/officeDocument/2006/relationships/image" Target="../media/image65.jp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7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eg"/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3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eg"/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jpeg"/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9.jpe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jpeg"/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jpeg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jpeg"/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jpeg"/><Relationship Id="rId2" Type="http://schemas.openxmlformats.org/officeDocument/2006/relationships/image" Target="../media/image97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9.jpe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jpg"/><Relationship Id="rId2" Type="http://schemas.openxmlformats.org/officeDocument/2006/relationships/image" Target="../media/image100.jpg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jpeg"/><Relationship Id="rId2" Type="http://schemas.openxmlformats.org/officeDocument/2006/relationships/image" Target="../media/image102.jpeg"/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png"/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jpg"/><Relationship Id="rId2" Type="http://schemas.openxmlformats.org/officeDocument/2006/relationships/image" Target="../media/image105.jpg"/><Relationship Id="rId1" Type="http://schemas.openxmlformats.org/officeDocument/2006/relationships/slideLayout" Target="../slideLayouts/slideLayout1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jpeg"/><Relationship Id="rId1" Type="http://schemas.openxmlformats.org/officeDocument/2006/relationships/slideLayout" Target="../slideLayouts/slideLayout1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jpeg"/><Relationship Id="rId2" Type="http://schemas.openxmlformats.org/officeDocument/2006/relationships/image" Target="../media/image108.jpeg"/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jpeg"/><Relationship Id="rId2" Type="http://schemas.openxmlformats.org/officeDocument/2006/relationships/image" Target="../media/image11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3.jpeg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4.png"/><Relationship Id="rId1" Type="http://schemas.openxmlformats.org/officeDocument/2006/relationships/slideLayout" Target="../slideLayouts/slideLayout1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jpeg"/><Relationship Id="rId2" Type="http://schemas.openxmlformats.org/officeDocument/2006/relationships/image" Target="../media/image115.jpeg"/><Relationship Id="rId1" Type="http://schemas.openxmlformats.org/officeDocument/2006/relationships/slideLayout" Target="../slideLayouts/slideLayout1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7.jpeg"/><Relationship Id="rId1" Type="http://schemas.openxmlformats.org/officeDocument/2006/relationships/slideLayout" Target="../slideLayouts/slideLayout1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8.png"/><Relationship Id="rId1" Type="http://schemas.openxmlformats.org/officeDocument/2006/relationships/slideLayout" Target="../slideLayouts/slideLayout1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9.jpeg"/><Relationship Id="rId1" Type="http://schemas.openxmlformats.org/officeDocument/2006/relationships/slideLayout" Target="../slideLayouts/slideLayout1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0.jpeg"/><Relationship Id="rId1" Type="http://schemas.openxmlformats.org/officeDocument/2006/relationships/slideLayout" Target="../slideLayouts/slideLayout1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png"/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3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5.jpeg"/><Relationship Id="rId2" Type="http://schemas.openxmlformats.org/officeDocument/2006/relationships/image" Target="../media/image124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8.jpeg"/><Relationship Id="rId5" Type="http://schemas.openxmlformats.org/officeDocument/2006/relationships/image" Target="../media/image127.jpeg"/><Relationship Id="rId4" Type="http://schemas.openxmlformats.org/officeDocument/2006/relationships/image" Target="../media/image126.jpeg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9.jpeg"/><Relationship Id="rId1" Type="http://schemas.openxmlformats.org/officeDocument/2006/relationships/slideLayout" Target="../slideLayouts/slideLayout1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0.png"/><Relationship Id="rId1" Type="http://schemas.openxmlformats.org/officeDocument/2006/relationships/slideLayout" Target="../slideLayouts/slideLayout1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jpeg"/><Relationship Id="rId2" Type="http://schemas.openxmlformats.org/officeDocument/2006/relationships/image" Target="../media/image131.jpeg"/><Relationship Id="rId1" Type="http://schemas.openxmlformats.org/officeDocument/2006/relationships/slideLayout" Target="../slideLayouts/slideLayout1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jpeg"/><Relationship Id="rId2" Type="http://schemas.openxmlformats.org/officeDocument/2006/relationships/image" Target="../media/image133.jpeg"/><Relationship Id="rId1" Type="http://schemas.openxmlformats.org/officeDocument/2006/relationships/slideLayout" Target="../slideLayouts/slideLayout1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jpeg"/><Relationship Id="rId2" Type="http://schemas.openxmlformats.org/officeDocument/2006/relationships/image" Target="../media/image135.jpeg"/><Relationship Id="rId1" Type="http://schemas.openxmlformats.org/officeDocument/2006/relationships/slideLayout" Target="../slideLayouts/slideLayout1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8.jpeg"/><Relationship Id="rId2" Type="http://schemas.openxmlformats.org/officeDocument/2006/relationships/image" Target="../media/image137.jpeg"/><Relationship Id="rId1" Type="http://schemas.openxmlformats.org/officeDocument/2006/relationships/slideLayout" Target="../slideLayouts/slideLayout1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jpeg"/><Relationship Id="rId2" Type="http://schemas.openxmlformats.org/officeDocument/2006/relationships/image" Target="../media/image139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1.jpeg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2.png"/><Relationship Id="rId1" Type="http://schemas.openxmlformats.org/officeDocument/2006/relationships/slideLayout" Target="../slideLayouts/slideLayout1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4.jpeg"/><Relationship Id="rId2" Type="http://schemas.openxmlformats.org/officeDocument/2006/relationships/image" Target="../media/image143.jpeg"/><Relationship Id="rId1" Type="http://schemas.openxmlformats.org/officeDocument/2006/relationships/slideLayout" Target="../slideLayouts/slideLayout1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6.jpeg"/><Relationship Id="rId2" Type="http://schemas.openxmlformats.org/officeDocument/2006/relationships/image" Target="../media/image14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7.jpeg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8.jpeg"/><Relationship Id="rId1" Type="http://schemas.openxmlformats.org/officeDocument/2006/relationships/slideLayout" Target="../slideLayouts/slideLayout1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0.jpeg"/><Relationship Id="rId2" Type="http://schemas.openxmlformats.org/officeDocument/2006/relationships/image" Target="../media/image149.jpeg"/><Relationship Id="rId1" Type="http://schemas.openxmlformats.org/officeDocument/2006/relationships/slideLayout" Target="../slideLayouts/slideLayout1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2.jpeg"/><Relationship Id="rId2" Type="http://schemas.openxmlformats.org/officeDocument/2006/relationships/image" Target="../media/image151.jpeg"/><Relationship Id="rId1" Type="http://schemas.openxmlformats.org/officeDocument/2006/relationships/slideLayout" Target="../slideLayouts/slideLayout1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4.jpeg"/><Relationship Id="rId2" Type="http://schemas.openxmlformats.org/officeDocument/2006/relationships/image" Target="../media/image153.jpeg"/><Relationship Id="rId1" Type="http://schemas.openxmlformats.org/officeDocument/2006/relationships/slideLayout" Target="../slideLayouts/slideLayout1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6.jpeg"/><Relationship Id="rId2" Type="http://schemas.openxmlformats.org/officeDocument/2006/relationships/image" Target="../media/image155.jpeg"/><Relationship Id="rId1" Type="http://schemas.openxmlformats.org/officeDocument/2006/relationships/slideLayout" Target="../slideLayouts/slideLayout1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7.jpeg"/><Relationship Id="rId1" Type="http://schemas.openxmlformats.org/officeDocument/2006/relationships/slideLayout" Target="../slideLayouts/slideLayout1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9.jpeg"/><Relationship Id="rId2" Type="http://schemas.openxmlformats.org/officeDocument/2006/relationships/image" Target="../media/image158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0.jpg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2.jpeg"/><Relationship Id="rId2" Type="http://schemas.openxmlformats.org/officeDocument/2006/relationships/image" Target="../media/image161.jpeg"/><Relationship Id="rId1" Type="http://schemas.openxmlformats.org/officeDocument/2006/relationships/slideLayout" Target="../slideLayouts/slideLayout1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4.jpeg"/><Relationship Id="rId2" Type="http://schemas.openxmlformats.org/officeDocument/2006/relationships/image" Target="../media/image16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5.jpeg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6.jpeg"/><Relationship Id="rId1" Type="http://schemas.openxmlformats.org/officeDocument/2006/relationships/slideLayout" Target="../slideLayouts/slideLayout1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8.jpeg"/><Relationship Id="rId2" Type="http://schemas.openxmlformats.org/officeDocument/2006/relationships/image" Target="../media/image167.jpeg"/><Relationship Id="rId1" Type="http://schemas.openxmlformats.org/officeDocument/2006/relationships/slideLayout" Target="../slideLayouts/slideLayout1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9.jpeg"/><Relationship Id="rId1" Type="http://schemas.openxmlformats.org/officeDocument/2006/relationships/slideLayout" Target="../slideLayouts/slideLayout1.xml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1.jpeg"/><Relationship Id="rId2" Type="http://schemas.openxmlformats.org/officeDocument/2006/relationships/image" Target="../media/image170.jpg"/><Relationship Id="rId1" Type="http://schemas.openxmlformats.org/officeDocument/2006/relationships/slideLayout" Target="../slideLayouts/slideLayout1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2.png"/><Relationship Id="rId1" Type="http://schemas.openxmlformats.org/officeDocument/2006/relationships/slideLayout" Target="../slideLayouts/slideLayout1.xml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4.jpeg"/><Relationship Id="rId2" Type="http://schemas.openxmlformats.org/officeDocument/2006/relationships/image" Target="../media/image17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5.jpeg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6.jpeg"/><Relationship Id="rId1" Type="http://schemas.openxmlformats.org/officeDocument/2006/relationships/slideLayout" Target="../slideLayouts/slideLayout1.xml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8.jpeg"/><Relationship Id="rId2" Type="http://schemas.openxmlformats.org/officeDocument/2006/relationships/image" Target="../media/image177.jpeg"/><Relationship Id="rId1" Type="http://schemas.openxmlformats.org/officeDocument/2006/relationships/slideLayout" Target="../slideLayouts/slideLayout1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9.png"/><Relationship Id="rId1" Type="http://schemas.openxmlformats.org/officeDocument/2006/relationships/slideLayout" Target="../slideLayouts/slideLayout1.xml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1.jpeg"/><Relationship Id="rId2" Type="http://schemas.openxmlformats.org/officeDocument/2006/relationships/image" Target="../media/image180.jpeg"/><Relationship Id="rId1" Type="http://schemas.openxmlformats.org/officeDocument/2006/relationships/slideLayout" Target="../slideLayouts/slideLayout1.xml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3.png"/><Relationship Id="rId2" Type="http://schemas.openxmlformats.org/officeDocument/2006/relationships/image" Target="../media/image182.png"/><Relationship Id="rId1" Type="http://schemas.openxmlformats.org/officeDocument/2006/relationships/slideLayout" Target="../slideLayouts/slideLayout1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4.jpeg"/><Relationship Id="rId1" Type="http://schemas.openxmlformats.org/officeDocument/2006/relationships/slideLayout" Target="../slideLayouts/slideLayout1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5.jpeg"/><Relationship Id="rId1" Type="http://schemas.openxmlformats.org/officeDocument/2006/relationships/slideLayout" Target="../slideLayouts/slideLayout1.xml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7.jpeg"/><Relationship Id="rId2" Type="http://schemas.openxmlformats.org/officeDocument/2006/relationships/image" Target="../media/image186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88.jpeg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0.jpeg"/><Relationship Id="rId2" Type="http://schemas.openxmlformats.org/officeDocument/2006/relationships/image" Target="../media/image189.jpeg"/><Relationship Id="rId1" Type="http://schemas.openxmlformats.org/officeDocument/2006/relationships/slideLayout" Target="../slideLayouts/slideLayout1.xml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2.jpeg"/><Relationship Id="rId2" Type="http://schemas.openxmlformats.org/officeDocument/2006/relationships/image" Target="../media/image191.jpeg"/><Relationship Id="rId1" Type="http://schemas.openxmlformats.org/officeDocument/2006/relationships/slideLayout" Target="../slideLayouts/slideLayout1.xml"/></Relationships>
</file>

<file path=ppt/slides/_rels/slide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4.jpeg"/><Relationship Id="rId2" Type="http://schemas.openxmlformats.org/officeDocument/2006/relationships/image" Target="../media/image193.jpeg"/><Relationship Id="rId1" Type="http://schemas.openxmlformats.org/officeDocument/2006/relationships/slideLayout" Target="../slideLayouts/slideLayout1.xml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5.jpeg"/><Relationship Id="rId1" Type="http://schemas.openxmlformats.org/officeDocument/2006/relationships/slideLayout" Target="../slideLayouts/slideLayout1.xml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6.png"/><Relationship Id="rId1" Type="http://schemas.openxmlformats.org/officeDocument/2006/relationships/slideLayout" Target="../slideLayouts/slideLayout1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7.jpeg"/><Relationship Id="rId1" Type="http://schemas.openxmlformats.org/officeDocument/2006/relationships/slideLayout" Target="../slideLayouts/slideLayout1.xml"/></Relationships>
</file>

<file path=ppt/slides/_rels/slide1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8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1026" y="185502"/>
            <a:ext cx="8101600" cy="5727204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2822713" y="6078330"/>
            <a:ext cx="70943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smtClean="0">
                <a:solidFill>
                  <a:srgbClr val="CFCC40"/>
                </a:solidFill>
                <a:latin typeface="Bodoni MT Black" panose="02070A03080606020203" pitchFamily="18" charset="0"/>
              </a:rPr>
              <a:t>Class of 2023</a:t>
            </a:r>
            <a:endParaRPr lang="en-US" sz="4000">
              <a:solidFill>
                <a:srgbClr val="CFCC40"/>
              </a:solidFill>
              <a:latin typeface="Bodoni MT Black" panose="02070A03080606020203" pitchFamily="18" charset="0"/>
            </a:endParaRPr>
          </a:p>
        </p:txBody>
      </p:sp>
      <p:pic>
        <p:nvPicPr>
          <p:cNvPr id="5" name="beyond-the-time-main-742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98383" y="6318183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9288774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repeatCount="indefinite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742" y="167861"/>
            <a:ext cx="10058400" cy="6550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0047840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0191" y="396294"/>
            <a:ext cx="4667651" cy="466765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391" y="1822812"/>
            <a:ext cx="4536903" cy="4536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899909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07842" y="1350909"/>
            <a:ext cx="5549475" cy="416210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489552" y="1079963"/>
            <a:ext cx="3381910" cy="253643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215021" y="3247530"/>
            <a:ext cx="3381909" cy="2536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7453198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295" y="227967"/>
            <a:ext cx="4505358" cy="322899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2635" y="3573657"/>
            <a:ext cx="3371875" cy="320042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683" y="204954"/>
            <a:ext cx="3971954" cy="3275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070440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5289" y="1872962"/>
            <a:ext cx="2476518" cy="320042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8769" y="1872961"/>
            <a:ext cx="2733695" cy="320042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19017" y="1944467"/>
            <a:ext cx="2686070" cy="3143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0119823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9540244"/>
      </p:ext>
    </p:extLst>
  </p:cSld>
  <p:clrMapOvr>
    <a:masterClrMapping/>
  </p:clrMapOvr>
  <p:transition spd="med" advClick="0" advTm="4000">
    <p:random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7322" y="1205249"/>
            <a:ext cx="6245717" cy="4476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0487501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9133" y="375062"/>
            <a:ext cx="3657627" cy="282894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3561" y="3437064"/>
            <a:ext cx="4495833" cy="319089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08219" y="385799"/>
            <a:ext cx="3969749" cy="2807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1987953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5879" y="1337146"/>
            <a:ext cx="7563559" cy="4369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9899715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1773" y="0"/>
            <a:ext cx="888845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9485701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0678" y="1279518"/>
            <a:ext cx="3062078" cy="394459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18664" y="1260326"/>
            <a:ext cx="2808896" cy="3982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9079095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1410" y="172279"/>
            <a:ext cx="10058400" cy="6492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628183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2278" y="922877"/>
            <a:ext cx="6781056" cy="5089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3289131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9761" y="1776815"/>
            <a:ext cx="2724170" cy="317184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968" y="1772052"/>
            <a:ext cx="2800370" cy="318137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12090" y="1816572"/>
            <a:ext cx="2667019" cy="3171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5198522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No photo description available.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6968" y="946698"/>
            <a:ext cx="6440521" cy="4830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970843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5591" y="1085852"/>
            <a:ext cx="6299735" cy="472480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526015" y="1084061"/>
            <a:ext cx="6285405" cy="4714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8775030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64" y="1814501"/>
            <a:ext cx="3362350" cy="327662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6296" y="1824026"/>
            <a:ext cx="3306981" cy="320994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029" y="1824026"/>
            <a:ext cx="3895753" cy="3267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7089135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5922" y="0"/>
            <a:ext cx="916015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0459247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3886" y="909055"/>
            <a:ext cx="4801990" cy="5098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6185403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7599" y="2024072"/>
            <a:ext cx="4218505" cy="278459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1702" y="2024072"/>
            <a:ext cx="4085797" cy="2784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5840946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6482" y="0"/>
            <a:ext cx="629903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9888909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No photo description available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7863" y="2022502"/>
            <a:ext cx="4024229" cy="3018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84" name="Picture 4" descr="No photo description available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15" y="903077"/>
            <a:ext cx="3686238" cy="4914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86" name="Picture 6" descr="No photo description available.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0930" y="903077"/>
            <a:ext cx="3700879" cy="4934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0602831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No photo description available.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909" y="1489558"/>
            <a:ext cx="5571847" cy="4178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6" name="Picture 4" descr="No photo description available.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8536" y="764419"/>
            <a:ext cx="4080472" cy="5440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2927466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3831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0204852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331" y="795809"/>
            <a:ext cx="4865215" cy="5208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508333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No photo description available.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8524" y="540451"/>
            <a:ext cx="4223920" cy="5631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60" name="Picture 4" descr="No photo description available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4501" y="529387"/>
            <a:ext cx="4297976" cy="5730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3983463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2597" y="0"/>
            <a:ext cx="792680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4632403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 descr="No photo description available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049" y="400690"/>
            <a:ext cx="4528720" cy="6038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24" name="Picture 4" descr="No photo description available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8649" y="1330540"/>
            <a:ext cx="5571457" cy="4178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8101168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826" y="3446589"/>
            <a:ext cx="3429025" cy="317184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2163" y="226655"/>
            <a:ext cx="3790978" cy="316232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96607" y="3484965"/>
            <a:ext cx="3514751" cy="3209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6496119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3437" y="420569"/>
            <a:ext cx="4560971" cy="608129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704805" y="1180731"/>
            <a:ext cx="6081296" cy="4560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3039351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2141" y="189947"/>
            <a:ext cx="10058400" cy="6492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877251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49476" y="1242496"/>
            <a:ext cx="5818204" cy="43636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162089" y="1088171"/>
            <a:ext cx="2517003" cy="188775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703149" y="1112233"/>
            <a:ext cx="2517002" cy="188775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162088" y="3923139"/>
            <a:ext cx="2517005" cy="188775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703146" y="3923140"/>
            <a:ext cx="2517007" cy="1887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8414358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68464" y="857250"/>
            <a:ext cx="6858000" cy="51435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83750" y="857250"/>
            <a:ext cx="6858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5535078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0892" y="677641"/>
            <a:ext cx="3943350" cy="394335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4530" y="1974741"/>
            <a:ext cx="3943350" cy="3943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6154951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367" y="185530"/>
            <a:ext cx="10058400" cy="6492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215157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6493" y="2762306"/>
            <a:ext cx="3048022" cy="319089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4528" y="976577"/>
            <a:ext cx="3048022" cy="3162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6257104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67000" y="857250"/>
            <a:ext cx="6858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1591855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No photo description available.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54" y="385007"/>
            <a:ext cx="4408007" cy="5877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No photo description available.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1442" y="1049396"/>
            <a:ext cx="6064751" cy="4548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2186234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9086" y="0"/>
            <a:ext cx="948998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6506973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280" y="220869"/>
            <a:ext cx="10058400" cy="6492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6772115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50009" y="273878"/>
            <a:ext cx="3745948" cy="379094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5712" y="194364"/>
            <a:ext cx="3745948" cy="3804627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0981" y="2970614"/>
            <a:ext cx="3594457" cy="3670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0807733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07085" y="857250"/>
            <a:ext cx="6858000" cy="51435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83790" y="857250"/>
            <a:ext cx="6858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3239336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No photo description available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9068133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8028" y="330257"/>
            <a:ext cx="3371875" cy="322899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4247" y="3532751"/>
            <a:ext cx="4581558" cy="317184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9711" y="303752"/>
            <a:ext cx="3162323" cy="3228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6235322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No photo description available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690" y="0"/>
            <a:ext cx="500657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No photo description available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0080" y="0"/>
            <a:ext cx="5137484" cy="6849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1680487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1225" y="0"/>
            <a:ext cx="87295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8103123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No photo description available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669" y="324853"/>
            <a:ext cx="4206603" cy="5608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No photo description available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0122" y="247962"/>
            <a:ext cx="4214061" cy="5618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No photo description available.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3943" y="3057336"/>
            <a:ext cx="4849562" cy="3637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1249853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662143" y="1114371"/>
            <a:ext cx="6178760" cy="463407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46568" y="1117691"/>
            <a:ext cx="6205320" cy="4653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7643212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5065" y="212564"/>
            <a:ext cx="8466215" cy="6349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9295154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0314" y="1178396"/>
            <a:ext cx="3920308" cy="407663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3828" y="1178396"/>
            <a:ext cx="4702334" cy="4076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0620831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No photo description available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08" y="1564105"/>
            <a:ext cx="5154862" cy="3866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No photo description available.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5953" y="306916"/>
            <a:ext cx="4785393" cy="6380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2647795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359936" y="1428350"/>
            <a:ext cx="4997129" cy="374784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617077" y="1428349"/>
            <a:ext cx="4997130" cy="374784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550083" y="1430172"/>
            <a:ext cx="5011707" cy="3758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2937970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5687" y="464954"/>
            <a:ext cx="4246560" cy="566208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0051" y="436332"/>
            <a:ext cx="4268027" cy="56907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2233776"/>
      </p:ext>
    </p:extLst>
  </p:cSld>
  <p:clrMapOvr>
    <a:masterClrMapping/>
  </p:clrMapOvr>
  <p:transition spd="med" advClick="0" advTm="4000">
    <p:random/>
  </p:transition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No photo description available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1022" y="1158875"/>
            <a:ext cx="3429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No photo description available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0991" y="1158875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9127231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6479" y="0"/>
            <a:ext cx="891904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300931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7537" y="1393283"/>
            <a:ext cx="3943350" cy="394335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4906" y="1354782"/>
            <a:ext cx="3943350" cy="3943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113450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No photo description available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7963" y="0"/>
            <a:ext cx="9144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5999517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95084" y="1270322"/>
            <a:ext cx="5885404" cy="4414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721407" y="1270322"/>
            <a:ext cx="5885406" cy="4414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076551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8147" y="0"/>
            <a:ext cx="937570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438096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029329" y="1792160"/>
            <a:ext cx="4309995" cy="323249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9175" y="1733764"/>
            <a:ext cx="4304875" cy="322865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152" y="1176095"/>
            <a:ext cx="3257996" cy="4343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1082309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4470" y="0"/>
            <a:ext cx="594305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7339092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No photo description available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524" y="0"/>
            <a:ext cx="509636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No photo description available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4509" y="0"/>
            <a:ext cx="5096363" cy="6834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284786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1585337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4611130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210" y="220870"/>
            <a:ext cx="10058400" cy="6492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6142062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May be an image of text that says 'WELCOME TO THE FIRST ANNUAL IECHS PROM MAY 20 BL'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7791" y="560082"/>
            <a:ext cx="7558210" cy="5668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7514542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No photo description available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9143" y="996532"/>
            <a:ext cx="12251143" cy="4261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3356035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05218" y="435148"/>
            <a:ext cx="3231792" cy="393042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551" y="368887"/>
            <a:ext cx="3198476" cy="393042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8325" y="2831879"/>
            <a:ext cx="3989972" cy="3930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2654230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No photo description available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418410" cy="4557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No photo description available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4094" y="2884570"/>
            <a:ext cx="5297905" cy="3973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No photo description available.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8757" y="0"/>
            <a:ext cx="8813244" cy="297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No photo description available.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6462" y="2884570"/>
            <a:ext cx="5297906" cy="3973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3835280"/>
            <a:ext cx="2400844" cy="3022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2228348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No photo description available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3271" y="0"/>
            <a:ext cx="9144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1990555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8542" y="0"/>
            <a:ext cx="1001491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9096478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6" name="Picture 2" descr="No photo description available.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6439" y="1909010"/>
            <a:ext cx="4245922" cy="3184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108" name="Picture 4" descr="No photo description available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1141" y="802104"/>
            <a:ext cx="3832058" cy="5109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0353658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2" descr="May be an image of 1 person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681" y="278122"/>
            <a:ext cx="4869656" cy="6423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988" name="Picture 4" descr="May be an image of 1 person, smiling and tex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1577" y="278122"/>
            <a:ext cx="4817476" cy="6423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2430834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2" descr="May be an image of 6 people, people playing football, people playing soccer and people playing voleyball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503" y="1440238"/>
            <a:ext cx="5298739" cy="3974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942" name="Picture 6" descr="No photo description available.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4501" y="258392"/>
            <a:ext cx="4753309" cy="6337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7044548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No photo description available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7943" y="1797845"/>
            <a:ext cx="4572836" cy="3429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No photo description available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5767" y="1797845"/>
            <a:ext cx="4572837" cy="3429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6056963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Picture 2" descr="May be an image of 1 person, studying and tex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5491" y="1700463"/>
            <a:ext cx="2932572" cy="3910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25422" y="2189225"/>
            <a:ext cx="3910096" cy="293257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579275" y="2196681"/>
            <a:ext cx="3910098" cy="2917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6458432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3434" y="0"/>
            <a:ext cx="760513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7173858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Picture 2" descr="No photo description available.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627" y="1572126"/>
            <a:ext cx="5532946" cy="3803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060" name="Picture 4" descr="No photo description available.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2207" y="291807"/>
            <a:ext cx="4773404" cy="6364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0262725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2" descr="No photo description available.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965" y="1553895"/>
            <a:ext cx="3028825" cy="4038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036" name="Picture 4" descr="No photo description available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0480" y="1487497"/>
            <a:ext cx="3309519" cy="4104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038" name="Picture 6" descr="No photo description available.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6689" y="1487497"/>
            <a:ext cx="3156477" cy="4231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5299152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No photo description available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3533" y="0"/>
            <a:ext cx="9144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4396687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2" name="Picture 2" descr="No photo description available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049" y="509956"/>
            <a:ext cx="6626318" cy="3216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084" name="Picture 4" descr="No photo description available.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096"/>
          <a:stretch/>
        </p:blipFill>
        <p:spPr bwMode="auto">
          <a:xfrm>
            <a:off x="5919537" y="2686969"/>
            <a:ext cx="5791200" cy="3505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5731697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No photo description available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0" y="0"/>
            <a:ext cx="9144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No photo description available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33637">
            <a:off x="258100" y="1822809"/>
            <a:ext cx="4283175" cy="3212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0486072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0" name="Picture 4" descr="No photo description available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4480" y="212391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No photo description available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733" y="1981033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5141028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No photo description available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6544" y="811100"/>
            <a:ext cx="4103604" cy="5471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No photo description available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3148" y="811100"/>
            <a:ext cx="4114798" cy="5486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3094114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2" descr="No photo description available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9785" y="-1"/>
            <a:ext cx="9144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619033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8625" y="2727954"/>
            <a:ext cx="2987459" cy="398327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0055" y="175641"/>
            <a:ext cx="3949593" cy="296219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5871" y="701620"/>
            <a:ext cx="3985034" cy="5313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2441164"/>
      </p:ext>
    </p:extLst>
  </p:cSld>
  <p:clrMapOvr>
    <a:masterClrMapping/>
  </p:clrMapOvr>
  <p:transition spd="med" advClick="0" advTm="4000">
    <p:random/>
  </p:transition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6" name="Picture 4" descr="No photo description available.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3453" y="-19886"/>
            <a:ext cx="4872790" cy="687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No photo description available.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4300" y="-9943"/>
            <a:ext cx="500998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1840982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876575" y="1717107"/>
            <a:ext cx="4535116" cy="340133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0216" y="1717106"/>
            <a:ext cx="4535116" cy="340133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579105" y="1717106"/>
            <a:ext cx="4535116" cy="3401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7778408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No photo description available.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2359" y="0"/>
            <a:ext cx="5158415" cy="687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501860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No photo description available.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133" y="1564564"/>
            <a:ext cx="5154362" cy="3865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8" name="Picture 4" descr="No photo description available.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77" r="22404"/>
          <a:stretch/>
        </p:blipFill>
        <p:spPr bwMode="auto">
          <a:xfrm>
            <a:off x="6524292" y="1564564"/>
            <a:ext cx="4945814" cy="3940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1099766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No photo description available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617" y="-1"/>
            <a:ext cx="9144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6336565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0716" y="1659299"/>
            <a:ext cx="3570891" cy="3570891"/>
          </a:xfrm>
          <a:prstGeom prst="rect">
            <a:avLst/>
          </a:prstGeom>
        </p:spPr>
      </p:pic>
      <p:pic>
        <p:nvPicPr>
          <p:cNvPr id="1030" name="Picture 6" descr="No photo description available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7251" y="828769"/>
            <a:ext cx="4040706" cy="5387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8277408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1715" y="0"/>
            <a:ext cx="706856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4344256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700" name="Picture 4" descr="No photo description available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501" y="326942"/>
            <a:ext cx="3292078" cy="4389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702" name="Picture 6" descr="No photo description available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0894" y="1299411"/>
            <a:ext cx="3842648" cy="5123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704" name="Picture 8" descr="No photo description available.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7260" y="288759"/>
            <a:ext cx="3320715" cy="4427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0216387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No photo description available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617" y="0"/>
            <a:ext cx="9144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1865786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2" descr="No photo description available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07" y="487363"/>
            <a:ext cx="4230541" cy="5640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868" name="Picture 4" descr="No photo description available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9259" y="1149140"/>
            <a:ext cx="6325436" cy="4744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5820084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3354" y="0"/>
            <a:ext cx="95452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6559284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No photo description available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6175" y="721894"/>
            <a:ext cx="4035153" cy="5380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2" name="Picture 6" descr="No photo description available.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8249" y="642645"/>
            <a:ext cx="4159437" cy="5538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4658658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726" y="1612347"/>
            <a:ext cx="4184850" cy="345820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8749" y="1612347"/>
            <a:ext cx="5357396" cy="3458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2445232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No photo description available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2101" y="513347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3180808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No photo description available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3323" y="0"/>
            <a:ext cx="9144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373942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No photo description available.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997" y="1461837"/>
            <a:ext cx="3075070" cy="4121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28" name="Picture 4" descr="No photo description available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9007" y="1923884"/>
            <a:ext cx="4343623" cy="3257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30" name="Picture 6" descr="No photo description available.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04549" y="1491792"/>
            <a:ext cx="3091426" cy="4121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51026" y="316356"/>
            <a:ext cx="113064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smtClean="0">
                <a:solidFill>
                  <a:srgbClr val="CFCC40"/>
                </a:solidFill>
                <a:latin typeface="Bodoni MT Black" panose="02070A03080606020203" pitchFamily="18" charset="0"/>
              </a:rPr>
              <a:t>Never forget where you came from…</a:t>
            </a:r>
            <a:endParaRPr lang="en-US" sz="3200">
              <a:solidFill>
                <a:srgbClr val="CFCC40"/>
              </a:solidFill>
              <a:latin typeface="Bodoni MT Black" panose="02070A030806060202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110273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No photo description available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459" y="1760182"/>
            <a:ext cx="5090692" cy="3818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820" name="Picture 4" descr="No photo description available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1996" y="1796651"/>
            <a:ext cx="5042067" cy="3781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7154972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No photo description available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922" y="1569870"/>
            <a:ext cx="5029534" cy="377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748" name="Picture 4" descr="No photo description available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7827" y="394019"/>
            <a:ext cx="4592888" cy="6123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9461120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No photo description available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072" y="485962"/>
            <a:ext cx="5604040" cy="4203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772" name="Picture 4" descr="No photo description available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9491" y="2415401"/>
            <a:ext cx="5555414" cy="4166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0583782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No photo description available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3744" y="-1"/>
            <a:ext cx="9144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0291318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917" y="70678"/>
            <a:ext cx="10058400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9962163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No photo description available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4358" y="0"/>
            <a:ext cx="533082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7282542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7014" y="0"/>
            <a:ext cx="961797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2015730"/>
      </p:ext>
    </p:extLst>
  </p:cSld>
  <p:clrMapOvr>
    <a:masterClrMapping/>
  </p:clrMapOvr>
  <p:transition spd="med" advClick="0" advTm="4000">
    <p:random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44E3BB9A-3BF5-4BE4-90CF-48BFABC7851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TM03457491[[fn=Metropolitan]]</Template>
  <TotalTime>976</TotalTime>
  <Words>10</Words>
  <Application>Microsoft Office PowerPoint</Application>
  <PresentationFormat>Widescreen</PresentationFormat>
  <Paragraphs>2</Paragraphs>
  <Slides>109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109</vt:i4>
      </vt:variant>
    </vt:vector>
  </HeadingPairs>
  <TitlesOfParts>
    <vt:vector size="113" baseType="lpstr">
      <vt:lpstr>Arial</vt:lpstr>
      <vt:lpstr>Bodoni MT Black</vt:lpstr>
      <vt:lpstr>Calibri Light</vt:lpstr>
      <vt:lpstr>Metropolitan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J. James</dc:creator>
  <cp:lastModifiedBy>J. James</cp:lastModifiedBy>
  <cp:revision>37</cp:revision>
  <dcterms:created xsi:type="dcterms:W3CDTF">2023-04-14T13:48:25Z</dcterms:created>
  <dcterms:modified xsi:type="dcterms:W3CDTF">2023-05-22T20:33:09Z</dcterms:modified>
</cp:coreProperties>
</file>