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70" r:id="rId9"/>
    <p:sldId id="272" r:id="rId10"/>
    <p:sldId id="262" r:id="rId11"/>
    <p:sldId id="264" r:id="rId12"/>
    <p:sldId id="265" r:id="rId13"/>
    <p:sldId id="266" r:id="rId14"/>
    <p:sldId id="274" r:id="rId15"/>
    <p:sldId id="268" r:id="rId16"/>
    <p:sldId id="271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4607"/>
  </p:normalViewPr>
  <p:slideViewPr>
    <p:cSldViewPr snapToGrid="0" snapToObjects="1">
      <p:cViewPr varScale="1">
        <p:scale>
          <a:sx n="74" d="100"/>
          <a:sy n="74" d="100"/>
        </p:scale>
        <p:origin x="3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9B3A1323-8D79-1946-B0D7-40001CF92E9D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18C79C5D-2A6F-F04D-97DA-BEF2467B64E4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5/29/2018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7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ittschools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r="851"/>
          <a:stretch/>
        </p:blipFill>
        <p:spPr>
          <a:xfrm>
            <a:off x="73571" y="819807"/>
            <a:ext cx="12034345" cy="530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4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Shirts and Tops: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629103"/>
            <a:ext cx="9603275" cy="3837242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Must have a collar and be a solid color. </a:t>
            </a:r>
          </a:p>
          <a:p>
            <a:r>
              <a:rPr lang="en-US" sz="2800" b="1" dirty="0" smtClean="0"/>
              <a:t>With the exception of </a:t>
            </a:r>
            <a:r>
              <a:rPr lang="en-US" sz="2800" b="1" dirty="0" smtClean="0"/>
              <a:t>brand/manufacturers</a:t>
            </a:r>
            <a:r>
              <a:rPr lang="en-US" sz="2800" b="1" dirty="0" smtClean="0"/>
              <a:t>’ logos/labels, shirts and tops may </a:t>
            </a:r>
            <a:r>
              <a:rPr lang="en-US" sz="2800" b="1" u="sng" dirty="0" smtClean="0"/>
              <a:t>not</a:t>
            </a:r>
            <a:r>
              <a:rPr lang="en-US" sz="2800" b="1" dirty="0" smtClean="0"/>
              <a:t> contain insignias, logos, labels, graphics, embroidery, words, monograms or pictures. </a:t>
            </a:r>
          </a:p>
          <a:p>
            <a:r>
              <a:rPr lang="en-US" sz="2800" b="1" dirty="0" smtClean="0"/>
              <a:t>Must be appropriately sized and long enough to cover the midriff, chest and back of the body while sitting and standing.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0011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Shirts and Tops examples: 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70" y="1876438"/>
            <a:ext cx="3059596" cy="358737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949" y="1876438"/>
            <a:ext cx="3059596" cy="358737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083233" y="3024652"/>
            <a:ext cx="1954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4">
                    <a:lumMod val="75000"/>
                  </a:schemeClr>
                </a:solidFill>
              </a:rPr>
              <a:t>YES!</a:t>
            </a:r>
            <a:endParaRPr lang="en-US" sz="5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19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Shirts and </a:t>
            </a:r>
            <a:r>
              <a:rPr lang="en-US" b="1" dirty="0" smtClean="0"/>
              <a:t>Tops examples: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70" y="1845236"/>
            <a:ext cx="2655523" cy="365983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8" r="9767"/>
          <a:stretch/>
        </p:blipFill>
        <p:spPr>
          <a:xfrm>
            <a:off x="7823303" y="1840031"/>
            <a:ext cx="2910242" cy="366503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138071" y="5576049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Yes!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1326" y="5576049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No!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60146" y="1861629"/>
            <a:ext cx="4073551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With the exception </a:t>
            </a:r>
            <a:r>
              <a:rPr lang="en-US" sz="2000" b="1" dirty="0" smtClean="0"/>
              <a:t>of </a:t>
            </a:r>
            <a:endParaRPr lang="en-US" sz="20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brand/manufacturers’ 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 smtClean="0"/>
              <a:t>logos/labels,</a:t>
            </a:r>
          </a:p>
          <a:p>
            <a:pPr algn="ctr"/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shirts </a:t>
            </a:r>
            <a:r>
              <a:rPr lang="en-US" sz="2000" b="1" dirty="0"/>
              <a:t>and tops may </a:t>
            </a:r>
            <a:r>
              <a:rPr lang="en-US" sz="2000" b="1" u="sng" dirty="0"/>
              <a:t>not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dirty="0" smtClean="0"/>
              <a:t>contain </a:t>
            </a:r>
            <a:r>
              <a:rPr lang="en-US" sz="2000" b="1" dirty="0"/>
              <a:t>insignias, logos, labels</a:t>
            </a:r>
            <a:r>
              <a:rPr lang="en-US" sz="2000" b="1" dirty="0" smtClean="0"/>
              <a:t>,</a:t>
            </a:r>
          </a:p>
          <a:p>
            <a:pPr algn="ctr"/>
            <a:r>
              <a:rPr lang="en-US" sz="2000" b="1" dirty="0" smtClean="0"/>
              <a:t> </a:t>
            </a:r>
          </a:p>
          <a:p>
            <a:pPr algn="ctr"/>
            <a:r>
              <a:rPr lang="en-US" sz="2000" b="1" dirty="0" smtClean="0"/>
              <a:t>graphics</a:t>
            </a:r>
            <a:r>
              <a:rPr lang="en-US" sz="2000" b="1" dirty="0"/>
              <a:t>, </a:t>
            </a:r>
            <a:r>
              <a:rPr lang="en-US" sz="2000" b="1" dirty="0" smtClean="0"/>
              <a:t>embroidery, 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 smtClean="0"/>
              <a:t>Monograms, words </a:t>
            </a:r>
            <a:r>
              <a:rPr lang="en-US" sz="2000" b="1" dirty="0"/>
              <a:t>or pictures. 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823303" y="1845236"/>
            <a:ext cx="2910242" cy="365983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670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615614" cy="1049235"/>
          </a:xfrm>
        </p:spPr>
        <p:txBody>
          <a:bodyPr>
            <a:normAutofit/>
          </a:bodyPr>
          <a:lstStyle/>
          <a:p>
            <a:r>
              <a:rPr lang="en-US" b="1" dirty="0" smtClean="0"/>
              <a:t>Bottoms and Dresses</a:t>
            </a:r>
            <a:br>
              <a:rPr lang="en-US" b="1" dirty="0" smtClean="0"/>
            </a:br>
            <a:r>
              <a:rPr lang="en-US" sz="2000" b="1" dirty="0" smtClean="0"/>
              <a:t>(Jumpers, pants, capris, shorts, skorts, jeans, leggings, yoga pants, and skirts)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2002559"/>
            <a:ext cx="10795567" cy="3934741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Must be solid khaki, </a:t>
            </a:r>
            <a:r>
              <a:rPr lang="en-US" b="1" dirty="0" smtClean="0"/>
              <a:t>black, or navy</a:t>
            </a:r>
            <a:r>
              <a:rPr lang="en-US" b="1" dirty="0" smtClean="0"/>
              <a:t>, with the exception of dresses which may be </a:t>
            </a:r>
            <a:r>
              <a:rPr lang="en-US" b="1" u="sng" dirty="0" smtClean="0"/>
              <a:t>any</a:t>
            </a:r>
            <a:r>
              <a:rPr lang="en-US" b="1" dirty="0" smtClean="0"/>
              <a:t> solid color.</a:t>
            </a:r>
          </a:p>
          <a:p>
            <a:r>
              <a:rPr lang="en-US" b="1" dirty="0" smtClean="0"/>
              <a:t>Must be of sufficient length.</a:t>
            </a:r>
          </a:p>
          <a:p>
            <a:pPr lvl="1"/>
            <a:r>
              <a:rPr lang="en-US" b="1" dirty="0" smtClean="0"/>
              <a:t>May </a:t>
            </a:r>
            <a:r>
              <a:rPr lang="en-US" b="1" u="sng" dirty="0" smtClean="0"/>
              <a:t>not</a:t>
            </a:r>
            <a:r>
              <a:rPr lang="en-US" b="1" dirty="0" smtClean="0"/>
              <a:t> be above student’s fingertips when the student’s arms are relaxed at his/her sides.</a:t>
            </a:r>
          </a:p>
          <a:p>
            <a:r>
              <a:rPr lang="en-US" b="1" dirty="0" smtClean="0"/>
              <a:t>Denim bottoms must be solid khaki, black or navy. Are </a:t>
            </a:r>
            <a:r>
              <a:rPr lang="en-US" b="1" u="sng" dirty="0" smtClean="0"/>
              <a:t>not</a:t>
            </a:r>
            <a:r>
              <a:rPr lang="en-US" b="1" dirty="0" smtClean="0"/>
              <a:t> allowed to have cuts or holes. </a:t>
            </a:r>
          </a:p>
          <a:p>
            <a:pPr lvl="1"/>
            <a:r>
              <a:rPr lang="en-US" b="1" dirty="0" smtClean="0"/>
              <a:t>“Blue Jeans” </a:t>
            </a:r>
            <a:r>
              <a:rPr lang="en-US" b="1" dirty="0" smtClean="0"/>
              <a:t>are acceptable. </a:t>
            </a:r>
            <a:endParaRPr lang="en-US" b="1" dirty="0" smtClean="0"/>
          </a:p>
          <a:p>
            <a:r>
              <a:rPr lang="en-US" b="1" dirty="0" smtClean="0"/>
              <a:t>With the exception of </a:t>
            </a:r>
            <a:r>
              <a:rPr lang="en-US" b="1" dirty="0" smtClean="0"/>
              <a:t>manufacturer’s </a:t>
            </a:r>
            <a:r>
              <a:rPr lang="en-US" b="1" dirty="0" smtClean="0"/>
              <a:t>logos/labels, bottoms and dresses may </a:t>
            </a:r>
            <a:r>
              <a:rPr lang="en-US" b="1" u="sng" dirty="0"/>
              <a:t>not</a:t>
            </a:r>
            <a:r>
              <a:rPr lang="en-US" b="1" dirty="0"/>
              <a:t> contain insignias, logos, labels, graphics, embroidery, words or pictures. </a:t>
            </a:r>
          </a:p>
        </p:txBody>
      </p:sp>
    </p:spTree>
    <p:extLst>
      <p:ext uri="{BB962C8B-B14F-4D97-AF65-F5344CB8AC3E}">
        <p14:creationId xmlns:p14="http://schemas.microsoft.com/office/powerpoint/2010/main" val="428082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10885719" cy="1049235"/>
          </a:xfrm>
        </p:spPr>
        <p:txBody>
          <a:bodyPr>
            <a:normAutofit/>
          </a:bodyPr>
          <a:lstStyle/>
          <a:p>
            <a:r>
              <a:rPr lang="en-US" b="1" dirty="0"/>
              <a:t>Bottoms and </a:t>
            </a:r>
            <a:r>
              <a:rPr lang="en-US" b="1" dirty="0" smtClean="0"/>
              <a:t>Dresses (continued):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2000" b="1" dirty="0"/>
              <a:t>(Jumpers, pants, capris, shorts, skorts, </a:t>
            </a:r>
            <a:r>
              <a:rPr lang="en-US" sz="2000" b="1" dirty="0" smtClean="0"/>
              <a:t>jeans, leggings</a:t>
            </a:r>
            <a:r>
              <a:rPr lang="en-US" sz="2000" b="1" dirty="0"/>
              <a:t>, yoga pants, and skirts</a:t>
            </a:r>
            <a:r>
              <a:rPr lang="en-US" sz="2000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2171769"/>
            <a:ext cx="10885719" cy="3855544"/>
          </a:xfrm>
        </p:spPr>
        <p:txBody>
          <a:bodyPr>
            <a:normAutofit fontScale="85000" lnSpcReduction="20000"/>
          </a:bodyPr>
          <a:lstStyle/>
          <a:p>
            <a:r>
              <a:rPr lang="en-US" sz="2600" b="1" dirty="0" smtClean="0"/>
              <a:t>Must be appropriately sized. Pants and shorts must be worn with the waist line at or above the hip bone.</a:t>
            </a:r>
          </a:p>
          <a:p>
            <a:pPr lvl="1"/>
            <a:r>
              <a:rPr lang="en-US" sz="2600" b="1" dirty="0" smtClean="0"/>
              <a:t>No baggy or sagging pants or shorts allowed. </a:t>
            </a:r>
          </a:p>
          <a:p>
            <a:pPr lvl="1"/>
            <a:r>
              <a:rPr lang="en-US" sz="2600" b="1" dirty="0" smtClean="0"/>
              <a:t>No ”low rise” clothing is allowed. </a:t>
            </a:r>
          </a:p>
          <a:p>
            <a:r>
              <a:rPr lang="en-US" sz="2600" b="1" dirty="0" smtClean="0"/>
              <a:t>If belts are worn, they must not be oversized and must be buckled.</a:t>
            </a:r>
          </a:p>
          <a:p>
            <a:r>
              <a:rPr lang="en-US" sz="2600" b="1" dirty="0" smtClean="0"/>
              <a:t>Dresses must have a collar and sleeves. </a:t>
            </a:r>
          </a:p>
          <a:p>
            <a:r>
              <a:rPr lang="en-US" sz="2600" b="1" dirty="0" smtClean="0"/>
              <a:t>Footed tights may be worn under pants, capris, shorts, skorts, skirts, and jumpers. </a:t>
            </a:r>
          </a:p>
          <a:p>
            <a:pPr lvl="1"/>
            <a:r>
              <a:rPr lang="en-US" sz="2600" b="1" dirty="0" smtClean="0"/>
              <a:t>No fishnet stockings are allowed.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50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Blue Jeans examples:</a:t>
            </a: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" r="2871"/>
          <a:stretch/>
        </p:blipFill>
        <p:spPr>
          <a:xfrm>
            <a:off x="361977" y="1809376"/>
            <a:ext cx="2911366" cy="332489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497" y="1809376"/>
            <a:ext cx="2848446" cy="332489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56196" y="5345534"/>
            <a:ext cx="939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Yes!</a:t>
            </a:r>
            <a:endParaRPr lang="en-US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7176" y="5237811"/>
            <a:ext cx="2331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No!</a:t>
            </a:r>
          </a:p>
          <a:p>
            <a:pPr algn="ctr"/>
            <a:r>
              <a:rPr lang="en-US" sz="1400" b="1" dirty="0" smtClean="0"/>
              <a:t>Pants are not allowed to </a:t>
            </a:r>
          </a:p>
          <a:p>
            <a:pPr algn="ctr"/>
            <a:r>
              <a:rPr lang="en-US" sz="1400" b="1" dirty="0" smtClean="0"/>
              <a:t>have holes in them.</a:t>
            </a:r>
            <a:endParaRPr lang="en-US" sz="1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5509" y="1809375"/>
            <a:ext cx="2209208" cy="3324895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9548007" y="5226024"/>
            <a:ext cx="25042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No!</a:t>
            </a:r>
          </a:p>
          <a:p>
            <a:pPr algn="ctr"/>
            <a:r>
              <a:rPr lang="en-US" sz="1400" b="1" dirty="0" smtClean="0"/>
              <a:t>Pants should not be baggy</a:t>
            </a:r>
          </a:p>
          <a:p>
            <a:pPr algn="ctr"/>
            <a:r>
              <a:rPr lang="en-US" sz="1400" b="1" dirty="0" smtClean="0"/>
              <a:t>and cannot sag.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57944" y="5237811"/>
            <a:ext cx="31037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No!</a:t>
            </a:r>
          </a:p>
          <a:p>
            <a:pPr algn="ctr"/>
            <a:r>
              <a:rPr lang="en-US" sz="1400" b="1" dirty="0" smtClean="0"/>
              <a:t>Pants are </a:t>
            </a:r>
            <a:r>
              <a:rPr lang="en-US" sz="1400" b="1" dirty="0" smtClean="0"/>
              <a:t>wrong color, </a:t>
            </a:r>
            <a:r>
              <a:rPr lang="en-US" sz="1400" b="1" dirty="0" smtClean="0"/>
              <a:t>must </a:t>
            </a:r>
            <a:r>
              <a:rPr lang="en-US" sz="1400" b="1" dirty="0" smtClean="0"/>
              <a:t>be </a:t>
            </a:r>
            <a:endParaRPr lang="en-US" sz="1400" b="1" dirty="0" smtClean="0"/>
          </a:p>
          <a:p>
            <a:pPr algn="ctr"/>
            <a:r>
              <a:rPr lang="en-US" sz="1400" b="1" dirty="0"/>
              <a:t>n</a:t>
            </a:r>
            <a:r>
              <a:rPr lang="en-US" sz="1400" b="1" dirty="0" smtClean="0"/>
              <a:t>avy (blue </a:t>
            </a:r>
            <a:r>
              <a:rPr lang="en-US" sz="1400" b="1" dirty="0" smtClean="0"/>
              <a:t>jeans), khaki or black.</a:t>
            </a:r>
            <a:endParaRPr lang="en-US" sz="14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667112" y="1804996"/>
            <a:ext cx="2224207" cy="330534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618867" y="1809376"/>
            <a:ext cx="2848446" cy="33248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097" y="1767880"/>
            <a:ext cx="2592288" cy="334246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6738386" y="1809376"/>
            <a:ext cx="2605999" cy="332489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01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Shorts, Skirt and Dress </a:t>
            </a:r>
            <a:r>
              <a:rPr lang="en-US" b="1" dirty="0"/>
              <a:t>L</a:t>
            </a:r>
            <a:r>
              <a:rPr lang="en-US" b="1" dirty="0" smtClean="0"/>
              <a:t>ength examples</a:t>
            </a:r>
            <a:r>
              <a:rPr lang="en-US" b="1" dirty="0"/>
              <a:t>:</a:t>
            </a:r>
            <a:br>
              <a:rPr lang="en-US" b="1" dirty="0"/>
            </a:b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145" y="2002559"/>
            <a:ext cx="3200400" cy="34544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1" b="19747"/>
          <a:stretch/>
        </p:blipFill>
        <p:spPr>
          <a:xfrm>
            <a:off x="1130270" y="2001853"/>
            <a:ext cx="3218694" cy="345581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342713" y="5553982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</a:rPr>
              <a:t>Yes!</a:t>
            </a:r>
            <a:endParaRPr lang="en-US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46247" y="5553982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No!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3211" y="3083428"/>
            <a:ext cx="28719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Length of shorts must be</a:t>
            </a:r>
          </a:p>
          <a:p>
            <a:pPr algn="ctr"/>
            <a:r>
              <a:rPr lang="en-US" sz="2400" b="1" dirty="0"/>
              <a:t>b</a:t>
            </a:r>
            <a:r>
              <a:rPr lang="en-US" sz="2400" b="1" dirty="0" smtClean="0"/>
              <a:t>elow the fingertips.</a:t>
            </a:r>
            <a:endParaRPr lang="en-US" sz="2400" b="1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3145" y="2002559"/>
            <a:ext cx="3200400" cy="34544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67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Bottoms </a:t>
            </a:r>
            <a:r>
              <a:rPr lang="en-US" b="1" dirty="0" smtClean="0"/>
              <a:t>examples</a:t>
            </a:r>
            <a:r>
              <a:rPr lang="en-US" b="1" dirty="0"/>
              <a:t>:</a:t>
            </a:r>
            <a:r>
              <a:rPr lang="en-US" dirty="0"/>
              <a:t/>
            </a:r>
            <a:br>
              <a:rPr lang="en-US" dirty="0"/>
            </a:b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6" r="18445"/>
          <a:stretch/>
        </p:blipFill>
        <p:spPr>
          <a:xfrm>
            <a:off x="1130270" y="2002559"/>
            <a:ext cx="3310760" cy="362279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r="5580"/>
          <a:stretch/>
        </p:blipFill>
        <p:spPr>
          <a:xfrm>
            <a:off x="7485848" y="2002559"/>
            <a:ext cx="3247697" cy="362279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441029" y="2469775"/>
            <a:ext cx="30448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Cargo shorts, </a:t>
            </a:r>
          </a:p>
          <a:p>
            <a:pPr algn="ctr"/>
            <a:r>
              <a:rPr lang="en-US" sz="2400" b="1" dirty="0" smtClean="0"/>
              <a:t>leggings and </a:t>
            </a:r>
          </a:p>
          <a:p>
            <a:pPr algn="ctr"/>
            <a:r>
              <a:rPr lang="en-US" sz="2400" b="1" dirty="0" smtClean="0"/>
              <a:t>yoga pants</a:t>
            </a:r>
          </a:p>
          <a:p>
            <a:pPr algn="ctr"/>
            <a:r>
              <a:rPr lang="en-US" sz="2400" b="1" dirty="0" smtClean="0"/>
              <a:t>are acceptable if </a:t>
            </a:r>
          </a:p>
          <a:p>
            <a:pPr algn="ctr"/>
            <a:r>
              <a:rPr lang="en-US" sz="2400" b="1" dirty="0" smtClean="0"/>
              <a:t>meet other requirements.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38071" y="5576049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Yes!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20060" y="5576049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45276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Shoes: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8459" y="1781071"/>
            <a:ext cx="9603275" cy="3294576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Must be worn at all times. </a:t>
            </a:r>
          </a:p>
          <a:p>
            <a:r>
              <a:rPr lang="en-US" sz="2800" b="1" dirty="0" smtClean="0"/>
              <a:t>Must conform to the requirements for specific classes or activities as necessary.</a:t>
            </a:r>
          </a:p>
          <a:p>
            <a:pPr lvl="1"/>
            <a:r>
              <a:rPr lang="en-US" sz="2800" b="1" dirty="0" smtClean="0"/>
              <a:t>PE, JROTC, Science Labs, etc.</a:t>
            </a:r>
          </a:p>
          <a:p>
            <a:r>
              <a:rPr lang="en-US" sz="2800" b="1" dirty="0" smtClean="0"/>
              <a:t>No bedroom slippers allowed.</a:t>
            </a:r>
          </a:p>
          <a:p>
            <a:r>
              <a:rPr lang="en-US" sz="2800" b="1" dirty="0" smtClean="0"/>
              <a:t>If shoes have laces, they must be laced and tied.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10109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Outerwear: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725768"/>
            <a:ext cx="10628141" cy="4198513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Solid color sweatshirts, sweaters, jackets, coats, hoodies and vests may be worn over school attire. </a:t>
            </a:r>
          </a:p>
          <a:p>
            <a:r>
              <a:rPr lang="en-US" sz="2400" b="1" dirty="0"/>
              <a:t>With the exception of </a:t>
            </a:r>
            <a:r>
              <a:rPr lang="en-US" sz="2400" b="1" dirty="0" smtClean="0"/>
              <a:t>brand/manufacturer’s </a:t>
            </a:r>
            <a:r>
              <a:rPr lang="en-US" sz="2400" b="1" dirty="0"/>
              <a:t>logos/labels, </a:t>
            </a:r>
            <a:r>
              <a:rPr lang="en-US" sz="2400" b="1" dirty="0" smtClean="0"/>
              <a:t>outerwear may </a:t>
            </a:r>
            <a:r>
              <a:rPr lang="en-US" sz="2400" b="1" u="sng" dirty="0"/>
              <a:t>not</a:t>
            </a:r>
            <a:r>
              <a:rPr lang="en-US" sz="2400" b="1" dirty="0"/>
              <a:t> contain insignias, logos, labels, graphics, embroidery, </a:t>
            </a:r>
            <a:r>
              <a:rPr lang="en-US" sz="2400" b="1" dirty="0" smtClean="0"/>
              <a:t>monograms, words </a:t>
            </a:r>
            <a:r>
              <a:rPr lang="en-US" sz="2400" b="1" dirty="0"/>
              <a:t>or pictures. </a:t>
            </a:r>
            <a:endParaRPr lang="en-US" sz="2400" b="1" dirty="0" smtClean="0"/>
          </a:p>
          <a:p>
            <a:r>
              <a:rPr lang="en-US" sz="2400" b="1" dirty="0" smtClean="0"/>
              <a:t>Hoodies and hooded jackets may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have the hood covering the head while in the school building. </a:t>
            </a:r>
          </a:p>
          <a:p>
            <a:pPr lvl="1"/>
            <a:r>
              <a:rPr lang="en-US" sz="2400" b="1" dirty="0" smtClean="0"/>
              <a:t>Violation may result in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being allowed to wear a hoodie in the school.</a:t>
            </a:r>
            <a:endParaRPr lang="en-US" sz="2400" b="1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067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Outerwear examples: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70" y="1755228"/>
            <a:ext cx="3606362" cy="360636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8" t="11013" r="14249" b="8331"/>
          <a:stretch/>
        </p:blipFill>
        <p:spPr>
          <a:xfrm>
            <a:off x="7240390" y="1755228"/>
            <a:ext cx="3493155" cy="360636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971245" y="2912078"/>
            <a:ext cx="19833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Hood may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cover</a:t>
            </a:r>
          </a:p>
          <a:p>
            <a:pPr algn="ctr"/>
            <a:r>
              <a:rPr lang="en-US" sz="2400" b="1" dirty="0" smtClean="0"/>
              <a:t> head.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485251" y="5503513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Yes!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00834" y="5503010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No!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240390" y="1755228"/>
            <a:ext cx="3493155" cy="360636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053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Spirit Wear and School Club Wear: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Principals, at their discretion, will have the authority to approve school spirit wear and school club wear to be worn on any school day.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This includes t-shirts, sweatshirts, fleece jackets, and hoodies.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44454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Spirit Wear and School Club </a:t>
            </a:r>
            <a:r>
              <a:rPr lang="en-US" b="1" dirty="0" smtClean="0"/>
              <a:t>Wear example: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888" y="2002559"/>
            <a:ext cx="3354037" cy="335403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483706" y="5473018"/>
            <a:ext cx="8963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</a:rPr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977187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Clothing Items and Accessories: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Clothing must be worn as intended.</a:t>
            </a:r>
          </a:p>
          <a:p>
            <a:r>
              <a:rPr lang="en-US" sz="2400" b="1" dirty="0" smtClean="0"/>
              <a:t>Undergarments may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be visible at any time. </a:t>
            </a:r>
          </a:p>
          <a:p>
            <a:r>
              <a:rPr lang="en-US" sz="2400" b="1" u="sng" dirty="0" smtClean="0"/>
              <a:t>No</a:t>
            </a:r>
            <a:r>
              <a:rPr lang="en-US" sz="2400" b="1" dirty="0" smtClean="0"/>
              <a:t> see through or mesh clothing permitted.</a:t>
            </a:r>
          </a:p>
          <a:p>
            <a:r>
              <a:rPr lang="en-US" sz="2400" b="1" dirty="0" smtClean="0"/>
              <a:t>Gang-related clothing or accessories are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permitted.</a:t>
            </a:r>
          </a:p>
          <a:p>
            <a:r>
              <a:rPr lang="en-US" sz="2400" b="1" dirty="0" smtClean="0"/>
              <a:t>Headwear, sunglasses and bandanas are </a:t>
            </a:r>
            <a:r>
              <a:rPr lang="en-US" sz="2400" b="1" u="sng" dirty="0" smtClean="0"/>
              <a:t>not</a:t>
            </a:r>
            <a:r>
              <a:rPr lang="en-US" sz="2400" b="1" dirty="0" smtClean="0"/>
              <a:t> permitted.</a:t>
            </a:r>
          </a:p>
          <a:p>
            <a:r>
              <a:rPr lang="en-US" sz="2400" b="1" dirty="0" smtClean="0"/>
              <a:t>Solid color, patterned or striped ties may be worn.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58842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971319" cy="1049235"/>
          </a:xfrm>
        </p:spPr>
        <p:txBody>
          <a:bodyPr/>
          <a:lstStyle/>
          <a:p>
            <a:r>
              <a:rPr lang="en-US" b="1" dirty="0"/>
              <a:t>Other </a:t>
            </a:r>
            <a:r>
              <a:rPr lang="en-US" b="1" dirty="0" smtClean="0"/>
              <a:t>Clothing </a:t>
            </a:r>
            <a:r>
              <a:rPr lang="en-US" b="1" dirty="0"/>
              <a:t>I</a:t>
            </a:r>
            <a:r>
              <a:rPr lang="en-US" b="1" dirty="0" smtClean="0"/>
              <a:t>tems </a:t>
            </a:r>
            <a:r>
              <a:rPr lang="en-US" b="1" dirty="0"/>
              <a:t>and </a:t>
            </a:r>
            <a:r>
              <a:rPr lang="en-US" b="1" dirty="0" smtClean="0"/>
              <a:t>Accessories examples: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70" y="1849820"/>
            <a:ext cx="2974428" cy="29744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33" y="1849820"/>
            <a:ext cx="2976911" cy="29769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846" y="1849820"/>
            <a:ext cx="2974428" cy="2974428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7792456" y="1852772"/>
            <a:ext cx="2941088" cy="297147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431900" y="1852772"/>
            <a:ext cx="2956689" cy="297395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130270" y="1796861"/>
            <a:ext cx="2967271" cy="302738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872508" y="5132175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No!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4568" y="5132190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No!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23413" y="5132190"/>
            <a:ext cx="7809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No!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997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083898"/>
            <a:ext cx="9603275" cy="353244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dirty="0" smtClean="0"/>
              <a:t>Noncompliance with this policy is a violation of the Student Code of Conduct and will be subject to the consequences therein. </a:t>
            </a:r>
          </a:p>
          <a:p>
            <a:pPr marL="0" indent="0" algn="ctr">
              <a:buNone/>
            </a:pPr>
            <a:endParaRPr lang="en-US" sz="1050" b="1" dirty="0"/>
          </a:p>
          <a:p>
            <a:pPr marL="0" indent="0" algn="ctr">
              <a:buNone/>
            </a:pPr>
            <a:r>
              <a:rPr lang="en-US" sz="2800" b="1" dirty="0" smtClean="0"/>
              <a:t>See full Board Policy 4316 for details on religious or medical waivers, special activity accommodations, and principal exceptions.</a:t>
            </a:r>
          </a:p>
          <a:p>
            <a:pPr marL="0" indent="0" algn="ctr">
              <a:buNone/>
            </a:pPr>
            <a:endParaRPr lang="en-US" sz="1000" b="1" dirty="0" smtClean="0">
              <a:hlinkClick r:id="rId2"/>
            </a:endParaRPr>
          </a:p>
          <a:p>
            <a:pPr marL="0" indent="0" algn="ctr">
              <a:buNone/>
            </a:pPr>
            <a:r>
              <a:rPr lang="en-US" sz="2800" b="1" dirty="0" smtClean="0">
                <a:hlinkClick r:id="rId2"/>
              </a:rPr>
              <a:t>www.pittschools.org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88580904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415</TotalTime>
  <Words>714</Words>
  <Application>Microsoft Office PowerPoint</Application>
  <PresentationFormat>Widescreen</PresentationFormat>
  <Paragraphs>99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Century Gothic</vt:lpstr>
      <vt:lpstr>Gallery</vt:lpstr>
      <vt:lpstr>PowerPoint Presentation</vt:lpstr>
      <vt:lpstr>Shirts and Tops:</vt:lpstr>
      <vt:lpstr>Shirts and Tops examples: </vt:lpstr>
      <vt:lpstr>Shirts and Tops examples:</vt:lpstr>
      <vt:lpstr>Bottoms and Dresses (Jumpers, pants, capris, shorts, skorts, jeans, leggings, yoga pants, and skirts)</vt:lpstr>
      <vt:lpstr>Bottoms and Dresses (continued): (Jumpers, pants, capris, shorts, skorts, jeans, leggings, yoga pants, and skirts)</vt:lpstr>
      <vt:lpstr>Blue Jeans examples: </vt:lpstr>
      <vt:lpstr>Shorts, Skirt and Dress Length examples: </vt:lpstr>
      <vt:lpstr>Bottoms examples: </vt:lpstr>
      <vt:lpstr>Shoes:</vt:lpstr>
      <vt:lpstr>Outerwear:</vt:lpstr>
      <vt:lpstr>Outerwear examples:</vt:lpstr>
      <vt:lpstr>Spirit Wear and School Club Wear:</vt:lpstr>
      <vt:lpstr>Spirit Wear and School Club Wear example:</vt:lpstr>
      <vt:lpstr>Other Clothing Items and Accessories:</vt:lpstr>
      <vt:lpstr>Other Clothing Items and Accessories examples: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Pitt County Schools Dress Code</dc:title>
  <dc:creator>Brooke Green</dc:creator>
  <cp:lastModifiedBy>Travis Lewis</cp:lastModifiedBy>
  <cp:revision>30</cp:revision>
  <dcterms:created xsi:type="dcterms:W3CDTF">2017-06-26T12:52:32Z</dcterms:created>
  <dcterms:modified xsi:type="dcterms:W3CDTF">2018-05-29T15:33:46Z</dcterms:modified>
</cp:coreProperties>
</file>