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8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14" r:id="rId2"/>
    <p:sldMasterId id="2147483708" r:id="rId3"/>
    <p:sldMasterId id="2147483671" r:id="rId4"/>
    <p:sldMasterId id="2147483720" r:id="rId5"/>
    <p:sldMasterId id="2147483691" r:id="rId6"/>
    <p:sldMasterId id="2147483677" r:id="rId7"/>
    <p:sldMasterId id="2147483730" r:id="rId8"/>
    <p:sldMasterId id="2147483682" r:id="rId9"/>
  </p:sldMasterIdLst>
  <p:notesMasterIdLst>
    <p:notesMasterId r:id="rId13"/>
  </p:notesMasterIdLst>
  <p:sldIdLst>
    <p:sldId id="257" r:id="rId10"/>
    <p:sldId id="303" r:id="rId11"/>
    <p:sldId id="30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5" autoAdjust="0"/>
    <p:restoredTop sz="83951" autoAdjust="0"/>
  </p:normalViewPr>
  <p:slideViewPr>
    <p:cSldViewPr snapToGrid="0" snapToObjects="1">
      <p:cViewPr varScale="1">
        <p:scale>
          <a:sx n="104" d="100"/>
          <a:sy n="104" d="100"/>
        </p:scale>
        <p:origin x="1877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CA213-7A1C-4110-AE67-71FF7FF4C55E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5FE39-D204-4990-8515-689140B4D9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82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5FE39-D204-4990-8515-689140B4D9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27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Email went out Monday.  </a:t>
            </a:r>
            <a:r>
              <a:rPr lang="en-US"/>
              <a:t>Already have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F5FE39-D204-4990-8515-689140B4D9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95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732335"/>
            <a:ext cx="7772400" cy="227277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22088"/>
            <a:ext cx="7772400" cy="785442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4" name="Picture 53" descr="SCOE_Logo_Updated_Whit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01" y="1109576"/>
            <a:ext cx="6251998" cy="13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08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241132" cy="69937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240838" cy="69937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-155222" y="-183444"/>
            <a:ext cx="9525000" cy="7309555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47946"/>
            <a:ext cx="7772400" cy="136444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12387"/>
            <a:ext cx="7772400" cy="785442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Oval 7"/>
          <p:cNvSpPr/>
          <p:nvPr userDrawn="1"/>
        </p:nvSpPr>
        <p:spPr>
          <a:xfrm>
            <a:off x="59112" y="6356349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459685" y="6356349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863265" y="6356349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1270335" y="6356349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7102097" y="30480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7511025" y="30480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7914605" y="30480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8321675" y="304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1667040" y="6356349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 userDrawn="1"/>
        </p:nvSpPr>
        <p:spPr>
          <a:xfrm>
            <a:off x="8737935" y="30480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SCOE_Logo_Updated_Whit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75" y="6041082"/>
            <a:ext cx="2814242" cy="58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3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58487" y="0"/>
            <a:ext cx="2197484" cy="69937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565124" y="2899450"/>
            <a:ext cx="6358501" cy="2272773"/>
          </a:xfrm>
        </p:spPr>
        <p:txBody>
          <a:bodyPr>
            <a:no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565125" y="5289203"/>
            <a:ext cx="6358500" cy="785442"/>
          </a:xfrm>
        </p:spPr>
        <p:txBody>
          <a:bodyPr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 descr="SCOE_Logo_Updated_Vertical_Web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3" y="287114"/>
            <a:ext cx="1817353" cy="1776762"/>
          </a:xfrm>
          <a:prstGeom prst="rect">
            <a:avLst/>
          </a:prstGeom>
        </p:spPr>
      </p:pic>
      <p:sp>
        <p:nvSpPr>
          <p:cNvPr id="16" name="Oval 15"/>
          <p:cNvSpPr/>
          <p:nvPr userDrawn="1"/>
        </p:nvSpPr>
        <p:spPr>
          <a:xfrm>
            <a:off x="59112" y="6356349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 userDrawn="1"/>
        </p:nvSpPr>
        <p:spPr>
          <a:xfrm>
            <a:off x="459685" y="6356349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 userDrawn="1"/>
        </p:nvSpPr>
        <p:spPr>
          <a:xfrm>
            <a:off x="863265" y="6356349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 userDrawn="1"/>
        </p:nvSpPr>
        <p:spPr>
          <a:xfrm>
            <a:off x="1270335" y="6356349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 userDrawn="1"/>
        </p:nvSpPr>
        <p:spPr>
          <a:xfrm>
            <a:off x="1667040" y="6356349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57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58488" y="0"/>
            <a:ext cx="2214195" cy="69937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473214" y="2899450"/>
            <a:ext cx="6450411" cy="2272773"/>
          </a:xfrm>
        </p:spPr>
        <p:txBody>
          <a:bodyPr>
            <a:no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473215" y="5155511"/>
            <a:ext cx="6450410" cy="785442"/>
          </a:xfrm>
        </p:spPr>
        <p:txBody>
          <a:bodyPr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Oval 15"/>
          <p:cNvSpPr/>
          <p:nvPr userDrawn="1"/>
        </p:nvSpPr>
        <p:spPr>
          <a:xfrm>
            <a:off x="59112" y="6356349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 userDrawn="1"/>
        </p:nvSpPr>
        <p:spPr>
          <a:xfrm>
            <a:off x="459685" y="6356349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 userDrawn="1"/>
        </p:nvSpPr>
        <p:spPr>
          <a:xfrm>
            <a:off x="863265" y="6356349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 userDrawn="1"/>
        </p:nvSpPr>
        <p:spPr>
          <a:xfrm>
            <a:off x="1270335" y="6356349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 userDrawn="1"/>
        </p:nvSpPr>
        <p:spPr>
          <a:xfrm>
            <a:off x="1667040" y="6356349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3369599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1542" y="1600200"/>
            <a:ext cx="3356322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88296" y="6356350"/>
            <a:ext cx="381479" cy="365125"/>
          </a:xfrm>
          <a:prstGeom prst="rect">
            <a:avLst/>
          </a:prstGeom>
        </p:spPr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2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3369599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1542" y="1600200"/>
            <a:ext cx="3356322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45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37795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37795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68235" y="1535113"/>
            <a:ext cx="3468116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8235" y="2174875"/>
            <a:ext cx="3426339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51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77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Sonoma County Office of Education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10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3369599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1542" y="1600200"/>
            <a:ext cx="3356322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Sonoma County Office of Education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98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37795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37795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68235" y="1535113"/>
            <a:ext cx="3468116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8235" y="2174875"/>
            <a:ext cx="3426339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Sonoma County Office of Education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7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Sonoma County Office of Education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47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Sonoma County Office of Education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909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13334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SCOE_Logo_Update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22782"/>
            <a:ext cx="6858000" cy="1433668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4856334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6843889" y="6194778"/>
            <a:ext cx="2300111" cy="6632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72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652150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3795150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79572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006290"/>
            <a:ext cx="6286740" cy="902114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08404"/>
            <a:ext cx="4394437" cy="510296"/>
          </a:xfrm>
        </p:spPr>
        <p:txBody>
          <a:bodyPr/>
          <a:lstStyle>
            <a:lvl1pPr marL="0" indent="0" algn="l">
              <a:buNone/>
              <a:defRPr>
                <a:solidFill>
                  <a:srgbClr val="1FBAB4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1" y="2418700"/>
            <a:ext cx="4326246" cy="371381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7040731" y="213081"/>
            <a:ext cx="2103269" cy="58810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19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93526"/>
            <a:ext cx="77724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163552"/>
            <a:ext cx="7772400" cy="510296"/>
          </a:xfrm>
        </p:spPr>
        <p:txBody>
          <a:bodyPr/>
          <a:lstStyle>
            <a:lvl1pPr marL="0" indent="0" algn="ctr">
              <a:buNone/>
              <a:defRPr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165067" y="2673350"/>
            <a:ext cx="4875664" cy="34591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-1499835" y="82389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-289443" y="-2111594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7697745" y="3395916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6388534" y="4740061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839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7730" y="1075600"/>
            <a:ext cx="6010015" cy="43707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-1499835" y="82389"/>
            <a:ext cx="2736597" cy="2736597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-289443" y="-2111594"/>
            <a:ext cx="2873594" cy="2873594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7697745" y="3395916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6303868" y="4740061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59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-1806786" y="-224447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-596394" y="-2418430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7697745" y="3395916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6289756" y="4852950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44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-1806786" y="-224447"/>
            <a:ext cx="2736597" cy="2736597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-596394" y="-2418430"/>
            <a:ext cx="3187194" cy="3187194"/>
          </a:xfrm>
          <a:prstGeom prst="ellipse">
            <a:avLst/>
          </a:prstGeom>
          <a:solidFill>
            <a:schemeClr val="accent2">
              <a:alpha val="37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6976674" y="3972221"/>
            <a:ext cx="1971379" cy="1971379"/>
          </a:xfrm>
          <a:prstGeom prst="ellipse">
            <a:avLst/>
          </a:prstGeom>
          <a:solidFill>
            <a:schemeClr val="tx2">
              <a:alpha val="5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8053645" y="2002505"/>
            <a:ext cx="3187194" cy="3187194"/>
          </a:xfrm>
          <a:prstGeom prst="ellipse">
            <a:avLst/>
          </a:prstGeom>
          <a:solidFill>
            <a:schemeClr val="accent3">
              <a:alpha val="44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78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843889" y="6194778"/>
            <a:ext cx="2300111" cy="6632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5" y="492990"/>
            <a:ext cx="8163279" cy="604957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33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7790"/>
            <a:ext cx="6828756" cy="552585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33427" y="6225050"/>
            <a:ext cx="2314461" cy="632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58488" y="-25069"/>
            <a:ext cx="300796" cy="70021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1" y="894067"/>
            <a:ext cx="8207022" cy="53309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32673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13334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SCOE_Logo_Update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22782"/>
            <a:ext cx="6858000" cy="1433668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4856334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632335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652150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3795150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460436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006290"/>
            <a:ext cx="6286740" cy="902114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08404"/>
            <a:ext cx="4394437" cy="510296"/>
          </a:xfrm>
        </p:spPr>
        <p:txBody>
          <a:bodyPr/>
          <a:lstStyle>
            <a:lvl1pPr marL="0" indent="0" algn="l">
              <a:buNone/>
              <a:defRPr>
                <a:solidFill>
                  <a:srgbClr val="1FBAB4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1" y="2418700"/>
            <a:ext cx="4326246" cy="371381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7040731" y="213081"/>
            <a:ext cx="2103269" cy="58810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288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93526"/>
            <a:ext cx="77724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163552"/>
            <a:ext cx="7772400" cy="510296"/>
          </a:xfrm>
        </p:spPr>
        <p:txBody>
          <a:bodyPr/>
          <a:lstStyle>
            <a:lvl1pPr marL="0" indent="0" algn="ctr">
              <a:buNone/>
              <a:defRPr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165067" y="2673350"/>
            <a:ext cx="4875664" cy="34591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-1499835" y="82389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-289443" y="-2111594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7697745" y="3395916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5838201" y="4740061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593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87730" y="1075600"/>
            <a:ext cx="6010015" cy="43707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-1499835" y="82389"/>
            <a:ext cx="2736597" cy="2736597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-289443" y="-2111594"/>
            <a:ext cx="2873594" cy="2873594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7697745" y="3395916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5838201" y="4740061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380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-1806786" y="-224447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-596394" y="-2418430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7697745" y="3395916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5838201" y="4740061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090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-1806786" y="-224447"/>
            <a:ext cx="2736597" cy="2736597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-596394" y="-2418430"/>
            <a:ext cx="3187194" cy="3187194"/>
          </a:xfrm>
          <a:prstGeom prst="ellipse">
            <a:avLst/>
          </a:prstGeom>
          <a:solidFill>
            <a:schemeClr val="accent2">
              <a:alpha val="37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7697745" y="3395916"/>
            <a:ext cx="2736597" cy="2736597"/>
          </a:xfrm>
          <a:prstGeom prst="ellipse">
            <a:avLst/>
          </a:prstGeom>
          <a:solidFill>
            <a:schemeClr val="tx2">
              <a:alpha val="5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5838201" y="4740061"/>
            <a:ext cx="3187194" cy="3187194"/>
          </a:xfrm>
          <a:prstGeom prst="ellipse">
            <a:avLst/>
          </a:prstGeom>
          <a:solidFill>
            <a:schemeClr val="accent3">
              <a:alpha val="44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472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5" y="492990"/>
            <a:ext cx="8163279" cy="604957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676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7790"/>
            <a:ext cx="6828756" cy="552585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33427" y="6225050"/>
            <a:ext cx="2314461" cy="632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58488" y="-25069"/>
            <a:ext cx="300796" cy="70021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894067"/>
            <a:ext cx="8550275" cy="587344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27514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17242" y="2832607"/>
            <a:ext cx="9709038" cy="41110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13334"/>
            <a:ext cx="82296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SCOE_Logo_Update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03" y="1205252"/>
            <a:ext cx="5457809" cy="1140957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4856334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7335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17242" y="2105654"/>
            <a:ext cx="9709038" cy="45538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986382"/>
            <a:ext cx="82296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4129382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415375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11681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59113" y="6431551"/>
            <a:ext cx="1480897" cy="274049"/>
            <a:chOff x="59112" y="6431551"/>
            <a:chExt cx="1973053" cy="365125"/>
          </a:xfrm>
        </p:grpSpPr>
        <p:sp>
          <p:nvSpPr>
            <p:cNvPr id="5" name="Oval 4"/>
            <p:cNvSpPr/>
            <p:nvPr userDrawn="1"/>
          </p:nvSpPr>
          <p:spPr>
            <a:xfrm>
              <a:off x="59112" y="6431551"/>
              <a:ext cx="365125" cy="3651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 userDrawn="1"/>
          </p:nvSpPr>
          <p:spPr>
            <a:xfrm>
              <a:off x="459685" y="6431551"/>
              <a:ext cx="365125" cy="365125"/>
            </a:xfrm>
            <a:prstGeom prst="ellipse">
              <a:avLst/>
            </a:prstGeom>
            <a:solidFill>
              <a:srgbClr val="F697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 userDrawn="1"/>
          </p:nvSpPr>
          <p:spPr>
            <a:xfrm>
              <a:off x="863265" y="6431551"/>
              <a:ext cx="365125" cy="3651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 userDrawn="1"/>
          </p:nvSpPr>
          <p:spPr>
            <a:xfrm>
              <a:off x="1270335" y="6431551"/>
              <a:ext cx="365125" cy="3651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1667040" y="6431551"/>
              <a:ext cx="365125" cy="36512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40239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Oval 4"/>
          <p:cNvSpPr/>
          <p:nvPr userDrawn="1"/>
        </p:nvSpPr>
        <p:spPr>
          <a:xfrm>
            <a:off x="349757" y="4962717"/>
            <a:ext cx="1827098" cy="1827098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 userDrawn="1"/>
        </p:nvSpPr>
        <p:spPr>
          <a:xfrm>
            <a:off x="-656062" y="3307638"/>
            <a:ext cx="2022968" cy="2022968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8120044" y="2256653"/>
            <a:ext cx="1926096" cy="1926098"/>
          </a:xfrm>
          <a:prstGeom prst="ellipse">
            <a:avLst/>
          </a:prstGeom>
          <a:solidFill>
            <a:schemeClr val="tx2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6528636" y="3825287"/>
            <a:ext cx="3187194" cy="3187194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-217242" y="6325319"/>
            <a:ext cx="9709038" cy="61832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04466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5" y="492990"/>
            <a:ext cx="8163279" cy="604957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032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-596394" y="-224447"/>
            <a:ext cx="2729994" cy="2729994"/>
          </a:xfrm>
          <a:prstGeom prst="ellipse">
            <a:avLst/>
          </a:prstGeom>
          <a:noFill/>
          <a:ln w="28575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-91910" y="-58490"/>
            <a:ext cx="9358109" cy="17129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-1806786" y="1969536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7697745" y="3395916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6444978" y="4740061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11" y="1813202"/>
            <a:ext cx="7398028" cy="43784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3816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-707205" y="1324782"/>
            <a:ext cx="2524632" cy="2524632"/>
          </a:xfrm>
          <a:prstGeom prst="ellipse">
            <a:avLst/>
          </a:prstGeom>
          <a:solidFill>
            <a:schemeClr val="accent2">
              <a:alpha val="37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-91910" y="-58490"/>
            <a:ext cx="9358109" cy="17129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-774808" y="3389966"/>
            <a:ext cx="1549616" cy="1549614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8197622" y="3849414"/>
            <a:ext cx="2026656" cy="2026656"/>
          </a:xfrm>
          <a:prstGeom prst="ellipse">
            <a:avLst/>
          </a:prstGeom>
          <a:solidFill>
            <a:schemeClr val="tx2">
              <a:alpha val="5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6969364" y="2161708"/>
            <a:ext cx="2456516" cy="2456516"/>
          </a:xfrm>
          <a:prstGeom prst="ellipse">
            <a:avLst/>
          </a:prstGeom>
          <a:solidFill>
            <a:schemeClr val="accent3">
              <a:alpha val="44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505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-596394" y="-224447"/>
            <a:ext cx="2729994" cy="2729994"/>
          </a:xfrm>
          <a:prstGeom prst="ellipse">
            <a:avLst/>
          </a:prstGeom>
          <a:noFill/>
          <a:ln w="28575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-91910" y="-58490"/>
            <a:ext cx="9358109" cy="17129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-1806786" y="1969536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7697745" y="3395916"/>
            <a:ext cx="2736597" cy="2736597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5838201" y="4740061"/>
            <a:ext cx="3187194" cy="3187194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11" y="1813202"/>
            <a:ext cx="7398028" cy="43784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20310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-707205" y="1324782"/>
            <a:ext cx="2524632" cy="2524632"/>
          </a:xfrm>
          <a:prstGeom prst="ellipse">
            <a:avLst/>
          </a:prstGeom>
          <a:solidFill>
            <a:schemeClr val="accent2">
              <a:alpha val="37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-91910" y="-58490"/>
            <a:ext cx="9358109" cy="17129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-774808" y="3389966"/>
            <a:ext cx="1549616" cy="1549614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8197622" y="3849414"/>
            <a:ext cx="2026656" cy="2026656"/>
          </a:xfrm>
          <a:prstGeom prst="ellipse">
            <a:avLst/>
          </a:prstGeom>
          <a:solidFill>
            <a:schemeClr val="tx2">
              <a:alpha val="5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6493352" y="4963369"/>
            <a:ext cx="2456516" cy="2456516"/>
          </a:xfrm>
          <a:prstGeom prst="ellipse">
            <a:avLst/>
          </a:prstGeom>
          <a:solidFill>
            <a:schemeClr val="accent3">
              <a:alpha val="44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481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5" y="592666"/>
            <a:ext cx="8163279" cy="5588001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yriad Pro"/>
                <a:cs typeface="Myriad Pro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748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 userDrawn="1"/>
        </p:nvSpPr>
        <p:spPr>
          <a:xfrm>
            <a:off x="-358438" y="2966680"/>
            <a:ext cx="2577594" cy="2577594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 userDrawn="1"/>
        </p:nvSpPr>
        <p:spPr>
          <a:xfrm>
            <a:off x="570122" y="-89292"/>
            <a:ext cx="3983165" cy="3983165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7961145" y="1326949"/>
            <a:ext cx="2246078" cy="2246076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6526600" y="2529236"/>
            <a:ext cx="3484536" cy="3484536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5022561" y="5325867"/>
            <a:ext cx="1835439" cy="1835437"/>
          </a:xfrm>
          <a:prstGeom prst="ellipse">
            <a:avLst/>
          </a:prstGeom>
          <a:noFill/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5" y="677333"/>
            <a:ext cx="8163279" cy="546100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yriad Pro"/>
                <a:cs typeface="Myriad Pro"/>
              </a:defRPr>
            </a:lvl1pPr>
          </a:lstStyle>
          <a:p>
            <a:endParaRPr lang="en-US"/>
          </a:p>
        </p:txBody>
      </p:sp>
      <p:pic>
        <p:nvPicPr>
          <p:cNvPr id="12" name="Picture 11" descr="SCOE_Logo_Update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966" y="6289672"/>
            <a:ext cx="2065539" cy="43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305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96049" y="-85232"/>
            <a:ext cx="9555277" cy="70998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96049" y="-85232"/>
            <a:ext cx="9555277" cy="7099846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yriad Pro"/>
                <a:cs typeface="Myriad Pro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95263" y="4422775"/>
            <a:ext cx="4373541" cy="2088969"/>
          </a:xfrm>
          <a:prstGeom prst="rect">
            <a:avLst/>
          </a:prstGeom>
        </p:spPr>
        <p:txBody>
          <a:bodyPr vert="horz"/>
          <a:lstStyle>
            <a:lvl1pPr>
              <a:defRPr sz="160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>
              <a:defRPr sz="1600">
                <a:solidFill>
                  <a:schemeClr val="accent1"/>
                </a:solidFill>
                <a:latin typeface="Myriad Pro Semibold"/>
                <a:cs typeface="Myriad Pro Semibold"/>
              </a:defRPr>
            </a:lvl2pPr>
            <a:lvl3pPr>
              <a:defRPr sz="1600">
                <a:solidFill>
                  <a:schemeClr val="accent1"/>
                </a:solidFill>
                <a:latin typeface="Myriad Pro Semibold"/>
                <a:cs typeface="Myriad Pro Semibold"/>
              </a:defRPr>
            </a:lvl3pPr>
            <a:lvl4pPr>
              <a:defRPr sz="1600">
                <a:solidFill>
                  <a:schemeClr val="accent1"/>
                </a:solidFill>
                <a:latin typeface="Myriad Pro Semibold"/>
                <a:cs typeface="Myriad Pro Semibold"/>
              </a:defRPr>
            </a:lvl4pPr>
            <a:lvl5pPr>
              <a:defRPr sz="1600">
                <a:solidFill>
                  <a:schemeClr val="accent1"/>
                </a:solidFill>
                <a:latin typeface="Myriad Pro Semibold"/>
                <a:cs typeface="Myriad Pro Semi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12780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96049" y="-85232"/>
            <a:ext cx="9555277" cy="70998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96049" y="-85232"/>
            <a:ext cx="9555277" cy="7099846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yriad Pro"/>
                <a:cs typeface="Myriad Pro"/>
              </a:defRPr>
            </a:lvl1pPr>
          </a:lstStyle>
          <a:p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375050" y="4227520"/>
            <a:ext cx="5225143" cy="248919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95263" y="4422775"/>
            <a:ext cx="4373541" cy="2088969"/>
          </a:xfrm>
          <a:prstGeom prst="rect">
            <a:avLst/>
          </a:prstGeom>
        </p:spPr>
        <p:txBody>
          <a:bodyPr vert="horz"/>
          <a:lstStyle>
            <a:lvl1pPr>
              <a:defRPr sz="1600">
                <a:solidFill>
                  <a:schemeClr val="bg1"/>
                </a:solidFill>
                <a:latin typeface="Myriad Pro Semibold"/>
                <a:cs typeface="Myriad Pro Semibold"/>
              </a:defRPr>
            </a:lvl1pPr>
            <a:lvl2pPr>
              <a:defRPr sz="1600">
                <a:solidFill>
                  <a:schemeClr val="bg1"/>
                </a:solidFill>
                <a:latin typeface="Myriad Pro Semibold"/>
                <a:cs typeface="Myriad Pro Semibold"/>
              </a:defRPr>
            </a:lvl2pPr>
            <a:lvl3pPr>
              <a:defRPr sz="1600">
                <a:solidFill>
                  <a:schemeClr val="bg1"/>
                </a:solidFill>
                <a:latin typeface="Myriad Pro Semibold"/>
                <a:cs typeface="Myriad Pro Semibold"/>
              </a:defRPr>
            </a:lvl3pPr>
            <a:lvl4pPr>
              <a:defRPr sz="1600">
                <a:solidFill>
                  <a:schemeClr val="bg1"/>
                </a:solidFill>
                <a:latin typeface="Myriad Pro Semibold"/>
                <a:cs typeface="Myriad Pro Semibold"/>
              </a:defRPr>
            </a:lvl4pPr>
            <a:lvl5pPr>
              <a:defRPr sz="1600">
                <a:solidFill>
                  <a:schemeClr val="bg1"/>
                </a:solidFill>
                <a:latin typeface="Myriad Pro Semibold"/>
                <a:cs typeface="Myriad Pro Semi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9692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3.emf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emf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3.emf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0"/>
            <a:ext cx="9207710" cy="6985426"/>
          </a:xfrm>
          <a:prstGeom prst="rect">
            <a:avLst/>
          </a:prstGeom>
          <a:solidFill>
            <a:srgbClr val="0F6B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45792"/>
            <a:ext cx="8229600" cy="27417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54427"/>
            <a:ext cx="8229600" cy="1154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Oval 24"/>
          <p:cNvSpPr/>
          <p:nvPr userDrawn="1"/>
        </p:nvSpPr>
        <p:spPr>
          <a:xfrm>
            <a:off x="59112" y="6356349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 userDrawn="1"/>
        </p:nvSpPr>
        <p:spPr>
          <a:xfrm>
            <a:off x="459685" y="6356349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 userDrawn="1"/>
        </p:nvSpPr>
        <p:spPr>
          <a:xfrm>
            <a:off x="863265" y="6356349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 userDrawn="1"/>
        </p:nvSpPr>
        <p:spPr>
          <a:xfrm>
            <a:off x="1270335" y="6356349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 userDrawn="1"/>
        </p:nvSpPr>
        <p:spPr>
          <a:xfrm>
            <a:off x="7102097" y="30480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 userDrawn="1"/>
        </p:nvSpPr>
        <p:spPr>
          <a:xfrm>
            <a:off x="7511025" y="30480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 userDrawn="1"/>
        </p:nvSpPr>
        <p:spPr>
          <a:xfrm>
            <a:off x="7914605" y="30480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 userDrawn="1"/>
        </p:nvSpPr>
        <p:spPr>
          <a:xfrm>
            <a:off x="8321675" y="304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 userDrawn="1"/>
        </p:nvSpPr>
        <p:spPr>
          <a:xfrm>
            <a:off x="1667040" y="6356349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 userDrawn="1"/>
        </p:nvSpPr>
        <p:spPr>
          <a:xfrm>
            <a:off x="8737935" y="30480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08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6" r:id="rId2"/>
    <p:sldLayoutId id="2147483703" r:id="rId3"/>
    <p:sldLayoutId id="2147483670" r:id="rId4"/>
    <p:sldLayoutId id="2147483734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6600" kern="1200">
          <a:solidFill>
            <a:schemeClr val="bg1"/>
          </a:solidFill>
          <a:latin typeface="Myriad Pro Semibold"/>
          <a:ea typeface="+mj-ea"/>
          <a:cs typeface="Myriad Pro Semibold"/>
        </a:defRPr>
      </a:lvl1pPr>
    </p:titleStyle>
    <p:bodyStyle>
      <a:lvl1pPr marL="0" indent="0" algn="ctr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rgbClr val="FFFFFF"/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7010226" y="-58490"/>
            <a:ext cx="2150483" cy="70021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5302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655302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Oval 11"/>
          <p:cNvSpPr/>
          <p:nvPr userDrawn="1"/>
        </p:nvSpPr>
        <p:spPr>
          <a:xfrm>
            <a:off x="7102097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7511025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7914605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8321675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8737935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8296" y="6356350"/>
            <a:ext cx="381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Myriad Pro Semibold"/>
                <a:cs typeface="Myriad Pro Semibold"/>
              </a:defRPr>
            </a:lvl1pPr>
          </a:lstStyle>
          <a:p>
            <a:fld id="{F9C76DBA-1B11-1B4C-8117-EDE39497B79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SCOE_Logo_Updated_White.ep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493" y="246416"/>
            <a:ext cx="1703916" cy="35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3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Myriad Pro Semibold"/>
          <a:ea typeface="+mj-ea"/>
          <a:cs typeface="Myriad Pro Semi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7010226" y="-58490"/>
            <a:ext cx="2150483" cy="70021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5302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655302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Oval 11"/>
          <p:cNvSpPr/>
          <p:nvPr userDrawn="1"/>
        </p:nvSpPr>
        <p:spPr>
          <a:xfrm>
            <a:off x="7102097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7511025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7914605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8321675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8737935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0465" y="6356350"/>
            <a:ext cx="51811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Myriad Pro"/>
                <a:cs typeface="Myriad Pro"/>
              </a:defRPr>
            </a:lvl1pPr>
          </a:lstStyle>
          <a:p>
            <a:r>
              <a:rPr lang="en-US" dirty="0"/>
              <a:t>Sonoma County Office of Education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8296" y="6356350"/>
            <a:ext cx="381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Myriad Pro Semibold"/>
                <a:cs typeface="Myriad Pro Semibold"/>
              </a:defRPr>
            </a:lvl1pPr>
          </a:lstStyle>
          <a:p>
            <a:fld id="{F9C76DBA-1B11-1B4C-8117-EDE39497B7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09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Myriad Pro Semibold"/>
          <a:ea typeface="+mj-ea"/>
          <a:cs typeface="Myriad Pro Semi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757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96760"/>
            <a:ext cx="8229600" cy="4229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Oval 10"/>
          <p:cNvSpPr/>
          <p:nvPr userDrawn="1"/>
        </p:nvSpPr>
        <p:spPr>
          <a:xfrm>
            <a:off x="7102097" y="30480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7511025" y="30480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7914605" y="30480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8321675" y="304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8737935" y="30480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 userDrawn="1"/>
        </p:nvSpPr>
        <p:spPr>
          <a:xfrm>
            <a:off x="59112" y="6356349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 userDrawn="1"/>
        </p:nvSpPr>
        <p:spPr>
          <a:xfrm>
            <a:off x="459685" y="6356349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 userDrawn="1"/>
        </p:nvSpPr>
        <p:spPr>
          <a:xfrm>
            <a:off x="863265" y="6356349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 userDrawn="1"/>
        </p:nvSpPr>
        <p:spPr>
          <a:xfrm>
            <a:off x="1270335" y="6356349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 userDrawn="1"/>
        </p:nvSpPr>
        <p:spPr>
          <a:xfrm>
            <a:off x="1667040" y="6356349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SCOE_Logo_Updated.eps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966" y="6289672"/>
            <a:ext cx="2065539" cy="43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1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00" r:id="rId2"/>
    <p:sldLayoutId id="2147483672" r:id="rId3"/>
    <p:sldLayoutId id="2147483705" r:id="rId4"/>
    <p:sldLayoutId id="2147483701" r:id="rId5"/>
    <p:sldLayoutId id="2147483673" r:id="rId6"/>
    <p:sldLayoutId id="2147483674" r:id="rId7"/>
    <p:sldLayoutId id="2147483675" r:id="rId8"/>
    <p:sldLayoutId id="214748369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Myriad Pro Semibold"/>
          <a:ea typeface="+mj-ea"/>
          <a:cs typeface="Myriad Pro Semi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757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96760"/>
            <a:ext cx="8229600" cy="4229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Oval 10"/>
          <p:cNvSpPr/>
          <p:nvPr userDrawn="1"/>
        </p:nvSpPr>
        <p:spPr>
          <a:xfrm>
            <a:off x="7102097" y="30480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7511025" y="30480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7914605" y="30480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8321675" y="304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8737935" y="30480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 userDrawn="1"/>
        </p:nvSpPr>
        <p:spPr>
          <a:xfrm>
            <a:off x="59112" y="6356349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 userDrawn="1"/>
        </p:nvSpPr>
        <p:spPr>
          <a:xfrm>
            <a:off x="459685" y="6356349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 userDrawn="1"/>
        </p:nvSpPr>
        <p:spPr>
          <a:xfrm>
            <a:off x="863265" y="6356349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 userDrawn="1"/>
        </p:nvSpPr>
        <p:spPr>
          <a:xfrm>
            <a:off x="1270335" y="6356349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 userDrawn="1"/>
        </p:nvSpPr>
        <p:spPr>
          <a:xfrm>
            <a:off x="1667040" y="6356349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2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Myriad Pro Semibold"/>
          <a:ea typeface="+mj-ea"/>
          <a:cs typeface="Myriad Pro Semi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757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96760"/>
            <a:ext cx="8229600" cy="4229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Oval 10"/>
          <p:cNvSpPr/>
          <p:nvPr userDrawn="1"/>
        </p:nvSpPr>
        <p:spPr>
          <a:xfrm>
            <a:off x="7102097" y="30480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7511025" y="30480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7914605" y="30480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8321675" y="304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8737935" y="30480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-217242" y="6325318"/>
            <a:ext cx="9709038" cy="61832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20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02" r:id="rId2"/>
    <p:sldLayoutId id="2147483693" r:id="rId3"/>
    <p:sldLayoutId id="2147483698" r:id="rId4"/>
    <p:sldLayoutId id="2147483697" r:id="rId5"/>
    <p:sldLayoutId id="2147483696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Myriad Pro Semibold"/>
          <a:ea typeface="+mj-ea"/>
          <a:cs typeface="Myriad Pro Semi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91910" y="-58490"/>
            <a:ext cx="9358109" cy="17129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9134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13202"/>
            <a:ext cx="8229600" cy="4378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59112" y="6356349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459685" y="6356349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863265" y="6356349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1270335" y="6356349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1667040" y="6356349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SCOE_Logo_Updated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966" y="6289672"/>
            <a:ext cx="2065539" cy="43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6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Myriad Pro Semibold"/>
          <a:ea typeface="+mj-ea"/>
          <a:cs typeface="Myriad Pro Semi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91910" y="-58490"/>
            <a:ext cx="9358109" cy="17129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9134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13202"/>
            <a:ext cx="8229600" cy="4378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59112" y="6356349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459685" y="6356349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863265" y="6356349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1270335" y="6356349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1667040" y="6356349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3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Myriad Pro Semibold"/>
          <a:ea typeface="+mj-ea"/>
          <a:cs typeface="Myriad Pro Semi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 userDrawn="1"/>
        </p:nvSpPr>
        <p:spPr>
          <a:xfrm>
            <a:off x="-358438" y="2966680"/>
            <a:ext cx="2577594" cy="2577594"/>
          </a:xfrm>
          <a:prstGeom prst="ellipse">
            <a:avLst/>
          </a:prstGeom>
          <a:solidFill>
            <a:schemeClr val="accent2">
              <a:alpha val="33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570122" y="-89292"/>
            <a:ext cx="3983165" cy="3983165"/>
          </a:xfrm>
          <a:prstGeom prst="ellipse">
            <a:avLst/>
          </a:prstGeom>
          <a:solidFill>
            <a:schemeClr val="tx2">
              <a:alpha val="3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7961145" y="1326949"/>
            <a:ext cx="2246078" cy="2246076"/>
          </a:xfrm>
          <a:prstGeom prst="ellipse">
            <a:avLst/>
          </a:prstGeom>
          <a:solidFill>
            <a:schemeClr val="accent3">
              <a:alpha val="28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6526600" y="2684457"/>
            <a:ext cx="3484536" cy="3484536"/>
          </a:xfrm>
          <a:prstGeom prst="ellipse">
            <a:avLst/>
          </a:prstGeom>
          <a:solidFill>
            <a:schemeClr val="accent4">
              <a:alpha val="3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>
            <a:off x="4948083" y="5325867"/>
            <a:ext cx="1835439" cy="183543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COE_Logo_Updated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966" y="6289672"/>
            <a:ext cx="2065539" cy="43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7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9" r:id="rId2"/>
    <p:sldLayoutId id="2147483704" r:id="rId3"/>
    <p:sldLayoutId id="2147483707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helpdesk@scoe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uGJMDFguyf2daKco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s://www.google.com/url?q=https://docs.google.com/forms/d/1Gz7ksgkq2hrRdLBkTg2mMzYUFQFUZKWuALXjE6xzH4Q/edit&amp;sa=D&amp;source=calendar&amp;ust=1674576207363766&amp;usg=AOvVaw3DAtGKwbJ3_W-nXXGZRGy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499" y="1554226"/>
            <a:ext cx="6358501" cy="2272773"/>
          </a:xfrm>
        </p:spPr>
        <p:txBody>
          <a:bodyPr/>
          <a:lstStyle/>
          <a:p>
            <a:r>
              <a:rPr lang="en-US" dirty="0"/>
              <a:t>Escape Reminders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81648" y="3434278"/>
            <a:ext cx="6358500" cy="785442"/>
          </a:xfrm>
        </p:spPr>
        <p:txBody>
          <a:bodyPr/>
          <a:lstStyle/>
          <a:p>
            <a:r>
              <a:rPr lang="en-US" dirty="0"/>
              <a:t>DBUG  -  January 26, 2023</a:t>
            </a:r>
          </a:p>
        </p:txBody>
      </p:sp>
    </p:spTree>
    <p:extLst>
      <p:ext uri="{BB962C8B-B14F-4D97-AF65-F5344CB8AC3E}">
        <p14:creationId xmlns:p14="http://schemas.microsoft.com/office/powerpoint/2010/main" val="1692736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9291" y="157515"/>
            <a:ext cx="5794730" cy="827888"/>
          </a:xfrm>
        </p:spPr>
        <p:txBody>
          <a:bodyPr>
            <a:normAutofit/>
          </a:bodyPr>
          <a:lstStyle/>
          <a:p>
            <a:r>
              <a:rPr lang="en-US" sz="3600" dirty="0"/>
              <a:t>Escape Workflow Reminder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030694"/>
            <a:ext cx="8780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dirty="0">
                <a:latin typeface="Myriad Pro"/>
              </a:rPr>
              <a:t>Workflow setup is required to move to Online 6 Web Based Escape product. 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81F3C74-EC97-4B13-8030-C6E7D0BA611E}"/>
              </a:ext>
            </a:extLst>
          </p:cNvPr>
          <p:cNvGrpSpPr/>
          <p:nvPr/>
        </p:nvGrpSpPr>
        <p:grpSpPr>
          <a:xfrm>
            <a:off x="3309627" y="2468910"/>
            <a:ext cx="2611440" cy="1747960"/>
            <a:chOff x="411457" y="209014"/>
            <a:chExt cx="2537092" cy="149417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A4C3975-D7DB-4066-8821-B3F683F6FE91}"/>
                </a:ext>
              </a:extLst>
            </p:cNvPr>
            <p:cNvSpPr/>
            <p:nvPr/>
          </p:nvSpPr>
          <p:spPr>
            <a:xfrm>
              <a:off x="411457" y="209014"/>
              <a:ext cx="2537092" cy="149417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id="{9E5E4DEB-A475-4821-9787-C8A6B4532D82}"/>
                </a:ext>
              </a:extLst>
            </p:cNvPr>
            <p:cNvSpPr txBox="1"/>
            <p:nvPr/>
          </p:nvSpPr>
          <p:spPr>
            <a:xfrm>
              <a:off x="490262" y="235958"/>
              <a:ext cx="2391212" cy="13482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sz="2000" kern="1200" dirty="0">
                  <a:latin typeface="Myriad Pro"/>
                </a:rPr>
                <a:t>Allows numerous             levels of Approval and </a:t>
              </a:r>
              <a:r>
                <a:rPr lang="en-US" sz="2000" dirty="0">
                  <a:latin typeface="Myriad Pro"/>
                </a:rPr>
                <a:t>S</a:t>
              </a:r>
              <a:r>
                <a:rPr lang="en-US" sz="2000" kern="1200" dirty="0">
                  <a:latin typeface="Myriad Pro"/>
                </a:rPr>
                <a:t>tatus Notifications for document routing</a:t>
              </a:r>
              <a:endParaRPr lang="en-US" sz="2000" kern="1200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6C3911F-9012-4285-8FBF-E177368FE7BC}"/>
              </a:ext>
            </a:extLst>
          </p:cNvPr>
          <p:cNvSpPr txBox="1"/>
          <p:nvPr/>
        </p:nvSpPr>
        <p:spPr>
          <a:xfrm>
            <a:off x="22274" y="5019504"/>
            <a:ext cx="8780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dirty="0">
                <a:latin typeface="Myriad Pro"/>
              </a:rPr>
              <a:t>Send an email to </a:t>
            </a:r>
            <a:r>
              <a:rPr lang="en-US" sz="2400" dirty="0">
                <a:latin typeface="Myriad Pro"/>
                <a:hlinkClick r:id="rId3"/>
              </a:rPr>
              <a:t>helpdesk@scoe.org</a:t>
            </a:r>
            <a:r>
              <a:rPr lang="en-US" sz="2400" dirty="0">
                <a:latin typeface="Myriad Pro"/>
              </a:rPr>
              <a:t> to schedule a one on one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0B1E1CC-2B9D-4CA5-B2EF-D5ADE6B4FE2A}"/>
              </a:ext>
            </a:extLst>
          </p:cNvPr>
          <p:cNvGrpSpPr/>
          <p:nvPr/>
        </p:nvGrpSpPr>
        <p:grpSpPr>
          <a:xfrm>
            <a:off x="359274" y="2437390"/>
            <a:ext cx="2611440" cy="1747960"/>
            <a:chOff x="411457" y="209014"/>
            <a:chExt cx="2537092" cy="1494175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9B52BF43-F291-4875-8A61-20398BB56926}"/>
                </a:ext>
              </a:extLst>
            </p:cNvPr>
            <p:cNvSpPr/>
            <p:nvPr/>
          </p:nvSpPr>
          <p:spPr>
            <a:xfrm>
              <a:off x="411457" y="209014"/>
              <a:ext cx="2537092" cy="149417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: Rounded Corners 4">
              <a:extLst>
                <a:ext uri="{FF2B5EF4-FFF2-40B4-BE49-F238E27FC236}">
                  <a16:creationId xmlns:a16="http://schemas.microsoft.com/office/drawing/2014/main" id="{9CB6912C-D246-4F3D-8545-2A10850CABCC}"/>
                </a:ext>
              </a:extLst>
            </p:cNvPr>
            <p:cNvSpPr txBox="1"/>
            <p:nvPr/>
          </p:nvSpPr>
          <p:spPr>
            <a:xfrm>
              <a:off x="490262" y="235958"/>
              <a:ext cx="2391212" cy="13482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sz="2000" kern="1200" dirty="0">
                  <a:latin typeface="Myriad Pro"/>
                </a:rPr>
                <a:t>Routes documents through software for approval</a:t>
              </a:r>
              <a:endParaRPr lang="en-US" sz="2000" kern="12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8D3DE4D-CBD4-4484-94F3-B17DD3B74A3E}"/>
              </a:ext>
            </a:extLst>
          </p:cNvPr>
          <p:cNvGrpSpPr/>
          <p:nvPr/>
        </p:nvGrpSpPr>
        <p:grpSpPr>
          <a:xfrm>
            <a:off x="6259980" y="2468910"/>
            <a:ext cx="2611440" cy="1747960"/>
            <a:chOff x="411457" y="209014"/>
            <a:chExt cx="2537092" cy="1494175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561F692-8788-4B87-9EDC-92345223F07A}"/>
                </a:ext>
              </a:extLst>
            </p:cNvPr>
            <p:cNvSpPr/>
            <p:nvPr/>
          </p:nvSpPr>
          <p:spPr>
            <a:xfrm>
              <a:off x="411457" y="209014"/>
              <a:ext cx="2537092" cy="149417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B7864D4C-D26E-4411-9BCD-88D0F3668CD4}"/>
                </a:ext>
              </a:extLst>
            </p:cNvPr>
            <p:cNvSpPr txBox="1"/>
            <p:nvPr/>
          </p:nvSpPr>
          <p:spPr>
            <a:xfrm>
              <a:off x="490262" y="235958"/>
              <a:ext cx="2391212" cy="13482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sz="2000" kern="1200" dirty="0"/>
                <a:t>Allows flexibility with the ability to approve on a Mac or Cell Phone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743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 txBox="1">
            <a:spLocks/>
          </p:cNvSpPr>
          <p:nvPr/>
        </p:nvSpPr>
        <p:spPr>
          <a:xfrm>
            <a:off x="369128" y="235492"/>
            <a:ext cx="6693152" cy="8001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yriad Pro"/>
                <a:ea typeface="+mn-ea"/>
                <a:cs typeface="Myriad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yriad Pro"/>
                <a:ea typeface="+mn-ea"/>
                <a:cs typeface="Myriad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yriad Pro"/>
                <a:ea typeface="+mn-ea"/>
                <a:cs typeface="Myriad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yriad Pro"/>
                <a:ea typeface="+mn-ea"/>
                <a:cs typeface="Myriad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yriad Pro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b="1" u="sng" dirty="0">
                <a:solidFill>
                  <a:schemeClr val="tx2"/>
                </a:solidFill>
              </a:rPr>
              <a:t>Upcoming User Group</a:t>
            </a:r>
          </a:p>
        </p:txBody>
      </p:sp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DF3ACC34-C5C2-41D4-B0EC-68828796AACE}"/>
              </a:ext>
            </a:extLst>
          </p:cNvPr>
          <p:cNvSpPr/>
          <p:nvPr/>
        </p:nvSpPr>
        <p:spPr>
          <a:xfrm>
            <a:off x="763215" y="3815860"/>
            <a:ext cx="80635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Myriad Pro" panose="020B0503030403020204" pitchFamily="34" charset="0"/>
              </a:rPr>
              <a:t>This session is for HR/Payroll users to meet with colleagues in like positions to ask questions, hear best practices and procedures, and get reminders for HR/Payroll activities.</a:t>
            </a:r>
            <a:endParaRPr lang="en-US" sz="2400" dirty="0">
              <a:latin typeface="Myriad Pro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DA946F-C545-4002-B818-F8107D10A5E5}"/>
              </a:ext>
            </a:extLst>
          </p:cNvPr>
          <p:cNvSpPr/>
          <p:nvPr/>
        </p:nvSpPr>
        <p:spPr>
          <a:xfrm>
            <a:off x="3524865" y="5319795"/>
            <a:ext cx="18214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Myriad Pro" panose="020B0503030403020204" pitchFamily="34" charset="0"/>
                <a:hlinkClick r:id="rId4"/>
              </a:rPr>
              <a:t>RSVP here</a:t>
            </a:r>
            <a:endParaRPr lang="en-US" sz="2800" dirty="0">
              <a:latin typeface="Myriad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484269-D68F-4D26-BAD1-ACDD37F41D38}"/>
              </a:ext>
            </a:extLst>
          </p:cNvPr>
          <p:cNvSpPr/>
          <p:nvPr/>
        </p:nvSpPr>
        <p:spPr>
          <a:xfrm>
            <a:off x="1742115" y="1431834"/>
            <a:ext cx="52061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i="1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Escape HR/Payroll User Group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Thursday, February 9, 2023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9:00am-11:00am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Person</a:t>
            </a:r>
          </a:p>
        </p:txBody>
      </p:sp>
    </p:spTree>
    <p:extLst>
      <p:ext uri="{BB962C8B-B14F-4D97-AF65-F5344CB8AC3E}">
        <p14:creationId xmlns:p14="http://schemas.microsoft.com/office/powerpoint/2010/main" val="3654168989"/>
      </p:ext>
    </p:extLst>
  </p:cSld>
  <p:clrMapOvr>
    <a:masterClrMapping/>
  </p:clrMapOvr>
</p:sld>
</file>

<file path=ppt/theme/theme1.xml><?xml version="1.0" encoding="utf-8"?>
<a:theme xmlns:a="http://schemas.openxmlformats.org/drawingml/2006/main" name="SCOE - Master Layout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SCOE - Blue Side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SCOE - Blue Side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SCOE_Clean + Fresh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SCOE_Clean + Fresh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SCOE - Blue Foot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SCOE - Blue Heading 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1_SCOE - Blue Heading 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SCOE - Picture Perfect Layout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7491</TotalTime>
  <Words>133</Words>
  <Application>Microsoft Office PowerPoint</Application>
  <PresentationFormat>On-screen Show (4:3)</PresentationFormat>
  <Paragraphs>18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3</vt:i4>
      </vt:variant>
    </vt:vector>
  </HeadingPairs>
  <TitlesOfParts>
    <vt:vector size="17" baseType="lpstr">
      <vt:lpstr>Arial</vt:lpstr>
      <vt:lpstr>Calibri</vt:lpstr>
      <vt:lpstr>Myriad Pro</vt:lpstr>
      <vt:lpstr>Myriad Pro Semibold</vt:lpstr>
      <vt:lpstr>Times New Roman</vt:lpstr>
      <vt:lpstr>SCOE - Master Layout</vt:lpstr>
      <vt:lpstr>2_SCOE - Blue Sidebar</vt:lpstr>
      <vt:lpstr>1_SCOE - Blue Sidebar</vt:lpstr>
      <vt:lpstr>SCOE_Clean + Fresh</vt:lpstr>
      <vt:lpstr>1_SCOE_Clean + Fresh</vt:lpstr>
      <vt:lpstr>SCOE - Blue Footbar</vt:lpstr>
      <vt:lpstr>SCOE - Blue Heading Bar</vt:lpstr>
      <vt:lpstr>1_SCOE - Blue Heading Bar</vt:lpstr>
      <vt:lpstr>SCOE - Picture Perfect Layout</vt:lpstr>
      <vt:lpstr>Escape Reminders</vt:lpstr>
      <vt:lpstr>Escape Workflow Reminder</vt:lpstr>
      <vt:lpstr>PowerPoint Presentation</vt:lpstr>
    </vt:vector>
  </TitlesOfParts>
  <Company>Lentini Design &amp; Marketing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Allie Cormier</dc:creator>
  <cp:lastModifiedBy>Kimberly Lingle</cp:lastModifiedBy>
  <cp:revision>156</cp:revision>
  <dcterms:created xsi:type="dcterms:W3CDTF">2019-08-26T19:18:52Z</dcterms:created>
  <dcterms:modified xsi:type="dcterms:W3CDTF">2023-01-26T01:26:23Z</dcterms:modified>
</cp:coreProperties>
</file>