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6"/>
  </p:notesMasterIdLst>
  <p:handoutMasterIdLst>
    <p:handoutMasterId r:id="rId7"/>
  </p:handoutMasterIdLst>
  <p:sldIdLst>
    <p:sldId id="266" r:id="rId5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330748-F46B-45BD-89A8-CF6ECE191BA1}" v="56" dt="2024-03-27T18:28:16.032"/>
  </p1510:revLst>
</p1510:revInfo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8" autoAdjust="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1" d="2"/>
          <a:sy n="1" d="2"/>
        </p:scale>
        <p:origin x="2640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67A1AC4-3AE8-4F87-AAED-904EC6054702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7AF8A362-CAFC-4987-9A50-4757052839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5556653-6123-4FE4-861F-5F9583BF59B0}" type="datetimeFigureOut">
              <a:rPr lang="en-US" smtClean="0"/>
              <a:t>3/27/2024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4EEB602-95FC-483A-B12D-216A7AD7E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5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0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9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85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1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3/27/2024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837D5C-EE88-BE2B-5940-6A8E20CAE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6331A-AE6C-3009-DDD4-1671FF7E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D7D28B-DE67-0B99-CDEB-A037FFC5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9F3E3-6134-5423-F75E-B36E71A65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F677F-A1EC-4CDA-E80E-4B3695465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E2C06-C49E-A5AA-07A3-D134EFA3D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BA39D8-E4F7-CD36-B80A-49D228C0F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F4721-4B2C-0638-8409-054F6738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4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554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40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6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57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2000" b="0"/>
            </a:lvl1pPr>
            <a:lvl2pPr>
              <a:lnSpc>
                <a:spcPct val="125000"/>
              </a:lnSpc>
              <a:spcAft>
                <a:spcPts val="600"/>
              </a:spcAft>
              <a:defRPr/>
            </a:lvl2pPr>
            <a:lvl3pPr>
              <a:lnSpc>
                <a:spcPct val="125000"/>
              </a:lnSpc>
              <a:spcAft>
                <a:spcPts val="600"/>
              </a:spcAft>
              <a:defRPr/>
            </a:lvl3pPr>
            <a:lvl4pPr>
              <a:lnSpc>
                <a:spcPct val="125000"/>
              </a:lnSpc>
              <a:spcAft>
                <a:spcPts val="600"/>
              </a:spcAft>
              <a:defRPr/>
            </a:lvl4pPr>
            <a:lvl5pPr>
              <a:lnSpc>
                <a:spcPct val="125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Date Placeholder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34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82" r:id="rId13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DE6B89-9484-4E50-8387-C55E031D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178" y="1361923"/>
            <a:ext cx="6623040" cy="707886"/>
          </a:xfrm>
        </p:spPr>
        <p:txBody>
          <a:bodyPr>
            <a:normAutofit/>
          </a:bodyPr>
          <a:lstStyle/>
          <a:p>
            <a:r>
              <a:rPr lang="en-US" dirty="0"/>
              <a:t>March 2024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EB58E2-A9A0-481A-8B5B-381B836CE4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7399" y="1991762"/>
            <a:ext cx="6622819" cy="3777649"/>
          </a:xfrm>
        </p:spPr>
        <p:txBody>
          <a:bodyPr>
            <a:normAutofit/>
          </a:bodyPr>
          <a:lstStyle/>
          <a:p>
            <a:r>
              <a:rPr lang="en-US" dirty="0"/>
              <a:t>RESIG’s New Values Statements </a:t>
            </a:r>
          </a:p>
          <a:p>
            <a:r>
              <a:rPr lang="en-US" dirty="0"/>
              <a:t>Property/Liability Program</a:t>
            </a:r>
          </a:p>
          <a:p>
            <a:r>
              <a:rPr lang="en-US" dirty="0"/>
              <a:t>Workers Compensation Program</a:t>
            </a:r>
          </a:p>
          <a:p>
            <a:r>
              <a:rPr lang="en-US" dirty="0"/>
              <a:t>Employee Benefits Program</a:t>
            </a:r>
          </a:p>
          <a:p>
            <a:r>
              <a:rPr lang="en-US" dirty="0"/>
              <a:t>Environmental Health &amp; Safety</a:t>
            </a:r>
          </a:p>
          <a:p>
            <a:r>
              <a:rPr lang="en-US" dirty="0"/>
              <a:t>Administration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C9F3B-315D-A7A2-6C30-1D2B984B56F3}"/>
              </a:ext>
            </a:extLst>
          </p:cNvPr>
          <p:cNvSpPr txBox="1"/>
          <p:nvPr/>
        </p:nvSpPr>
        <p:spPr>
          <a:xfrm>
            <a:off x="262550" y="172016"/>
            <a:ext cx="7604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50000"/>
                  </a:schemeClr>
                </a:solidFill>
              </a:rPr>
              <a:t>RESIG UPDATE</a:t>
            </a:r>
          </a:p>
        </p:txBody>
      </p:sp>
      <p:pic>
        <p:nvPicPr>
          <p:cNvPr id="7" name="Picture 6" descr="A logo with trees and letters">
            <a:extLst>
              <a:ext uri="{FF2B5EF4-FFF2-40B4-BE49-F238E27FC236}">
                <a16:creationId xmlns:a16="http://schemas.microsoft.com/office/drawing/2014/main" id="{75CB81DC-3299-0851-ED46-7925E678D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466" y="1277767"/>
            <a:ext cx="5458412" cy="125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29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hoji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1AA24C-4CA6-40FF-8947-DA1F6F4745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7FF477C-132F-44F8-8C56-EBFF95FAF97B}">
  <ds:schemaRefs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sharepoint/v3"/>
    <ds:schemaRef ds:uri="http://schemas.openxmlformats.org/package/2006/metadata/core-properties"/>
    <ds:schemaRef ds:uri="230e9df3-be65-4c73-a93b-d1236ebd677e"/>
    <ds:schemaRef ds:uri="http://schemas.microsoft.com/office/2006/documentManagement/types"/>
    <ds:schemaRef ds:uri="16c05727-aa75-4e4a-9b5f-8a80a1165891"/>
    <ds:schemaRef ds:uri="http://purl.org/dc/dcmitype/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24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Meiryo</vt:lpstr>
      <vt:lpstr>Calibri</vt:lpstr>
      <vt:lpstr>Corbel</vt:lpstr>
      <vt:lpstr>ShojiVTI</vt:lpstr>
      <vt:lpstr>March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2024</dc:title>
  <dc:creator>Cindy Wilkerson</dc:creator>
  <cp:lastModifiedBy>Cindy Wilkerson</cp:lastModifiedBy>
  <cp:revision>3</cp:revision>
  <cp:lastPrinted>2024-03-27T02:24:14Z</cp:lastPrinted>
  <dcterms:created xsi:type="dcterms:W3CDTF">2024-03-27T01:50:32Z</dcterms:created>
  <dcterms:modified xsi:type="dcterms:W3CDTF">2024-03-27T19:05:19Z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