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2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703" r:id="rId1"/>
    <p:sldMasterId id="2147483733" r:id="rId2"/>
    <p:sldMasterId id="2147483771" r:id="rId3"/>
    <p:sldMasterId id="2147483806" r:id="rId4"/>
  </p:sldMasterIdLst>
  <p:notesMasterIdLst>
    <p:notesMasterId r:id="rId11"/>
  </p:notesMasterIdLst>
  <p:handoutMasterIdLst>
    <p:handoutMasterId r:id="rId12"/>
  </p:handoutMasterIdLst>
  <p:sldIdLst>
    <p:sldId id="257" r:id="rId5"/>
    <p:sldId id="4404" r:id="rId6"/>
    <p:sldId id="4408" r:id="rId7"/>
    <p:sldId id="4405" r:id="rId8"/>
    <p:sldId id="4407" r:id="rId9"/>
    <p:sldId id="440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l Hesselmann" initials="WH" lastIdx="12" clrIdx="0">
    <p:extLst>
      <p:ext uri="{19B8F6BF-5375-455C-9EA6-DF929625EA0E}">
        <p15:presenceInfo xmlns:p15="http://schemas.microsoft.com/office/powerpoint/2012/main" userId="Will Hesselman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AB9B"/>
    <a:srgbClr val="006F3B"/>
    <a:srgbClr val="03375E"/>
    <a:srgbClr val="000000"/>
    <a:srgbClr val="51AFAC"/>
    <a:srgbClr val="FFFFFF"/>
    <a:srgbClr val="EDEFE5"/>
    <a:srgbClr val="DAF2EE"/>
    <a:srgbClr val="A7B276"/>
    <a:srgbClr val="FCE8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9"/>
    <p:restoredTop sz="84105"/>
  </p:normalViewPr>
  <p:slideViewPr>
    <p:cSldViewPr snapToGrid="0" snapToObjects="1">
      <p:cViewPr varScale="1">
        <p:scale>
          <a:sx n="93" d="100"/>
          <a:sy n="93" d="100"/>
        </p:scale>
        <p:origin x="1218" y="66"/>
      </p:cViewPr>
      <p:guideLst/>
    </p:cSldViewPr>
  </p:slideViewPr>
  <p:outlineViewPr>
    <p:cViewPr>
      <p:scale>
        <a:sx n="35" d="100"/>
        <a:sy n="35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18" d="100"/>
          <a:sy n="118" d="100"/>
        </p:scale>
        <p:origin x="5160" y="21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5327C7B-13BB-EC4D-B601-803AB3CCCDD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Lato" panose="020F0502020204030203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AC4D32-035E-4E4A-A7E3-18676CA1A26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1F943B-06CF-AE4E-81F0-6A1893DCEF1F}" type="datetimeFigureOut">
              <a:rPr lang="en-US" smtClean="0">
                <a:latin typeface="Lato" panose="020F0502020204030203" pitchFamily="34" charset="0"/>
              </a:rPr>
              <a:t>4/12/2024</a:t>
            </a:fld>
            <a:endParaRPr lang="en-US" dirty="0">
              <a:latin typeface="Lato" panose="020F0502020204030203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EC4178-5575-3D4F-A4B4-8D22261710E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Lato" panose="020F05020202040302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8B4A30-2CD7-3445-B5C0-26CC86B0C19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F0AE1-6B01-7F46-8A79-5CAEFC5D889D}" type="slidenum">
              <a:rPr lang="en-US" smtClean="0">
                <a:latin typeface="Lato" panose="020F0502020204030203" pitchFamily="34" charset="0"/>
              </a:rPr>
              <a:t>‹#›</a:t>
            </a:fld>
            <a:endParaRPr lang="en-US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248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" panose="020F05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" panose="020F0502020204030203" pitchFamily="34" charset="0"/>
              </a:defRPr>
            </a:lvl1pPr>
          </a:lstStyle>
          <a:p>
            <a:fld id="{8A6566F3-6007-3F4A-ACCA-EC54A7EDC719}" type="datetimeFigureOut">
              <a:rPr lang="en-US" smtClean="0"/>
              <a:pPr/>
              <a:t>4/12/2024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" panose="020F05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" panose="020F0502020204030203" pitchFamily="34" charset="0"/>
              </a:defRPr>
            </a:lvl1pPr>
          </a:lstStyle>
          <a:p>
            <a:fld id="{E0C8E6E3-C7EA-AA4D-944E-95267A44EAD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093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Lato" panose="020F0502020204030203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Lato" panose="020F0502020204030203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Lato" panose="020F0502020204030203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Lato" panose="020F0502020204030203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Lato" panose="020F050202020403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66" name="Google Shape;266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0</a:t>
            </a:fld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C8E6E3-C7EA-AA4D-944E-95267A44EAD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787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C8E6E3-C7EA-AA4D-944E-95267A44EAD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1974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C8E6E3-C7EA-AA4D-944E-95267A44EAD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45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C8E6E3-C7EA-AA4D-944E-95267A44EAD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214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C8E6E3-C7EA-AA4D-944E-95267A44EAD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924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rgbClr val="EA6E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">
            <a:extLst>
              <a:ext uri="{FF2B5EF4-FFF2-40B4-BE49-F238E27FC236}">
                <a16:creationId xmlns:a16="http://schemas.microsoft.com/office/drawing/2014/main" id="{3497AF54-54EB-034B-A3DC-52E384C748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938" y="287338"/>
            <a:ext cx="11464925" cy="628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2">
            <a:extLst>
              <a:ext uri="{FF2B5EF4-FFF2-40B4-BE49-F238E27FC236}">
                <a16:creationId xmlns:a16="http://schemas.microsoft.com/office/drawing/2014/main" id="{1FDB53B3-5B2E-264C-AD56-7829F786F099}"/>
              </a:ext>
            </a:extLst>
          </p:cNvPr>
          <p:cNvGrpSpPr>
            <a:grpSpLocks/>
          </p:cNvGrpSpPr>
          <p:nvPr/>
        </p:nvGrpSpPr>
        <p:grpSpPr bwMode="auto">
          <a:xfrm>
            <a:off x="3905250" y="1270000"/>
            <a:ext cx="4351338" cy="1489075"/>
            <a:chOff x="2999397" y="2007425"/>
            <a:chExt cx="4161231" cy="1498092"/>
          </a:xfrm>
        </p:grpSpPr>
        <p:pic>
          <p:nvPicPr>
            <p:cNvPr id="12" name="Image">
              <a:extLst>
                <a:ext uri="{FF2B5EF4-FFF2-40B4-BE49-F238E27FC236}">
                  <a16:creationId xmlns:a16="http://schemas.microsoft.com/office/drawing/2014/main" id="{CF38353D-684C-0242-B508-1CB5F16CB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9092" y="2403984"/>
              <a:ext cx="525043" cy="713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Image">
              <a:extLst>
                <a:ext uri="{FF2B5EF4-FFF2-40B4-BE49-F238E27FC236}">
                  <a16:creationId xmlns:a16="http://schemas.microsoft.com/office/drawing/2014/main" id="{3D3383BA-44BB-AB4F-8425-A665754425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2999" y="2403989"/>
              <a:ext cx="620699" cy="713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Image">
              <a:extLst>
                <a:ext uri="{FF2B5EF4-FFF2-40B4-BE49-F238E27FC236}">
                  <a16:creationId xmlns:a16="http://schemas.microsoft.com/office/drawing/2014/main" id="{228BBF76-2E35-BB46-ABE1-4C80511132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4443" y="2411717"/>
              <a:ext cx="559029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Image">
              <a:extLst>
                <a:ext uri="{FF2B5EF4-FFF2-40B4-BE49-F238E27FC236}">
                  <a16:creationId xmlns:a16="http://schemas.microsoft.com/office/drawing/2014/main" id="{943671B8-E7DC-254E-B44C-AA51206F7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3733" y="2411716"/>
              <a:ext cx="613257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Image">
              <a:extLst>
                <a:ext uri="{FF2B5EF4-FFF2-40B4-BE49-F238E27FC236}">
                  <a16:creationId xmlns:a16="http://schemas.microsoft.com/office/drawing/2014/main" id="{90A6C157-61A9-0346-8AC0-33151FC1C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9397" y="2007425"/>
              <a:ext cx="4161231" cy="1498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Image">
            <a:extLst>
              <a:ext uri="{FF2B5EF4-FFF2-40B4-BE49-F238E27FC236}">
                <a16:creationId xmlns:a16="http://schemas.microsoft.com/office/drawing/2014/main" id="{AE57F904-CB19-4149-9EBF-C14064FE4D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938" y="287338"/>
            <a:ext cx="11464925" cy="628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oup 2">
            <a:extLst>
              <a:ext uri="{FF2B5EF4-FFF2-40B4-BE49-F238E27FC236}">
                <a16:creationId xmlns:a16="http://schemas.microsoft.com/office/drawing/2014/main" id="{55B61B79-E5B8-9F4F-86EB-07807F3D5C8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905250" y="1270000"/>
            <a:ext cx="4351338" cy="1489075"/>
            <a:chOff x="2999397" y="2007425"/>
            <a:chExt cx="4161231" cy="1498092"/>
          </a:xfrm>
        </p:grpSpPr>
        <p:pic>
          <p:nvPicPr>
            <p:cNvPr id="19" name="Image">
              <a:extLst>
                <a:ext uri="{FF2B5EF4-FFF2-40B4-BE49-F238E27FC236}">
                  <a16:creationId xmlns:a16="http://schemas.microsoft.com/office/drawing/2014/main" id="{1568845E-02C3-AF4F-BE21-B5055F2C9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9092" y="2403984"/>
              <a:ext cx="525043" cy="713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Image">
              <a:extLst>
                <a:ext uri="{FF2B5EF4-FFF2-40B4-BE49-F238E27FC236}">
                  <a16:creationId xmlns:a16="http://schemas.microsoft.com/office/drawing/2014/main" id="{8E70E2BD-4AEB-CF4D-89BE-1368A1166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2999" y="2403989"/>
              <a:ext cx="620699" cy="713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Image">
              <a:extLst>
                <a:ext uri="{FF2B5EF4-FFF2-40B4-BE49-F238E27FC236}">
                  <a16:creationId xmlns:a16="http://schemas.microsoft.com/office/drawing/2014/main" id="{A0079BDC-80E9-4449-AF98-C31DA1D27F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4443" y="2411717"/>
              <a:ext cx="559029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Image">
              <a:extLst>
                <a:ext uri="{FF2B5EF4-FFF2-40B4-BE49-F238E27FC236}">
                  <a16:creationId xmlns:a16="http://schemas.microsoft.com/office/drawing/2014/main" id="{D84D9897-4642-0A4A-9CF2-C9D7B885D2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3733" y="2411716"/>
              <a:ext cx="613257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Image">
              <a:extLst>
                <a:ext uri="{FF2B5EF4-FFF2-40B4-BE49-F238E27FC236}">
                  <a16:creationId xmlns:a16="http://schemas.microsoft.com/office/drawing/2014/main" id="{3B7209B2-488E-B04E-A113-88523CDA8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9397" y="2007425"/>
              <a:ext cx="4161231" cy="1498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2916906-4535-CF4A-90F2-309A0801D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3056" y="3682305"/>
            <a:ext cx="9291926" cy="608400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 algn="ctr">
              <a:defRPr lang="en-US" sz="3200" b="1" dirty="0">
                <a:solidFill>
                  <a:srgbClr val="FFFFFF"/>
                </a:solidFill>
                <a:latin typeface="Aquawax Medium" panose="02000503020000020004" pitchFamily="2" charset="77"/>
                <a:ea typeface="Lato" charset="0"/>
                <a:cs typeface="Lato" charset="0"/>
              </a:defRPr>
            </a:lvl1pPr>
          </a:lstStyle>
          <a:p>
            <a:pPr marL="0" lvl="0" algn="ctr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3884EAF0-3FC4-EB45-8264-7C0C20605D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73056" y="4621213"/>
            <a:ext cx="9291926" cy="627062"/>
          </a:xfrm>
          <a:prstGeom prst="rect">
            <a:avLst/>
          </a:prstGeom>
        </p:spPr>
        <p:txBody>
          <a:bodyPr anchor="t" anchorCtr="1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4400"/>
            </a:lvl2pPr>
            <a:lvl3pPr marL="914400" indent="0" algn="ctr">
              <a:buNone/>
              <a:defRPr sz="4400"/>
            </a:lvl3pPr>
            <a:lvl4pPr marL="1371600" indent="0" algn="ctr">
              <a:buNone/>
              <a:defRPr sz="4400"/>
            </a:lvl4pPr>
            <a:lvl5pPr marL="1828800" indent="0" algn="ctr">
              <a:buNone/>
              <a:defRPr sz="4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2199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3C348-6B9E-E348-A05D-C9DDCAA464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35638" y="2678907"/>
            <a:ext cx="5400676" cy="1500188"/>
          </a:xfrm>
        </p:spPr>
        <p:txBody>
          <a:bodyPr lIns="0" anchor="ctr">
            <a:normAutofit/>
          </a:bodyPr>
          <a:lstStyle>
            <a:lvl1pPr>
              <a:defRPr sz="400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E3DB95-16ED-4748-8100-6A1DE3DFC8A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86144" y="2678907"/>
            <a:ext cx="3328769" cy="15001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None/>
              <a:defRPr sz="4000">
                <a:solidFill>
                  <a:schemeClr val="tx2"/>
                </a:solidFill>
                <a:latin typeface="Aquawax Medium" panose="02000503020000020004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#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FD97646-EA5F-B94A-9400-7D29B1C1DA81}"/>
              </a:ext>
            </a:extLst>
          </p:cNvPr>
          <p:cNvCxnSpPr>
            <a:cxnSpLocks/>
          </p:cNvCxnSpPr>
          <p:nvPr/>
        </p:nvCxnSpPr>
        <p:spPr>
          <a:xfrm>
            <a:off x="5375275" y="2678907"/>
            <a:ext cx="0" cy="150018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E3294CE-BC88-794E-8095-A7B1B603D613}"/>
              </a:ext>
            </a:extLst>
          </p:cNvPr>
          <p:cNvCxnSpPr>
            <a:cxnSpLocks/>
          </p:cNvCxnSpPr>
          <p:nvPr userDrawn="1"/>
        </p:nvCxnSpPr>
        <p:spPr>
          <a:xfrm>
            <a:off x="5375275" y="2678907"/>
            <a:ext cx="0" cy="15001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1953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5DE678-3723-4043-BF2D-DB540F7DC0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148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Header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83FC4-6580-B74A-986E-1BBADD092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5DE678-3723-4043-BF2D-DB540F7DC0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A192C5A9-3A38-7447-83DD-18C93EE624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11522073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26378475-5D4A-3B4A-8CBA-941EACE9CAC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2349500"/>
            <a:ext cx="11522073" cy="3959225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0AC2009B-17B1-6143-BD46-B4887F5FAF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3479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88570-22D2-6A47-BBDF-01EE8FAFB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bIns="0" anchor="t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AB2111-B35F-1A4A-8812-FB050E9AD9B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01705E96-0A05-434E-BE96-11B7DC23AD9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1808163"/>
            <a:ext cx="11522073" cy="4500562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F1AFD34-04C8-3340-AE2C-4DB600D555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831188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83FC4-6580-B74A-986E-1BBADD092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5DE678-3723-4043-BF2D-DB540F7DC0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A192C5A9-3A38-7447-83DD-18C93EE624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11522073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1F34CB7-9E15-104B-8569-F3A8843D96F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5649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83FC4-6580-B74A-986E-1BBADD092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5DE678-3723-4043-BF2D-DB540F7DC0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11555AE7-90AA-4148-834B-213F0147463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4172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F48A0-28A7-BD4E-8212-0CC75E8F0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68300"/>
            <a:ext cx="11522073" cy="1322388"/>
          </a:xfrm>
        </p:spPr>
        <p:txBody>
          <a:bodyPr lIns="0"/>
          <a:lstStyle>
            <a:lvl1pPr>
              <a:defRPr>
                <a:solidFill>
                  <a:srgbClr val="DC756D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989E8F-5D53-8A40-AC8A-190FDE5841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61B9E6-B422-E348-A794-E09631FEDF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2" y="1808163"/>
            <a:ext cx="54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3DBD3CFB-DD82-0647-9777-97514C1556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6361" y="1808163"/>
            <a:ext cx="54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75E6A07E-D2E6-B340-8C7C-9752FEB8F44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2348725"/>
            <a:ext cx="5400675" cy="3960000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5DB6C679-8598-F242-B4BA-55128A94EE6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56361" y="2348725"/>
            <a:ext cx="5400675" cy="3960000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0B6128C-783A-6747-B64E-D0B681EF08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6069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F4BFB-A05C-0A4A-93F3-4B189AD18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849E61-8162-3440-87FF-C9F82F0B9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1540ACD2-1AB9-354C-9BE5-14813FF6B59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1808163"/>
            <a:ext cx="5400675" cy="4500562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EA6283F7-7C9A-B444-AC95-F70BFD72462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56361" y="1808163"/>
            <a:ext cx="5400675" cy="4500562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8FFE0372-A6A2-964E-B848-D808B28961C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89116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90246-5A2C-5D4A-A903-D8FDAC0A4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10F4FE-B36B-3E4A-99FF-FCBE3D08B6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256B1CE0-B538-784C-A841-EB9CBCEAD91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2" y="1808163"/>
            <a:ext cx="54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481BF54D-9B50-3B4F-AD2A-CD81CB9956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6361" y="1808163"/>
            <a:ext cx="54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32E64B1-6ACC-9F40-9D87-908D794856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1526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haded Columns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1F33BE2-5A63-5747-81F3-51419C310E73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733" dirty="0">
              <a:latin typeface="FontAwesom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5F48A0-28A7-BD4E-8212-0CC75E8F0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68300"/>
            <a:ext cx="5400000" cy="1322388"/>
          </a:xfrm>
        </p:spPr>
        <p:txBody>
          <a:bodyPr lIns="0"/>
          <a:lstStyle>
            <a:lvl1pPr>
              <a:defRPr>
                <a:solidFill>
                  <a:srgbClr val="DC756D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EC79FD-D331-394A-9AF9-081D79BE5E13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733" dirty="0">
              <a:solidFill>
                <a:schemeClr val="tx2"/>
              </a:solidFill>
              <a:latin typeface="FontAwesome" pitchFamily="2" charset="0"/>
            </a:endParaRP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8EE6CD6C-549C-E34B-9C9B-9AAF7084472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2" y="1808163"/>
            <a:ext cx="54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6E7BC635-FF61-A549-9265-EEF2F7C69C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2348725"/>
            <a:ext cx="5400675" cy="3960000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F25AB56E-4ABB-7147-8BC4-D74AA9A36B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058400" y="6489700"/>
            <a:ext cx="1798636" cy="231775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9F776A5C-7B52-CB49-8515-BE6C8E51B3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6361" y="1808163"/>
            <a:ext cx="54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20" name="Content Placeholder 8">
            <a:extLst>
              <a:ext uri="{FF2B5EF4-FFF2-40B4-BE49-F238E27FC236}">
                <a16:creationId xmlns:a16="http://schemas.microsoft.com/office/drawing/2014/main" id="{34767B39-FE51-7043-9F19-8B0D7A29D55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56361" y="2348725"/>
            <a:ext cx="5400675" cy="3960000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>
                <a:solidFill>
                  <a:schemeClr val="bg1"/>
                </a:solidFill>
              </a:defRPr>
            </a:lvl1pPr>
            <a:lvl2pPr marL="361950" indent="-180975">
              <a:tabLst/>
              <a:defRPr>
                <a:solidFill>
                  <a:schemeClr val="bg1"/>
                </a:solidFill>
              </a:defRPr>
            </a:lvl2pPr>
            <a:lvl3pPr marL="534988" indent="-173038">
              <a:tabLst/>
              <a:defRPr>
                <a:solidFill>
                  <a:schemeClr val="bg1"/>
                </a:solidFill>
              </a:defRPr>
            </a:lvl3pPr>
            <a:lvl4pPr marL="715963" indent="-180975">
              <a:tabLst/>
              <a:defRPr>
                <a:solidFill>
                  <a:schemeClr val="bg1"/>
                </a:solidFill>
              </a:defRPr>
            </a:lvl4pPr>
            <a:lvl5pPr marL="890588" indent="-174625">
              <a:tabLst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596797DD-4F7C-7F4D-AEA6-96939DE109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31938" y="6489699"/>
            <a:ext cx="4203024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6644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haded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1F33BE2-5A63-5747-81F3-51419C310E73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733" dirty="0">
              <a:latin typeface="FontAwesom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5F48A0-28A7-BD4E-8212-0CC75E8F0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68300"/>
            <a:ext cx="5400000" cy="1322388"/>
          </a:xfrm>
        </p:spPr>
        <p:txBody>
          <a:bodyPr lIns="0"/>
          <a:lstStyle>
            <a:lvl1pPr>
              <a:defRPr>
                <a:solidFill>
                  <a:srgbClr val="DC756D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EC79FD-D331-394A-9AF9-081D79BE5E13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733" dirty="0">
              <a:solidFill>
                <a:schemeClr val="tx2"/>
              </a:solidFill>
              <a:latin typeface="FontAwesome" pitchFamily="2" charset="0"/>
            </a:endParaRPr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6E7BC635-FF61-A549-9265-EEF2F7C69C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1808163"/>
            <a:ext cx="5400675" cy="4500562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F25AB56E-4ABB-7147-8BC4-D74AA9A36B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058400" y="6489700"/>
            <a:ext cx="1798636" cy="231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Content Placeholder 8">
            <a:extLst>
              <a:ext uri="{FF2B5EF4-FFF2-40B4-BE49-F238E27FC236}">
                <a16:creationId xmlns:a16="http://schemas.microsoft.com/office/drawing/2014/main" id="{34767B39-FE51-7043-9F19-8B0D7A29D55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56361" y="1808163"/>
            <a:ext cx="5400675" cy="4500562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>
                <a:solidFill>
                  <a:schemeClr val="bg1"/>
                </a:solidFill>
              </a:defRPr>
            </a:lvl1pPr>
            <a:lvl2pPr marL="361950" indent="-180975">
              <a:tabLst/>
              <a:defRPr>
                <a:solidFill>
                  <a:schemeClr val="bg1"/>
                </a:solidFill>
              </a:defRPr>
            </a:lvl2pPr>
            <a:lvl3pPr marL="534988" indent="-173038">
              <a:tabLst/>
              <a:defRPr>
                <a:solidFill>
                  <a:schemeClr val="bg1"/>
                </a:solidFill>
              </a:defRPr>
            </a:lvl3pPr>
            <a:lvl4pPr marL="715963" indent="-180975">
              <a:tabLst/>
              <a:defRPr>
                <a:solidFill>
                  <a:schemeClr val="bg1"/>
                </a:solidFill>
              </a:defRPr>
            </a:lvl4pPr>
            <a:lvl5pPr marL="890588" indent="-174625">
              <a:tabLst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8EDBC56-9748-824B-8351-EEF49E5FB1E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31938" y="6489699"/>
            <a:ext cx="4203025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1581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haded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119BA45-9AE6-394B-B001-2F31B6416255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733" dirty="0">
              <a:latin typeface="FontAwesom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990246-5A2C-5D4A-A903-D8FDAC0A4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68300"/>
            <a:ext cx="5400675" cy="13223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10F4FE-B36B-3E4A-99FF-FCBE3D08B6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61E6F26B-D7A2-AC4C-BE88-9238EDA73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2" y="1808163"/>
            <a:ext cx="54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1D38CF3B-A7FA-1140-A6FE-9F8D31EA44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6361" y="1808163"/>
            <a:ext cx="54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061332A8-98DB-404D-850D-AEC2432CE50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31938" y="6489699"/>
            <a:ext cx="420370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3043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86A96C8-E874-7A4F-8E9F-3AC990AA6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36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E1453E95-82FE-2747-9407-1416AEC7C4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96000" y="1808163"/>
            <a:ext cx="36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rgbClr val="EA6E68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Header (16pt)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7982113-567A-404E-93D9-DB255B50998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57036" y="1808163"/>
            <a:ext cx="36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0C876051-AFE1-8B4F-BA08-448405BB4A1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2348725"/>
            <a:ext cx="3600000" cy="3960000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990AF1E7-CF35-3D4E-BEEE-EA85BBB79A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295999" y="2348725"/>
            <a:ext cx="3600000" cy="3960000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5" name="Content Placeholder 8">
            <a:extLst>
              <a:ext uri="{FF2B5EF4-FFF2-40B4-BE49-F238E27FC236}">
                <a16:creationId xmlns:a16="http://schemas.microsoft.com/office/drawing/2014/main" id="{9314DB0B-9C63-144A-8374-483899C4459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257036" y="2348725"/>
            <a:ext cx="3600000" cy="3960000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5C35597F-DE47-FF4B-8028-2C715567657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37521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3186F8DC-F99A-794A-B1CF-1B7FFEA44F0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1808163"/>
            <a:ext cx="3600000" cy="4500562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D28BCE8-48BA-0F49-8C97-7991ADB3B94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295999" y="1808163"/>
            <a:ext cx="3600000" cy="4500562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8B2E6633-1A32-C04F-AA0F-73DA27FCFC83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257036" y="1808163"/>
            <a:ext cx="3600000" cy="4500562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22EA9A79-10CF-3D43-9E1C-BA07916F33E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18811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F3685FC9-3D71-DC4C-A9E1-5C95C12680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36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D4A9CA3-B84D-794C-949D-12A2F393007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96000" y="1808163"/>
            <a:ext cx="36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rgbClr val="EA6E68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Header (16pt)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FC82FE11-7463-924E-ACE1-F73A87B8489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57036" y="1808163"/>
            <a:ext cx="36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8F93441-A6D4-774C-B246-1037CB88DED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02341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oxes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F48A0-28A7-BD4E-8212-0CC75E8F0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>
            <a:lvl1pPr>
              <a:defRPr>
                <a:solidFill>
                  <a:srgbClr val="DC756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989E8F-5D53-8A40-AC8A-190FDE5841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61B9E6-B422-E348-A794-E09631FEDF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2" y="1808163"/>
            <a:ext cx="54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rgbClr val="EA6E6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Header (14pt)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3DBD3CFB-DD82-0647-9777-97514C1556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6360" y="1808163"/>
            <a:ext cx="54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rgbClr val="EA6E6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Header (14pt)</a:t>
            </a:r>
          </a:p>
        </p:txBody>
      </p:sp>
      <p:sp>
        <p:nvSpPr>
          <p:cNvPr id="15" name="Content Placeholder 8">
            <a:extLst>
              <a:ext uri="{FF2B5EF4-FFF2-40B4-BE49-F238E27FC236}">
                <a16:creationId xmlns:a16="http://schemas.microsoft.com/office/drawing/2014/main" id="{6B7D3750-AE6A-F042-A4B2-F27387470CF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2348725"/>
            <a:ext cx="5400675" cy="1620000"/>
          </a:xfrm>
          <a:prstGeom prst="rect">
            <a:avLst/>
          </a:prstGeom>
        </p:spPr>
        <p:txBody>
          <a:bodyPr>
            <a:normAutofit/>
          </a:bodyPr>
          <a:lstStyle>
            <a:lvl1pPr marL="180975" indent="-18097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361950" indent="-18097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534988" indent="-173038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715963" indent="-18097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890588" indent="-17462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247D18FF-94C5-CD47-9F61-AF1A3A7E087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56361" y="2348725"/>
            <a:ext cx="5400675" cy="1620000"/>
          </a:xfrm>
          <a:prstGeom prst="rect">
            <a:avLst/>
          </a:prstGeom>
        </p:spPr>
        <p:txBody>
          <a:bodyPr>
            <a:normAutofit/>
          </a:bodyPr>
          <a:lstStyle>
            <a:lvl1pPr marL="180975" indent="-18097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361950" indent="-18097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534988" indent="-173038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715963" indent="-18097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890588" indent="-17462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0BE1591C-709F-1040-9422-B76CFD57D2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4962" y="4148931"/>
            <a:ext cx="54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rgbClr val="EA6E6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Header (14pt)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1043207D-BA25-3244-A150-E0ED21BF190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56360" y="4148931"/>
            <a:ext cx="54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rgbClr val="EA6E6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Header (14pt)</a:t>
            </a:r>
          </a:p>
        </p:txBody>
      </p:sp>
      <p:sp>
        <p:nvSpPr>
          <p:cNvPr id="21" name="Content Placeholder 8">
            <a:extLst>
              <a:ext uri="{FF2B5EF4-FFF2-40B4-BE49-F238E27FC236}">
                <a16:creationId xmlns:a16="http://schemas.microsoft.com/office/drawing/2014/main" id="{BBDE9E3E-C7D3-794B-B3B6-958607C43CF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4963" y="4689493"/>
            <a:ext cx="5400675" cy="1620000"/>
          </a:xfrm>
          <a:prstGeom prst="rect">
            <a:avLst/>
          </a:prstGeom>
        </p:spPr>
        <p:txBody>
          <a:bodyPr>
            <a:normAutofit/>
          </a:bodyPr>
          <a:lstStyle>
            <a:lvl1pPr marL="180975" indent="-18097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361950" indent="-18097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534988" indent="-173038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715963" indent="-18097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890588" indent="-17462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2" name="Content Placeholder 8">
            <a:extLst>
              <a:ext uri="{FF2B5EF4-FFF2-40B4-BE49-F238E27FC236}">
                <a16:creationId xmlns:a16="http://schemas.microsoft.com/office/drawing/2014/main" id="{E3222D1E-AE83-4F4F-9366-336C9CB979F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456361" y="4689493"/>
            <a:ext cx="5400675" cy="1620000"/>
          </a:xfrm>
          <a:prstGeom prst="rect">
            <a:avLst/>
          </a:prstGeom>
        </p:spPr>
        <p:txBody>
          <a:bodyPr>
            <a:normAutofit/>
          </a:bodyPr>
          <a:lstStyle>
            <a:lvl1pPr marL="180975" indent="-18097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361950" indent="-18097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534988" indent="-173038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715963" indent="-18097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890588" indent="-17462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9F97E545-9EE9-A848-A205-F91288CE793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49987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F48A0-28A7-BD4E-8212-0CC75E8F0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>
            <a:lvl1pPr>
              <a:defRPr>
                <a:solidFill>
                  <a:srgbClr val="DC756D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989E8F-5D53-8A40-AC8A-190FDE5841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6ECECEC-A604-674B-9E47-899545286A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1808164"/>
            <a:ext cx="5400675" cy="21129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83CE50F4-B348-124E-9658-FD310BEA116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77001" y="1808164"/>
            <a:ext cx="5400675" cy="21129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A1C128EC-B66E-F240-ACED-2D00956CF2C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4963" y="4195763"/>
            <a:ext cx="5400675" cy="21129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D27FAEBA-7B19-9C4B-91C6-D3B606EC21D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477001" y="4195763"/>
            <a:ext cx="5400675" cy="21129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4C4D6211-55B0-344E-BF03-425EE5DAE8C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23589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F48A0-28A7-BD4E-8212-0CC75E8F0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>
            <a:lvl1pPr>
              <a:defRPr>
                <a:solidFill>
                  <a:srgbClr val="DC756D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989E8F-5D53-8A40-AC8A-190FDE5841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61B9E6-B422-E348-A794-E09631FEDF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5380037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(14pt)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3DBD3CFB-DD82-0647-9777-97514C1556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7001" y="1808163"/>
            <a:ext cx="5380037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(14pt)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BEEB384-46C6-004F-86F5-590F1212EDC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4963" y="4195762"/>
            <a:ext cx="5380037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(14pt)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3E9F2967-C8FD-E24B-A708-4236EC763F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7001" y="4195762"/>
            <a:ext cx="5380037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(14pt)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3CAE8C37-209A-2C45-BFF3-2FD73C5679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79075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86A96C8-E874-7A4F-8E9F-3AC990AA6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36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AC6C462-14F1-C64B-BB02-86F265C59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7036" y="1808163"/>
            <a:ext cx="72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172B574D-291A-6342-AE1B-1C1EF8E7A4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2349500"/>
            <a:ext cx="3600000" cy="3959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25C2D048-1450-774A-8D8F-C9FC1A1599C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657036" y="2349500"/>
            <a:ext cx="7200000" cy="3959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235C9752-C2C8-4545-B3A6-9990879413E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667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th Headers Shaded L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9C29F2F-AE05-CF4A-943A-4AE51992468D}"/>
              </a:ext>
            </a:extLst>
          </p:cNvPr>
          <p:cNvSpPr/>
          <p:nvPr userDrawn="1"/>
        </p:nvSpPr>
        <p:spPr>
          <a:xfrm>
            <a:off x="0" y="0"/>
            <a:ext cx="4296001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lvl="0" algn="ctr" defTabSz="914354" fontAlgn="auto">
              <a:spcBef>
                <a:spcPts val="0"/>
              </a:spcBef>
              <a:spcAft>
                <a:spcPts val="0"/>
              </a:spcAft>
            </a:pPr>
            <a:endParaRPr lang="en-US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368300"/>
            <a:ext cx="3600000" cy="1322388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86A96C8-E874-7A4F-8E9F-3AC990AA6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36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AC6C462-14F1-C64B-BB02-86F265C59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7036" y="1808163"/>
            <a:ext cx="72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172B574D-291A-6342-AE1B-1C1EF8E7A4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2349500"/>
            <a:ext cx="3600000" cy="39592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25C2D048-1450-774A-8D8F-C9FC1A1599C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657036" y="2349500"/>
            <a:ext cx="7200000" cy="3959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grpSp>
        <p:nvGrpSpPr>
          <p:cNvPr id="11" name="Group 2">
            <a:extLst>
              <a:ext uri="{FF2B5EF4-FFF2-40B4-BE49-F238E27FC236}">
                <a16:creationId xmlns:a16="http://schemas.microsoft.com/office/drawing/2014/main" id="{4BA0E8A9-FD47-8344-85D0-462EE4B0D6C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308725"/>
            <a:ext cx="1206128" cy="412750"/>
            <a:chOff x="2999397" y="2007425"/>
            <a:chExt cx="4161231" cy="1498092"/>
          </a:xfrm>
        </p:grpSpPr>
        <p:pic>
          <p:nvPicPr>
            <p:cNvPr id="12" name="Image">
              <a:extLst>
                <a:ext uri="{FF2B5EF4-FFF2-40B4-BE49-F238E27FC236}">
                  <a16:creationId xmlns:a16="http://schemas.microsoft.com/office/drawing/2014/main" id="{FB72261C-A6BC-224D-A5DE-70B3A8172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9092" y="2403984"/>
              <a:ext cx="525043" cy="713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Image">
              <a:extLst>
                <a:ext uri="{FF2B5EF4-FFF2-40B4-BE49-F238E27FC236}">
                  <a16:creationId xmlns:a16="http://schemas.microsoft.com/office/drawing/2014/main" id="{E95CB92B-D52D-B647-AAFE-F2A83A2CEC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2999" y="2403989"/>
              <a:ext cx="620699" cy="713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Image">
              <a:extLst>
                <a:ext uri="{FF2B5EF4-FFF2-40B4-BE49-F238E27FC236}">
                  <a16:creationId xmlns:a16="http://schemas.microsoft.com/office/drawing/2014/main" id="{441B3514-ED40-CC40-BC94-8D293C8D3C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4443" y="2411717"/>
              <a:ext cx="559029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Image">
              <a:extLst>
                <a:ext uri="{FF2B5EF4-FFF2-40B4-BE49-F238E27FC236}">
                  <a16:creationId xmlns:a16="http://schemas.microsoft.com/office/drawing/2014/main" id="{BC3AFB6A-9568-7748-83F1-BB38862B6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3733" y="2411716"/>
              <a:ext cx="613257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Image">
              <a:extLst>
                <a:ext uri="{FF2B5EF4-FFF2-40B4-BE49-F238E27FC236}">
                  <a16:creationId xmlns:a16="http://schemas.microsoft.com/office/drawing/2014/main" id="{1324ED5F-11E3-AE47-8C39-D2B9BD381A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9397" y="2007425"/>
              <a:ext cx="4161231" cy="1498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0116BEC2-F23F-1948-90F0-C9E29DDDCC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31938" y="6489699"/>
            <a:ext cx="2403025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02901558-E150-2A4C-99EA-35D1D521358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53298" y="6489699"/>
            <a:ext cx="4681599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966A7653-849F-9345-A978-3842AB90EDB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52962" y="368300"/>
            <a:ext cx="7199999" cy="1322388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kern="1200" dirty="0" smtClean="0">
                <a:solidFill>
                  <a:schemeClr val="tx2"/>
                </a:solidFill>
                <a:latin typeface="Aquawax Medium" panose="02000503020000020004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180975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kern="1200" dirty="0" smtClean="0">
                <a:solidFill>
                  <a:schemeClr val="bg1"/>
                </a:solidFill>
                <a:latin typeface="Aquawax Medium" panose="02000503020000020004" pitchFamily="2" charset="77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36195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kern="1200" dirty="0" smtClean="0">
                <a:solidFill>
                  <a:schemeClr val="bg1"/>
                </a:solidFill>
                <a:latin typeface="Aquawax Medium" panose="02000503020000020004" pitchFamily="2" charset="77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534988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kern="1200" dirty="0" smtClean="0">
                <a:solidFill>
                  <a:schemeClr val="bg1"/>
                </a:solidFill>
                <a:latin typeface="Aquawax Medium" panose="02000503020000020004" pitchFamily="2" charset="77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715963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kern="1200" dirty="0">
                <a:solidFill>
                  <a:schemeClr val="bg1"/>
                </a:solidFill>
                <a:latin typeface="Aquawax Medium" panose="02000503020000020004" pitchFamily="2" charset="77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 defTabSz="914400">
              <a:lnSpc>
                <a:spcPct val="90000"/>
              </a:lnSpc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79671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68300"/>
            <a:ext cx="11522073" cy="1322388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86A96C8-E874-7A4F-8E9F-3AC990AA6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7200000" cy="36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buFontTx/>
              <a:buNone/>
              <a:defRPr lang="en-US" b="1" dirty="0">
                <a:solidFill>
                  <a:srgbClr val="EA6E68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Header (16pt)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AC6C462-14F1-C64B-BB02-86F265C59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57036" y="1808163"/>
            <a:ext cx="36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172B574D-291A-6342-AE1B-1C1EF8E7A4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2349500"/>
            <a:ext cx="7200000" cy="39592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25C2D048-1450-774A-8D8F-C9FC1A1599C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257036" y="2349500"/>
            <a:ext cx="3600000" cy="3959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87FF2489-62F8-AA48-9154-9B2C70C1E32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91217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with Headers Shaded R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8074AED-F96D-C64F-A782-5788DEE8F312}"/>
              </a:ext>
            </a:extLst>
          </p:cNvPr>
          <p:cNvSpPr/>
          <p:nvPr/>
        </p:nvSpPr>
        <p:spPr>
          <a:xfrm>
            <a:off x="7895999" y="0"/>
            <a:ext cx="4296001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lvl="0" algn="ctr" defTabSz="914354" fontAlgn="auto">
              <a:spcBef>
                <a:spcPts val="0"/>
              </a:spcBef>
              <a:spcAft>
                <a:spcPts val="0"/>
              </a:spcAft>
            </a:pPr>
            <a:endParaRPr lang="en-US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368300"/>
            <a:ext cx="7200000" cy="1322388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86A96C8-E874-7A4F-8E9F-3AC990AA6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7200000" cy="36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buFontTx/>
              <a:buNone/>
              <a:defRPr lang="en-US" b="1" dirty="0">
                <a:solidFill>
                  <a:srgbClr val="EA6E68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Header (16pt)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AC6C462-14F1-C64B-BB02-86F265C59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57036" y="1808163"/>
            <a:ext cx="36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172B574D-291A-6342-AE1B-1C1EF8E7A4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2349500"/>
            <a:ext cx="7200000" cy="39592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25C2D048-1450-774A-8D8F-C9FC1A1599C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257036" y="2349500"/>
            <a:ext cx="3600000" cy="39592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4174F919-E689-2E47-9DBF-F8CB237F247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31938" y="6489699"/>
            <a:ext cx="6003025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61015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with Headers Shaded L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B307B49-32EF-2445-9C53-E60510F36C2A}"/>
              </a:ext>
            </a:extLst>
          </p:cNvPr>
          <p:cNvSpPr/>
          <p:nvPr userDrawn="1"/>
        </p:nvSpPr>
        <p:spPr>
          <a:xfrm>
            <a:off x="-19525" y="0"/>
            <a:ext cx="7915521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lvl="0" algn="ctr" defTabSz="914354" fontAlgn="auto">
              <a:spcBef>
                <a:spcPts val="0"/>
              </a:spcBef>
              <a:spcAft>
                <a:spcPts val="0"/>
              </a:spcAft>
            </a:pPr>
            <a:endParaRPr lang="en-US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68300"/>
            <a:ext cx="7200000" cy="1322388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86A96C8-E874-7A4F-8E9F-3AC990AA6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72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AC6C462-14F1-C64B-BB02-86F265C59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57036" y="1808163"/>
            <a:ext cx="36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172B574D-291A-6342-AE1B-1C1EF8E7A4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2349500"/>
            <a:ext cx="7200000" cy="39592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25C2D048-1450-774A-8D8F-C9FC1A1599C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257036" y="2349500"/>
            <a:ext cx="3600000" cy="3959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grpSp>
        <p:nvGrpSpPr>
          <p:cNvPr id="22" name="Group 2">
            <a:extLst>
              <a:ext uri="{FF2B5EF4-FFF2-40B4-BE49-F238E27FC236}">
                <a16:creationId xmlns:a16="http://schemas.microsoft.com/office/drawing/2014/main" id="{DF0459AD-3E46-AD45-86C9-19E52F5682F2}"/>
              </a:ext>
            </a:extLst>
          </p:cNvPr>
          <p:cNvGrpSpPr>
            <a:grpSpLocks/>
          </p:cNvGrpSpPr>
          <p:nvPr/>
        </p:nvGrpSpPr>
        <p:grpSpPr bwMode="auto">
          <a:xfrm>
            <a:off x="334963" y="6308725"/>
            <a:ext cx="1206128" cy="412750"/>
            <a:chOff x="2999397" y="2007425"/>
            <a:chExt cx="4161231" cy="1498092"/>
          </a:xfrm>
        </p:grpSpPr>
        <p:pic>
          <p:nvPicPr>
            <p:cNvPr id="23" name="Image">
              <a:extLst>
                <a:ext uri="{FF2B5EF4-FFF2-40B4-BE49-F238E27FC236}">
                  <a16:creationId xmlns:a16="http://schemas.microsoft.com/office/drawing/2014/main" id="{E27B0788-98EA-1842-B6C5-96384885EF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9092" y="2403984"/>
              <a:ext cx="525043" cy="713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Image">
              <a:extLst>
                <a:ext uri="{FF2B5EF4-FFF2-40B4-BE49-F238E27FC236}">
                  <a16:creationId xmlns:a16="http://schemas.microsoft.com/office/drawing/2014/main" id="{0B7F2CDA-0E18-F941-9190-0618C62579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2999" y="2403989"/>
              <a:ext cx="620699" cy="713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Image">
              <a:extLst>
                <a:ext uri="{FF2B5EF4-FFF2-40B4-BE49-F238E27FC236}">
                  <a16:creationId xmlns:a16="http://schemas.microsoft.com/office/drawing/2014/main" id="{927A2842-FCFC-4F4A-892E-5B67FF1D9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4443" y="2411717"/>
              <a:ext cx="559029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Image">
              <a:extLst>
                <a:ext uri="{FF2B5EF4-FFF2-40B4-BE49-F238E27FC236}">
                  <a16:creationId xmlns:a16="http://schemas.microsoft.com/office/drawing/2014/main" id="{519DBDF0-1F6C-3A43-A563-03924569E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3733" y="2411716"/>
              <a:ext cx="613257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Image">
              <a:extLst>
                <a:ext uri="{FF2B5EF4-FFF2-40B4-BE49-F238E27FC236}">
                  <a16:creationId xmlns:a16="http://schemas.microsoft.com/office/drawing/2014/main" id="{0074D30E-6841-3F4E-BC5A-917DBBB7A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9397" y="2007425"/>
              <a:ext cx="4161231" cy="1498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Group 2">
            <a:extLst>
              <a:ext uri="{FF2B5EF4-FFF2-40B4-BE49-F238E27FC236}">
                <a16:creationId xmlns:a16="http://schemas.microsoft.com/office/drawing/2014/main" id="{D1CE2A6D-8547-5E43-A8B4-3051BCCE49D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308725"/>
            <a:ext cx="1206128" cy="412750"/>
            <a:chOff x="2999397" y="2007425"/>
            <a:chExt cx="4161231" cy="1498092"/>
          </a:xfrm>
        </p:grpSpPr>
        <p:pic>
          <p:nvPicPr>
            <p:cNvPr id="17" name="Image">
              <a:extLst>
                <a:ext uri="{FF2B5EF4-FFF2-40B4-BE49-F238E27FC236}">
                  <a16:creationId xmlns:a16="http://schemas.microsoft.com/office/drawing/2014/main" id="{33480C34-FE9D-F340-A747-D8488FAFA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9092" y="2403984"/>
              <a:ext cx="525043" cy="713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Image">
              <a:extLst>
                <a:ext uri="{FF2B5EF4-FFF2-40B4-BE49-F238E27FC236}">
                  <a16:creationId xmlns:a16="http://schemas.microsoft.com/office/drawing/2014/main" id="{B49EB19A-AF01-EC43-AF9D-154DA0046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2999" y="2403989"/>
              <a:ext cx="620699" cy="713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Image">
              <a:extLst>
                <a:ext uri="{FF2B5EF4-FFF2-40B4-BE49-F238E27FC236}">
                  <a16:creationId xmlns:a16="http://schemas.microsoft.com/office/drawing/2014/main" id="{4245963C-556E-804A-BD7F-ED51B589DD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4443" y="2411717"/>
              <a:ext cx="559029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Image">
              <a:extLst>
                <a:ext uri="{FF2B5EF4-FFF2-40B4-BE49-F238E27FC236}">
                  <a16:creationId xmlns:a16="http://schemas.microsoft.com/office/drawing/2014/main" id="{22368175-0E8C-F34C-BE3F-1809A29DD2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3733" y="2411716"/>
              <a:ext cx="613257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Image">
              <a:extLst>
                <a:ext uri="{FF2B5EF4-FFF2-40B4-BE49-F238E27FC236}">
                  <a16:creationId xmlns:a16="http://schemas.microsoft.com/office/drawing/2014/main" id="{E39BA4DC-312E-A345-A130-8DB153CC58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9397" y="2007425"/>
              <a:ext cx="4161231" cy="1498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9FAAFFA0-CCAF-2E41-A33C-668148BDEAC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31938" y="6489699"/>
            <a:ext cx="6003025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53826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6 with Headers Shaded L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1A416F6-0D25-D648-B861-BC09D6414C34}"/>
              </a:ext>
            </a:extLst>
          </p:cNvPr>
          <p:cNvSpPr/>
          <p:nvPr userDrawn="1"/>
        </p:nvSpPr>
        <p:spPr>
          <a:xfrm>
            <a:off x="0" y="0"/>
            <a:ext cx="2495997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lvl="0" algn="ctr" defTabSz="914354" fontAlgn="auto">
              <a:spcBef>
                <a:spcPts val="0"/>
              </a:spcBef>
              <a:spcAft>
                <a:spcPts val="0"/>
              </a:spcAft>
            </a:pPr>
            <a:endParaRPr lang="en-US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86A96C8-E874-7A4F-8E9F-3AC990AA6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18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172B574D-291A-6342-AE1B-1C1EF8E7A4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2349500"/>
            <a:ext cx="1800000" cy="39592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036" y="368300"/>
            <a:ext cx="9000000" cy="13223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AC6C462-14F1-C64B-BB02-86F265C59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57038" y="1808163"/>
            <a:ext cx="90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25C2D048-1450-774A-8D8F-C9FC1A1599C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857038" y="2349500"/>
            <a:ext cx="9000000" cy="3959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grpSp>
        <p:nvGrpSpPr>
          <p:cNvPr id="11" name="Group 2">
            <a:extLst>
              <a:ext uri="{FF2B5EF4-FFF2-40B4-BE49-F238E27FC236}">
                <a16:creationId xmlns:a16="http://schemas.microsoft.com/office/drawing/2014/main" id="{8DB1C147-3FC4-204C-9EBE-4D0B383CF05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308725"/>
            <a:ext cx="1206128" cy="412750"/>
            <a:chOff x="2999397" y="2007425"/>
            <a:chExt cx="4161231" cy="1498092"/>
          </a:xfrm>
        </p:grpSpPr>
        <p:pic>
          <p:nvPicPr>
            <p:cNvPr id="12" name="Image">
              <a:extLst>
                <a:ext uri="{FF2B5EF4-FFF2-40B4-BE49-F238E27FC236}">
                  <a16:creationId xmlns:a16="http://schemas.microsoft.com/office/drawing/2014/main" id="{B91261AA-B873-824C-9925-D17151611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9092" y="2403984"/>
              <a:ext cx="525043" cy="713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Image">
              <a:extLst>
                <a:ext uri="{FF2B5EF4-FFF2-40B4-BE49-F238E27FC236}">
                  <a16:creationId xmlns:a16="http://schemas.microsoft.com/office/drawing/2014/main" id="{58B5051E-93AB-0949-B5F7-FB1CBF42F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2999" y="2403989"/>
              <a:ext cx="620699" cy="713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Image">
              <a:extLst>
                <a:ext uri="{FF2B5EF4-FFF2-40B4-BE49-F238E27FC236}">
                  <a16:creationId xmlns:a16="http://schemas.microsoft.com/office/drawing/2014/main" id="{B044F272-F3A5-924A-9B03-1566AFFB4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4443" y="2411717"/>
              <a:ext cx="559029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Image">
              <a:extLst>
                <a:ext uri="{FF2B5EF4-FFF2-40B4-BE49-F238E27FC236}">
                  <a16:creationId xmlns:a16="http://schemas.microsoft.com/office/drawing/2014/main" id="{A70D25AC-6843-424B-842E-3650DCF585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3733" y="2411716"/>
              <a:ext cx="613257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Image">
              <a:extLst>
                <a:ext uri="{FF2B5EF4-FFF2-40B4-BE49-F238E27FC236}">
                  <a16:creationId xmlns:a16="http://schemas.microsoft.com/office/drawing/2014/main" id="{41DC9AEC-3085-1347-A806-F3758DD1CE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9397" y="2007425"/>
              <a:ext cx="4161231" cy="1498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A386C6D7-12EF-2A40-9B41-CDAF040509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57036" y="6489699"/>
            <a:ext cx="6477862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52010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/6 with Headers Shaded R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03F7FF4-75DD-1C4E-8D60-E2790DA21D2C}"/>
              </a:ext>
            </a:extLst>
          </p:cNvPr>
          <p:cNvSpPr/>
          <p:nvPr/>
        </p:nvSpPr>
        <p:spPr>
          <a:xfrm>
            <a:off x="9696003" y="0"/>
            <a:ext cx="2495997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lvl="0" algn="ctr" defTabSz="914354" fontAlgn="auto">
              <a:spcBef>
                <a:spcPts val="0"/>
              </a:spcBef>
              <a:spcAft>
                <a:spcPts val="0"/>
              </a:spcAft>
            </a:pPr>
            <a:endParaRPr lang="en-US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368300"/>
            <a:ext cx="9000000" cy="1322388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86A96C8-E874-7A4F-8E9F-3AC990AA6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9000000" cy="36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buFontTx/>
              <a:buNone/>
              <a:defRPr lang="en-US" b="1" dirty="0">
                <a:solidFill>
                  <a:srgbClr val="EA6E68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Header (16pt)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AC6C462-14F1-C64B-BB02-86F265C59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57036" y="1808163"/>
            <a:ext cx="18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172B574D-291A-6342-AE1B-1C1EF8E7A4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2349500"/>
            <a:ext cx="9000000" cy="39592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25C2D048-1450-774A-8D8F-C9FC1A1599C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0057036" y="2349500"/>
            <a:ext cx="1800000" cy="39592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58126E8F-5914-4445-9703-495646E37F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9417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HS tri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5EA1B1-C611-DF42-ABBE-0CC074D343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Isosceles Triangle 29">
            <a:extLst>
              <a:ext uri="{FF2B5EF4-FFF2-40B4-BE49-F238E27FC236}">
                <a16:creationId xmlns:a16="http://schemas.microsoft.com/office/drawing/2014/main" id="{0C44232F-9ADF-3741-859E-1816096A6B8F}"/>
              </a:ext>
            </a:extLst>
          </p:cNvPr>
          <p:cNvSpPr/>
          <p:nvPr/>
        </p:nvSpPr>
        <p:spPr>
          <a:xfrm rot="10800000">
            <a:off x="-4114800" y="-195263"/>
            <a:ext cx="8269288" cy="7127876"/>
          </a:xfrm>
          <a:prstGeom prst="triangle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lvl="0" algn="ctr" defTabSz="914354" fontAlgn="auto">
              <a:spcBef>
                <a:spcPts val="0"/>
              </a:spcBef>
              <a:spcAft>
                <a:spcPts val="0"/>
              </a:spcAft>
            </a:pPr>
            <a:endParaRPr lang="id-ID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09A95BB-A46E-9F44-A73B-EC971D74B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7038" y="368300"/>
            <a:ext cx="7200000" cy="1322388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ED09C5E-9AF3-C541-BD95-94D61DC94EE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7811375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HS Tri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5EA1B1-C611-DF42-ABBE-0CC074D343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Isosceles Triangle 29">
            <a:extLst>
              <a:ext uri="{FF2B5EF4-FFF2-40B4-BE49-F238E27FC236}">
                <a16:creationId xmlns:a16="http://schemas.microsoft.com/office/drawing/2014/main" id="{0C44232F-9ADF-3741-859E-1816096A6B8F}"/>
              </a:ext>
            </a:extLst>
          </p:cNvPr>
          <p:cNvSpPr/>
          <p:nvPr/>
        </p:nvSpPr>
        <p:spPr>
          <a:xfrm rot="10800000">
            <a:off x="8057356" y="-195263"/>
            <a:ext cx="8269288" cy="7127876"/>
          </a:xfrm>
          <a:prstGeom prst="triangle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lvl="0" algn="ctr" defTabSz="914354" fontAlgn="auto">
              <a:spcBef>
                <a:spcPts val="0"/>
              </a:spcBef>
              <a:spcAft>
                <a:spcPts val="0"/>
              </a:spcAft>
            </a:pPr>
            <a:endParaRPr lang="id-ID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515B99C-B0DA-3144-9E81-FEFBE5A76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368300"/>
            <a:ext cx="7200000" cy="1322388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756908B5-00A9-9344-814A-8D48630B2DC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9352774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bg>
      <p:bgPr>
        <a:solidFill>
          <a:srgbClr val="EA6E68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8938" y="287338"/>
            <a:ext cx="11464925" cy="62817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" name="Google Shape;27;p11"/>
          <p:cNvGrpSpPr/>
          <p:nvPr/>
        </p:nvGrpSpPr>
        <p:grpSpPr>
          <a:xfrm>
            <a:off x="3905250" y="1270000"/>
            <a:ext cx="4351338" cy="1489075"/>
            <a:chOff x="2999397" y="2007425"/>
            <a:chExt cx="4161231" cy="1498092"/>
          </a:xfrm>
        </p:grpSpPr>
        <p:pic>
          <p:nvPicPr>
            <p:cNvPr id="28" name="Google Shape;28;p1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689092" y="2403984"/>
              <a:ext cx="525043" cy="7138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392999" y="2403989"/>
              <a:ext cx="620699" cy="7138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1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214443" y="2411717"/>
              <a:ext cx="559029" cy="7064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Google Shape;31;p1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023733" y="2411716"/>
              <a:ext cx="613257" cy="7064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32;p1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999397" y="2007425"/>
              <a:ext cx="4161231" cy="149809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3" name="Google Shape;33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8938" y="287338"/>
            <a:ext cx="11464925" cy="62817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" name="Google Shape;34;p11"/>
          <p:cNvGrpSpPr/>
          <p:nvPr/>
        </p:nvGrpSpPr>
        <p:grpSpPr>
          <a:xfrm>
            <a:off x="3905250" y="1270000"/>
            <a:ext cx="4351338" cy="1489075"/>
            <a:chOff x="2999397" y="2007425"/>
            <a:chExt cx="4161231" cy="1498092"/>
          </a:xfrm>
        </p:grpSpPr>
        <p:pic>
          <p:nvPicPr>
            <p:cNvPr id="35" name="Google Shape;35;p1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689092" y="2403984"/>
              <a:ext cx="525043" cy="7138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Google Shape;36;p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392999" y="2403989"/>
              <a:ext cx="620699" cy="7138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37;p1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214443" y="2411717"/>
              <a:ext cx="559029" cy="7064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" name="Google Shape;38;p1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023733" y="2411716"/>
              <a:ext cx="613257" cy="7064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" name="Google Shape;39;p1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999397" y="2007425"/>
              <a:ext cx="4161231" cy="149809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" name="Google Shape;40;p11"/>
          <p:cNvSpPr txBox="1">
            <a:spLocks noGrp="1"/>
          </p:cNvSpPr>
          <p:nvPr>
            <p:ph type="ctrTitle"/>
          </p:nvPr>
        </p:nvSpPr>
        <p:spPr>
          <a:xfrm>
            <a:off x="1473056" y="3682305"/>
            <a:ext cx="9291926" cy="6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  <a:defRPr sz="32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1"/>
          </p:nvPr>
        </p:nvSpPr>
        <p:spPr>
          <a:xfrm>
            <a:off x="1473056" y="4621213"/>
            <a:ext cx="9291926" cy="627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1pPr>
            <a:lvl2pPr marL="914400" lvl="1" indent="-2286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/>
            </a:lvl2pPr>
            <a:lvl3pPr marL="1371600" lvl="2" indent="-2286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/>
            </a:lvl3pPr>
            <a:lvl4pPr marL="1828800" lvl="3" indent="-2286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/>
            </a:lvl4pPr>
            <a:lvl5pPr marL="2286000" lvl="4" indent="-2286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05275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rgbClr val="EA6E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">
            <a:extLst>
              <a:ext uri="{FF2B5EF4-FFF2-40B4-BE49-F238E27FC236}">
                <a16:creationId xmlns:a16="http://schemas.microsoft.com/office/drawing/2014/main" id="{3497AF54-54EB-034B-A3DC-52E384C748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938" y="287338"/>
            <a:ext cx="11464925" cy="628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2">
            <a:extLst>
              <a:ext uri="{FF2B5EF4-FFF2-40B4-BE49-F238E27FC236}">
                <a16:creationId xmlns:a16="http://schemas.microsoft.com/office/drawing/2014/main" id="{1FDB53B3-5B2E-264C-AD56-7829F786F099}"/>
              </a:ext>
            </a:extLst>
          </p:cNvPr>
          <p:cNvGrpSpPr>
            <a:grpSpLocks/>
          </p:cNvGrpSpPr>
          <p:nvPr/>
        </p:nvGrpSpPr>
        <p:grpSpPr bwMode="auto">
          <a:xfrm>
            <a:off x="3905250" y="1270000"/>
            <a:ext cx="4351338" cy="1489075"/>
            <a:chOff x="2999397" y="2007425"/>
            <a:chExt cx="4161231" cy="1498092"/>
          </a:xfrm>
        </p:grpSpPr>
        <p:pic>
          <p:nvPicPr>
            <p:cNvPr id="12" name="Image">
              <a:extLst>
                <a:ext uri="{FF2B5EF4-FFF2-40B4-BE49-F238E27FC236}">
                  <a16:creationId xmlns:a16="http://schemas.microsoft.com/office/drawing/2014/main" id="{CF38353D-684C-0242-B508-1CB5F16CB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9092" y="2403984"/>
              <a:ext cx="525043" cy="713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Image">
              <a:extLst>
                <a:ext uri="{FF2B5EF4-FFF2-40B4-BE49-F238E27FC236}">
                  <a16:creationId xmlns:a16="http://schemas.microsoft.com/office/drawing/2014/main" id="{3D3383BA-44BB-AB4F-8425-A665754425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2999" y="2403989"/>
              <a:ext cx="620699" cy="713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Image">
              <a:extLst>
                <a:ext uri="{FF2B5EF4-FFF2-40B4-BE49-F238E27FC236}">
                  <a16:creationId xmlns:a16="http://schemas.microsoft.com/office/drawing/2014/main" id="{228BBF76-2E35-BB46-ABE1-4C80511132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4443" y="2411717"/>
              <a:ext cx="559029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Image">
              <a:extLst>
                <a:ext uri="{FF2B5EF4-FFF2-40B4-BE49-F238E27FC236}">
                  <a16:creationId xmlns:a16="http://schemas.microsoft.com/office/drawing/2014/main" id="{943671B8-E7DC-254E-B44C-AA51206F7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3733" y="2411716"/>
              <a:ext cx="613257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Image">
              <a:extLst>
                <a:ext uri="{FF2B5EF4-FFF2-40B4-BE49-F238E27FC236}">
                  <a16:creationId xmlns:a16="http://schemas.microsoft.com/office/drawing/2014/main" id="{90A6C157-61A9-0346-8AC0-33151FC1C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9397" y="2007425"/>
              <a:ext cx="4161231" cy="1498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Image">
            <a:extLst>
              <a:ext uri="{FF2B5EF4-FFF2-40B4-BE49-F238E27FC236}">
                <a16:creationId xmlns:a16="http://schemas.microsoft.com/office/drawing/2014/main" id="{AE57F904-CB19-4149-9EBF-C14064FE4D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938" y="287338"/>
            <a:ext cx="11464925" cy="628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oup 2">
            <a:extLst>
              <a:ext uri="{FF2B5EF4-FFF2-40B4-BE49-F238E27FC236}">
                <a16:creationId xmlns:a16="http://schemas.microsoft.com/office/drawing/2014/main" id="{55B61B79-E5B8-9F4F-86EB-07807F3D5C8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905250" y="1270000"/>
            <a:ext cx="4351338" cy="1489075"/>
            <a:chOff x="2999397" y="2007425"/>
            <a:chExt cx="4161231" cy="1498092"/>
          </a:xfrm>
        </p:grpSpPr>
        <p:pic>
          <p:nvPicPr>
            <p:cNvPr id="19" name="Image">
              <a:extLst>
                <a:ext uri="{FF2B5EF4-FFF2-40B4-BE49-F238E27FC236}">
                  <a16:creationId xmlns:a16="http://schemas.microsoft.com/office/drawing/2014/main" id="{1568845E-02C3-AF4F-BE21-B5055F2C9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9092" y="2403984"/>
              <a:ext cx="525043" cy="713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Image">
              <a:extLst>
                <a:ext uri="{FF2B5EF4-FFF2-40B4-BE49-F238E27FC236}">
                  <a16:creationId xmlns:a16="http://schemas.microsoft.com/office/drawing/2014/main" id="{8E70E2BD-4AEB-CF4D-89BE-1368A1166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2999" y="2403989"/>
              <a:ext cx="620699" cy="713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Image">
              <a:extLst>
                <a:ext uri="{FF2B5EF4-FFF2-40B4-BE49-F238E27FC236}">
                  <a16:creationId xmlns:a16="http://schemas.microsoft.com/office/drawing/2014/main" id="{A0079BDC-80E9-4449-AF98-C31DA1D27F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4443" y="2411717"/>
              <a:ext cx="559029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Image">
              <a:extLst>
                <a:ext uri="{FF2B5EF4-FFF2-40B4-BE49-F238E27FC236}">
                  <a16:creationId xmlns:a16="http://schemas.microsoft.com/office/drawing/2014/main" id="{D84D9897-4642-0A4A-9CF2-C9D7B885D2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3733" y="2411716"/>
              <a:ext cx="613257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Image">
              <a:extLst>
                <a:ext uri="{FF2B5EF4-FFF2-40B4-BE49-F238E27FC236}">
                  <a16:creationId xmlns:a16="http://schemas.microsoft.com/office/drawing/2014/main" id="{3B7209B2-488E-B04E-A113-88523CDA8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9397" y="2007425"/>
              <a:ext cx="4161231" cy="1498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2916906-4535-CF4A-90F2-309A0801D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3056" y="3682305"/>
            <a:ext cx="9291926" cy="608400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 algn="ctr">
              <a:defRPr lang="en-US" sz="3200" b="1" dirty="0">
                <a:solidFill>
                  <a:srgbClr val="FFFFFF"/>
                </a:solidFill>
                <a:latin typeface="Aquawax Medium" panose="02000503020000020004" pitchFamily="2" charset="77"/>
                <a:ea typeface="Lato" charset="0"/>
                <a:cs typeface="Lato" charset="0"/>
              </a:defRPr>
            </a:lvl1pPr>
          </a:lstStyle>
          <a:p>
            <a:pPr marL="0" lvl="0" algn="ctr"/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3884EAF0-3FC4-EB45-8264-7C0C20605D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73056" y="4621213"/>
            <a:ext cx="9291926" cy="627062"/>
          </a:xfrm>
          <a:prstGeom prst="rect">
            <a:avLst/>
          </a:prstGeom>
        </p:spPr>
        <p:txBody>
          <a:bodyPr anchor="t" anchorCtr="1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4400"/>
            </a:lvl2pPr>
            <a:lvl3pPr marL="914400" indent="0" algn="ctr">
              <a:buNone/>
              <a:defRPr sz="4400"/>
            </a:lvl3pPr>
            <a:lvl4pPr marL="1371600" indent="0" algn="ctr">
              <a:buNone/>
              <a:defRPr sz="4400"/>
            </a:lvl4pPr>
            <a:lvl5pPr marL="1828800" indent="0" algn="ctr">
              <a:buNone/>
              <a:defRPr sz="44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61971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3C348-6B9E-E348-A05D-C9DDCAA464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35638" y="2678907"/>
            <a:ext cx="5400676" cy="1500188"/>
          </a:xfrm>
        </p:spPr>
        <p:txBody>
          <a:bodyPr lIns="0" anchor="ctr">
            <a:normAutofit/>
          </a:bodyPr>
          <a:lstStyle>
            <a:lvl1pPr>
              <a:defRPr sz="400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E3DB95-16ED-4748-8100-6A1DE3DFC8A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86144" y="2678907"/>
            <a:ext cx="3328769" cy="15001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None/>
              <a:defRPr sz="4000">
                <a:solidFill>
                  <a:schemeClr val="tx2"/>
                </a:solidFill>
                <a:latin typeface="Aquawax Medium" panose="02000503020000020004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#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FD97646-EA5F-B94A-9400-7D29B1C1DA81}"/>
              </a:ext>
            </a:extLst>
          </p:cNvPr>
          <p:cNvCxnSpPr>
            <a:cxnSpLocks/>
          </p:cNvCxnSpPr>
          <p:nvPr/>
        </p:nvCxnSpPr>
        <p:spPr>
          <a:xfrm>
            <a:off x="5375275" y="2678907"/>
            <a:ext cx="0" cy="150018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E3294CE-BC88-794E-8095-A7B1B603D613}"/>
              </a:ext>
            </a:extLst>
          </p:cNvPr>
          <p:cNvCxnSpPr>
            <a:cxnSpLocks/>
          </p:cNvCxnSpPr>
          <p:nvPr userDrawn="1"/>
        </p:nvCxnSpPr>
        <p:spPr>
          <a:xfrm>
            <a:off x="5375275" y="2678907"/>
            <a:ext cx="0" cy="15001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95405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5DE678-3723-4043-BF2D-DB540F7DC0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1660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Header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83FC4-6580-B74A-986E-1BBADD092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5DE678-3723-4043-BF2D-DB540F7DC0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A192C5A9-3A38-7447-83DD-18C93EE624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11522073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26378475-5D4A-3B4A-8CBA-941EACE9CAC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2349500"/>
            <a:ext cx="11522073" cy="3959225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0AC2009B-17B1-6143-BD46-B4887F5FAF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02261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88570-22D2-6A47-BBDF-01EE8FAFB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bIns="0" anchor="t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AB2111-B35F-1A4A-8812-FB050E9AD9B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01705E96-0A05-434E-BE96-11B7DC23AD9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1808163"/>
            <a:ext cx="11522073" cy="4500562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F1AFD34-04C8-3340-AE2C-4DB600D555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2663598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83FC4-6580-B74A-986E-1BBADD092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5DE678-3723-4043-BF2D-DB540F7DC0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A192C5A9-3A38-7447-83DD-18C93EE624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11522073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1F34CB7-9E15-104B-8569-F3A8843D96F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26260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83FC4-6580-B74A-986E-1BBADD092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5DE678-3723-4043-BF2D-DB540F7DC0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11555AE7-90AA-4148-834B-213F0147463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67562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F48A0-28A7-BD4E-8212-0CC75E8F0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68300"/>
            <a:ext cx="11522073" cy="1322388"/>
          </a:xfrm>
        </p:spPr>
        <p:txBody>
          <a:bodyPr lIns="0"/>
          <a:lstStyle>
            <a:lvl1pPr>
              <a:defRPr>
                <a:solidFill>
                  <a:srgbClr val="DC756D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989E8F-5D53-8A40-AC8A-190FDE5841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61B9E6-B422-E348-A794-E09631FEDF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2" y="1808163"/>
            <a:ext cx="54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3DBD3CFB-DD82-0647-9777-97514C1556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6361" y="1808163"/>
            <a:ext cx="54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75E6A07E-D2E6-B340-8C7C-9752FEB8F44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2348725"/>
            <a:ext cx="5400675" cy="3960000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5DB6C679-8598-F242-B4BA-55128A94EE6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56361" y="2348725"/>
            <a:ext cx="5400675" cy="3960000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0B6128C-783A-6747-B64E-D0B681EF08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84745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F4BFB-A05C-0A4A-93F3-4B189AD18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849E61-8162-3440-87FF-C9F82F0B9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1540ACD2-1AB9-354C-9BE5-14813FF6B59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1808163"/>
            <a:ext cx="5400675" cy="4500562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EA6283F7-7C9A-B444-AC95-F70BFD72462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56361" y="1808163"/>
            <a:ext cx="5400675" cy="4500562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8FFE0372-A6A2-964E-B848-D808B28961C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5095483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90246-5A2C-5D4A-A903-D8FDAC0A4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10F4FE-B36B-3E4A-99FF-FCBE3D08B6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256B1CE0-B538-784C-A841-EB9CBCEAD91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2" y="1808163"/>
            <a:ext cx="54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481BF54D-9B50-3B4F-AD2A-CD81CB9956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6361" y="1808163"/>
            <a:ext cx="54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32E64B1-6ACC-9F40-9D87-908D794856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32431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haded Columns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1F33BE2-5A63-5747-81F3-51419C310E73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733" dirty="0">
              <a:latin typeface="FontAwesom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5F48A0-28A7-BD4E-8212-0CC75E8F0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68300"/>
            <a:ext cx="5400000" cy="1322388"/>
          </a:xfrm>
        </p:spPr>
        <p:txBody>
          <a:bodyPr lIns="0"/>
          <a:lstStyle>
            <a:lvl1pPr>
              <a:defRPr>
                <a:solidFill>
                  <a:srgbClr val="DC756D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EC79FD-D331-394A-9AF9-081D79BE5E13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733" dirty="0">
              <a:solidFill>
                <a:schemeClr val="tx2"/>
              </a:solidFill>
              <a:latin typeface="FontAwesome" pitchFamily="2" charset="0"/>
            </a:endParaRP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8EE6CD6C-549C-E34B-9C9B-9AAF7084472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2" y="1808163"/>
            <a:ext cx="54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6E7BC635-FF61-A549-9265-EEF2F7C69C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2348725"/>
            <a:ext cx="5400675" cy="3960000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F25AB56E-4ABB-7147-8BC4-D74AA9A36B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058400" y="6489700"/>
            <a:ext cx="1798636" cy="231775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9F776A5C-7B52-CB49-8515-BE6C8E51B3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6361" y="1808163"/>
            <a:ext cx="54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20" name="Content Placeholder 8">
            <a:extLst>
              <a:ext uri="{FF2B5EF4-FFF2-40B4-BE49-F238E27FC236}">
                <a16:creationId xmlns:a16="http://schemas.microsoft.com/office/drawing/2014/main" id="{34767B39-FE51-7043-9F19-8B0D7A29D55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56361" y="2348725"/>
            <a:ext cx="5400675" cy="3960000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>
                <a:solidFill>
                  <a:schemeClr val="bg1"/>
                </a:solidFill>
              </a:defRPr>
            </a:lvl1pPr>
            <a:lvl2pPr marL="361950" indent="-180975">
              <a:tabLst/>
              <a:defRPr>
                <a:solidFill>
                  <a:schemeClr val="bg1"/>
                </a:solidFill>
              </a:defRPr>
            </a:lvl2pPr>
            <a:lvl3pPr marL="534988" indent="-173038">
              <a:tabLst/>
              <a:defRPr>
                <a:solidFill>
                  <a:schemeClr val="bg1"/>
                </a:solidFill>
              </a:defRPr>
            </a:lvl3pPr>
            <a:lvl4pPr marL="715963" indent="-180975">
              <a:tabLst/>
              <a:defRPr>
                <a:solidFill>
                  <a:schemeClr val="bg1"/>
                </a:solidFill>
              </a:defRPr>
            </a:lvl4pPr>
            <a:lvl5pPr marL="890588" indent="-174625">
              <a:tabLst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596797DD-4F7C-7F4D-AEA6-96939DE109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31938" y="6489699"/>
            <a:ext cx="4203024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47690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haded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1F33BE2-5A63-5747-81F3-51419C310E73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733" dirty="0">
              <a:latin typeface="FontAwesom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5F48A0-28A7-BD4E-8212-0CC75E8F0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68300"/>
            <a:ext cx="5400000" cy="1322388"/>
          </a:xfrm>
        </p:spPr>
        <p:txBody>
          <a:bodyPr lIns="0"/>
          <a:lstStyle>
            <a:lvl1pPr>
              <a:defRPr>
                <a:solidFill>
                  <a:srgbClr val="DC756D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EC79FD-D331-394A-9AF9-081D79BE5E13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733" dirty="0">
              <a:solidFill>
                <a:schemeClr val="tx2"/>
              </a:solidFill>
              <a:latin typeface="FontAwesome" pitchFamily="2" charset="0"/>
            </a:endParaRPr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6E7BC635-FF61-A549-9265-EEF2F7C69C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1808163"/>
            <a:ext cx="5400675" cy="4500562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F25AB56E-4ABB-7147-8BC4-D74AA9A36B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058400" y="6489700"/>
            <a:ext cx="1798636" cy="231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Content Placeholder 8">
            <a:extLst>
              <a:ext uri="{FF2B5EF4-FFF2-40B4-BE49-F238E27FC236}">
                <a16:creationId xmlns:a16="http://schemas.microsoft.com/office/drawing/2014/main" id="{34767B39-FE51-7043-9F19-8B0D7A29D55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56361" y="1808163"/>
            <a:ext cx="5400675" cy="4500562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>
                <a:solidFill>
                  <a:schemeClr val="bg1"/>
                </a:solidFill>
              </a:defRPr>
            </a:lvl1pPr>
            <a:lvl2pPr marL="361950" indent="-180975">
              <a:tabLst/>
              <a:defRPr>
                <a:solidFill>
                  <a:schemeClr val="bg1"/>
                </a:solidFill>
              </a:defRPr>
            </a:lvl2pPr>
            <a:lvl3pPr marL="534988" indent="-173038">
              <a:tabLst/>
              <a:defRPr>
                <a:solidFill>
                  <a:schemeClr val="bg1"/>
                </a:solidFill>
              </a:defRPr>
            </a:lvl3pPr>
            <a:lvl4pPr marL="715963" indent="-180975">
              <a:tabLst/>
              <a:defRPr>
                <a:solidFill>
                  <a:schemeClr val="bg1"/>
                </a:solidFill>
              </a:defRPr>
            </a:lvl4pPr>
            <a:lvl5pPr marL="890588" indent="-174625">
              <a:tabLst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8EDBC56-9748-824B-8351-EEF49E5FB1E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31938" y="6489699"/>
            <a:ext cx="4203025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23638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haded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119BA45-9AE6-394B-B001-2F31B6416255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733" dirty="0">
              <a:latin typeface="FontAwesom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990246-5A2C-5D4A-A903-D8FDAC0A4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68300"/>
            <a:ext cx="5400675" cy="13223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10F4FE-B36B-3E4A-99FF-FCBE3D08B6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61E6F26B-D7A2-AC4C-BE88-9238EDA73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2" y="1808163"/>
            <a:ext cx="54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1D38CF3B-A7FA-1140-A6FE-9F8D31EA44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6361" y="1808163"/>
            <a:ext cx="54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061332A8-98DB-404D-850D-AEC2432CE50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31938" y="6489699"/>
            <a:ext cx="420370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84415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86A96C8-E874-7A4F-8E9F-3AC990AA6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36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E1453E95-82FE-2747-9407-1416AEC7C4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96000" y="1808163"/>
            <a:ext cx="36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rgbClr val="EA6E68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Header (16pt)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7982113-567A-404E-93D9-DB255B50998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57036" y="1808163"/>
            <a:ext cx="36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0C876051-AFE1-8B4F-BA08-448405BB4A1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2348725"/>
            <a:ext cx="3600000" cy="3960000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990AF1E7-CF35-3D4E-BEEE-EA85BBB79A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295999" y="2348725"/>
            <a:ext cx="3600000" cy="3960000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5" name="Content Placeholder 8">
            <a:extLst>
              <a:ext uri="{FF2B5EF4-FFF2-40B4-BE49-F238E27FC236}">
                <a16:creationId xmlns:a16="http://schemas.microsoft.com/office/drawing/2014/main" id="{9314DB0B-9C63-144A-8374-483899C4459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257036" y="2348725"/>
            <a:ext cx="3600000" cy="3960000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5C35597F-DE47-FF4B-8028-2C715567657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40337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3186F8DC-F99A-794A-B1CF-1B7FFEA44F0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1808163"/>
            <a:ext cx="3600000" cy="4500562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D28BCE8-48BA-0F49-8C97-7991ADB3B94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295999" y="1808163"/>
            <a:ext cx="3600000" cy="4500562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8B2E6633-1A32-C04F-AA0F-73DA27FCFC83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257036" y="1808163"/>
            <a:ext cx="3600000" cy="4500562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22EA9A79-10CF-3D43-9E1C-BA07916F33E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02091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F3685FC9-3D71-DC4C-A9E1-5C95C12680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36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D4A9CA3-B84D-794C-949D-12A2F393007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96000" y="1808163"/>
            <a:ext cx="36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rgbClr val="EA6E68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Header (16pt)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FC82FE11-7463-924E-ACE1-F73A87B8489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57036" y="1808163"/>
            <a:ext cx="36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8F93441-A6D4-774C-B246-1037CB88DED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92086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oxes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F48A0-28A7-BD4E-8212-0CC75E8F0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>
            <a:lvl1pPr>
              <a:defRPr>
                <a:solidFill>
                  <a:srgbClr val="DC756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989E8F-5D53-8A40-AC8A-190FDE5841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61B9E6-B422-E348-A794-E09631FEDF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2" y="1808163"/>
            <a:ext cx="54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rgbClr val="EA6E6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Header (14pt)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3DBD3CFB-DD82-0647-9777-97514C1556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6360" y="1808163"/>
            <a:ext cx="54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rgbClr val="EA6E6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Header (14pt)</a:t>
            </a:r>
          </a:p>
        </p:txBody>
      </p:sp>
      <p:sp>
        <p:nvSpPr>
          <p:cNvPr id="15" name="Content Placeholder 8">
            <a:extLst>
              <a:ext uri="{FF2B5EF4-FFF2-40B4-BE49-F238E27FC236}">
                <a16:creationId xmlns:a16="http://schemas.microsoft.com/office/drawing/2014/main" id="{6B7D3750-AE6A-F042-A4B2-F27387470CF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2348725"/>
            <a:ext cx="5400675" cy="1620000"/>
          </a:xfrm>
          <a:prstGeom prst="rect">
            <a:avLst/>
          </a:prstGeom>
        </p:spPr>
        <p:txBody>
          <a:bodyPr>
            <a:normAutofit/>
          </a:bodyPr>
          <a:lstStyle>
            <a:lvl1pPr marL="180975" indent="-18097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361950" indent="-18097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534988" indent="-173038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715963" indent="-18097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890588" indent="-17462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247D18FF-94C5-CD47-9F61-AF1A3A7E087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56361" y="2348725"/>
            <a:ext cx="5400675" cy="1620000"/>
          </a:xfrm>
          <a:prstGeom prst="rect">
            <a:avLst/>
          </a:prstGeom>
        </p:spPr>
        <p:txBody>
          <a:bodyPr>
            <a:normAutofit/>
          </a:bodyPr>
          <a:lstStyle>
            <a:lvl1pPr marL="180975" indent="-18097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361950" indent="-18097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534988" indent="-173038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715963" indent="-18097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890588" indent="-17462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0BE1591C-709F-1040-9422-B76CFD57D2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4962" y="4148931"/>
            <a:ext cx="54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rgbClr val="EA6E6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Header (14pt)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1043207D-BA25-3244-A150-E0ED21BF190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56360" y="4148931"/>
            <a:ext cx="54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rgbClr val="EA6E6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Header (14pt)</a:t>
            </a:r>
          </a:p>
        </p:txBody>
      </p:sp>
      <p:sp>
        <p:nvSpPr>
          <p:cNvPr id="21" name="Content Placeholder 8">
            <a:extLst>
              <a:ext uri="{FF2B5EF4-FFF2-40B4-BE49-F238E27FC236}">
                <a16:creationId xmlns:a16="http://schemas.microsoft.com/office/drawing/2014/main" id="{BBDE9E3E-C7D3-794B-B3B6-958607C43CF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4963" y="4689493"/>
            <a:ext cx="5400675" cy="1620000"/>
          </a:xfrm>
          <a:prstGeom prst="rect">
            <a:avLst/>
          </a:prstGeom>
        </p:spPr>
        <p:txBody>
          <a:bodyPr>
            <a:normAutofit/>
          </a:bodyPr>
          <a:lstStyle>
            <a:lvl1pPr marL="180975" indent="-18097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361950" indent="-18097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534988" indent="-173038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715963" indent="-18097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890588" indent="-17462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2" name="Content Placeholder 8">
            <a:extLst>
              <a:ext uri="{FF2B5EF4-FFF2-40B4-BE49-F238E27FC236}">
                <a16:creationId xmlns:a16="http://schemas.microsoft.com/office/drawing/2014/main" id="{E3222D1E-AE83-4F4F-9366-336C9CB979F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456361" y="4689493"/>
            <a:ext cx="5400675" cy="1620000"/>
          </a:xfrm>
          <a:prstGeom prst="rect">
            <a:avLst/>
          </a:prstGeom>
        </p:spPr>
        <p:txBody>
          <a:bodyPr>
            <a:normAutofit/>
          </a:bodyPr>
          <a:lstStyle>
            <a:lvl1pPr marL="180975" indent="-18097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361950" indent="-18097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534988" indent="-173038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715963" indent="-18097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890588" indent="-174625">
              <a:tabLst/>
              <a:defRPr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9F97E545-9EE9-A848-A205-F91288CE793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11631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F48A0-28A7-BD4E-8212-0CC75E8F0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>
            <a:lvl1pPr>
              <a:defRPr>
                <a:solidFill>
                  <a:srgbClr val="DC756D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989E8F-5D53-8A40-AC8A-190FDE5841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6ECECEC-A604-674B-9E47-899545286A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1808164"/>
            <a:ext cx="5400675" cy="21129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83CE50F4-B348-124E-9658-FD310BEA116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77001" y="1808164"/>
            <a:ext cx="5400675" cy="21129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A1C128EC-B66E-F240-ACED-2D00956CF2C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4963" y="4195763"/>
            <a:ext cx="5400675" cy="21129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D27FAEBA-7B19-9C4B-91C6-D3B606EC21D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477001" y="4195763"/>
            <a:ext cx="5400675" cy="21129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4C4D6211-55B0-344E-BF03-425EE5DAE8C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75021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F48A0-28A7-BD4E-8212-0CC75E8F0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>
            <a:lvl1pPr>
              <a:defRPr>
                <a:solidFill>
                  <a:srgbClr val="DC756D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989E8F-5D53-8A40-AC8A-190FDE5841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61B9E6-B422-E348-A794-E09631FEDF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5380037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(14pt)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3DBD3CFB-DD82-0647-9777-97514C1556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7001" y="1808163"/>
            <a:ext cx="5380037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(14pt)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BEEB384-46C6-004F-86F5-590F1212EDC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4963" y="4195762"/>
            <a:ext cx="5380037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(14pt)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3E9F2967-C8FD-E24B-A708-4236EC763F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7001" y="4195762"/>
            <a:ext cx="5380037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(14pt)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3CAE8C37-209A-2C45-BFF3-2FD73C5679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63736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86A96C8-E874-7A4F-8E9F-3AC990AA6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36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AC6C462-14F1-C64B-BB02-86F265C59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7036" y="1808163"/>
            <a:ext cx="72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172B574D-291A-6342-AE1B-1C1EF8E7A4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2349500"/>
            <a:ext cx="3600000" cy="3959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25C2D048-1450-774A-8D8F-C9FC1A1599C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657036" y="2349500"/>
            <a:ext cx="7200000" cy="3959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235C9752-C2C8-4545-B3A6-9990879413E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12672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th Headers Shaded L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9C29F2F-AE05-CF4A-943A-4AE51992468D}"/>
              </a:ext>
            </a:extLst>
          </p:cNvPr>
          <p:cNvSpPr/>
          <p:nvPr userDrawn="1"/>
        </p:nvSpPr>
        <p:spPr>
          <a:xfrm>
            <a:off x="0" y="0"/>
            <a:ext cx="4296001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lvl="0" algn="ctr" defTabSz="914354" fontAlgn="auto">
              <a:spcBef>
                <a:spcPts val="0"/>
              </a:spcBef>
              <a:spcAft>
                <a:spcPts val="0"/>
              </a:spcAft>
            </a:pPr>
            <a:endParaRPr lang="en-US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368300"/>
            <a:ext cx="3600000" cy="1322388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86A96C8-E874-7A4F-8E9F-3AC990AA6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36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AC6C462-14F1-C64B-BB02-86F265C59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7036" y="1808163"/>
            <a:ext cx="72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172B574D-291A-6342-AE1B-1C1EF8E7A4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2349500"/>
            <a:ext cx="3600000" cy="39592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25C2D048-1450-774A-8D8F-C9FC1A1599C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657036" y="2349500"/>
            <a:ext cx="7200000" cy="3959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grpSp>
        <p:nvGrpSpPr>
          <p:cNvPr id="11" name="Group 2">
            <a:extLst>
              <a:ext uri="{FF2B5EF4-FFF2-40B4-BE49-F238E27FC236}">
                <a16:creationId xmlns:a16="http://schemas.microsoft.com/office/drawing/2014/main" id="{4BA0E8A9-FD47-8344-85D0-462EE4B0D6C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308725"/>
            <a:ext cx="1206128" cy="412750"/>
            <a:chOff x="2999397" y="2007425"/>
            <a:chExt cx="4161231" cy="1498092"/>
          </a:xfrm>
        </p:grpSpPr>
        <p:pic>
          <p:nvPicPr>
            <p:cNvPr id="12" name="Image">
              <a:extLst>
                <a:ext uri="{FF2B5EF4-FFF2-40B4-BE49-F238E27FC236}">
                  <a16:creationId xmlns:a16="http://schemas.microsoft.com/office/drawing/2014/main" id="{FB72261C-A6BC-224D-A5DE-70B3A8172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9092" y="2403984"/>
              <a:ext cx="525043" cy="713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Image">
              <a:extLst>
                <a:ext uri="{FF2B5EF4-FFF2-40B4-BE49-F238E27FC236}">
                  <a16:creationId xmlns:a16="http://schemas.microsoft.com/office/drawing/2014/main" id="{E95CB92B-D52D-B647-AAFE-F2A83A2CEC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2999" y="2403989"/>
              <a:ext cx="620699" cy="713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Image">
              <a:extLst>
                <a:ext uri="{FF2B5EF4-FFF2-40B4-BE49-F238E27FC236}">
                  <a16:creationId xmlns:a16="http://schemas.microsoft.com/office/drawing/2014/main" id="{441B3514-ED40-CC40-BC94-8D293C8D3C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4443" y="2411717"/>
              <a:ext cx="559029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Image">
              <a:extLst>
                <a:ext uri="{FF2B5EF4-FFF2-40B4-BE49-F238E27FC236}">
                  <a16:creationId xmlns:a16="http://schemas.microsoft.com/office/drawing/2014/main" id="{BC3AFB6A-9568-7748-83F1-BB38862B6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3733" y="2411716"/>
              <a:ext cx="613257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Image">
              <a:extLst>
                <a:ext uri="{FF2B5EF4-FFF2-40B4-BE49-F238E27FC236}">
                  <a16:creationId xmlns:a16="http://schemas.microsoft.com/office/drawing/2014/main" id="{1324ED5F-11E3-AE47-8C39-D2B9BD381A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9397" y="2007425"/>
              <a:ext cx="4161231" cy="1498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0116BEC2-F23F-1948-90F0-C9E29DDDCC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31938" y="6489699"/>
            <a:ext cx="2403025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 dirty="0"/>
              <a:t>Click to edit Master text styles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02901558-E150-2A4C-99EA-35D1D521358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53298" y="6489699"/>
            <a:ext cx="4681599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 dirty="0"/>
              <a:t>Click to edit Master text styles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966A7653-849F-9345-A978-3842AB90EDB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52962" y="368300"/>
            <a:ext cx="7199999" cy="1322388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kern="1200" dirty="0" smtClean="0">
                <a:solidFill>
                  <a:schemeClr val="tx2"/>
                </a:solidFill>
                <a:latin typeface="Aquawax Medium" panose="02000503020000020004" pitchFamily="2" charset="77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180975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kern="1200" dirty="0" smtClean="0">
                <a:solidFill>
                  <a:schemeClr val="bg1"/>
                </a:solidFill>
                <a:latin typeface="Aquawax Medium" panose="02000503020000020004" pitchFamily="2" charset="77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36195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kern="1200" dirty="0" smtClean="0">
                <a:solidFill>
                  <a:schemeClr val="bg1"/>
                </a:solidFill>
                <a:latin typeface="Aquawax Medium" panose="02000503020000020004" pitchFamily="2" charset="77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534988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kern="1200" dirty="0" smtClean="0">
                <a:solidFill>
                  <a:schemeClr val="bg1"/>
                </a:solidFill>
                <a:latin typeface="Aquawax Medium" panose="02000503020000020004" pitchFamily="2" charset="77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715963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kern="1200" dirty="0">
                <a:solidFill>
                  <a:schemeClr val="bg1"/>
                </a:solidFill>
                <a:latin typeface="Aquawax Medium" panose="02000503020000020004" pitchFamily="2" charset="77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 defTabSz="914400">
              <a:lnSpc>
                <a:spcPct val="90000"/>
              </a:lnSpc>
              <a:spcBef>
                <a:spcPct val="0"/>
              </a:spcBef>
              <a:buNone/>
            </a:pPr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613743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68300"/>
            <a:ext cx="11522073" cy="1322388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86A96C8-E874-7A4F-8E9F-3AC990AA6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7200000" cy="36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buFontTx/>
              <a:buNone/>
              <a:defRPr lang="en-US" b="1" dirty="0">
                <a:solidFill>
                  <a:srgbClr val="EA6E68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Header (16pt)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AC6C462-14F1-C64B-BB02-86F265C59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57036" y="1808163"/>
            <a:ext cx="36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172B574D-291A-6342-AE1B-1C1EF8E7A4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2349500"/>
            <a:ext cx="7200000" cy="39592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25C2D048-1450-774A-8D8F-C9FC1A1599C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257036" y="2349500"/>
            <a:ext cx="3600000" cy="3959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87FF2489-62F8-AA48-9154-9B2C70C1E32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034950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with Headers Shaded R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8074AED-F96D-C64F-A782-5788DEE8F312}"/>
              </a:ext>
            </a:extLst>
          </p:cNvPr>
          <p:cNvSpPr/>
          <p:nvPr/>
        </p:nvSpPr>
        <p:spPr>
          <a:xfrm>
            <a:off x="7895999" y="0"/>
            <a:ext cx="4296001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lvl="0" algn="ctr" defTabSz="914354" fontAlgn="auto">
              <a:spcBef>
                <a:spcPts val="0"/>
              </a:spcBef>
              <a:spcAft>
                <a:spcPts val="0"/>
              </a:spcAft>
            </a:pPr>
            <a:endParaRPr lang="en-US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368300"/>
            <a:ext cx="7200000" cy="1322388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86A96C8-E874-7A4F-8E9F-3AC990AA6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7200000" cy="36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buFontTx/>
              <a:buNone/>
              <a:defRPr lang="en-US" b="1" dirty="0">
                <a:solidFill>
                  <a:srgbClr val="EA6E68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Header (16pt)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AC6C462-14F1-C64B-BB02-86F265C59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57036" y="1808163"/>
            <a:ext cx="36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172B574D-291A-6342-AE1B-1C1EF8E7A4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2349500"/>
            <a:ext cx="7200000" cy="39592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25C2D048-1450-774A-8D8F-C9FC1A1599C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257036" y="2349500"/>
            <a:ext cx="3600000" cy="39592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4174F919-E689-2E47-9DBF-F8CB237F247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31938" y="6489699"/>
            <a:ext cx="6003025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98384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with Headers Shaded L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B307B49-32EF-2445-9C53-E60510F36C2A}"/>
              </a:ext>
            </a:extLst>
          </p:cNvPr>
          <p:cNvSpPr/>
          <p:nvPr userDrawn="1"/>
        </p:nvSpPr>
        <p:spPr>
          <a:xfrm>
            <a:off x="-19525" y="0"/>
            <a:ext cx="7915521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lvl="0" algn="ctr" defTabSz="914354" fontAlgn="auto">
              <a:spcBef>
                <a:spcPts val="0"/>
              </a:spcBef>
              <a:spcAft>
                <a:spcPts val="0"/>
              </a:spcAft>
            </a:pPr>
            <a:endParaRPr lang="en-US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68300"/>
            <a:ext cx="7200000" cy="1322388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86A96C8-E874-7A4F-8E9F-3AC990AA6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72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AC6C462-14F1-C64B-BB02-86F265C59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57036" y="1808163"/>
            <a:ext cx="36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172B574D-291A-6342-AE1B-1C1EF8E7A4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2349500"/>
            <a:ext cx="7200000" cy="39592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25C2D048-1450-774A-8D8F-C9FC1A1599C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257036" y="2349500"/>
            <a:ext cx="3600000" cy="3959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grpSp>
        <p:nvGrpSpPr>
          <p:cNvPr id="22" name="Group 2">
            <a:extLst>
              <a:ext uri="{FF2B5EF4-FFF2-40B4-BE49-F238E27FC236}">
                <a16:creationId xmlns:a16="http://schemas.microsoft.com/office/drawing/2014/main" id="{DF0459AD-3E46-AD45-86C9-19E52F5682F2}"/>
              </a:ext>
            </a:extLst>
          </p:cNvPr>
          <p:cNvGrpSpPr>
            <a:grpSpLocks/>
          </p:cNvGrpSpPr>
          <p:nvPr/>
        </p:nvGrpSpPr>
        <p:grpSpPr bwMode="auto">
          <a:xfrm>
            <a:off x="334963" y="6308725"/>
            <a:ext cx="1206128" cy="412750"/>
            <a:chOff x="2999397" y="2007425"/>
            <a:chExt cx="4161231" cy="1498092"/>
          </a:xfrm>
        </p:grpSpPr>
        <p:pic>
          <p:nvPicPr>
            <p:cNvPr id="23" name="Image">
              <a:extLst>
                <a:ext uri="{FF2B5EF4-FFF2-40B4-BE49-F238E27FC236}">
                  <a16:creationId xmlns:a16="http://schemas.microsoft.com/office/drawing/2014/main" id="{E27B0788-98EA-1842-B6C5-96384885EF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9092" y="2403984"/>
              <a:ext cx="525043" cy="713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Image">
              <a:extLst>
                <a:ext uri="{FF2B5EF4-FFF2-40B4-BE49-F238E27FC236}">
                  <a16:creationId xmlns:a16="http://schemas.microsoft.com/office/drawing/2014/main" id="{0B7F2CDA-0E18-F941-9190-0618C62579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2999" y="2403989"/>
              <a:ext cx="620699" cy="713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Image">
              <a:extLst>
                <a:ext uri="{FF2B5EF4-FFF2-40B4-BE49-F238E27FC236}">
                  <a16:creationId xmlns:a16="http://schemas.microsoft.com/office/drawing/2014/main" id="{927A2842-FCFC-4F4A-892E-5B67FF1D9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4443" y="2411717"/>
              <a:ext cx="559029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Image">
              <a:extLst>
                <a:ext uri="{FF2B5EF4-FFF2-40B4-BE49-F238E27FC236}">
                  <a16:creationId xmlns:a16="http://schemas.microsoft.com/office/drawing/2014/main" id="{519DBDF0-1F6C-3A43-A563-03924569E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3733" y="2411716"/>
              <a:ext cx="613257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Image">
              <a:extLst>
                <a:ext uri="{FF2B5EF4-FFF2-40B4-BE49-F238E27FC236}">
                  <a16:creationId xmlns:a16="http://schemas.microsoft.com/office/drawing/2014/main" id="{0074D30E-6841-3F4E-BC5A-917DBBB7A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9397" y="2007425"/>
              <a:ext cx="4161231" cy="1498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Group 2">
            <a:extLst>
              <a:ext uri="{FF2B5EF4-FFF2-40B4-BE49-F238E27FC236}">
                <a16:creationId xmlns:a16="http://schemas.microsoft.com/office/drawing/2014/main" id="{D1CE2A6D-8547-5E43-A8B4-3051BCCE49D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308725"/>
            <a:ext cx="1206128" cy="412750"/>
            <a:chOff x="2999397" y="2007425"/>
            <a:chExt cx="4161231" cy="1498092"/>
          </a:xfrm>
        </p:grpSpPr>
        <p:pic>
          <p:nvPicPr>
            <p:cNvPr id="17" name="Image">
              <a:extLst>
                <a:ext uri="{FF2B5EF4-FFF2-40B4-BE49-F238E27FC236}">
                  <a16:creationId xmlns:a16="http://schemas.microsoft.com/office/drawing/2014/main" id="{33480C34-FE9D-F340-A747-D8488FAFA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9092" y="2403984"/>
              <a:ext cx="525043" cy="713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Image">
              <a:extLst>
                <a:ext uri="{FF2B5EF4-FFF2-40B4-BE49-F238E27FC236}">
                  <a16:creationId xmlns:a16="http://schemas.microsoft.com/office/drawing/2014/main" id="{B49EB19A-AF01-EC43-AF9D-154DA0046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2999" y="2403989"/>
              <a:ext cx="620699" cy="713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Image">
              <a:extLst>
                <a:ext uri="{FF2B5EF4-FFF2-40B4-BE49-F238E27FC236}">
                  <a16:creationId xmlns:a16="http://schemas.microsoft.com/office/drawing/2014/main" id="{4245963C-556E-804A-BD7F-ED51B589DD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4443" y="2411717"/>
              <a:ext cx="559029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Image">
              <a:extLst>
                <a:ext uri="{FF2B5EF4-FFF2-40B4-BE49-F238E27FC236}">
                  <a16:creationId xmlns:a16="http://schemas.microsoft.com/office/drawing/2014/main" id="{22368175-0E8C-F34C-BE3F-1809A29DD2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3733" y="2411716"/>
              <a:ext cx="613257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Image">
              <a:extLst>
                <a:ext uri="{FF2B5EF4-FFF2-40B4-BE49-F238E27FC236}">
                  <a16:creationId xmlns:a16="http://schemas.microsoft.com/office/drawing/2014/main" id="{E39BA4DC-312E-A345-A130-8DB153CC58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9397" y="2007425"/>
              <a:ext cx="4161231" cy="1498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9FAAFFA0-CCAF-2E41-A33C-668148BDEAC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31938" y="6489699"/>
            <a:ext cx="6003025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26995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6 with Headers Shaded L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1A416F6-0D25-D648-B861-BC09D6414C34}"/>
              </a:ext>
            </a:extLst>
          </p:cNvPr>
          <p:cNvSpPr/>
          <p:nvPr userDrawn="1"/>
        </p:nvSpPr>
        <p:spPr>
          <a:xfrm>
            <a:off x="0" y="0"/>
            <a:ext cx="2495997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lvl="0" algn="ctr" defTabSz="914354" fontAlgn="auto">
              <a:spcBef>
                <a:spcPts val="0"/>
              </a:spcBef>
              <a:spcAft>
                <a:spcPts val="0"/>
              </a:spcAft>
            </a:pPr>
            <a:endParaRPr lang="en-US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86A96C8-E874-7A4F-8E9F-3AC990AA6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18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172B574D-291A-6342-AE1B-1C1EF8E7A4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2349500"/>
            <a:ext cx="1800000" cy="39592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036" y="368300"/>
            <a:ext cx="9000000" cy="13223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AC6C462-14F1-C64B-BB02-86F265C59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57038" y="1808163"/>
            <a:ext cx="90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25C2D048-1450-774A-8D8F-C9FC1A1599C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857038" y="2349500"/>
            <a:ext cx="9000000" cy="3959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grpSp>
        <p:nvGrpSpPr>
          <p:cNvPr id="11" name="Group 2">
            <a:extLst>
              <a:ext uri="{FF2B5EF4-FFF2-40B4-BE49-F238E27FC236}">
                <a16:creationId xmlns:a16="http://schemas.microsoft.com/office/drawing/2014/main" id="{8DB1C147-3FC4-204C-9EBE-4D0B383CF05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308725"/>
            <a:ext cx="1206128" cy="412750"/>
            <a:chOff x="2999397" y="2007425"/>
            <a:chExt cx="4161231" cy="1498092"/>
          </a:xfrm>
        </p:grpSpPr>
        <p:pic>
          <p:nvPicPr>
            <p:cNvPr id="12" name="Image">
              <a:extLst>
                <a:ext uri="{FF2B5EF4-FFF2-40B4-BE49-F238E27FC236}">
                  <a16:creationId xmlns:a16="http://schemas.microsoft.com/office/drawing/2014/main" id="{B91261AA-B873-824C-9925-D17151611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9092" y="2403984"/>
              <a:ext cx="525043" cy="713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Image">
              <a:extLst>
                <a:ext uri="{FF2B5EF4-FFF2-40B4-BE49-F238E27FC236}">
                  <a16:creationId xmlns:a16="http://schemas.microsoft.com/office/drawing/2014/main" id="{58B5051E-93AB-0949-B5F7-FB1CBF42F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2999" y="2403989"/>
              <a:ext cx="620699" cy="713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Image">
              <a:extLst>
                <a:ext uri="{FF2B5EF4-FFF2-40B4-BE49-F238E27FC236}">
                  <a16:creationId xmlns:a16="http://schemas.microsoft.com/office/drawing/2014/main" id="{B044F272-F3A5-924A-9B03-1566AFFB4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4443" y="2411717"/>
              <a:ext cx="559029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Image">
              <a:extLst>
                <a:ext uri="{FF2B5EF4-FFF2-40B4-BE49-F238E27FC236}">
                  <a16:creationId xmlns:a16="http://schemas.microsoft.com/office/drawing/2014/main" id="{A70D25AC-6843-424B-842E-3650DCF585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3733" y="2411716"/>
              <a:ext cx="613257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Image">
              <a:extLst>
                <a:ext uri="{FF2B5EF4-FFF2-40B4-BE49-F238E27FC236}">
                  <a16:creationId xmlns:a16="http://schemas.microsoft.com/office/drawing/2014/main" id="{41DC9AEC-3085-1347-A806-F3758DD1CE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9397" y="2007425"/>
              <a:ext cx="4161231" cy="1498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A386C6D7-12EF-2A40-9B41-CDAF040509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57036" y="6489699"/>
            <a:ext cx="6477862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018474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/6 with Headers Shaded R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03F7FF4-75DD-1C4E-8D60-E2790DA21D2C}"/>
              </a:ext>
            </a:extLst>
          </p:cNvPr>
          <p:cNvSpPr/>
          <p:nvPr/>
        </p:nvSpPr>
        <p:spPr>
          <a:xfrm>
            <a:off x="9696003" y="0"/>
            <a:ext cx="2495997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lvl="0" algn="ctr" defTabSz="914354" fontAlgn="auto">
              <a:spcBef>
                <a:spcPts val="0"/>
              </a:spcBef>
              <a:spcAft>
                <a:spcPts val="0"/>
              </a:spcAft>
            </a:pPr>
            <a:endParaRPr lang="en-US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368300"/>
            <a:ext cx="9000000" cy="1322388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86A96C8-E874-7A4F-8E9F-3AC990AA6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9000000" cy="36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buFontTx/>
              <a:buNone/>
              <a:defRPr lang="en-US" b="1" dirty="0">
                <a:solidFill>
                  <a:srgbClr val="EA6E68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Header (16pt)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AC6C462-14F1-C64B-BB02-86F265C59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57036" y="1808163"/>
            <a:ext cx="18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172B574D-291A-6342-AE1B-1C1EF8E7A4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2349500"/>
            <a:ext cx="9000000" cy="39592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25C2D048-1450-774A-8D8F-C9FC1A1599C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0057036" y="2349500"/>
            <a:ext cx="1800000" cy="39592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58126E8F-5914-4445-9703-495646E37F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660936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HS tri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5EA1B1-C611-DF42-ABBE-0CC074D343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Isosceles Triangle 29">
            <a:extLst>
              <a:ext uri="{FF2B5EF4-FFF2-40B4-BE49-F238E27FC236}">
                <a16:creationId xmlns:a16="http://schemas.microsoft.com/office/drawing/2014/main" id="{0C44232F-9ADF-3741-859E-1816096A6B8F}"/>
              </a:ext>
            </a:extLst>
          </p:cNvPr>
          <p:cNvSpPr/>
          <p:nvPr/>
        </p:nvSpPr>
        <p:spPr>
          <a:xfrm rot="10800000">
            <a:off x="-4114800" y="-195263"/>
            <a:ext cx="8269288" cy="7127876"/>
          </a:xfrm>
          <a:prstGeom prst="triangle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lvl="0" algn="ctr" defTabSz="914354" fontAlgn="auto">
              <a:spcBef>
                <a:spcPts val="0"/>
              </a:spcBef>
              <a:spcAft>
                <a:spcPts val="0"/>
              </a:spcAft>
            </a:pPr>
            <a:endParaRPr lang="id-ID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09A95BB-A46E-9F44-A73B-EC971D74B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7038" y="368300"/>
            <a:ext cx="7200000" cy="1322388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ED09C5E-9AF3-C541-BD95-94D61DC94EE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86982549"/>
      </p:ext>
    </p:extLst>
  </p:cSld>
  <p:clrMapOvr>
    <a:masterClrMapping/>
  </p:clrMapOvr>
  <p:hf sldNum="0"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HS Tri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5EA1B1-C611-DF42-ABBE-0CC074D343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Isosceles Triangle 29">
            <a:extLst>
              <a:ext uri="{FF2B5EF4-FFF2-40B4-BE49-F238E27FC236}">
                <a16:creationId xmlns:a16="http://schemas.microsoft.com/office/drawing/2014/main" id="{0C44232F-9ADF-3741-859E-1816096A6B8F}"/>
              </a:ext>
            </a:extLst>
          </p:cNvPr>
          <p:cNvSpPr/>
          <p:nvPr/>
        </p:nvSpPr>
        <p:spPr>
          <a:xfrm rot="10800000">
            <a:off x="8057356" y="-195263"/>
            <a:ext cx="8269288" cy="7127876"/>
          </a:xfrm>
          <a:prstGeom prst="triangle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lvl="0" algn="ctr" defTabSz="914354" fontAlgn="auto">
              <a:spcBef>
                <a:spcPts val="0"/>
              </a:spcBef>
              <a:spcAft>
                <a:spcPts val="0"/>
              </a:spcAft>
            </a:pPr>
            <a:endParaRPr lang="id-ID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515B99C-B0DA-3144-9E81-FEFBE5A76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368300"/>
            <a:ext cx="7200000" cy="1322388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756908B5-00A9-9344-814A-8D48630B2DC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0095525"/>
      </p:ext>
    </p:extLst>
  </p:cSld>
  <p:clrMapOvr>
    <a:masterClrMapping/>
  </p:clrMapOvr>
  <p:hf sldNum="0"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9A500-E4F0-C24E-94C5-C498F38D1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FF27B1-6FDC-944D-BC1E-DE417F63ED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CD17F-D8E1-C646-8AA8-74E66210A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A6CF8-A8AE-3E4E-9880-D2E32BE0879F}" type="datetimeFigureOut">
              <a:rPr lang="en-US" smtClean="0"/>
              <a:t>4/12/2024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2942B-9948-A847-87DF-E0FC5AF78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F5BDD-A52F-834D-AB94-B45457174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3F287-1297-174B-ADE3-8AC847DADE3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12833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290FAE-D57C-7946-81D0-169E3AA532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2268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0353260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/3 with Headers Shaded R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8074AED-F96D-C64F-A782-5788DEE8F312}"/>
              </a:ext>
            </a:extLst>
          </p:cNvPr>
          <p:cNvSpPr/>
          <p:nvPr userDrawn="1"/>
        </p:nvSpPr>
        <p:spPr>
          <a:xfrm>
            <a:off x="7895999" y="0"/>
            <a:ext cx="4296001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733" dirty="0">
              <a:latin typeface="FontAwesom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368300"/>
            <a:ext cx="7200000" cy="1322388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86A96C8-E874-7A4F-8E9F-3AC990AA6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7200000" cy="360000"/>
          </a:xfrm>
        </p:spPr>
        <p:txBody>
          <a:bodyPr vert="horz" lIns="0" tIns="0" rIns="0" bIns="0" rtlCol="0">
            <a:noAutofit/>
          </a:bodyPr>
          <a:lstStyle>
            <a:lvl1pPr>
              <a:defRPr lang="en-US" b="1" dirty="0">
                <a:solidFill>
                  <a:srgbClr val="EA6E68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Header (16pt)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AC6C462-14F1-C64B-BB02-86F265C59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57036" y="1808163"/>
            <a:ext cx="3600000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172B574D-291A-6342-AE1B-1C1EF8E7A45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4963" y="2349500"/>
            <a:ext cx="7200000" cy="3959225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25C2D048-1450-774A-8D8F-C9FC1A1599C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257036" y="2349500"/>
            <a:ext cx="3600000" cy="39592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90572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F4BFB-A05C-0A4A-93F3-4B189AD18D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 anchorCtr="0"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8F112-028E-7D42-85CD-A746E0A6C8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4964" y="1808163"/>
            <a:ext cx="5400674" cy="4500562"/>
          </a:xfrm>
        </p:spPr>
        <p:txBody>
          <a:bodyPr lIns="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2C668C-CA72-984A-923C-98F4C1740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56362" y="1808163"/>
            <a:ext cx="5400674" cy="4500562"/>
          </a:xfrm>
        </p:spPr>
        <p:txBody>
          <a:bodyPr l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849E61-8162-3440-87FF-C9F82F0B9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08334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Shaded Columns">
  <p:cSld name="1_2 Shaded Columns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7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334963" y="368300"/>
            <a:ext cx="5400000" cy="132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C756D"/>
              </a:buClr>
              <a:buSzPts val="3200"/>
              <a:buFont typeface="Arial"/>
              <a:buNone/>
              <a:defRPr>
                <a:solidFill>
                  <a:srgbClr val="DC756D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733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1"/>
          </p:nvPr>
        </p:nvSpPr>
        <p:spPr>
          <a:xfrm>
            <a:off x="334963" y="1808163"/>
            <a:ext cx="5400675" cy="4500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o"/>
              <a:defRPr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ldNum" idx="12"/>
          </p:nvPr>
        </p:nvSpPr>
        <p:spPr>
          <a:xfrm>
            <a:off x="10058400" y="6489700"/>
            <a:ext cx="1798636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2"/>
          </p:nvPr>
        </p:nvSpPr>
        <p:spPr>
          <a:xfrm>
            <a:off x="6456361" y="1808163"/>
            <a:ext cx="5400675" cy="4500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−"/>
              <a:defRPr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o"/>
              <a:defRPr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−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3"/>
          </p:nvPr>
        </p:nvSpPr>
        <p:spPr>
          <a:xfrm>
            <a:off x="1531938" y="6489699"/>
            <a:ext cx="420302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487590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bg>
      <p:bgPr>
        <a:solidFill>
          <a:srgbClr val="EA6E68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8938" y="287338"/>
            <a:ext cx="11464925" cy="62817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" name="Google Shape;27;p11"/>
          <p:cNvGrpSpPr/>
          <p:nvPr/>
        </p:nvGrpSpPr>
        <p:grpSpPr>
          <a:xfrm>
            <a:off x="3905250" y="1270000"/>
            <a:ext cx="4351338" cy="1489075"/>
            <a:chOff x="2999397" y="2007425"/>
            <a:chExt cx="4161231" cy="1498092"/>
          </a:xfrm>
        </p:grpSpPr>
        <p:pic>
          <p:nvPicPr>
            <p:cNvPr id="28" name="Google Shape;28;p1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689092" y="2403984"/>
              <a:ext cx="525043" cy="7138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392999" y="2403989"/>
              <a:ext cx="620699" cy="7138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1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214443" y="2411717"/>
              <a:ext cx="559029" cy="7064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Google Shape;31;p1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023733" y="2411716"/>
              <a:ext cx="613257" cy="7064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32;p1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999397" y="2007425"/>
              <a:ext cx="4161231" cy="149809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3" name="Google Shape;33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8938" y="287338"/>
            <a:ext cx="11464925" cy="62817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" name="Google Shape;34;p11"/>
          <p:cNvGrpSpPr/>
          <p:nvPr/>
        </p:nvGrpSpPr>
        <p:grpSpPr>
          <a:xfrm>
            <a:off x="3905250" y="1270000"/>
            <a:ext cx="4351338" cy="1489075"/>
            <a:chOff x="2999397" y="2007425"/>
            <a:chExt cx="4161231" cy="1498092"/>
          </a:xfrm>
        </p:grpSpPr>
        <p:pic>
          <p:nvPicPr>
            <p:cNvPr id="35" name="Google Shape;35;p1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689092" y="2403984"/>
              <a:ext cx="525043" cy="7138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Google Shape;36;p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392999" y="2403989"/>
              <a:ext cx="620699" cy="7138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37;p1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214443" y="2411717"/>
              <a:ext cx="559029" cy="7064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" name="Google Shape;38;p1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023733" y="2411716"/>
              <a:ext cx="613257" cy="7064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" name="Google Shape;39;p1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999397" y="2007425"/>
              <a:ext cx="4161231" cy="149809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" name="Google Shape;40;p11"/>
          <p:cNvSpPr txBox="1">
            <a:spLocks noGrp="1"/>
          </p:cNvSpPr>
          <p:nvPr>
            <p:ph type="ctrTitle"/>
          </p:nvPr>
        </p:nvSpPr>
        <p:spPr>
          <a:xfrm>
            <a:off x="1473056" y="3682305"/>
            <a:ext cx="9291926" cy="6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  <a:defRPr sz="32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1"/>
          </p:nvPr>
        </p:nvSpPr>
        <p:spPr>
          <a:xfrm>
            <a:off x="1473056" y="4621213"/>
            <a:ext cx="9291926" cy="627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1pPr>
            <a:lvl2pPr marL="914400" lvl="1" indent="-2286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/>
            </a:lvl2pPr>
            <a:lvl3pPr marL="1371600" lvl="2" indent="-2286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/>
            </a:lvl3pPr>
            <a:lvl4pPr marL="1828800" lvl="3" indent="-2286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/>
            </a:lvl4pPr>
            <a:lvl5pPr marL="2286000" lvl="4" indent="-2286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471483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Header and Content">
  <p:cSld name="Title, Header and Conte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334963" y="368300"/>
            <a:ext cx="11522073" cy="132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sldNum" idx="12"/>
          </p:nvPr>
        </p:nvSpPr>
        <p:spPr>
          <a:xfrm>
            <a:off x="10058400" y="6489700"/>
            <a:ext cx="179863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1"/>
          </p:nvPr>
        </p:nvSpPr>
        <p:spPr>
          <a:xfrm>
            <a:off x="334963" y="1808163"/>
            <a:ext cx="11522073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6E68"/>
              </a:buClr>
              <a:buSzPts val="1600"/>
              <a:buNone/>
              <a:defRPr sz="1600" b="1">
                <a:solidFill>
                  <a:srgbClr val="EA6E6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body" idx="2"/>
          </p:nvPr>
        </p:nvSpPr>
        <p:spPr>
          <a:xfrm>
            <a:off x="334963" y="2349500"/>
            <a:ext cx="11522073" cy="3959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o"/>
              <a:defRPr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3"/>
          </p:nvPr>
        </p:nvSpPr>
        <p:spPr>
          <a:xfrm>
            <a:off x="1531938" y="6489699"/>
            <a:ext cx="7802960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3409829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>
            <a:spLocks noGrp="1"/>
          </p:cNvSpPr>
          <p:nvPr>
            <p:ph type="title"/>
          </p:nvPr>
        </p:nvSpPr>
        <p:spPr>
          <a:xfrm>
            <a:off x="5735638" y="2678907"/>
            <a:ext cx="5400676" cy="1500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body" idx="1"/>
          </p:nvPr>
        </p:nvSpPr>
        <p:spPr>
          <a:xfrm>
            <a:off x="1686144" y="2678907"/>
            <a:ext cx="3328769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AACAF"/>
              </a:buClr>
              <a:buSzPts val="2000"/>
              <a:buNone/>
              <a:defRPr sz="2000">
                <a:solidFill>
                  <a:srgbClr val="AAACAF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AACAF"/>
              </a:buClr>
              <a:buSzPts val="1800"/>
              <a:buNone/>
              <a:defRPr sz="1800">
                <a:solidFill>
                  <a:srgbClr val="AAACAF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AACAF"/>
              </a:buClr>
              <a:buSzPts val="1600"/>
              <a:buNone/>
              <a:defRPr sz="1600">
                <a:solidFill>
                  <a:srgbClr val="AAACAF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AACAF"/>
              </a:buClr>
              <a:buSzPts val="1600"/>
              <a:buNone/>
              <a:defRPr sz="1600">
                <a:solidFill>
                  <a:srgbClr val="AAACAF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AACAF"/>
              </a:buClr>
              <a:buSzPts val="1600"/>
              <a:buNone/>
              <a:defRPr sz="1600">
                <a:solidFill>
                  <a:srgbClr val="AAACAF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AACAF"/>
              </a:buClr>
              <a:buSzPts val="1600"/>
              <a:buNone/>
              <a:defRPr sz="1600">
                <a:solidFill>
                  <a:srgbClr val="AAACAF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AACAF"/>
              </a:buClr>
              <a:buSzPts val="1600"/>
              <a:buNone/>
              <a:defRPr sz="1600">
                <a:solidFill>
                  <a:srgbClr val="AAACAF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AACAF"/>
              </a:buClr>
              <a:buSzPts val="1600"/>
              <a:buNone/>
              <a:defRPr sz="1600">
                <a:solidFill>
                  <a:srgbClr val="AAACAF"/>
                </a:solidFill>
              </a:defRPr>
            </a:lvl9pPr>
          </a:lstStyle>
          <a:p>
            <a:endParaRPr/>
          </a:p>
        </p:txBody>
      </p:sp>
      <p:cxnSp>
        <p:nvCxnSpPr>
          <p:cNvPr id="51" name="Google Shape;51;p13"/>
          <p:cNvCxnSpPr/>
          <p:nvPr/>
        </p:nvCxnSpPr>
        <p:spPr>
          <a:xfrm>
            <a:off x="5375275" y="2678907"/>
            <a:ext cx="0" cy="1500187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2" name="Google Shape;52;p13"/>
          <p:cNvCxnSpPr/>
          <p:nvPr/>
        </p:nvCxnSpPr>
        <p:spPr>
          <a:xfrm>
            <a:off x="5375275" y="2678907"/>
            <a:ext cx="0" cy="1500187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52026323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Shaded Columns">
  <p:cSld name="2 Shaded Columns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33"/>
              <a:buFont typeface="Arial"/>
              <a:buNone/>
            </a:pPr>
            <a:endParaRPr sz="3733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334963" y="368300"/>
            <a:ext cx="5400000" cy="132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C756D"/>
              </a:buClr>
              <a:buSzPts val="3200"/>
              <a:buFont typeface="Arial"/>
              <a:buNone/>
              <a:defRPr>
                <a:solidFill>
                  <a:srgbClr val="DC756D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33"/>
              <a:buFont typeface="Arial"/>
              <a:buNone/>
            </a:pPr>
            <a:endParaRPr sz="3733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1"/>
          </p:nvPr>
        </p:nvSpPr>
        <p:spPr>
          <a:xfrm>
            <a:off x="334963" y="1808163"/>
            <a:ext cx="5400675" cy="4500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o"/>
              <a:defRPr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ldNum" idx="12"/>
          </p:nvPr>
        </p:nvSpPr>
        <p:spPr>
          <a:xfrm>
            <a:off x="10058400" y="6489700"/>
            <a:ext cx="1798636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2"/>
          </p:nvPr>
        </p:nvSpPr>
        <p:spPr>
          <a:xfrm>
            <a:off x="6456361" y="1808163"/>
            <a:ext cx="5400675" cy="4500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−"/>
              <a:defRPr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o"/>
              <a:defRPr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−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3"/>
          </p:nvPr>
        </p:nvSpPr>
        <p:spPr>
          <a:xfrm>
            <a:off x="1531938" y="6489699"/>
            <a:ext cx="420302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008392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10058400" y="6489700"/>
            <a:ext cx="179863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15573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>
            <a:spLocks noGrp="1"/>
          </p:cNvSpPr>
          <p:nvPr>
            <p:ph type="title"/>
          </p:nvPr>
        </p:nvSpPr>
        <p:spPr>
          <a:xfrm>
            <a:off x="334963" y="368300"/>
            <a:ext cx="11522073" cy="132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ldNum" idx="12"/>
          </p:nvPr>
        </p:nvSpPr>
        <p:spPr>
          <a:xfrm>
            <a:off x="10058400" y="6489700"/>
            <a:ext cx="179863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334963" y="1808163"/>
            <a:ext cx="11522073" cy="4500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o"/>
              <a:defRPr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body" idx="2"/>
          </p:nvPr>
        </p:nvSpPr>
        <p:spPr>
          <a:xfrm>
            <a:off x="1531938" y="6489699"/>
            <a:ext cx="7802960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4554342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Header">
  <p:cSld name="Title and Head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title"/>
          </p:nvPr>
        </p:nvSpPr>
        <p:spPr>
          <a:xfrm>
            <a:off x="334963" y="368300"/>
            <a:ext cx="11522073" cy="132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sldNum" idx="12"/>
          </p:nvPr>
        </p:nvSpPr>
        <p:spPr>
          <a:xfrm>
            <a:off x="10058400" y="6489700"/>
            <a:ext cx="179863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334963" y="1808163"/>
            <a:ext cx="11522073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6E68"/>
              </a:buClr>
              <a:buSzPts val="1600"/>
              <a:buNone/>
              <a:defRPr sz="1600" b="1">
                <a:solidFill>
                  <a:srgbClr val="EA6E6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1531938" y="6489699"/>
            <a:ext cx="7802960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0083398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>
            <a:spLocks noGrp="1"/>
          </p:cNvSpPr>
          <p:nvPr>
            <p:ph type="title"/>
          </p:nvPr>
        </p:nvSpPr>
        <p:spPr>
          <a:xfrm>
            <a:off x="334963" y="368300"/>
            <a:ext cx="11522073" cy="132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sldNum" idx="12"/>
          </p:nvPr>
        </p:nvSpPr>
        <p:spPr>
          <a:xfrm>
            <a:off x="10058400" y="6489700"/>
            <a:ext cx="179863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1"/>
          </p:nvPr>
        </p:nvSpPr>
        <p:spPr>
          <a:xfrm>
            <a:off x="1531938" y="6489699"/>
            <a:ext cx="7802960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859367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s">
  <p:cSld name="2 Columns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 txBox="1">
            <a:spLocks noGrp="1"/>
          </p:cNvSpPr>
          <p:nvPr>
            <p:ph type="title"/>
          </p:nvPr>
        </p:nvSpPr>
        <p:spPr>
          <a:xfrm>
            <a:off x="334963" y="368300"/>
            <a:ext cx="11522073" cy="132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0"/>
          <p:cNvSpPr txBox="1">
            <a:spLocks noGrp="1"/>
          </p:cNvSpPr>
          <p:nvPr>
            <p:ph type="sldNum" idx="12"/>
          </p:nvPr>
        </p:nvSpPr>
        <p:spPr>
          <a:xfrm>
            <a:off x="10058400" y="6489700"/>
            <a:ext cx="179863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88" name="Google Shape;88;p20"/>
          <p:cNvSpPr txBox="1">
            <a:spLocks noGrp="1"/>
          </p:cNvSpPr>
          <p:nvPr>
            <p:ph type="body" idx="1"/>
          </p:nvPr>
        </p:nvSpPr>
        <p:spPr>
          <a:xfrm>
            <a:off x="334963" y="1808163"/>
            <a:ext cx="5400675" cy="4500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o"/>
              <a:defRPr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body" idx="2"/>
          </p:nvPr>
        </p:nvSpPr>
        <p:spPr>
          <a:xfrm>
            <a:off x="6456361" y="1808163"/>
            <a:ext cx="5400675" cy="4500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o"/>
              <a:defRPr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20"/>
          <p:cNvSpPr txBox="1">
            <a:spLocks noGrp="1"/>
          </p:cNvSpPr>
          <p:nvPr>
            <p:ph type="body" idx="3"/>
          </p:nvPr>
        </p:nvSpPr>
        <p:spPr>
          <a:xfrm>
            <a:off x="1531938" y="6489699"/>
            <a:ext cx="7802960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3335810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Headers">
  <p:cSld name="2 Header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1"/>
          <p:cNvSpPr txBox="1">
            <a:spLocks noGrp="1"/>
          </p:cNvSpPr>
          <p:nvPr>
            <p:ph type="title"/>
          </p:nvPr>
        </p:nvSpPr>
        <p:spPr>
          <a:xfrm>
            <a:off x="334963" y="368300"/>
            <a:ext cx="11522073" cy="132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1"/>
          <p:cNvSpPr txBox="1">
            <a:spLocks noGrp="1"/>
          </p:cNvSpPr>
          <p:nvPr>
            <p:ph type="sldNum" idx="12"/>
          </p:nvPr>
        </p:nvSpPr>
        <p:spPr>
          <a:xfrm>
            <a:off x="10058400" y="6489700"/>
            <a:ext cx="179863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94" name="Google Shape;94;p21"/>
          <p:cNvSpPr txBox="1">
            <a:spLocks noGrp="1"/>
          </p:cNvSpPr>
          <p:nvPr>
            <p:ph type="body" idx="1"/>
          </p:nvPr>
        </p:nvSpPr>
        <p:spPr>
          <a:xfrm>
            <a:off x="334962" y="1808163"/>
            <a:ext cx="54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6E68"/>
              </a:buClr>
              <a:buSzPts val="1600"/>
              <a:buNone/>
              <a:defRPr sz="1600" b="1">
                <a:solidFill>
                  <a:srgbClr val="EA6E6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21"/>
          <p:cNvSpPr txBox="1">
            <a:spLocks noGrp="1"/>
          </p:cNvSpPr>
          <p:nvPr>
            <p:ph type="body" idx="2"/>
          </p:nvPr>
        </p:nvSpPr>
        <p:spPr>
          <a:xfrm>
            <a:off x="6456361" y="1808163"/>
            <a:ext cx="54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6E68"/>
              </a:buClr>
              <a:buSzPts val="1600"/>
              <a:buNone/>
              <a:defRPr sz="1600" b="1">
                <a:solidFill>
                  <a:srgbClr val="EA6E6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21"/>
          <p:cNvSpPr txBox="1">
            <a:spLocks noGrp="1"/>
          </p:cNvSpPr>
          <p:nvPr>
            <p:ph type="body" idx="3"/>
          </p:nvPr>
        </p:nvSpPr>
        <p:spPr>
          <a:xfrm>
            <a:off x="1531938" y="6489699"/>
            <a:ext cx="7802960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3569203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Shaded Headers">
  <p:cSld name="2 Shaded Headers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33"/>
              <a:buFont typeface="Arial"/>
              <a:buNone/>
            </a:pPr>
            <a:endParaRPr sz="3733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3"/>
          <p:cNvSpPr txBox="1">
            <a:spLocks noGrp="1"/>
          </p:cNvSpPr>
          <p:nvPr>
            <p:ph type="title"/>
          </p:nvPr>
        </p:nvSpPr>
        <p:spPr>
          <a:xfrm>
            <a:off x="334963" y="368300"/>
            <a:ext cx="5400675" cy="132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3"/>
          <p:cNvSpPr txBox="1">
            <a:spLocks noGrp="1"/>
          </p:cNvSpPr>
          <p:nvPr>
            <p:ph type="sldNum" idx="12"/>
          </p:nvPr>
        </p:nvSpPr>
        <p:spPr>
          <a:xfrm>
            <a:off x="10058400" y="6489700"/>
            <a:ext cx="179863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111" name="Google Shape;111;p23"/>
          <p:cNvSpPr txBox="1">
            <a:spLocks noGrp="1"/>
          </p:cNvSpPr>
          <p:nvPr>
            <p:ph type="body" idx="1"/>
          </p:nvPr>
        </p:nvSpPr>
        <p:spPr>
          <a:xfrm>
            <a:off x="334962" y="1808163"/>
            <a:ext cx="54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6E68"/>
              </a:buClr>
              <a:buSzPts val="1600"/>
              <a:buNone/>
              <a:defRPr sz="1600" b="1">
                <a:solidFill>
                  <a:srgbClr val="EA6E6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3"/>
          <p:cNvSpPr txBox="1">
            <a:spLocks noGrp="1"/>
          </p:cNvSpPr>
          <p:nvPr>
            <p:ph type="body" idx="2"/>
          </p:nvPr>
        </p:nvSpPr>
        <p:spPr>
          <a:xfrm>
            <a:off x="6456361" y="1808163"/>
            <a:ext cx="54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23"/>
          <p:cNvSpPr txBox="1">
            <a:spLocks noGrp="1"/>
          </p:cNvSpPr>
          <p:nvPr>
            <p:ph type="body" idx="3"/>
          </p:nvPr>
        </p:nvSpPr>
        <p:spPr>
          <a:xfrm>
            <a:off x="1531938" y="6489699"/>
            <a:ext cx="4203700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6158391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s with Headers">
  <p:cSld name="3 Columns with Headers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4"/>
          <p:cNvSpPr txBox="1">
            <a:spLocks noGrp="1"/>
          </p:cNvSpPr>
          <p:nvPr>
            <p:ph type="title"/>
          </p:nvPr>
        </p:nvSpPr>
        <p:spPr>
          <a:xfrm>
            <a:off x="334963" y="368300"/>
            <a:ext cx="11522073" cy="132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4"/>
          <p:cNvSpPr txBox="1">
            <a:spLocks noGrp="1"/>
          </p:cNvSpPr>
          <p:nvPr>
            <p:ph type="sldNum" idx="12"/>
          </p:nvPr>
        </p:nvSpPr>
        <p:spPr>
          <a:xfrm>
            <a:off x="10058400" y="6489700"/>
            <a:ext cx="179863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117" name="Google Shape;117;p24"/>
          <p:cNvSpPr txBox="1">
            <a:spLocks noGrp="1"/>
          </p:cNvSpPr>
          <p:nvPr>
            <p:ph type="body" idx="1"/>
          </p:nvPr>
        </p:nvSpPr>
        <p:spPr>
          <a:xfrm>
            <a:off x="334963" y="1808163"/>
            <a:ext cx="36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6E68"/>
              </a:buClr>
              <a:buSzPts val="1600"/>
              <a:buNone/>
              <a:defRPr sz="1600" b="1">
                <a:solidFill>
                  <a:srgbClr val="EA6E6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4"/>
          <p:cNvSpPr txBox="1">
            <a:spLocks noGrp="1"/>
          </p:cNvSpPr>
          <p:nvPr>
            <p:ph type="body" idx="2"/>
          </p:nvPr>
        </p:nvSpPr>
        <p:spPr>
          <a:xfrm>
            <a:off x="4296000" y="1808163"/>
            <a:ext cx="36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6E68"/>
              </a:buClr>
              <a:buSzPts val="1600"/>
              <a:buFont typeface="Arial"/>
              <a:buNone/>
              <a:defRPr sz="1600" b="1">
                <a:solidFill>
                  <a:srgbClr val="EA6E6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4"/>
          <p:cNvSpPr txBox="1">
            <a:spLocks noGrp="1"/>
          </p:cNvSpPr>
          <p:nvPr>
            <p:ph type="body" idx="3"/>
          </p:nvPr>
        </p:nvSpPr>
        <p:spPr>
          <a:xfrm>
            <a:off x="8257036" y="1808163"/>
            <a:ext cx="36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6E68"/>
              </a:buClr>
              <a:buSzPts val="1600"/>
              <a:buNone/>
              <a:defRPr sz="1600" b="1">
                <a:solidFill>
                  <a:srgbClr val="EA6E6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0" name="Google Shape;120;p24"/>
          <p:cNvSpPr txBox="1">
            <a:spLocks noGrp="1"/>
          </p:cNvSpPr>
          <p:nvPr>
            <p:ph type="body" idx="4"/>
          </p:nvPr>
        </p:nvSpPr>
        <p:spPr>
          <a:xfrm>
            <a:off x="334963" y="2348725"/>
            <a:ext cx="360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o"/>
              <a:defRPr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5"/>
          </p:nvPr>
        </p:nvSpPr>
        <p:spPr>
          <a:xfrm>
            <a:off x="4295999" y="2348725"/>
            <a:ext cx="360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o"/>
              <a:defRPr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body" idx="6"/>
          </p:nvPr>
        </p:nvSpPr>
        <p:spPr>
          <a:xfrm>
            <a:off x="8257036" y="2348725"/>
            <a:ext cx="360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o"/>
              <a:defRPr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7"/>
          </p:nvPr>
        </p:nvSpPr>
        <p:spPr>
          <a:xfrm>
            <a:off x="1531938" y="6489699"/>
            <a:ext cx="7802960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9423492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s">
  <p:cSld name="3 Columns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>
            <a:spLocks noGrp="1"/>
          </p:cNvSpPr>
          <p:nvPr>
            <p:ph type="title"/>
          </p:nvPr>
        </p:nvSpPr>
        <p:spPr>
          <a:xfrm>
            <a:off x="334963" y="368300"/>
            <a:ext cx="11522073" cy="132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5"/>
          <p:cNvSpPr txBox="1">
            <a:spLocks noGrp="1"/>
          </p:cNvSpPr>
          <p:nvPr>
            <p:ph type="sldNum" idx="12"/>
          </p:nvPr>
        </p:nvSpPr>
        <p:spPr>
          <a:xfrm>
            <a:off x="10058400" y="6489700"/>
            <a:ext cx="179863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127" name="Google Shape;127;p25"/>
          <p:cNvSpPr txBox="1">
            <a:spLocks noGrp="1"/>
          </p:cNvSpPr>
          <p:nvPr>
            <p:ph type="body" idx="1"/>
          </p:nvPr>
        </p:nvSpPr>
        <p:spPr>
          <a:xfrm>
            <a:off x="334963" y="1808163"/>
            <a:ext cx="3600000" cy="4500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o"/>
              <a:defRPr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25"/>
          <p:cNvSpPr txBox="1">
            <a:spLocks noGrp="1"/>
          </p:cNvSpPr>
          <p:nvPr>
            <p:ph type="body" idx="2"/>
          </p:nvPr>
        </p:nvSpPr>
        <p:spPr>
          <a:xfrm>
            <a:off x="4295999" y="1808163"/>
            <a:ext cx="3600000" cy="4500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o"/>
              <a:defRPr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25"/>
          <p:cNvSpPr txBox="1">
            <a:spLocks noGrp="1"/>
          </p:cNvSpPr>
          <p:nvPr>
            <p:ph type="body" idx="3"/>
          </p:nvPr>
        </p:nvSpPr>
        <p:spPr>
          <a:xfrm>
            <a:off x="8257036" y="1808163"/>
            <a:ext cx="3600000" cy="4500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o"/>
              <a:defRPr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25"/>
          <p:cNvSpPr txBox="1">
            <a:spLocks noGrp="1"/>
          </p:cNvSpPr>
          <p:nvPr>
            <p:ph type="body" idx="4"/>
          </p:nvPr>
        </p:nvSpPr>
        <p:spPr>
          <a:xfrm>
            <a:off x="1531938" y="6489699"/>
            <a:ext cx="7802960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903669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Headers">
  <p:cSld name="3 Headers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>
            <a:spLocks noGrp="1"/>
          </p:cNvSpPr>
          <p:nvPr>
            <p:ph type="title"/>
          </p:nvPr>
        </p:nvSpPr>
        <p:spPr>
          <a:xfrm>
            <a:off x="334963" y="368300"/>
            <a:ext cx="11522073" cy="132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6"/>
          <p:cNvSpPr txBox="1">
            <a:spLocks noGrp="1"/>
          </p:cNvSpPr>
          <p:nvPr>
            <p:ph type="sldNum" idx="12"/>
          </p:nvPr>
        </p:nvSpPr>
        <p:spPr>
          <a:xfrm>
            <a:off x="10058400" y="6489700"/>
            <a:ext cx="179863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134" name="Google Shape;134;p26"/>
          <p:cNvSpPr txBox="1">
            <a:spLocks noGrp="1"/>
          </p:cNvSpPr>
          <p:nvPr>
            <p:ph type="body" idx="1"/>
          </p:nvPr>
        </p:nvSpPr>
        <p:spPr>
          <a:xfrm>
            <a:off x="334963" y="1808163"/>
            <a:ext cx="36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6E68"/>
              </a:buClr>
              <a:buSzPts val="1600"/>
              <a:buNone/>
              <a:defRPr sz="1600" b="1">
                <a:solidFill>
                  <a:srgbClr val="EA6E6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26"/>
          <p:cNvSpPr txBox="1">
            <a:spLocks noGrp="1"/>
          </p:cNvSpPr>
          <p:nvPr>
            <p:ph type="body" idx="2"/>
          </p:nvPr>
        </p:nvSpPr>
        <p:spPr>
          <a:xfrm>
            <a:off x="4296000" y="1808163"/>
            <a:ext cx="36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6E68"/>
              </a:buClr>
              <a:buSzPts val="1600"/>
              <a:buFont typeface="Arial"/>
              <a:buNone/>
              <a:defRPr sz="1600" b="1">
                <a:solidFill>
                  <a:srgbClr val="EA6E6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6" name="Google Shape;136;p26"/>
          <p:cNvSpPr txBox="1">
            <a:spLocks noGrp="1"/>
          </p:cNvSpPr>
          <p:nvPr>
            <p:ph type="body" idx="3"/>
          </p:nvPr>
        </p:nvSpPr>
        <p:spPr>
          <a:xfrm>
            <a:off x="8257036" y="1808163"/>
            <a:ext cx="36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6E68"/>
              </a:buClr>
              <a:buSzPts val="1600"/>
              <a:buNone/>
              <a:defRPr sz="1600" b="1">
                <a:solidFill>
                  <a:srgbClr val="EA6E6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26"/>
          <p:cNvSpPr txBox="1">
            <a:spLocks noGrp="1"/>
          </p:cNvSpPr>
          <p:nvPr>
            <p:ph type="body" idx="4"/>
          </p:nvPr>
        </p:nvSpPr>
        <p:spPr>
          <a:xfrm>
            <a:off x="1531938" y="6489699"/>
            <a:ext cx="7802960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103720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Boxes with Headers">
  <p:cSld name="4 Boxes with Headers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 txBox="1">
            <a:spLocks noGrp="1"/>
          </p:cNvSpPr>
          <p:nvPr>
            <p:ph type="title"/>
          </p:nvPr>
        </p:nvSpPr>
        <p:spPr>
          <a:xfrm>
            <a:off x="334963" y="368300"/>
            <a:ext cx="11522073" cy="132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C756D"/>
              </a:buClr>
              <a:buSzPts val="3200"/>
              <a:buFont typeface="Arial"/>
              <a:buNone/>
              <a:defRPr>
                <a:solidFill>
                  <a:srgbClr val="DC756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7"/>
          <p:cNvSpPr txBox="1">
            <a:spLocks noGrp="1"/>
          </p:cNvSpPr>
          <p:nvPr>
            <p:ph type="sldNum" idx="12"/>
          </p:nvPr>
        </p:nvSpPr>
        <p:spPr>
          <a:xfrm>
            <a:off x="10058400" y="6489700"/>
            <a:ext cx="179863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141" name="Google Shape;141;p27"/>
          <p:cNvSpPr txBox="1">
            <a:spLocks noGrp="1"/>
          </p:cNvSpPr>
          <p:nvPr>
            <p:ph type="body" idx="1"/>
          </p:nvPr>
        </p:nvSpPr>
        <p:spPr>
          <a:xfrm>
            <a:off x="334962" y="1808163"/>
            <a:ext cx="54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6E68"/>
              </a:buClr>
              <a:buSzPts val="1400"/>
              <a:buNone/>
              <a:defRPr sz="1400" b="1">
                <a:solidFill>
                  <a:srgbClr val="EA6E6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" name="Google Shape;142;p27"/>
          <p:cNvSpPr txBox="1">
            <a:spLocks noGrp="1"/>
          </p:cNvSpPr>
          <p:nvPr>
            <p:ph type="body" idx="2"/>
          </p:nvPr>
        </p:nvSpPr>
        <p:spPr>
          <a:xfrm>
            <a:off x="6456360" y="1808163"/>
            <a:ext cx="54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6E68"/>
              </a:buClr>
              <a:buSzPts val="1400"/>
              <a:buNone/>
              <a:defRPr sz="1400" b="1">
                <a:solidFill>
                  <a:srgbClr val="EA6E6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27"/>
          <p:cNvSpPr txBox="1">
            <a:spLocks noGrp="1"/>
          </p:cNvSpPr>
          <p:nvPr>
            <p:ph type="body" idx="3"/>
          </p:nvPr>
        </p:nvSpPr>
        <p:spPr>
          <a:xfrm>
            <a:off x="334963" y="2348725"/>
            <a:ext cx="5400675" cy="16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−"/>
              <a:defRPr sz="14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o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−"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4"/>
          </p:nvPr>
        </p:nvSpPr>
        <p:spPr>
          <a:xfrm>
            <a:off x="6456361" y="2348725"/>
            <a:ext cx="5400675" cy="16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−"/>
              <a:defRPr sz="14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o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−"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27"/>
          <p:cNvSpPr txBox="1">
            <a:spLocks noGrp="1"/>
          </p:cNvSpPr>
          <p:nvPr>
            <p:ph type="body" idx="5"/>
          </p:nvPr>
        </p:nvSpPr>
        <p:spPr>
          <a:xfrm>
            <a:off x="334962" y="4148931"/>
            <a:ext cx="54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6E68"/>
              </a:buClr>
              <a:buSzPts val="1400"/>
              <a:buNone/>
              <a:defRPr sz="1400" b="1">
                <a:solidFill>
                  <a:srgbClr val="EA6E6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27"/>
          <p:cNvSpPr txBox="1">
            <a:spLocks noGrp="1"/>
          </p:cNvSpPr>
          <p:nvPr>
            <p:ph type="body" idx="6"/>
          </p:nvPr>
        </p:nvSpPr>
        <p:spPr>
          <a:xfrm>
            <a:off x="6456360" y="4148931"/>
            <a:ext cx="54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6E68"/>
              </a:buClr>
              <a:buSzPts val="1400"/>
              <a:buNone/>
              <a:defRPr sz="1400" b="1">
                <a:solidFill>
                  <a:srgbClr val="EA6E6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7" name="Google Shape;147;p27"/>
          <p:cNvSpPr txBox="1">
            <a:spLocks noGrp="1"/>
          </p:cNvSpPr>
          <p:nvPr>
            <p:ph type="body" idx="7"/>
          </p:nvPr>
        </p:nvSpPr>
        <p:spPr>
          <a:xfrm>
            <a:off x="334963" y="4689493"/>
            <a:ext cx="5400675" cy="16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−"/>
              <a:defRPr sz="14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o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−"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27"/>
          <p:cNvSpPr txBox="1">
            <a:spLocks noGrp="1"/>
          </p:cNvSpPr>
          <p:nvPr>
            <p:ph type="body" idx="8"/>
          </p:nvPr>
        </p:nvSpPr>
        <p:spPr>
          <a:xfrm>
            <a:off x="6456361" y="4689493"/>
            <a:ext cx="5400675" cy="16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−"/>
              <a:defRPr sz="14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o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−"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9" name="Google Shape;149;p27"/>
          <p:cNvSpPr txBox="1">
            <a:spLocks noGrp="1"/>
          </p:cNvSpPr>
          <p:nvPr>
            <p:ph type="body" idx="9"/>
          </p:nvPr>
        </p:nvSpPr>
        <p:spPr>
          <a:xfrm>
            <a:off x="1531938" y="6489699"/>
            <a:ext cx="7802960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412264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Boxes">
  <p:cSld name="4 Boxes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8"/>
          <p:cNvSpPr txBox="1">
            <a:spLocks noGrp="1"/>
          </p:cNvSpPr>
          <p:nvPr>
            <p:ph type="title"/>
          </p:nvPr>
        </p:nvSpPr>
        <p:spPr>
          <a:xfrm>
            <a:off x="334963" y="368300"/>
            <a:ext cx="11522073" cy="132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C756D"/>
              </a:buClr>
              <a:buSzPts val="3200"/>
              <a:buFont typeface="Arial"/>
              <a:buNone/>
              <a:defRPr>
                <a:solidFill>
                  <a:srgbClr val="DC756D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8"/>
          <p:cNvSpPr txBox="1">
            <a:spLocks noGrp="1"/>
          </p:cNvSpPr>
          <p:nvPr>
            <p:ph type="sldNum" idx="12"/>
          </p:nvPr>
        </p:nvSpPr>
        <p:spPr>
          <a:xfrm>
            <a:off x="10058400" y="6489700"/>
            <a:ext cx="179863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153" name="Google Shape;153;p28"/>
          <p:cNvSpPr txBox="1">
            <a:spLocks noGrp="1"/>
          </p:cNvSpPr>
          <p:nvPr>
            <p:ph type="body" idx="1"/>
          </p:nvPr>
        </p:nvSpPr>
        <p:spPr>
          <a:xfrm>
            <a:off x="334963" y="1808164"/>
            <a:ext cx="5400675" cy="211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−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o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−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28"/>
          <p:cNvSpPr txBox="1">
            <a:spLocks noGrp="1"/>
          </p:cNvSpPr>
          <p:nvPr>
            <p:ph type="body" idx="2"/>
          </p:nvPr>
        </p:nvSpPr>
        <p:spPr>
          <a:xfrm>
            <a:off x="6477001" y="1808164"/>
            <a:ext cx="5400675" cy="211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−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o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−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28"/>
          <p:cNvSpPr txBox="1">
            <a:spLocks noGrp="1"/>
          </p:cNvSpPr>
          <p:nvPr>
            <p:ph type="body" idx="3"/>
          </p:nvPr>
        </p:nvSpPr>
        <p:spPr>
          <a:xfrm>
            <a:off x="334963" y="4195763"/>
            <a:ext cx="5400675" cy="211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−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o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−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8"/>
          <p:cNvSpPr txBox="1">
            <a:spLocks noGrp="1"/>
          </p:cNvSpPr>
          <p:nvPr>
            <p:ph type="body" idx="4"/>
          </p:nvPr>
        </p:nvSpPr>
        <p:spPr>
          <a:xfrm>
            <a:off x="6477001" y="4195763"/>
            <a:ext cx="5400675" cy="211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−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o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−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p28"/>
          <p:cNvSpPr txBox="1">
            <a:spLocks noGrp="1"/>
          </p:cNvSpPr>
          <p:nvPr>
            <p:ph type="body" idx="5"/>
          </p:nvPr>
        </p:nvSpPr>
        <p:spPr>
          <a:xfrm>
            <a:off x="1531938" y="6489699"/>
            <a:ext cx="7802960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4329272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Headers">
  <p:cSld name="4 Headers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9"/>
          <p:cNvSpPr txBox="1">
            <a:spLocks noGrp="1"/>
          </p:cNvSpPr>
          <p:nvPr>
            <p:ph type="title"/>
          </p:nvPr>
        </p:nvSpPr>
        <p:spPr>
          <a:xfrm>
            <a:off x="334963" y="368300"/>
            <a:ext cx="11522073" cy="132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C756D"/>
              </a:buClr>
              <a:buSzPts val="3200"/>
              <a:buFont typeface="Arial"/>
              <a:buNone/>
              <a:defRPr>
                <a:solidFill>
                  <a:srgbClr val="DC756D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9"/>
          <p:cNvSpPr txBox="1">
            <a:spLocks noGrp="1"/>
          </p:cNvSpPr>
          <p:nvPr>
            <p:ph type="sldNum" idx="12"/>
          </p:nvPr>
        </p:nvSpPr>
        <p:spPr>
          <a:xfrm>
            <a:off x="10058400" y="6489700"/>
            <a:ext cx="179863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161" name="Google Shape;161;p29"/>
          <p:cNvSpPr txBox="1">
            <a:spLocks noGrp="1"/>
          </p:cNvSpPr>
          <p:nvPr>
            <p:ph type="body" idx="1"/>
          </p:nvPr>
        </p:nvSpPr>
        <p:spPr>
          <a:xfrm>
            <a:off x="334963" y="1808163"/>
            <a:ext cx="5380037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6E68"/>
              </a:buClr>
              <a:buSzPts val="1400"/>
              <a:buNone/>
              <a:defRPr sz="1400" b="1">
                <a:solidFill>
                  <a:srgbClr val="EA6E6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2" name="Google Shape;162;p29"/>
          <p:cNvSpPr txBox="1">
            <a:spLocks noGrp="1"/>
          </p:cNvSpPr>
          <p:nvPr>
            <p:ph type="body" idx="2"/>
          </p:nvPr>
        </p:nvSpPr>
        <p:spPr>
          <a:xfrm>
            <a:off x="6477001" y="1808163"/>
            <a:ext cx="5380037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6E68"/>
              </a:buClr>
              <a:buSzPts val="1400"/>
              <a:buNone/>
              <a:defRPr sz="1400" b="1">
                <a:solidFill>
                  <a:srgbClr val="EA6E6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" name="Google Shape;163;p29"/>
          <p:cNvSpPr txBox="1">
            <a:spLocks noGrp="1"/>
          </p:cNvSpPr>
          <p:nvPr>
            <p:ph type="body" idx="3"/>
          </p:nvPr>
        </p:nvSpPr>
        <p:spPr>
          <a:xfrm>
            <a:off x="334963" y="4195762"/>
            <a:ext cx="5380037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6E68"/>
              </a:buClr>
              <a:buSzPts val="1400"/>
              <a:buNone/>
              <a:defRPr sz="1400" b="1">
                <a:solidFill>
                  <a:srgbClr val="EA6E6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29"/>
          <p:cNvSpPr txBox="1">
            <a:spLocks noGrp="1"/>
          </p:cNvSpPr>
          <p:nvPr>
            <p:ph type="body" idx="4"/>
          </p:nvPr>
        </p:nvSpPr>
        <p:spPr>
          <a:xfrm>
            <a:off x="6477001" y="4195762"/>
            <a:ext cx="5380037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6E68"/>
              </a:buClr>
              <a:buSzPts val="1400"/>
              <a:buNone/>
              <a:defRPr sz="1400" b="1">
                <a:solidFill>
                  <a:srgbClr val="EA6E6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p29"/>
          <p:cNvSpPr txBox="1">
            <a:spLocks noGrp="1"/>
          </p:cNvSpPr>
          <p:nvPr>
            <p:ph type="body" idx="5"/>
          </p:nvPr>
        </p:nvSpPr>
        <p:spPr>
          <a:xfrm>
            <a:off x="1531938" y="6489699"/>
            <a:ext cx="7802960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752479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/3 with Headers">
  <p:cSld name="1/3 with Headers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0"/>
          <p:cNvSpPr txBox="1">
            <a:spLocks noGrp="1"/>
          </p:cNvSpPr>
          <p:nvPr>
            <p:ph type="title"/>
          </p:nvPr>
        </p:nvSpPr>
        <p:spPr>
          <a:xfrm>
            <a:off x="334963" y="368300"/>
            <a:ext cx="11522073" cy="132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30"/>
          <p:cNvSpPr txBox="1">
            <a:spLocks noGrp="1"/>
          </p:cNvSpPr>
          <p:nvPr>
            <p:ph type="sldNum" idx="12"/>
          </p:nvPr>
        </p:nvSpPr>
        <p:spPr>
          <a:xfrm>
            <a:off x="10058400" y="6489700"/>
            <a:ext cx="179863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169" name="Google Shape;169;p30"/>
          <p:cNvSpPr txBox="1">
            <a:spLocks noGrp="1"/>
          </p:cNvSpPr>
          <p:nvPr>
            <p:ph type="body" idx="1"/>
          </p:nvPr>
        </p:nvSpPr>
        <p:spPr>
          <a:xfrm>
            <a:off x="334963" y="1808163"/>
            <a:ext cx="36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6E68"/>
              </a:buClr>
              <a:buSzPts val="1600"/>
              <a:buNone/>
              <a:defRPr sz="1600" b="1">
                <a:solidFill>
                  <a:srgbClr val="EA6E6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0" name="Google Shape;170;p30"/>
          <p:cNvSpPr txBox="1">
            <a:spLocks noGrp="1"/>
          </p:cNvSpPr>
          <p:nvPr>
            <p:ph type="body" idx="2"/>
          </p:nvPr>
        </p:nvSpPr>
        <p:spPr>
          <a:xfrm>
            <a:off x="4657036" y="1808163"/>
            <a:ext cx="72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6E68"/>
              </a:buClr>
              <a:buSzPts val="1600"/>
              <a:buNone/>
              <a:defRPr sz="1600" b="1">
                <a:solidFill>
                  <a:srgbClr val="EA6E6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1" name="Google Shape;171;p30"/>
          <p:cNvSpPr txBox="1">
            <a:spLocks noGrp="1"/>
          </p:cNvSpPr>
          <p:nvPr>
            <p:ph type="body" idx="3"/>
          </p:nvPr>
        </p:nvSpPr>
        <p:spPr>
          <a:xfrm>
            <a:off x="334963" y="2349500"/>
            <a:ext cx="3600000" cy="3959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2" name="Google Shape;172;p30"/>
          <p:cNvSpPr txBox="1">
            <a:spLocks noGrp="1"/>
          </p:cNvSpPr>
          <p:nvPr>
            <p:ph type="body" idx="4"/>
          </p:nvPr>
        </p:nvSpPr>
        <p:spPr>
          <a:xfrm>
            <a:off x="4657036" y="2349500"/>
            <a:ext cx="7200000" cy="3959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30"/>
          <p:cNvSpPr txBox="1">
            <a:spLocks noGrp="1"/>
          </p:cNvSpPr>
          <p:nvPr>
            <p:ph type="body" idx="5"/>
          </p:nvPr>
        </p:nvSpPr>
        <p:spPr>
          <a:xfrm>
            <a:off x="1531938" y="6489699"/>
            <a:ext cx="7802960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785525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/3 with Headers Shaded LHS">
  <p:cSld name="1/3 with Headers Shaded LHS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1"/>
          <p:cNvSpPr/>
          <p:nvPr/>
        </p:nvSpPr>
        <p:spPr>
          <a:xfrm>
            <a:off x="0" y="0"/>
            <a:ext cx="4296001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31"/>
          <p:cNvSpPr txBox="1">
            <a:spLocks noGrp="1"/>
          </p:cNvSpPr>
          <p:nvPr>
            <p:ph type="title"/>
          </p:nvPr>
        </p:nvSpPr>
        <p:spPr>
          <a:xfrm>
            <a:off x="334964" y="368300"/>
            <a:ext cx="3600000" cy="132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31"/>
          <p:cNvSpPr txBox="1">
            <a:spLocks noGrp="1"/>
          </p:cNvSpPr>
          <p:nvPr>
            <p:ph type="sldNum" idx="12"/>
          </p:nvPr>
        </p:nvSpPr>
        <p:spPr>
          <a:xfrm>
            <a:off x="10058400" y="6489700"/>
            <a:ext cx="179863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178" name="Google Shape;178;p31"/>
          <p:cNvSpPr txBox="1">
            <a:spLocks noGrp="1"/>
          </p:cNvSpPr>
          <p:nvPr>
            <p:ph type="body" idx="1"/>
          </p:nvPr>
        </p:nvSpPr>
        <p:spPr>
          <a:xfrm>
            <a:off x="334963" y="1808163"/>
            <a:ext cx="36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" name="Google Shape;179;p31"/>
          <p:cNvSpPr txBox="1">
            <a:spLocks noGrp="1"/>
          </p:cNvSpPr>
          <p:nvPr>
            <p:ph type="body" idx="2"/>
          </p:nvPr>
        </p:nvSpPr>
        <p:spPr>
          <a:xfrm>
            <a:off x="4657036" y="1808163"/>
            <a:ext cx="72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6E68"/>
              </a:buClr>
              <a:buSzPts val="1600"/>
              <a:buNone/>
              <a:defRPr sz="1600" b="1">
                <a:solidFill>
                  <a:srgbClr val="EA6E6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0" name="Google Shape;180;p31"/>
          <p:cNvSpPr txBox="1">
            <a:spLocks noGrp="1"/>
          </p:cNvSpPr>
          <p:nvPr>
            <p:ph type="body" idx="3"/>
          </p:nvPr>
        </p:nvSpPr>
        <p:spPr>
          <a:xfrm>
            <a:off x="334963" y="2349500"/>
            <a:ext cx="3600000" cy="3959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−"/>
              <a:defRPr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o"/>
              <a:defRPr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−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1" name="Google Shape;181;p31"/>
          <p:cNvSpPr txBox="1">
            <a:spLocks noGrp="1"/>
          </p:cNvSpPr>
          <p:nvPr>
            <p:ph type="body" idx="4"/>
          </p:nvPr>
        </p:nvSpPr>
        <p:spPr>
          <a:xfrm>
            <a:off x="4657036" y="2349500"/>
            <a:ext cx="7200000" cy="3959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182" name="Google Shape;182;p31"/>
          <p:cNvGrpSpPr/>
          <p:nvPr/>
        </p:nvGrpSpPr>
        <p:grpSpPr>
          <a:xfrm>
            <a:off x="334963" y="6308725"/>
            <a:ext cx="1206128" cy="412750"/>
            <a:chOff x="2999397" y="2007425"/>
            <a:chExt cx="4161231" cy="1498092"/>
          </a:xfrm>
        </p:grpSpPr>
        <p:pic>
          <p:nvPicPr>
            <p:cNvPr id="183" name="Google Shape;183;p3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3689092" y="2403984"/>
              <a:ext cx="525043" cy="7138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4" name="Google Shape;184;p3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392999" y="2403989"/>
              <a:ext cx="620699" cy="7138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5" name="Google Shape;185;p3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214443" y="2411717"/>
              <a:ext cx="559029" cy="7064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6" name="Google Shape;186;p3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023733" y="2411716"/>
              <a:ext cx="613257" cy="7064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7" name="Google Shape;187;p3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999397" y="2007425"/>
              <a:ext cx="4161231" cy="149809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8" name="Google Shape;188;p31"/>
          <p:cNvSpPr txBox="1">
            <a:spLocks noGrp="1"/>
          </p:cNvSpPr>
          <p:nvPr>
            <p:ph type="body" idx="5"/>
          </p:nvPr>
        </p:nvSpPr>
        <p:spPr>
          <a:xfrm>
            <a:off x="1531938" y="6489699"/>
            <a:ext cx="240302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31"/>
          <p:cNvSpPr txBox="1">
            <a:spLocks noGrp="1"/>
          </p:cNvSpPr>
          <p:nvPr>
            <p:ph type="body" idx="6"/>
          </p:nvPr>
        </p:nvSpPr>
        <p:spPr>
          <a:xfrm>
            <a:off x="4653298" y="6489699"/>
            <a:ext cx="4681599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0" name="Google Shape;190;p31"/>
          <p:cNvSpPr txBox="1">
            <a:spLocks noGrp="1"/>
          </p:cNvSpPr>
          <p:nvPr>
            <p:ph type="body" idx="7"/>
          </p:nvPr>
        </p:nvSpPr>
        <p:spPr>
          <a:xfrm>
            <a:off x="4652962" y="368300"/>
            <a:ext cx="7199999" cy="132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38817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 with Headers">
  <p:cSld name="2/3 with Headers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2"/>
          <p:cNvSpPr txBox="1">
            <a:spLocks noGrp="1"/>
          </p:cNvSpPr>
          <p:nvPr>
            <p:ph type="title"/>
          </p:nvPr>
        </p:nvSpPr>
        <p:spPr>
          <a:xfrm>
            <a:off x="334963" y="368300"/>
            <a:ext cx="11522073" cy="132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32"/>
          <p:cNvSpPr txBox="1">
            <a:spLocks noGrp="1"/>
          </p:cNvSpPr>
          <p:nvPr>
            <p:ph type="sldNum" idx="12"/>
          </p:nvPr>
        </p:nvSpPr>
        <p:spPr>
          <a:xfrm>
            <a:off x="10058400" y="6489700"/>
            <a:ext cx="179863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194" name="Google Shape;194;p32"/>
          <p:cNvSpPr txBox="1">
            <a:spLocks noGrp="1"/>
          </p:cNvSpPr>
          <p:nvPr>
            <p:ph type="body" idx="1"/>
          </p:nvPr>
        </p:nvSpPr>
        <p:spPr>
          <a:xfrm>
            <a:off x="334963" y="1808163"/>
            <a:ext cx="72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6E68"/>
              </a:buClr>
              <a:buSzPts val="1600"/>
              <a:buFont typeface="Arial"/>
              <a:buNone/>
              <a:defRPr b="1">
                <a:solidFill>
                  <a:srgbClr val="EA6E6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5" name="Google Shape;195;p32"/>
          <p:cNvSpPr txBox="1">
            <a:spLocks noGrp="1"/>
          </p:cNvSpPr>
          <p:nvPr>
            <p:ph type="body" idx="2"/>
          </p:nvPr>
        </p:nvSpPr>
        <p:spPr>
          <a:xfrm>
            <a:off x="8257036" y="1808163"/>
            <a:ext cx="36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6E68"/>
              </a:buClr>
              <a:buSzPts val="1600"/>
              <a:buNone/>
              <a:defRPr sz="1600" b="1">
                <a:solidFill>
                  <a:srgbClr val="EA6E6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6" name="Google Shape;196;p32"/>
          <p:cNvSpPr txBox="1">
            <a:spLocks noGrp="1"/>
          </p:cNvSpPr>
          <p:nvPr>
            <p:ph type="body" idx="3"/>
          </p:nvPr>
        </p:nvSpPr>
        <p:spPr>
          <a:xfrm>
            <a:off x="334963" y="2349500"/>
            <a:ext cx="7200000" cy="3959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o"/>
              <a:defRPr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32"/>
          <p:cNvSpPr txBox="1">
            <a:spLocks noGrp="1"/>
          </p:cNvSpPr>
          <p:nvPr>
            <p:ph type="body" idx="4"/>
          </p:nvPr>
        </p:nvSpPr>
        <p:spPr>
          <a:xfrm>
            <a:off x="8257036" y="2349500"/>
            <a:ext cx="3600000" cy="3959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8" name="Google Shape;198;p32"/>
          <p:cNvSpPr txBox="1">
            <a:spLocks noGrp="1"/>
          </p:cNvSpPr>
          <p:nvPr>
            <p:ph type="body" idx="5"/>
          </p:nvPr>
        </p:nvSpPr>
        <p:spPr>
          <a:xfrm>
            <a:off x="1531938" y="6489699"/>
            <a:ext cx="7802960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008984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 with Headers Shaded RHS">
  <p:cSld name="2/3 with Headers Shaded RHS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3"/>
          <p:cNvSpPr/>
          <p:nvPr/>
        </p:nvSpPr>
        <p:spPr>
          <a:xfrm>
            <a:off x="7895999" y="0"/>
            <a:ext cx="4296001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3"/>
          <p:cNvSpPr txBox="1">
            <a:spLocks noGrp="1"/>
          </p:cNvSpPr>
          <p:nvPr>
            <p:ph type="title"/>
          </p:nvPr>
        </p:nvSpPr>
        <p:spPr>
          <a:xfrm>
            <a:off x="334964" y="368300"/>
            <a:ext cx="7200000" cy="132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33"/>
          <p:cNvSpPr txBox="1">
            <a:spLocks noGrp="1"/>
          </p:cNvSpPr>
          <p:nvPr>
            <p:ph type="sldNum" idx="12"/>
          </p:nvPr>
        </p:nvSpPr>
        <p:spPr>
          <a:xfrm>
            <a:off x="10058400" y="6489700"/>
            <a:ext cx="179863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203" name="Google Shape;203;p33"/>
          <p:cNvSpPr txBox="1">
            <a:spLocks noGrp="1"/>
          </p:cNvSpPr>
          <p:nvPr>
            <p:ph type="body" idx="1"/>
          </p:nvPr>
        </p:nvSpPr>
        <p:spPr>
          <a:xfrm>
            <a:off x="334963" y="1808163"/>
            <a:ext cx="72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6E68"/>
              </a:buClr>
              <a:buSzPts val="1600"/>
              <a:buFont typeface="Arial"/>
              <a:buNone/>
              <a:defRPr b="1">
                <a:solidFill>
                  <a:srgbClr val="EA6E6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4" name="Google Shape;204;p33"/>
          <p:cNvSpPr txBox="1">
            <a:spLocks noGrp="1"/>
          </p:cNvSpPr>
          <p:nvPr>
            <p:ph type="body" idx="2"/>
          </p:nvPr>
        </p:nvSpPr>
        <p:spPr>
          <a:xfrm>
            <a:off x="8257036" y="1808163"/>
            <a:ext cx="36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5" name="Google Shape;205;p33"/>
          <p:cNvSpPr txBox="1">
            <a:spLocks noGrp="1"/>
          </p:cNvSpPr>
          <p:nvPr>
            <p:ph type="body" idx="3"/>
          </p:nvPr>
        </p:nvSpPr>
        <p:spPr>
          <a:xfrm>
            <a:off x="334963" y="2349500"/>
            <a:ext cx="7200000" cy="3959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o"/>
              <a:defRPr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6" name="Google Shape;206;p33"/>
          <p:cNvSpPr txBox="1">
            <a:spLocks noGrp="1"/>
          </p:cNvSpPr>
          <p:nvPr>
            <p:ph type="body" idx="4"/>
          </p:nvPr>
        </p:nvSpPr>
        <p:spPr>
          <a:xfrm>
            <a:off x="8257036" y="2349500"/>
            <a:ext cx="3600000" cy="3959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−"/>
              <a:defRPr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o"/>
              <a:defRPr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−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7" name="Google Shape;207;p33"/>
          <p:cNvSpPr txBox="1">
            <a:spLocks noGrp="1"/>
          </p:cNvSpPr>
          <p:nvPr>
            <p:ph type="body" idx="5"/>
          </p:nvPr>
        </p:nvSpPr>
        <p:spPr>
          <a:xfrm>
            <a:off x="1531938" y="6489699"/>
            <a:ext cx="600302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564347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 with Headers Shaded LHS">
  <p:cSld name="2/3 with Headers Shaded LHS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4"/>
          <p:cNvSpPr/>
          <p:nvPr/>
        </p:nvSpPr>
        <p:spPr>
          <a:xfrm>
            <a:off x="-19525" y="0"/>
            <a:ext cx="7915521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4"/>
          <p:cNvSpPr txBox="1">
            <a:spLocks noGrp="1"/>
          </p:cNvSpPr>
          <p:nvPr>
            <p:ph type="title"/>
          </p:nvPr>
        </p:nvSpPr>
        <p:spPr>
          <a:xfrm>
            <a:off x="334963" y="368300"/>
            <a:ext cx="7200000" cy="132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34"/>
          <p:cNvSpPr txBox="1">
            <a:spLocks noGrp="1"/>
          </p:cNvSpPr>
          <p:nvPr>
            <p:ph type="sldNum" idx="12"/>
          </p:nvPr>
        </p:nvSpPr>
        <p:spPr>
          <a:xfrm>
            <a:off x="10058400" y="6489700"/>
            <a:ext cx="179863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212" name="Google Shape;212;p34"/>
          <p:cNvSpPr txBox="1">
            <a:spLocks noGrp="1"/>
          </p:cNvSpPr>
          <p:nvPr>
            <p:ph type="body" idx="1"/>
          </p:nvPr>
        </p:nvSpPr>
        <p:spPr>
          <a:xfrm>
            <a:off x="334963" y="1808163"/>
            <a:ext cx="72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3" name="Google Shape;213;p34"/>
          <p:cNvSpPr txBox="1">
            <a:spLocks noGrp="1"/>
          </p:cNvSpPr>
          <p:nvPr>
            <p:ph type="body" idx="2"/>
          </p:nvPr>
        </p:nvSpPr>
        <p:spPr>
          <a:xfrm>
            <a:off x="8257036" y="1808163"/>
            <a:ext cx="36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6E68"/>
              </a:buClr>
              <a:buSzPts val="1600"/>
              <a:buNone/>
              <a:defRPr sz="1600" b="1">
                <a:solidFill>
                  <a:srgbClr val="EA6E6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4" name="Google Shape;214;p34"/>
          <p:cNvSpPr txBox="1">
            <a:spLocks noGrp="1"/>
          </p:cNvSpPr>
          <p:nvPr>
            <p:ph type="body" idx="3"/>
          </p:nvPr>
        </p:nvSpPr>
        <p:spPr>
          <a:xfrm>
            <a:off x="334963" y="2349500"/>
            <a:ext cx="7200000" cy="3959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−"/>
              <a:defRPr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o"/>
              <a:defRPr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−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5" name="Google Shape;215;p34"/>
          <p:cNvSpPr txBox="1">
            <a:spLocks noGrp="1"/>
          </p:cNvSpPr>
          <p:nvPr>
            <p:ph type="body" idx="4"/>
          </p:nvPr>
        </p:nvSpPr>
        <p:spPr>
          <a:xfrm>
            <a:off x="8257036" y="2349500"/>
            <a:ext cx="3600000" cy="3959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216" name="Google Shape;216;p34"/>
          <p:cNvGrpSpPr/>
          <p:nvPr/>
        </p:nvGrpSpPr>
        <p:grpSpPr>
          <a:xfrm>
            <a:off x="334963" y="6308725"/>
            <a:ext cx="1206128" cy="412750"/>
            <a:chOff x="2999397" y="2007425"/>
            <a:chExt cx="4161231" cy="1498092"/>
          </a:xfrm>
        </p:grpSpPr>
        <p:pic>
          <p:nvPicPr>
            <p:cNvPr id="217" name="Google Shape;217;p34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3689092" y="2403984"/>
              <a:ext cx="525043" cy="7138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8" name="Google Shape;218;p3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392999" y="2403989"/>
              <a:ext cx="620699" cy="7138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9" name="Google Shape;219;p3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214443" y="2411717"/>
              <a:ext cx="559029" cy="7064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0" name="Google Shape;220;p3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023733" y="2411716"/>
              <a:ext cx="613257" cy="7064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1" name="Google Shape;221;p3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999397" y="2007425"/>
              <a:ext cx="4161231" cy="149809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2" name="Google Shape;222;p34"/>
          <p:cNvGrpSpPr/>
          <p:nvPr/>
        </p:nvGrpSpPr>
        <p:grpSpPr>
          <a:xfrm>
            <a:off x="334963" y="6308725"/>
            <a:ext cx="1206128" cy="412750"/>
            <a:chOff x="2999397" y="2007425"/>
            <a:chExt cx="4161231" cy="1498092"/>
          </a:xfrm>
        </p:grpSpPr>
        <p:pic>
          <p:nvPicPr>
            <p:cNvPr id="223" name="Google Shape;223;p34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3689092" y="2403984"/>
              <a:ext cx="525043" cy="7138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4" name="Google Shape;224;p3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392999" y="2403989"/>
              <a:ext cx="620699" cy="7138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5" name="Google Shape;225;p3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214443" y="2411717"/>
              <a:ext cx="559029" cy="7064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6" name="Google Shape;226;p3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023733" y="2411716"/>
              <a:ext cx="613257" cy="7064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7" name="Google Shape;227;p3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999397" y="2007425"/>
              <a:ext cx="4161231" cy="149809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8" name="Google Shape;228;p34"/>
          <p:cNvSpPr txBox="1">
            <a:spLocks noGrp="1"/>
          </p:cNvSpPr>
          <p:nvPr>
            <p:ph type="body" idx="5"/>
          </p:nvPr>
        </p:nvSpPr>
        <p:spPr>
          <a:xfrm>
            <a:off x="1531938" y="6489699"/>
            <a:ext cx="600302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519783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/6 with Headers Shaded LHS">
  <p:cSld name="1/6 with Headers Shaded LHS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5"/>
          <p:cNvSpPr/>
          <p:nvPr/>
        </p:nvSpPr>
        <p:spPr>
          <a:xfrm>
            <a:off x="0" y="0"/>
            <a:ext cx="2495997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35"/>
          <p:cNvSpPr txBox="1">
            <a:spLocks noGrp="1"/>
          </p:cNvSpPr>
          <p:nvPr>
            <p:ph type="body" idx="1"/>
          </p:nvPr>
        </p:nvSpPr>
        <p:spPr>
          <a:xfrm>
            <a:off x="334963" y="1808163"/>
            <a:ext cx="18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2" name="Google Shape;232;p35"/>
          <p:cNvSpPr txBox="1">
            <a:spLocks noGrp="1"/>
          </p:cNvSpPr>
          <p:nvPr>
            <p:ph type="body" idx="2"/>
          </p:nvPr>
        </p:nvSpPr>
        <p:spPr>
          <a:xfrm>
            <a:off x="334963" y="2349500"/>
            <a:ext cx="1800000" cy="3959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−"/>
              <a:defRPr>
                <a:solidFill>
                  <a:schemeClr val="lt1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3" name="Google Shape;233;p35"/>
          <p:cNvSpPr txBox="1">
            <a:spLocks noGrp="1"/>
          </p:cNvSpPr>
          <p:nvPr>
            <p:ph type="title"/>
          </p:nvPr>
        </p:nvSpPr>
        <p:spPr>
          <a:xfrm>
            <a:off x="2857036" y="368300"/>
            <a:ext cx="9000000" cy="132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35"/>
          <p:cNvSpPr txBox="1">
            <a:spLocks noGrp="1"/>
          </p:cNvSpPr>
          <p:nvPr>
            <p:ph type="sldNum" idx="12"/>
          </p:nvPr>
        </p:nvSpPr>
        <p:spPr>
          <a:xfrm>
            <a:off x="10058400" y="6489700"/>
            <a:ext cx="179863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235" name="Google Shape;235;p35"/>
          <p:cNvSpPr txBox="1">
            <a:spLocks noGrp="1"/>
          </p:cNvSpPr>
          <p:nvPr>
            <p:ph type="body" idx="3"/>
          </p:nvPr>
        </p:nvSpPr>
        <p:spPr>
          <a:xfrm>
            <a:off x="2857038" y="1808163"/>
            <a:ext cx="90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6E68"/>
              </a:buClr>
              <a:buSzPts val="1600"/>
              <a:buNone/>
              <a:defRPr sz="1600" b="1">
                <a:solidFill>
                  <a:srgbClr val="EA6E6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6" name="Google Shape;236;p35"/>
          <p:cNvSpPr txBox="1">
            <a:spLocks noGrp="1"/>
          </p:cNvSpPr>
          <p:nvPr>
            <p:ph type="body" idx="4"/>
          </p:nvPr>
        </p:nvSpPr>
        <p:spPr>
          <a:xfrm>
            <a:off x="2857038" y="2349500"/>
            <a:ext cx="9000000" cy="3959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237" name="Google Shape;237;p35"/>
          <p:cNvGrpSpPr/>
          <p:nvPr/>
        </p:nvGrpSpPr>
        <p:grpSpPr>
          <a:xfrm>
            <a:off x="334963" y="6308725"/>
            <a:ext cx="1206128" cy="412750"/>
            <a:chOff x="2999397" y="2007425"/>
            <a:chExt cx="4161231" cy="1498092"/>
          </a:xfrm>
        </p:grpSpPr>
        <p:pic>
          <p:nvPicPr>
            <p:cNvPr id="238" name="Google Shape;238;p35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3689092" y="2403984"/>
              <a:ext cx="525043" cy="7138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9" name="Google Shape;239;p3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392999" y="2403989"/>
              <a:ext cx="620699" cy="7138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0" name="Google Shape;240;p3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214443" y="2411717"/>
              <a:ext cx="559029" cy="7064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1" name="Google Shape;241;p3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023733" y="2411716"/>
              <a:ext cx="613257" cy="7064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2" name="Google Shape;242;p3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999397" y="2007425"/>
              <a:ext cx="4161231" cy="149809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3" name="Google Shape;243;p35"/>
          <p:cNvSpPr txBox="1">
            <a:spLocks noGrp="1"/>
          </p:cNvSpPr>
          <p:nvPr>
            <p:ph type="body" idx="5"/>
          </p:nvPr>
        </p:nvSpPr>
        <p:spPr>
          <a:xfrm>
            <a:off x="2857036" y="6489699"/>
            <a:ext cx="6477862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47329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/6 with Headers Shaded RHS">
  <p:cSld name="5/6 with Headers Shaded RHS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6"/>
          <p:cNvSpPr/>
          <p:nvPr/>
        </p:nvSpPr>
        <p:spPr>
          <a:xfrm>
            <a:off x="9696003" y="0"/>
            <a:ext cx="2495997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36"/>
          <p:cNvSpPr txBox="1">
            <a:spLocks noGrp="1"/>
          </p:cNvSpPr>
          <p:nvPr>
            <p:ph type="title"/>
          </p:nvPr>
        </p:nvSpPr>
        <p:spPr>
          <a:xfrm>
            <a:off x="334964" y="368300"/>
            <a:ext cx="9000000" cy="132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36"/>
          <p:cNvSpPr txBox="1">
            <a:spLocks noGrp="1"/>
          </p:cNvSpPr>
          <p:nvPr>
            <p:ph type="sldNum" idx="12"/>
          </p:nvPr>
        </p:nvSpPr>
        <p:spPr>
          <a:xfrm>
            <a:off x="10058400" y="6489700"/>
            <a:ext cx="179863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248" name="Google Shape;248;p36"/>
          <p:cNvSpPr txBox="1">
            <a:spLocks noGrp="1"/>
          </p:cNvSpPr>
          <p:nvPr>
            <p:ph type="body" idx="1"/>
          </p:nvPr>
        </p:nvSpPr>
        <p:spPr>
          <a:xfrm>
            <a:off x="334963" y="1808163"/>
            <a:ext cx="90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A6E68"/>
              </a:buClr>
              <a:buSzPts val="1600"/>
              <a:buFont typeface="Arial"/>
              <a:buNone/>
              <a:defRPr b="1">
                <a:solidFill>
                  <a:srgbClr val="EA6E6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9" name="Google Shape;249;p36"/>
          <p:cNvSpPr txBox="1">
            <a:spLocks noGrp="1"/>
          </p:cNvSpPr>
          <p:nvPr>
            <p:ph type="body" idx="2"/>
          </p:nvPr>
        </p:nvSpPr>
        <p:spPr>
          <a:xfrm>
            <a:off x="10057036" y="1808163"/>
            <a:ext cx="18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0" name="Google Shape;250;p36"/>
          <p:cNvSpPr txBox="1">
            <a:spLocks noGrp="1"/>
          </p:cNvSpPr>
          <p:nvPr>
            <p:ph type="body" idx="3"/>
          </p:nvPr>
        </p:nvSpPr>
        <p:spPr>
          <a:xfrm>
            <a:off x="334963" y="2349500"/>
            <a:ext cx="9000000" cy="3959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o"/>
              <a:defRPr/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1" name="Google Shape;251;p36"/>
          <p:cNvSpPr txBox="1">
            <a:spLocks noGrp="1"/>
          </p:cNvSpPr>
          <p:nvPr>
            <p:ph type="body" idx="4"/>
          </p:nvPr>
        </p:nvSpPr>
        <p:spPr>
          <a:xfrm>
            <a:off x="10057036" y="2349500"/>
            <a:ext cx="1800000" cy="3959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−"/>
              <a:defRPr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o"/>
              <a:defRPr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−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2" name="Google Shape;252;p36"/>
          <p:cNvSpPr txBox="1">
            <a:spLocks noGrp="1"/>
          </p:cNvSpPr>
          <p:nvPr>
            <p:ph type="body" idx="5"/>
          </p:nvPr>
        </p:nvSpPr>
        <p:spPr>
          <a:xfrm>
            <a:off x="1531938" y="6489699"/>
            <a:ext cx="7802960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6038027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HS triangle">
  <p:cSld name="LHS triangle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7"/>
          <p:cNvSpPr txBox="1">
            <a:spLocks noGrp="1"/>
          </p:cNvSpPr>
          <p:nvPr>
            <p:ph type="sldNum" idx="12"/>
          </p:nvPr>
        </p:nvSpPr>
        <p:spPr>
          <a:xfrm>
            <a:off x="10058400" y="6489700"/>
            <a:ext cx="179863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255" name="Google Shape;255;p37"/>
          <p:cNvSpPr/>
          <p:nvPr/>
        </p:nvSpPr>
        <p:spPr>
          <a:xfrm rot="10800000">
            <a:off x="-4114800" y="-195263"/>
            <a:ext cx="8269288" cy="7127876"/>
          </a:xfrm>
          <a:prstGeom prst="triangle">
            <a:avLst>
              <a:gd name="adj" fmla="val 50000"/>
            </a:avLst>
          </a:prstGeom>
          <a:solidFill>
            <a:srgbClr val="DB746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37"/>
          <p:cNvSpPr txBox="1">
            <a:spLocks noGrp="1"/>
          </p:cNvSpPr>
          <p:nvPr>
            <p:ph type="title"/>
          </p:nvPr>
        </p:nvSpPr>
        <p:spPr>
          <a:xfrm>
            <a:off x="4657038" y="368300"/>
            <a:ext cx="7200000" cy="132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37"/>
          <p:cNvSpPr txBox="1">
            <a:spLocks noGrp="1"/>
          </p:cNvSpPr>
          <p:nvPr>
            <p:ph type="body" idx="1"/>
          </p:nvPr>
        </p:nvSpPr>
        <p:spPr>
          <a:xfrm>
            <a:off x="1531938" y="6489699"/>
            <a:ext cx="7802960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700380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HS Triangle">
  <p:cSld name="RHS Triangle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8"/>
          <p:cNvSpPr txBox="1">
            <a:spLocks noGrp="1"/>
          </p:cNvSpPr>
          <p:nvPr>
            <p:ph type="sldNum" idx="12"/>
          </p:nvPr>
        </p:nvSpPr>
        <p:spPr>
          <a:xfrm>
            <a:off x="10058400" y="6489700"/>
            <a:ext cx="179863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sp>
        <p:nvSpPr>
          <p:cNvPr id="260" name="Google Shape;260;p38"/>
          <p:cNvSpPr/>
          <p:nvPr/>
        </p:nvSpPr>
        <p:spPr>
          <a:xfrm rot="10800000">
            <a:off x="8057355" y="-195263"/>
            <a:ext cx="8269288" cy="7127876"/>
          </a:xfrm>
          <a:prstGeom prst="triangle">
            <a:avLst>
              <a:gd name="adj" fmla="val 50000"/>
            </a:avLst>
          </a:prstGeom>
          <a:solidFill>
            <a:srgbClr val="DB746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38"/>
          <p:cNvSpPr txBox="1">
            <a:spLocks noGrp="1"/>
          </p:cNvSpPr>
          <p:nvPr>
            <p:ph type="title"/>
          </p:nvPr>
        </p:nvSpPr>
        <p:spPr>
          <a:xfrm>
            <a:off x="334964" y="368300"/>
            <a:ext cx="7200000" cy="132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38"/>
          <p:cNvSpPr txBox="1">
            <a:spLocks noGrp="1"/>
          </p:cNvSpPr>
          <p:nvPr>
            <p:ph type="body" idx="1"/>
          </p:nvPr>
        </p:nvSpPr>
        <p:spPr>
          <a:xfrm>
            <a:off x="1531938" y="6489699"/>
            <a:ext cx="7802960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7693785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290FAE-D57C-7946-81D0-169E3AA532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52679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83FC4-6580-B74A-986E-1BBADD092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5DE678-3723-4043-BF2D-DB540F7DC0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A192C5A9-3A38-7447-83DD-18C93EE624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11522073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</p:spTree>
    <p:extLst>
      <p:ext uri="{BB962C8B-B14F-4D97-AF65-F5344CB8AC3E}">
        <p14:creationId xmlns:p14="http://schemas.microsoft.com/office/powerpoint/2010/main" val="144026726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88570-22D2-6A47-BBDF-01EE8FAFB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bIns="0" anchor="t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AB2111-B35F-1A4A-8812-FB050E9AD9B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01705E96-0A05-434E-BE96-11B7DC23AD9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1808163"/>
            <a:ext cx="11522073" cy="4500562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F1AFD34-04C8-3340-AE2C-4DB600D555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25902" y="6489700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 algn="ctr" defTabSz="91440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 dirty="0"/>
              <a:t>Strictly Commercial in Confidence – </a:t>
            </a:r>
            <a:r>
              <a:rPr lang="en-GB" cap="all" dirty="0"/>
              <a:t>LÄNSFÖRSÄKRINGAR eyes only</a:t>
            </a:r>
            <a:endParaRPr lang="en-GB" dirty="0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1944BBB1-D08D-A649-9F9C-A7FC54DC8C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46142" y="6411222"/>
            <a:ext cx="2010893" cy="31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221571"/>
      </p:ext>
    </p:extLst>
  </p:cSld>
  <p:clrMapOvr>
    <a:masterClrMapping/>
  </p:clrMapOvr>
  <p:hf sldNum="0" hdr="0" ft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1/3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86A96C8-E874-7A4F-8E9F-3AC990AA6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36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AC6C462-14F1-C64B-BB02-86F265C59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7036" y="1808163"/>
            <a:ext cx="720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172B574D-291A-6342-AE1B-1C1EF8E7A4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2349500"/>
            <a:ext cx="3600000" cy="3959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25C2D048-1450-774A-8D8F-C9FC1A1599C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657036" y="2349500"/>
            <a:ext cx="7200000" cy="3959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235C9752-C2C8-4545-B3A6-9990879413E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892201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/3 with Headers Shaded R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8074AED-F96D-C64F-A782-5788DEE8F312}"/>
              </a:ext>
            </a:extLst>
          </p:cNvPr>
          <p:cNvSpPr/>
          <p:nvPr userDrawn="1"/>
        </p:nvSpPr>
        <p:spPr>
          <a:xfrm>
            <a:off x="7895999" y="0"/>
            <a:ext cx="4296001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733" dirty="0">
              <a:latin typeface="FontAwesom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368300"/>
            <a:ext cx="7200000" cy="1322388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86A96C8-E874-7A4F-8E9F-3AC990AA6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7200000" cy="360000"/>
          </a:xfrm>
        </p:spPr>
        <p:txBody>
          <a:bodyPr vert="horz" lIns="0" tIns="0" rIns="0" bIns="0" rtlCol="0">
            <a:noAutofit/>
          </a:bodyPr>
          <a:lstStyle>
            <a:lvl1pPr>
              <a:defRPr lang="en-US" b="1" dirty="0">
                <a:solidFill>
                  <a:srgbClr val="EA6E68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Header (16pt)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AC6C462-14F1-C64B-BB02-86F265C59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57036" y="1808163"/>
            <a:ext cx="3600000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172B574D-291A-6342-AE1B-1C1EF8E7A45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4963" y="2349500"/>
            <a:ext cx="7200000" cy="3959225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25C2D048-1450-774A-8D8F-C9FC1A1599C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257036" y="2349500"/>
            <a:ext cx="3600000" cy="39592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39599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446366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, Header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83FC4-6580-B74A-986E-1BBADD092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5DE678-3723-4043-BF2D-DB540F7DC0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A192C5A9-3A38-7447-83DD-18C93EE624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11522073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26378475-5D4A-3B4A-8CBA-941EACE9CAC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2349500"/>
            <a:ext cx="11522073" cy="3959225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0AC2009B-17B1-6143-BD46-B4887F5FAF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555486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EA6E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">
            <a:extLst>
              <a:ext uri="{FF2B5EF4-FFF2-40B4-BE49-F238E27FC236}">
                <a16:creationId xmlns:a16="http://schemas.microsoft.com/office/drawing/2014/main" id="{3497AF54-54EB-034B-A3DC-52E384C748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938" y="287338"/>
            <a:ext cx="11464925" cy="628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916906-4535-CF4A-90F2-309A0801D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3056" y="3682305"/>
            <a:ext cx="9291926" cy="608400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 algn="ctr">
              <a:defRPr lang="en-US" sz="3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algn="ctr"/>
            <a:r>
              <a:rPr lang="en-US" dirty="0"/>
              <a:t>Click to edit Master title style</a:t>
            </a:r>
          </a:p>
        </p:txBody>
      </p:sp>
      <p:grpSp>
        <p:nvGrpSpPr>
          <p:cNvPr id="11" name="Group 2">
            <a:extLst>
              <a:ext uri="{FF2B5EF4-FFF2-40B4-BE49-F238E27FC236}">
                <a16:creationId xmlns:a16="http://schemas.microsoft.com/office/drawing/2014/main" id="{1FDB53B3-5B2E-264C-AD56-7829F786F09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905250" y="1270000"/>
            <a:ext cx="4351338" cy="1489075"/>
            <a:chOff x="2999397" y="2007425"/>
            <a:chExt cx="4161231" cy="1498092"/>
          </a:xfrm>
        </p:grpSpPr>
        <p:pic>
          <p:nvPicPr>
            <p:cNvPr id="12" name="Image">
              <a:extLst>
                <a:ext uri="{FF2B5EF4-FFF2-40B4-BE49-F238E27FC236}">
                  <a16:creationId xmlns:a16="http://schemas.microsoft.com/office/drawing/2014/main" id="{CF38353D-684C-0242-B508-1CB5F16CB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9092" y="2403984"/>
              <a:ext cx="525043" cy="713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Image">
              <a:extLst>
                <a:ext uri="{FF2B5EF4-FFF2-40B4-BE49-F238E27FC236}">
                  <a16:creationId xmlns:a16="http://schemas.microsoft.com/office/drawing/2014/main" id="{3D3383BA-44BB-AB4F-8425-A665754425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2999" y="2403989"/>
              <a:ext cx="620699" cy="713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Image">
              <a:extLst>
                <a:ext uri="{FF2B5EF4-FFF2-40B4-BE49-F238E27FC236}">
                  <a16:creationId xmlns:a16="http://schemas.microsoft.com/office/drawing/2014/main" id="{228BBF76-2E35-BB46-ABE1-4C80511132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4443" y="2411717"/>
              <a:ext cx="559029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Image">
              <a:extLst>
                <a:ext uri="{FF2B5EF4-FFF2-40B4-BE49-F238E27FC236}">
                  <a16:creationId xmlns:a16="http://schemas.microsoft.com/office/drawing/2014/main" id="{943671B8-E7DC-254E-B44C-AA51206F7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3733" y="2411716"/>
              <a:ext cx="613257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Image">
              <a:extLst>
                <a:ext uri="{FF2B5EF4-FFF2-40B4-BE49-F238E27FC236}">
                  <a16:creationId xmlns:a16="http://schemas.microsoft.com/office/drawing/2014/main" id="{90A6C157-61A9-0346-8AC0-33151FC1C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9397" y="2007425"/>
              <a:ext cx="4161231" cy="1498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3884EAF0-3FC4-EB45-8264-7C0C20605D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73056" y="4621213"/>
            <a:ext cx="9291926" cy="627062"/>
          </a:xfrm>
        </p:spPr>
        <p:txBody>
          <a:bodyPr anchor="t" anchorCtr="1">
            <a:no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</a:defRPr>
            </a:lvl1pPr>
            <a:lvl2pPr marL="457200" indent="0" algn="ctr">
              <a:buNone/>
              <a:defRPr sz="4400"/>
            </a:lvl2pPr>
            <a:lvl3pPr marL="914400" indent="0" algn="ctr">
              <a:buNone/>
              <a:defRPr sz="4400"/>
            </a:lvl3pPr>
            <a:lvl4pPr marL="1371600" indent="0" algn="ctr">
              <a:buNone/>
              <a:defRPr sz="4400"/>
            </a:lvl4pPr>
            <a:lvl5pPr marL="1828800" indent="0" algn="ctr">
              <a:buNone/>
              <a:defRPr sz="44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761677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3C348-6B9E-E348-A05D-C9DDCAA464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35638" y="2678907"/>
            <a:ext cx="5400676" cy="1500188"/>
          </a:xfrm>
        </p:spPr>
        <p:txBody>
          <a:bodyPr lIns="0" anchor="ctr">
            <a:no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E3DB95-16ED-4748-8100-6A1DE3DFC8A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86144" y="2678907"/>
            <a:ext cx="3328769" cy="1500187"/>
          </a:xfrm>
        </p:spPr>
        <p:txBody>
          <a:bodyPr anchor="ctr">
            <a:noAutofit/>
          </a:bodyPr>
          <a:lstStyle>
            <a:lvl1pPr marL="0" indent="0" algn="r">
              <a:buNone/>
              <a:defRPr sz="4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#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FD97646-EA5F-B94A-9400-7D29B1C1DA81}"/>
              </a:ext>
            </a:extLst>
          </p:cNvPr>
          <p:cNvCxnSpPr>
            <a:cxnSpLocks/>
          </p:cNvCxnSpPr>
          <p:nvPr userDrawn="1"/>
        </p:nvCxnSpPr>
        <p:spPr>
          <a:xfrm>
            <a:off x="5375275" y="2678907"/>
            <a:ext cx="0" cy="150018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790454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5DE678-3723-4043-BF2D-DB540F7DC0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41990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Header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83FC4-6580-B74A-986E-1BBADD092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5DE678-3723-4043-BF2D-DB540F7DC0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A192C5A9-3A38-7447-83DD-18C93EE624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11522073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26378475-5D4A-3B4A-8CBA-941EACE9CAC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4963" y="2349500"/>
            <a:ext cx="11522073" cy="3959225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725820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88570-22D2-6A47-BBDF-01EE8FAFB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bIns="0" anchor="t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7124A-FB05-9E45-BF2C-857F06F69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3" y="1825625"/>
            <a:ext cx="11522074" cy="4483100"/>
          </a:xfrm>
        </p:spPr>
        <p:txBody>
          <a:bodyPr lIns="0" tIns="0" rIns="0" bIns="0"/>
          <a:lstStyle>
            <a:lvl2pPr marL="685800" indent="-228600">
              <a:buFont typeface="System Font Regular"/>
              <a:buChar char="−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5pPr marL="2057400" indent="-228600">
              <a:buFont typeface="System Font Regular"/>
              <a:buChar char="−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AB2111-B35F-1A4A-8812-FB050E9AD9B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58897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83FC4-6580-B74A-986E-1BBADD092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5DE678-3723-4043-BF2D-DB540F7DC0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A192C5A9-3A38-7447-83DD-18C93EE624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11522073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</p:spTree>
    <p:extLst>
      <p:ext uri="{BB962C8B-B14F-4D97-AF65-F5344CB8AC3E}">
        <p14:creationId xmlns:p14="http://schemas.microsoft.com/office/powerpoint/2010/main" val="178682926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83FC4-6580-B74A-986E-1BBADD092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5DE678-3723-4043-BF2D-DB540F7DC0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90836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F48A0-28A7-BD4E-8212-0CC75E8F0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68300"/>
            <a:ext cx="11522073" cy="1322388"/>
          </a:xfrm>
        </p:spPr>
        <p:txBody>
          <a:bodyPr lIns="0"/>
          <a:lstStyle>
            <a:lvl1pPr>
              <a:defRPr>
                <a:solidFill>
                  <a:srgbClr val="DC756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989E8F-5D53-8A40-AC8A-190FDE5841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61B9E6-B422-E348-A794-E09631FEDF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5400675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3DBD3CFB-DD82-0647-9777-97514C1556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7001" y="1808163"/>
            <a:ext cx="5380037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6ECECEC-A604-674B-9E47-899545286A9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4963" y="2349500"/>
            <a:ext cx="5400675" cy="395922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83CE50F4-B348-124E-9658-FD310BEA116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77001" y="2349500"/>
            <a:ext cx="5380035" cy="395922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5212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haded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1F33BE2-5A63-5747-81F3-51419C310E73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733">
              <a:latin typeface="FontAwesom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5F48A0-28A7-BD4E-8212-0CC75E8F0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68300"/>
            <a:ext cx="5400675" cy="1322388"/>
          </a:xfrm>
        </p:spPr>
        <p:txBody>
          <a:bodyPr lIns="0">
            <a:noAutofit/>
          </a:bodyPr>
          <a:lstStyle>
            <a:lvl1pPr>
              <a:defRPr>
                <a:solidFill>
                  <a:srgbClr val="DC756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989E8F-5D53-8A40-AC8A-190FDE5841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61B9E6-B422-E348-A794-E09631FEDF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5400675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3DBD3CFB-DD82-0647-9777-97514C1556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7001" y="1808163"/>
            <a:ext cx="5380037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6ECECEC-A604-674B-9E47-899545286A9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4963" y="2349500"/>
            <a:ext cx="5400675" cy="395922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83CE50F4-B348-124E-9658-FD310BEA116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77001" y="2349500"/>
            <a:ext cx="5380037" cy="39592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97307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F4BFB-A05C-0A4A-93F3-4B189AD18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8F112-028E-7D42-85CD-A746E0A6C8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4964" y="1808163"/>
            <a:ext cx="5400674" cy="4500562"/>
          </a:xfrm>
        </p:spPr>
        <p:txBody>
          <a:bodyPr lIns="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2C668C-CA72-984A-923C-98F4C1740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56362" y="1808163"/>
            <a:ext cx="5400674" cy="4500562"/>
          </a:xfrm>
        </p:spPr>
        <p:txBody>
          <a:bodyPr l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849E61-8162-3440-87FF-C9F82F0B9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58346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Shad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E2C5B2A-82BA-E94C-9DBA-3BC4EC6C737E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733">
              <a:latin typeface="FontAwesom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BF4BFB-A05C-0A4A-93F3-4B189AD18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68300"/>
            <a:ext cx="5400675" cy="1322388"/>
          </a:xfrm>
        </p:spPr>
        <p:txBody>
          <a:bodyPr anchor="t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8F112-028E-7D42-85CD-A746E0A6C8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4964" y="1808163"/>
            <a:ext cx="5400674" cy="4500562"/>
          </a:xfrm>
        </p:spPr>
        <p:txBody>
          <a:bodyPr lIns="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2C668C-CA72-984A-923C-98F4C1740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56364" y="1808163"/>
            <a:ext cx="5400672" cy="4500562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849E61-8162-3440-87FF-C9F82F0B9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14438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90246-5A2C-5D4A-A903-D8FDAC0A4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10F4FE-B36B-3E4A-99FF-FCBE3D08B6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81FA3206-2692-0246-AD51-30FBC2DEDC1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5400675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B442F7F-0584-E043-BDE7-EB79F00524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7001" y="1808163"/>
            <a:ext cx="5380037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</p:spTree>
    <p:extLst>
      <p:ext uri="{BB962C8B-B14F-4D97-AF65-F5344CB8AC3E}">
        <p14:creationId xmlns:p14="http://schemas.microsoft.com/office/powerpoint/2010/main" val="40209555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haded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119BA45-9AE6-394B-B001-2F31B6416255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733">
              <a:latin typeface="FontAwesom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990246-5A2C-5D4A-A903-D8FDAC0A4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68300"/>
            <a:ext cx="5400675" cy="1322388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10F4FE-B36B-3E4A-99FF-FCBE3D08B6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81FA3206-2692-0246-AD51-30FBC2DEDC1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5400675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B442F7F-0584-E043-BDE7-EB79F00524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7001" y="1808163"/>
            <a:ext cx="5380037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</p:spTree>
    <p:extLst>
      <p:ext uri="{BB962C8B-B14F-4D97-AF65-F5344CB8AC3E}">
        <p14:creationId xmlns:p14="http://schemas.microsoft.com/office/powerpoint/2010/main" val="262921343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86A96C8-E874-7A4F-8E9F-3AC990AA6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3600000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172B574D-291A-6342-AE1B-1C1EF8E7A45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4963" y="2349500"/>
            <a:ext cx="3600000" cy="395922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E1453E95-82FE-2747-9407-1416AEC7C4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96000" y="1808163"/>
            <a:ext cx="3600000" cy="360000"/>
          </a:xfr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rgbClr val="EA6E68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Header (16pt)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554C251B-218A-4349-B7CF-D4EF0CAF88F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296000" y="2349500"/>
            <a:ext cx="3600000" cy="395922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7982113-567A-404E-93D9-DB255B50998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57036" y="1808163"/>
            <a:ext cx="3600000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12" name="Content Placeholder 8">
            <a:extLst>
              <a:ext uri="{FF2B5EF4-FFF2-40B4-BE49-F238E27FC236}">
                <a16:creationId xmlns:a16="http://schemas.microsoft.com/office/drawing/2014/main" id="{BE4748B6-9E96-0941-ABEB-CC083D9DDB5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257036" y="2349500"/>
            <a:ext cx="3600000" cy="395922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96455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172B574D-291A-6342-AE1B-1C1EF8E7A45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4963" y="1808164"/>
            <a:ext cx="3600000" cy="4500562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554C251B-218A-4349-B7CF-D4EF0CAF88F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296000" y="1808164"/>
            <a:ext cx="3600000" cy="4500562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8">
            <a:extLst>
              <a:ext uri="{FF2B5EF4-FFF2-40B4-BE49-F238E27FC236}">
                <a16:creationId xmlns:a16="http://schemas.microsoft.com/office/drawing/2014/main" id="{BE4748B6-9E96-0941-ABEB-CC083D9DDB5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257036" y="1808164"/>
            <a:ext cx="3600000" cy="4500562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62635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86A96C8-E874-7A4F-8E9F-3AC990AA6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3600000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E1453E95-82FE-2747-9407-1416AEC7C4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96000" y="1808163"/>
            <a:ext cx="3600000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7982113-567A-404E-93D9-DB255B50998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57036" y="1808163"/>
            <a:ext cx="3600000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</p:spTree>
    <p:extLst>
      <p:ext uri="{BB962C8B-B14F-4D97-AF65-F5344CB8AC3E}">
        <p14:creationId xmlns:p14="http://schemas.microsoft.com/office/powerpoint/2010/main" val="53407878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oxes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F48A0-28A7-BD4E-8212-0CC75E8F0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>
            <a:noAutofit/>
          </a:bodyPr>
          <a:lstStyle>
            <a:lvl1pPr>
              <a:defRPr>
                <a:solidFill>
                  <a:srgbClr val="DC756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989E8F-5D53-8A40-AC8A-190FDE5841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61B9E6-B422-E348-A794-E09631FEDF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5400675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(14pt)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3DBD3CFB-DD82-0647-9777-97514C1556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7001" y="1808163"/>
            <a:ext cx="5380037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(14pt)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6ECECEC-A604-674B-9E47-899545286A9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4963" y="2349500"/>
            <a:ext cx="5400675" cy="1571625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83CE50F4-B348-124E-9658-FD310BEA116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77001" y="2349500"/>
            <a:ext cx="5380035" cy="1571625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BEEB384-46C6-004F-86F5-590F1212EDC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4963" y="4195762"/>
            <a:ext cx="5400675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(14pt)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3E9F2967-C8FD-E24B-A708-4236EC763F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7001" y="4195762"/>
            <a:ext cx="5380037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(14pt)</a:t>
            </a:r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A1C128EC-B66E-F240-ACED-2D00956CF2C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34963" y="4737099"/>
            <a:ext cx="5400675" cy="1571625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D27FAEBA-7B19-9C4B-91C6-D3B606EC21D4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477001" y="4737099"/>
            <a:ext cx="5380035" cy="1571625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83023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F48A0-28A7-BD4E-8212-0CC75E8F0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>
            <a:noAutofit/>
          </a:bodyPr>
          <a:lstStyle>
            <a:lvl1pPr>
              <a:defRPr>
                <a:solidFill>
                  <a:srgbClr val="DC756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989E8F-5D53-8A40-AC8A-190FDE5841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/>
          <a:p>
            <a:fld id="{F2532D7D-421A-A244-9C6C-F7D22AD0412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6ECECEC-A604-674B-9E47-899545286A9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4963" y="1808164"/>
            <a:ext cx="5400675" cy="2112962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83CE50F4-B348-124E-9658-FD310BEA116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77001" y="1808164"/>
            <a:ext cx="5380035" cy="2112962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A1C128EC-B66E-F240-ACED-2D00956CF2C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34963" y="4195763"/>
            <a:ext cx="5400675" cy="2112962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D27FAEBA-7B19-9C4B-91C6-D3B606EC21D4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477001" y="4195763"/>
            <a:ext cx="5380035" cy="2112962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98593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F48A0-28A7-BD4E-8212-0CC75E8F0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>
            <a:noAutofit/>
          </a:bodyPr>
          <a:lstStyle>
            <a:lvl1pPr>
              <a:defRPr>
                <a:solidFill>
                  <a:srgbClr val="DC756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989E8F-5D53-8A40-AC8A-190FDE5841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/>
          <a:p>
            <a:fld id="{F2532D7D-421A-A244-9C6C-F7D22AD0412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61B9E6-B422-E348-A794-E09631FEDF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5400675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(14pt)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3DBD3CFB-DD82-0647-9777-97514C1556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7001" y="1808163"/>
            <a:ext cx="5380037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(14pt)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BEEB384-46C6-004F-86F5-590F1212EDC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4963" y="4195762"/>
            <a:ext cx="5400675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(14pt)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3E9F2967-C8FD-E24B-A708-4236EC763F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7001" y="4195762"/>
            <a:ext cx="5380037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(14pt)</a:t>
            </a:r>
          </a:p>
        </p:txBody>
      </p:sp>
    </p:spTree>
    <p:extLst>
      <p:ext uri="{BB962C8B-B14F-4D97-AF65-F5344CB8AC3E}">
        <p14:creationId xmlns:p14="http://schemas.microsoft.com/office/powerpoint/2010/main" val="295848628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86A96C8-E874-7A4F-8E9F-3AC990AA6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3600000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AC6C462-14F1-C64B-BB02-86F265C59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7036" y="1808163"/>
            <a:ext cx="7200000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172B574D-291A-6342-AE1B-1C1EF8E7A45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4963" y="2349500"/>
            <a:ext cx="3600000" cy="395922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25C2D048-1450-774A-8D8F-C9FC1A1599C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657036" y="2349500"/>
            <a:ext cx="7200000" cy="395922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98049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68300"/>
            <a:ext cx="11522073" cy="1322388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86A96C8-E874-7A4F-8E9F-3AC990AA6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7200000" cy="360000"/>
          </a:xfrm>
        </p:spPr>
        <p:txBody>
          <a:bodyPr vert="horz" lIns="0" tIns="0" rIns="0" bIns="0" rtlCol="0">
            <a:noAutofit/>
          </a:bodyPr>
          <a:lstStyle>
            <a:lvl1pPr>
              <a:defRPr lang="en-US" b="1" dirty="0">
                <a:solidFill>
                  <a:srgbClr val="EA6E68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Header (16pt)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AC6C462-14F1-C64B-BB02-86F265C59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57036" y="1808163"/>
            <a:ext cx="3600000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172B574D-291A-6342-AE1B-1C1EF8E7A45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4963" y="2349500"/>
            <a:ext cx="7200000" cy="3959225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25C2D048-1450-774A-8D8F-C9FC1A1599C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257036" y="2349500"/>
            <a:ext cx="3600000" cy="395922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7993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with Headers Shaded R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8074AED-F96D-C64F-A782-5788DEE8F312}"/>
              </a:ext>
            </a:extLst>
          </p:cNvPr>
          <p:cNvSpPr/>
          <p:nvPr userDrawn="1"/>
        </p:nvSpPr>
        <p:spPr>
          <a:xfrm>
            <a:off x="7895999" y="0"/>
            <a:ext cx="4296001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733">
              <a:latin typeface="FontAwesom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368300"/>
            <a:ext cx="7200000" cy="1322388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86A96C8-E874-7A4F-8E9F-3AC990AA6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7200000" cy="360000"/>
          </a:xfrm>
        </p:spPr>
        <p:txBody>
          <a:bodyPr vert="horz" lIns="0" tIns="0" rIns="0" bIns="0" rtlCol="0">
            <a:noAutofit/>
          </a:bodyPr>
          <a:lstStyle>
            <a:lvl1pPr>
              <a:defRPr lang="en-US" b="1" dirty="0">
                <a:solidFill>
                  <a:srgbClr val="EA6E68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Header (16pt)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AC6C462-14F1-C64B-BB02-86F265C59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57036" y="1808163"/>
            <a:ext cx="3600000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172B574D-291A-6342-AE1B-1C1EF8E7A45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4963" y="2349500"/>
            <a:ext cx="7200000" cy="3959225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25C2D048-1450-774A-8D8F-C9FC1A1599C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257036" y="2349500"/>
            <a:ext cx="3600000" cy="39592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77533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with Headers Shaded L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CFD13DD-0547-3C49-BB32-32822D74F5DD}"/>
              </a:ext>
            </a:extLst>
          </p:cNvPr>
          <p:cNvSpPr/>
          <p:nvPr userDrawn="1"/>
        </p:nvSpPr>
        <p:spPr>
          <a:xfrm>
            <a:off x="-19525" y="0"/>
            <a:ext cx="7915521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733">
              <a:latin typeface="FontAwesom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68300"/>
            <a:ext cx="11522073" cy="1322388"/>
          </a:xfrm>
        </p:spPr>
        <p:txBody>
          <a:bodyPr>
            <a:no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86A96C8-E874-7A4F-8E9F-3AC990AA6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7200000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AC6C462-14F1-C64B-BB02-86F265C59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57036" y="1808163"/>
            <a:ext cx="3600000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172B574D-291A-6342-AE1B-1C1EF8E7A45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4963" y="2349500"/>
            <a:ext cx="7200000" cy="39592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25C2D048-1450-774A-8D8F-C9FC1A1599C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257036" y="2349500"/>
            <a:ext cx="3600000" cy="395922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22" name="Group 2">
            <a:extLst>
              <a:ext uri="{FF2B5EF4-FFF2-40B4-BE49-F238E27FC236}">
                <a16:creationId xmlns:a16="http://schemas.microsoft.com/office/drawing/2014/main" id="{DF0459AD-3E46-AD45-86C9-19E52F5682F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308725"/>
            <a:ext cx="1206128" cy="412750"/>
            <a:chOff x="2999397" y="2007425"/>
            <a:chExt cx="4161231" cy="1498092"/>
          </a:xfrm>
        </p:grpSpPr>
        <p:pic>
          <p:nvPicPr>
            <p:cNvPr id="23" name="Image">
              <a:extLst>
                <a:ext uri="{FF2B5EF4-FFF2-40B4-BE49-F238E27FC236}">
                  <a16:creationId xmlns:a16="http://schemas.microsoft.com/office/drawing/2014/main" id="{E27B0788-98EA-1842-B6C5-96384885EF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9092" y="2403984"/>
              <a:ext cx="525043" cy="713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Image">
              <a:extLst>
                <a:ext uri="{FF2B5EF4-FFF2-40B4-BE49-F238E27FC236}">
                  <a16:creationId xmlns:a16="http://schemas.microsoft.com/office/drawing/2014/main" id="{0B7F2CDA-0E18-F941-9190-0618C62579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2999" y="2403989"/>
              <a:ext cx="620699" cy="713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Image">
              <a:extLst>
                <a:ext uri="{FF2B5EF4-FFF2-40B4-BE49-F238E27FC236}">
                  <a16:creationId xmlns:a16="http://schemas.microsoft.com/office/drawing/2014/main" id="{927A2842-FCFC-4F4A-892E-5B67FF1D9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4443" y="2411717"/>
              <a:ext cx="559029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Image">
              <a:extLst>
                <a:ext uri="{FF2B5EF4-FFF2-40B4-BE49-F238E27FC236}">
                  <a16:creationId xmlns:a16="http://schemas.microsoft.com/office/drawing/2014/main" id="{519DBDF0-1F6C-3A43-A563-03924569E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3733" y="2411716"/>
              <a:ext cx="613257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Image">
              <a:extLst>
                <a:ext uri="{FF2B5EF4-FFF2-40B4-BE49-F238E27FC236}">
                  <a16:creationId xmlns:a16="http://schemas.microsoft.com/office/drawing/2014/main" id="{0074D30E-6841-3F4E-BC5A-917DBBB7A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9397" y="2007425"/>
              <a:ext cx="4161231" cy="1498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472486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6 with Headers Shaded L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58E40E4-A587-0D4F-B42E-AC284A750A06}"/>
              </a:ext>
            </a:extLst>
          </p:cNvPr>
          <p:cNvSpPr/>
          <p:nvPr userDrawn="1"/>
        </p:nvSpPr>
        <p:spPr>
          <a:xfrm>
            <a:off x="0" y="0"/>
            <a:ext cx="2495997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733">
              <a:latin typeface="FontAwesome" pitchFamily="2" charset="0"/>
            </a:endParaRP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86A96C8-E874-7A4F-8E9F-3AC990AA6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1800000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172B574D-291A-6342-AE1B-1C1EF8E7A45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4963" y="2349500"/>
            <a:ext cx="1800000" cy="39592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036" y="368300"/>
            <a:ext cx="9000000" cy="1322388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AC6C462-14F1-C64B-BB02-86F265C59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57038" y="1808163"/>
            <a:ext cx="9000000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rgbClr val="EA6E68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25C2D048-1450-774A-8D8F-C9FC1A1599C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857038" y="2349500"/>
            <a:ext cx="9000000" cy="395922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10" name="Group 2">
            <a:extLst>
              <a:ext uri="{FF2B5EF4-FFF2-40B4-BE49-F238E27FC236}">
                <a16:creationId xmlns:a16="http://schemas.microsoft.com/office/drawing/2014/main" id="{B6B1E88F-6F78-A34E-A306-B8B400E6A90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4963" y="6308725"/>
            <a:ext cx="1206128" cy="412750"/>
            <a:chOff x="2999397" y="2007425"/>
            <a:chExt cx="4161231" cy="1498092"/>
          </a:xfrm>
        </p:grpSpPr>
        <p:pic>
          <p:nvPicPr>
            <p:cNvPr id="11" name="Image">
              <a:extLst>
                <a:ext uri="{FF2B5EF4-FFF2-40B4-BE49-F238E27FC236}">
                  <a16:creationId xmlns:a16="http://schemas.microsoft.com/office/drawing/2014/main" id="{81DB9260-B4D4-7944-AC71-714DBD972B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9092" y="2403984"/>
              <a:ext cx="525043" cy="713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Image">
              <a:extLst>
                <a:ext uri="{FF2B5EF4-FFF2-40B4-BE49-F238E27FC236}">
                  <a16:creationId xmlns:a16="http://schemas.microsoft.com/office/drawing/2014/main" id="{31F6099C-1F88-9449-8726-4BFC4A79A2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2999" y="2403989"/>
              <a:ext cx="620699" cy="713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Image">
              <a:extLst>
                <a:ext uri="{FF2B5EF4-FFF2-40B4-BE49-F238E27FC236}">
                  <a16:creationId xmlns:a16="http://schemas.microsoft.com/office/drawing/2014/main" id="{3DCBEB06-2372-144D-A4FD-7AC887844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4443" y="2411717"/>
              <a:ext cx="559029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Image">
              <a:extLst>
                <a:ext uri="{FF2B5EF4-FFF2-40B4-BE49-F238E27FC236}">
                  <a16:creationId xmlns:a16="http://schemas.microsoft.com/office/drawing/2014/main" id="{7B81519F-76D7-0344-8955-2FB2EEDFDA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3733" y="2411716"/>
              <a:ext cx="613257" cy="706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Image">
              <a:extLst>
                <a:ext uri="{FF2B5EF4-FFF2-40B4-BE49-F238E27FC236}">
                  <a16:creationId xmlns:a16="http://schemas.microsoft.com/office/drawing/2014/main" id="{BE3F8902-02C6-F04F-8609-85D7A8132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9397" y="2007425"/>
              <a:ext cx="4161231" cy="1498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1186369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/6 with Headers Shaded R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03F7FF4-75DD-1C4E-8D60-E2790DA21D2C}"/>
              </a:ext>
            </a:extLst>
          </p:cNvPr>
          <p:cNvSpPr/>
          <p:nvPr userDrawn="1"/>
        </p:nvSpPr>
        <p:spPr>
          <a:xfrm>
            <a:off x="9696003" y="0"/>
            <a:ext cx="2495997" cy="6858000"/>
          </a:xfrm>
          <a:prstGeom prst="rect">
            <a:avLst/>
          </a:prstGeom>
          <a:solidFill>
            <a:srgbClr val="DB7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733">
              <a:latin typeface="FontAwesom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379FDD-EFC3-C34D-A299-57E0BD4C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368300"/>
            <a:ext cx="9000000" cy="1322388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A80A8-16FD-B24D-99FE-0591A20F8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86A96C8-E874-7A4F-8E9F-3AC990AA65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3" y="1808163"/>
            <a:ext cx="9000000" cy="360000"/>
          </a:xfrm>
        </p:spPr>
        <p:txBody>
          <a:bodyPr vert="horz" lIns="0" tIns="0" rIns="0" bIns="0" rtlCol="0">
            <a:noAutofit/>
          </a:bodyPr>
          <a:lstStyle>
            <a:lvl1pPr>
              <a:defRPr lang="en-US" b="1" dirty="0">
                <a:solidFill>
                  <a:srgbClr val="EA6E68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Header (16pt)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AC6C462-14F1-C64B-BB02-86F265C59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57036" y="1808163"/>
            <a:ext cx="1800000" cy="36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Header (16pt)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172B574D-291A-6342-AE1B-1C1EF8E7A45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4963" y="2349500"/>
            <a:ext cx="9000000" cy="3959225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25C2D048-1450-774A-8D8F-C9FC1A1599C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0057036" y="2349500"/>
            <a:ext cx="1800000" cy="39592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7776934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HS tri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5EA1B1-C611-DF42-ABBE-0CC074D343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51DA775-C5DE-B94A-B05D-F5F671A20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1054" y="368300"/>
            <a:ext cx="7575983" cy="1322388"/>
          </a:xfrm>
        </p:spPr>
        <p:txBody>
          <a:bodyPr vert="horz" lIns="0" tIns="0" rIns="0" bIns="0" rtlCol="0" anchor="t" anchorCtr="0">
            <a:noAutofit/>
          </a:bodyPr>
          <a:lstStyle>
            <a:lvl1pPr algn="ctr"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E60D7C68-96E2-4F40-B9A6-7C9948154355}"/>
              </a:ext>
            </a:extLst>
          </p:cNvPr>
          <p:cNvSpPr/>
          <p:nvPr userDrawn="1"/>
        </p:nvSpPr>
        <p:spPr>
          <a:xfrm rot="10800000" flipH="1">
            <a:off x="0" y="0"/>
            <a:ext cx="3884467" cy="6857999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 defTabSz="914354" fontAlgn="auto">
              <a:spcBef>
                <a:spcPts val="0"/>
              </a:spcBef>
              <a:spcAft>
                <a:spcPts val="0"/>
              </a:spcAft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337025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HS Tri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5EA1B1-C611-DF42-ABBE-0CC074D343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14EB1CC-2B10-844C-9960-A2D6F5741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368300"/>
            <a:ext cx="8052578" cy="1322388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0B554939-9C79-5B4C-B3AB-BB7AE594730A}"/>
              </a:ext>
            </a:extLst>
          </p:cNvPr>
          <p:cNvSpPr/>
          <p:nvPr userDrawn="1"/>
        </p:nvSpPr>
        <p:spPr>
          <a:xfrm rot="10800000">
            <a:off x="8307532" y="0"/>
            <a:ext cx="3884467" cy="6857999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 defTabSz="914354" fontAlgn="auto">
              <a:spcBef>
                <a:spcPts val="0"/>
              </a:spcBef>
              <a:spcAft>
                <a:spcPts val="0"/>
              </a:spcAft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08409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EBF71-793A-440A-922C-1CBEC40F9778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98DC-2EF7-4B34-A789-AD3A4CDEB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55999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D8A02F0C-108C-4C10-8E5E-E9CE667B8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83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300484-36C0-4D8F-B9F6-6D7064394BF6}"/>
              </a:ext>
            </a:extLst>
          </p:cNvPr>
          <p:cNvCxnSpPr/>
          <p:nvPr userDrawn="1"/>
        </p:nvCxnSpPr>
        <p:spPr>
          <a:xfrm>
            <a:off x="4714875" y="1133476"/>
            <a:ext cx="2762250" cy="0"/>
          </a:xfrm>
          <a:prstGeom prst="line">
            <a:avLst/>
          </a:prstGeom>
          <a:ln w="1905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cture Placeholder 12">
            <a:extLst>
              <a:ext uri="{FF2B5EF4-FFF2-40B4-BE49-F238E27FC236}">
                <a16:creationId xmlns:a16="http://schemas.microsoft.com/office/drawing/2014/main" id="{26D413F4-7709-4F59-AEE1-C25CA27685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69701" y="1771969"/>
            <a:ext cx="2865447" cy="1472630"/>
          </a:xfrm>
          <a:prstGeom prst="rect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18" name="Picture Placeholder 12">
            <a:extLst>
              <a:ext uri="{FF2B5EF4-FFF2-40B4-BE49-F238E27FC236}">
                <a16:creationId xmlns:a16="http://schemas.microsoft.com/office/drawing/2014/main" id="{1A8DFA1C-7C8B-4EE9-BB64-F2EEA3A57CA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861185" y="3328166"/>
            <a:ext cx="2865600" cy="1472630"/>
          </a:xfrm>
          <a:prstGeom prst="rect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19" name="Picture Placeholder 12">
            <a:extLst>
              <a:ext uri="{FF2B5EF4-FFF2-40B4-BE49-F238E27FC236}">
                <a16:creationId xmlns:a16="http://schemas.microsoft.com/office/drawing/2014/main" id="{0BBFA473-3E07-43EF-B6B0-B7945E6EDFC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472898" y="4875918"/>
            <a:ext cx="2865600" cy="1472630"/>
          </a:xfrm>
          <a:prstGeom prst="rect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9742406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2">
            <a:extLst>
              <a:ext uri="{FF2B5EF4-FFF2-40B4-BE49-F238E27FC236}">
                <a16:creationId xmlns:a16="http://schemas.microsoft.com/office/drawing/2014/main" id="{26D413F4-7709-4F59-AEE1-C25CA27685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72898" y="501969"/>
            <a:ext cx="2865600" cy="1472630"/>
          </a:xfrm>
          <a:prstGeom prst="rect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18" name="Picture Placeholder 12">
            <a:extLst>
              <a:ext uri="{FF2B5EF4-FFF2-40B4-BE49-F238E27FC236}">
                <a16:creationId xmlns:a16="http://schemas.microsoft.com/office/drawing/2014/main" id="{1A8DFA1C-7C8B-4EE9-BB64-F2EEA3A57CA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853565" y="2007366"/>
            <a:ext cx="2865600" cy="1472630"/>
          </a:xfrm>
          <a:prstGeom prst="rect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19" name="Picture Placeholder 12">
            <a:extLst>
              <a:ext uri="{FF2B5EF4-FFF2-40B4-BE49-F238E27FC236}">
                <a16:creationId xmlns:a16="http://schemas.microsoft.com/office/drawing/2014/main" id="{0BBFA473-3E07-43EF-B6B0-B7945E6EDFC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472898" y="3366462"/>
            <a:ext cx="2865600" cy="1472630"/>
          </a:xfrm>
          <a:prstGeom prst="rect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EDA2F4B1-16F1-4670-A88D-2FF1F9E5AE0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853565" y="4882864"/>
            <a:ext cx="2865600" cy="1472630"/>
          </a:xfrm>
          <a:prstGeom prst="rect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178397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2">
            <a:extLst>
              <a:ext uri="{FF2B5EF4-FFF2-40B4-BE49-F238E27FC236}">
                <a16:creationId xmlns:a16="http://schemas.microsoft.com/office/drawing/2014/main" id="{26D413F4-7709-4F59-AEE1-C25CA27685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72898" y="590869"/>
            <a:ext cx="2865600" cy="1472630"/>
          </a:xfrm>
          <a:prstGeom prst="rect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18" name="Picture Placeholder 12">
            <a:extLst>
              <a:ext uri="{FF2B5EF4-FFF2-40B4-BE49-F238E27FC236}">
                <a16:creationId xmlns:a16="http://schemas.microsoft.com/office/drawing/2014/main" id="{1A8DFA1C-7C8B-4EE9-BB64-F2EEA3A57CA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868805" y="2159766"/>
            <a:ext cx="2865600" cy="1472630"/>
          </a:xfrm>
          <a:prstGeom prst="rect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19" name="Picture Placeholder 12">
            <a:extLst>
              <a:ext uri="{FF2B5EF4-FFF2-40B4-BE49-F238E27FC236}">
                <a16:creationId xmlns:a16="http://schemas.microsoft.com/office/drawing/2014/main" id="{0BBFA473-3E07-43EF-B6B0-B7945E6EDFC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472898" y="3607762"/>
            <a:ext cx="2865600" cy="1472630"/>
          </a:xfrm>
          <a:prstGeom prst="rect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6276091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2330748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290FAE-D57C-7946-81D0-169E3AA532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86839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88570-22D2-6A47-BBDF-01EE8FAFB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bIns="0" anchor="t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AB2111-B35F-1A4A-8812-FB050E9AD9B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01705E96-0A05-434E-BE96-11B7DC23AD9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1808163"/>
            <a:ext cx="11522073" cy="4500562"/>
          </a:xfrm>
          <a:prstGeom prst="rect">
            <a:avLst/>
          </a:prstGeom>
        </p:spPr>
        <p:txBody>
          <a:bodyPr/>
          <a:lstStyle>
            <a:lvl1pPr marL="180975" indent="-180975">
              <a:tabLst/>
              <a:defRPr/>
            </a:lvl1pPr>
            <a:lvl2pPr marL="361950" indent="-180975">
              <a:tabLst/>
              <a:defRPr/>
            </a:lvl2pPr>
            <a:lvl3pPr marL="534988" indent="-173038">
              <a:tabLst/>
              <a:defRPr/>
            </a:lvl3pPr>
            <a:lvl4pPr marL="715963" indent="-180975">
              <a:tabLst/>
              <a:defRPr/>
            </a:lvl4pPr>
            <a:lvl5pPr marL="890588" indent="-174625">
              <a:tabLst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F1AFD34-04C8-3340-AE2C-4DB600D555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40117896"/>
      </p:ext>
    </p:extLst>
  </p:cSld>
  <p:clrMapOvr>
    <a:masterClrMapping/>
  </p:clrMapOvr>
  <p:hf sldNum="0" hdr="0" ftr="0" dt="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F48A0-28A7-BD4E-8212-0CC75E8F0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>
            <a:lvl1pPr>
              <a:defRPr>
                <a:solidFill>
                  <a:srgbClr val="DC756D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989E8F-5D53-8A40-AC8A-190FDE5841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32D7D-421A-A244-9C6C-F7D22AD0412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6ECECEC-A604-674B-9E47-899545286A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963" y="1808164"/>
            <a:ext cx="5400675" cy="21129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83CE50F4-B348-124E-9658-FD310BEA116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77001" y="1808164"/>
            <a:ext cx="5400675" cy="21129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A1C128EC-B66E-F240-ACED-2D00956CF2C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4963" y="4195763"/>
            <a:ext cx="5400675" cy="21129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D27FAEBA-7B19-9C4B-91C6-D3B606EC21D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477001" y="4195763"/>
            <a:ext cx="5400675" cy="21129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4C4D6211-55B0-344E-BF03-425EE5DAE8C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531938" y="6489699"/>
            <a:ext cx="7802960" cy="231775"/>
          </a:xfrm>
        </p:spPr>
        <p:txBody>
          <a:bodyPr vert="horz" lIns="91440" tIns="45720" rIns="91440" bIns="45720" rtlCol="0" anchor="b"/>
          <a:lstStyle>
            <a:lvl1pPr marL="0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2762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741362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190625" indent="0">
              <a:buNone/>
              <a:defRPr lang="en-GB" sz="10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654175" indent="0">
              <a:buNone/>
              <a:defRPr lang="en-GB" sz="1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marL="0" lvl="0" defTabSz="91440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7945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5.png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26" Type="http://schemas.openxmlformats.org/officeDocument/2006/relationships/slideLayout" Target="../slideLayouts/slideLayout55.xml"/><Relationship Id="rId39" Type="http://schemas.openxmlformats.org/officeDocument/2006/relationships/image" Target="../media/image4.png"/><Relationship Id="rId21" Type="http://schemas.openxmlformats.org/officeDocument/2006/relationships/slideLayout" Target="../slideLayouts/slideLayout50.xml"/><Relationship Id="rId34" Type="http://schemas.openxmlformats.org/officeDocument/2006/relationships/slideLayout" Target="../slideLayouts/slideLayout63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5" Type="http://schemas.openxmlformats.org/officeDocument/2006/relationships/slideLayout" Target="../slideLayouts/slideLayout54.xml"/><Relationship Id="rId33" Type="http://schemas.openxmlformats.org/officeDocument/2006/relationships/slideLayout" Target="../slideLayouts/slideLayout62.xml"/><Relationship Id="rId38" Type="http://schemas.openxmlformats.org/officeDocument/2006/relationships/image" Target="../media/image3.png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slideLayout" Target="../slideLayouts/slideLayout49.xml"/><Relationship Id="rId29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53.xml"/><Relationship Id="rId32" Type="http://schemas.openxmlformats.org/officeDocument/2006/relationships/slideLayout" Target="../slideLayouts/slideLayout61.xml"/><Relationship Id="rId37" Type="http://schemas.openxmlformats.org/officeDocument/2006/relationships/image" Target="../media/image2.png"/><Relationship Id="rId40" Type="http://schemas.openxmlformats.org/officeDocument/2006/relationships/image" Target="../media/image5.png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23" Type="http://schemas.openxmlformats.org/officeDocument/2006/relationships/slideLayout" Target="../slideLayouts/slideLayout52.xml"/><Relationship Id="rId28" Type="http://schemas.openxmlformats.org/officeDocument/2006/relationships/slideLayout" Target="../slideLayouts/slideLayout57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31" Type="http://schemas.openxmlformats.org/officeDocument/2006/relationships/slideLayout" Target="../slideLayouts/slideLayout60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slideLayout" Target="../slideLayouts/slideLayout51.xml"/><Relationship Id="rId27" Type="http://schemas.openxmlformats.org/officeDocument/2006/relationships/slideLayout" Target="../slideLayouts/slideLayout56.xml"/><Relationship Id="rId30" Type="http://schemas.openxmlformats.org/officeDocument/2006/relationships/slideLayout" Target="../slideLayouts/slideLayout59.xml"/><Relationship Id="rId35" Type="http://schemas.openxmlformats.org/officeDocument/2006/relationships/theme" Target="../theme/theme2.xml"/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6.xml"/><Relationship Id="rId18" Type="http://schemas.openxmlformats.org/officeDocument/2006/relationships/slideLayout" Target="../slideLayouts/slideLayout81.xml"/><Relationship Id="rId26" Type="http://schemas.openxmlformats.org/officeDocument/2006/relationships/slideLayout" Target="../slideLayouts/slideLayout89.xml"/><Relationship Id="rId39" Type="http://schemas.openxmlformats.org/officeDocument/2006/relationships/image" Target="../media/image5.png"/><Relationship Id="rId21" Type="http://schemas.openxmlformats.org/officeDocument/2006/relationships/slideLayout" Target="../slideLayouts/slideLayout84.xml"/><Relationship Id="rId34" Type="http://schemas.openxmlformats.org/officeDocument/2006/relationships/theme" Target="../theme/theme3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17" Type="http://schemas.openxmlformats.org/officeDocument/2006/relationships/slideLayout" Target="../slideLayouts/slideLayout80.xml"/><Relationship Id="rId25" Type="http://schemas.openxmlformats.org/officeDocument/2006/relationships/slideLayout" Target="../slideLayouts/slideLayout88.xml"/><Relationship Id="rId33" Type="http://schemas.openxmlformats.org/officeDocument/2006/relationships/slideLayout" Target="../slideLayouts/slideLayout96.xml"/><Relationship Id="rId38" Type="http://schemas.openxmlformats.org/officeDocument/2006/relationships/image" Target="../media/image4.png"/><Relationship Id="rId2" Type="http://schemas.openxmlformats.org/officeDocument/2006/relationships/slideLayout" Target="../slideLayouts/slideLayout65.xml"/><Relationship Id="rId16" Type="http://schemas.openxmlformats.org/officeDocument/2006/relationships/slideLayout" Target="../slideLayouts/slideLayout79.xml"/><Relationship Id="rId20" Type="http://schemas.openxmlformats.org/officeDocument/2006/relationships/slideLayout" Target="../slideLayouts/slideLayout83.xml"/><Relationship Id="rId29" Type="http://schemas.openxmlformats.org/officeDocument/2006/relationships/slideLayout" Target="../slideLayouts/slideLayout92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24" Type="http://schemas.openxmlformats.org/officeDocument/2006/relationships/slideLayout" Target="../slideLayouts/slideLayout87.xml"/><Relationship Id="rId32" Type="http://schemas.openxmlformats.org/officeDocument/2006/relationships/slideLayout" Target="../slideLayouts/slideLayout95.xml"/><Relationship Id="rId37" Type="http://schemas.openxmlformats.org/officeDocument/2006/relationships/image" Target="../media/image3.png"/><Relationship Id="rId5" Type="http://schemas.openxmlformats.org/officeDocument/2006/relationships/slideLayout" Target="../slideLayouts/slideLayout68.xml"/><Relationship Id="rId15" Type="http://schemas.openxmlformats.org/officeDocument/2006/relationships/slideLayout" Target="../slideLayouts/slideLayout78.xml"/><Relationship Id="rId23" Type="http://schemas.openxmlformats.org/officeDocument/2006/relationships/slideLayout" Target="../slideLayouts/slideLayout86.xml"/><Relationship Id="rId28" Type="http://schemas.openxmlformats.org/officeDocument/2006/relationships/slideLayout" Target="../slideLayouts/slideLayout91.xml"/><Relationship Id="rId36" Type="http://schemas.openxmlformats.org/officeDocument/2006/relationships/image" Target="../media/image2.png"/><Relationship Id="rId10" Type="http://schemas.openxmlformats.org/officeDocument/2006/relationships/slideLayout" Target="../slideLayouts/slideLayout73.xml"/><Relationship Id="rId19" Type="http://schemas.openxmlformats.org/officeDocument/2006/relationships/slideLayout" Target="../slideLayouts/slideLayout82.xml"/><Relationship Id="rId31" Type="http://schemas.openxmlformats.org/officeDocument/2006/relationships/slideLayout" Target="../slideLayouts/slideLayout94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Relationship Id="rId22" Type="http://schemas.openxmlformats.org/officeDocument/2006/relationships/slideLayout" Target="../slideLayouts/slideLayout85.xml"/><Relationship Id="rId27" Type="http://schemas.openxmlformats.org/officeDocument/2006/relationships/slideLayout" Target="../slideLayouts/slideLayout90.xml"/><Relationship Id="rId30" Type="http://schemas.openxmlformats.org/officeDocument/2006/relationships/slideLayout" Target="../slideLayouts/slideLayout93.xml"/><Relationship Id="rId35" Type="http://schemas.openxmlformats.org/officeDocument/2006/relationships/image" Target="../media/image1.png"/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09.xml"/><Relationship Id="rId18" Type="http://schemas.openxmlformats.org/officeDocument/2006/relationships/slideLayout" Target="../slideLayouts/slideLayout114.xml"/><Relationship Id="rId26" Type="http://schemas.openxmlformats.org/officeDocument/2006/relationships/slideLayout" Target="../slideLayouts/slideLayout122.xml"/><Relationship Id="rId39" Type="http://schemas.openxmlformats.org/officeDocument/2006/relationships/image" Target="../media/image3.png"/><Relationship Id="rId21" Type="http://schemas.openxmlformats.org/officeDocument/2006/relationships/slideLayout" Target="../slideLayouts/slideLayout117.xml"/><Relationship Id="rId34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98.xml"/><Relationship Id="rId16" Type="http://schemas.openxmlformats.org/officeDocument/2006/relationships/slideLayout" Target="../slideLayouts/slideLayout112.xml"/><Relationship Id="rId20" Type="http://schemas.openxmlformats.org/officeDocument/2006/relationships/slideLayout" Target="../slideLayouts/slideLayout116.xml"/><Relationship Id="rId29" Type="http://schemas.openxmlformats.org/officeDocument/2006/relationships/slideLayout" Target="../slideLayouts/slideLayout125.xml"/><Relationship Id="rId41" Type="http://schemas.openxmlformats.org/officeDocument/2006/relationships/image" Target="../media/image5.png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24" Type="http://schemas.openxmlformats.org/officeDocument/2006/relationships/slideLayout" Target="../slideLayouts/slideLayout120.xml"/><Relationship Id="rId32" Type="http://schemas.openxmlformats.org/officeDocument/2006/relationships/slideLayout" Target="../slideLayouts/slideLayout128.xml"/><Relationship Id="rId37" Type="http://schemas.openxmlformats.org/officeDocument/2006/relationships/image" Target="../media/image1.png"/><Relationship Id="rId40" Type="http://schemas.openxmlformats.org/officeDocument/2006/relationships/image" Target="../media/image4.png"/><Relationship Id="rId5" Type="http://schemas.openxmlformats.org/officeDocument/2006/relationships/slideLayout" Target="../slideLayouts/slideLayout101.xml"/><Relationship Id="rId15" Type="http://schemas.openxmlformats.org/officeDocument/2006/relationships/slideLayout" Target="../slideLayouts/slideLayout111.xml"/><Relationship Id="rId23" Type="http://schemas.openxmlformats.org/officeDocument/2006/relationships/slideLayout" Target="../slideLayouts/slideLayout119.xml"/><Relationship Id="rId28" Type="http://schemas.openxmlformats.org/officeDocument/2006/relationships/slideLayout" Target="../slideLayouts/slideLayout124.xml"/><Relationship Id="rId36" Type="http://schemas.openxmlformats.org/officeDocument/2006/relationships/theme" Target="../theme/theme4.xml"/><Relationship Id="rId10" Type="http://schemas.openxmlformats.org/officeDocument/2006/relationships/slideLayout" Target="../slideLayouts/slideLayout106.xml"/><Relationship Id="rId19" Type="http://schemas.openxmlformats.org/officeDocument/2006/relationships/slideLayout" Target="../slideLayouts/slideLayout115.xml"/><Relationship Id="rId31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slideLayout" Target="../slideLayouts/slideLayout110.xml"/><Relationship Id="rId22" Type="http://schemas.openxmlformats.org/officeDocument/2006/relationships/slideLayout" Target="../slideLayouts/slideLayout118.xml"/><Relationship Id="rId27" Type="http://schemas.openxmlformats.org/officeDocument/2006/relationships/slideLayout" Target="../slideLayouts/slideLayout123.xml"/><Relationship Id="rId30" Type="http://schemas.openxmlformats.org/officeDocument/2006/relationships/slideLayout" Target="../slideLayouts/slideLayout126.xml"/><Relationship Id="rId35" Type="http://schemas.openxmlformats.org/officeDocument/2006/relationships/slideLayout" Target="../slideLayouts/slideLayout131.xml"/><Relationship Id="rId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8.xml"/><Relationship Id="rId17" Type="http://schemas.openxmlformats.org/officeDocument/2006/relationships/slideLayout" Target="../slideLayouts/slideLayout113.xml"/><Relationship Id="rId25" Type="http://schemas.openxmlformats.org/officeDocument/2006/relationships/slideLayout" Target="../slideLayouts/slideLayout121.xml"/><Relationship Id="rId33" Type="http://schemas.openxmlformats.org/officeDocument/2006/relationships/slideLayout" Target="../slideLayouts/slideLayout129.xml"/><Relationship Id="rId38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D40B1E-2E5C-A14D-BE05-34E2BB58F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68300"/>
            <a:ext cx="11522073" cy="132238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36FB3-4DA3-934C-8AEC-9252D6B489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058400" y="6489700"/>
            <a:ext cx="1798635" cy="231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F2532D7D-421A-A244-9C6C-F7D22AD04122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730532F-8DE3-A049-AC2F-E218F3B8A7E7}"/>
              </a:ext>
            </a:extLst>
          </p:cNvPr>
          <p:cNvGrpSpPr/>
          <p:nvPr/>
        </p:nvGrpSpPr>
        <p:grpSpPr>
          <a:xfrm>
            <a:off x="334965" y="6308725"/>
            <a:ext cx="1197268" cy="412750"/>
            <a:chOff x="215899" y="6168550"/>
            <a:chExt cx="1463675" cy="504592"/>
          </a:xfrm>
        </p:grpSpPr>
        <p:pic>
          <p:nvPicPr>
            <p:cNvPr id="36" name="Image">
              <a:extLst>
                <a:ext uri="{FF2B5EF4-FFF2-40B4-BE49-F238E27FC236}">
                  <a16:creationId xmlns:a16="http://schemas.microsoft.com/office/drawing/2014/main" id="{ED5C99BE-4128-794C-913B-EDFD052007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8497" y="6302112"/>
              <a:ext cx="184684" cy="240451"/>
            </a:xfrm>
            <a:prstGeom prst="rect">
              <a:avLst/>
            </a:prstGeom>
          </p:spPr>
        </p:pic>
        <p:pic>
          <p:nvPicPr>
            <p:cNvPr id="37" name="Image">
              <a:extLst>
                <a:ext uri="{FF2B5EF4-FFF2-40B4-BE49-F238E27FC236}">
                  <a16:creationId xmlns:a16="http://schemas.microsoft.com/office/drawing/2014/main" id="{3E3EFE66-4F26-2D4C-8C8E-4563CAA548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6090" y="6302115"/>
              <a:ext cx="218332" cy="240451"/>
            </a:xfrm>
            <a:prstGeom prst="rect">
              <a:avLst/>
            </a:prstGeom>
          </p:spPr>
        </p:pic>
        <p:pic>
          <p:nvPicPr>
            <p:cNvPr id="38" name="Image">
              <a:extLst>
                <a:ext uri="{FF2B5EF4-FFF2-40B4-BE49-F238E27FC236}">
                  <a16:creationId xmlns:a16="http://schemas.microsoft.com/office/drawing/2014/main" id="{487D13D1-07DA-9A4A-8964-15AC5A25FE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5029" y="6304722"/>
              <a:ext cx="196631" cy="237938"/>
            </a:xfrm>
            <a:prstGeom prst="rect">
              <a:avLst/>
            </a:prstGeom>
          </p:spPr>
        </p:pic>
        <p:pic>
          <p:nvPicPr>
            <p:cNvPr id="39" name="Image">
              <a:extLst>
                <a:ext uri="{FF2B5EF4-FFF2-40B4-BE49-F238E27FC236}">
                  <a16:creationId xmlns:a16="http://schemas.microsoft.com/office/drawing/2014/main" id="{342CBFCB-3FD9-1A4E-9BDB-E5E90C8A5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9695" y="6304725"/>
              <a:ext cx="215695" cy="237938"/>
            </a:xfrm>
            <a:prstGeom prst="rect">
              <a:avLst/>
            </a:prstGeom>
          </p:spPr>
        </p:pic>
        <p:pic>
          <p:nvPicPr>
            <p:cNvPr id="40" name="Image">
              <a:extLst>
                <a:ext uri="{FF2B5EF4-FFF2-40B4-BE49-F238E27FC236}">
                  <a16:creationId xmlns:a16="http://schemas.microsoft.com/office/drawing/2014/main" id="{F94B6F12-BC36-4A4E-84B9-AEA003AE6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899" y="6168550"/>
              <a:ext cx="1463675" cy="504592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A63598B-C7FD-E849-B2E3-3ACD60BDFE3A}"/>
              </a:ext>
            </a:extLst>
          </p:cNvPr>
          <p:cNvGrpSpPr/>
          <p:nvPr userDrawn="1"/>
        </p:nvGrpSpPr>
        <p:grpSpPr>
          <a:xfrm>
            <a:off x="334965" y="6308725"/>
            <a:ext cx="1197268" cy="412750"/>
            <a:chOff x="215899" y="6168550"/>
            <a:chExt cx="1463675" cy="504592"/>
          </a:xfrm>
        </p:grpSpPr>
        <p:pic>
          <p:nvPicPr>
            <p:cNvPr id="12" name="Image">
              <a:extLst>
                <a:ext uri="{FF2B5EF4-FFF2-40B4-BE49-F238E27FC236}">
                  <a16:creationId xmlns:a16="http://schemas.microsoft.com/office/drawing/2014/main" id="{4C28CD22-0C14-1A42-AE70-4B77E58F748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8497" y="6302112"/>
              <a:ext cx="184684" cy="240451"/>
            </a:xfrm>
            <a:prstGeom prst="rect">
              <a:avLst/>
            </a:prstGeom>
          </p:spPr>
        </p:pic>
        <p:pic>
          <p:nvPicPr>
            <p:cNvPr id="13" name="Image">
              <a:extLst>
                <a:ext uri="{FF2B5EF4-FFF2-40B4-BE49-F238E27FC236}">
                  <a16:creationId xmlns:a16="http://schemas.microsoft.com/office/drawing/2014/main" id="{0D9DF79C-50CA-3B4C-A6D8-8E0503340E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6090" y="6302115"/>
              <a:ext cx="218332" cy="240451"/>
            </a:xfrm>
            <a:prstGeom prst="rect">
              <a:avLst/>
            </a:prstGeom>
          </p:spPr>
        </p:pic>
        <p:pic>
          <p:nvPicPr>
            <p:cNvPr id="14" name="Image">
              <a:extLst>
                <a:ext uri="{FF2B5EF4-FFF2-40B4-BE49-F238E27FC236}">
                  <a16:creationId xmlns:a16="http://schemas.microsoft.com/office/drawing/2014/main" id="{CCE1D9CB-68F4-AC4A-AFF7-360F087D2BB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5029" y="6304722"/>
              <a:ext cx="196631" cy="237938"/>
            </a:xfrm>
            <a:prstGeom prst="rect">
              <a:avLst/>
            </a:prstGeom>
          </p:spPr>
        </p:pic>
        <p:pic>
          <p:nvPicPr>
            <p:cNvPr id="15" name="Image">
              <a:extLst>
                <a:ext uri="{FF2B5EF4-FFF2-40B4-BE49-F238E27FC236}">
                  <a16:creationId xmlns:a16="http://schemas.microsoft.com/office/drawing/2014/main" id="{7670E861-6A43-2C46-97ED-E94E620B2F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9695" y="6304725"/>
              <a:ext cx="215695" cy="237938"/>
            </a:xfrm>
            <a:prstGeom prst="rect">
              <a:avLst/>
            </a:prstGeom>
          </p:spPr>
        </p:pic>
        <p:pic>
          <p:nvPicPr>
            <p:cNvPr id="16" name="Image">
              <a:extLst>
                <a:ext uri="{FF2B5EF4-FFF2-40B4-BE49-F238E27FC236}">
                  <a16:creationId xmlns:a16="http://schemas.microsoft.com/office/drawing/2014/main" id="{0EF70AD6-3012-DC41-B692-22472D0D6B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899" y="6168550"/>
              <a:ext cx="1463675" cy="504592"/>
            </a:xfrm>
            <a:prstGeom prst="rect">
              <a:avLst/>
            </a:prstGeom>
          </p:spPr>
        </p:pic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0AFD77-02B4-CC42-9435-E170074F80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2" y="1808163"/>
            <a:ext cx="11520000" cy="450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0334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3" r:id="rId9"/>
    <p:sldLayoutId id="2147483715" r:id="rId10"/>
    <p:sldLayoutId id="2147483712" r:id="rId11"/>
    <p:sldLayoutId id="2147483731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32" r:id="rId21"/>
    <p:sldLayoutId id="2147483724" r:id="rId22"/>
    <p:sldLayoutId id="2147483725" r:id="rId23"/>
    <p:sldLayoutId id="2147483726" r:id="rId24"/>
    <p:sldLayoutId id="2147483727" r:id="rId25"/>
    <p:sldLayoutId id="2147483728" r:id="rId26"/>
    <p:sldLayoutId id="2147483729" r:id="rId27"/>
    <p:sldLayoutId id="2147483730" r:id="rId28"/>
    <p:sldLayoutId id="2147483769" r:id="rId2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Aquawax Medium" panose="02000503020000020004" pitchFamily="2" charset="77"/>
          <a:ea typeface="Lato" panose="020F0502020204030203" pitchFamily="34" charset="0"/>
          <a:cs typeface="Lato" panose="020F0502020204030203" pitchFamily="34" charset="0"/>
        </a:defRPr>
      </a:lvl1pPr>
    </p:titleStyle>
    <p:bodyStyle>
      <a:lvl1pPr marL="180000" marR="0" indent="-180000" algn="l" defTabSz="1800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1pPr>
      <a:lvl2pPr marL="361950" marR="0" indent="-180975" algn="l" defTabSz="1800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System Font Regular"/>
        <a:buChar char="−"/>
        <a:tabLst/>
        <a:defRPr sz="160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2pPr>
      <a:lvl3pPr marL="534988" marR="0" indent="-173038" algn="l" defTabSz="1800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Courier New" panose="02070309020205020404" pitchFamily="49" charset="0"/>
        <a:buChar char="o"/>
        <a:tabLst/>
        <a:defRPr sz="160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3pPr>
      <a:lvl4pPr marL="715963" marR="0" indent="-180975" algn="l" defTabSz="1800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4pPr>
      <a:lvl5pPr marL="890588" marR="0" indent="-174625" algn="l" defTabSz="1800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System Font Regular"/>
        <a:buChar char="−"/>
        <a:tabLst/>
        <a:defRPr sz="160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>
          <p15:clr>
            <a:srgbClr val="F26B43"/>
          </p15:clr>
        </p15:guide>
        <p15:guide id="2" pos="211">
          <p15:clr>
            <a:srgbClr val="F26B43"/>
          </p15:clr>
        </p15:guide>
        <p15:guide id="3" pos="7469">
          <p15:clr>
            <a:srgbClr val="F26B43"/>
          </p15:clr>
        </p15:guide>
        <p15:guide id="4" orient="horz" pos="4088">
          <p15:clr>
            <a:srgbClr val="F26B43"/>
          </p15:clr>
        </p15:guide>
        <p15:guide id="5" orient="horz" pos="1139">
          <p15:clr>
            <a:srgbClr val="F26B43"/>
          </p15:clr>
        </p15:guide>
        <p15:guide id="6" orient="horz" pos="1480" userDrawn="1">
          <p15:clr>
            <a:srgbClr val="F26B43"/>
          </p15:clr>
        </p15:guide>
        <p15:guide id="7" pos="3613">
          <p15:clr>
            <a:srgbClr val="F26B43"/>
          </p15:clr>
        </p15:guide>
        <p15:guide id="8" pos="4067">
          <p15:clr>
            <a:srgbClr val="F26B43"/>
          </p15:clr>
        </p15:guide>
        <p15:guide id="9" orient="horz" pos="397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D40B1E-2E5C-A14D-BE05-34E2BB58F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68300"/>
            <a:ext cx="11522073" cy="132238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 noProof="0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36FB3-4DA3-934C-8AEC-9252D6B489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058400" y="6489700"/>
            <a:ext cx="1798635" cy="231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F2532D7D-421A-A244-9C6C-F7D22AD04122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730532F-8DE3-A049-AC2F-E218F3B8A7E7}"/>
              </a:ext>
            </a:extLst>
          </p:cNvPr>
          <p:cNvGrpSpPr/>
          <p:nvPr/>
        </p:nvGrpSpPr>
        <p:grpSpPr>
          <a:xfrm>
            <a:off x="334965" y="6308725"/>
            <a:ext cx="1197268" cy="412750"/>
            <a:chOff x="215899" y="6168550"/>
            <a:chExt cx="1463675" cy="504592"/>
          </a:xfrm>
        </p:grpSpPr>
        <p:pic>
          <p:nvPicPr>
            <p:cNvPr id="36" name="Image">
              <a:extLst>
                <a:ext uri="{FF2B5EF4-FFF2-40B4-BE49-F238E27FC236}">
                  <a16:creationId xmlns:a16="http://schemas.microsoft.com/office/drawing/2014/main" id="{ED5C99BE-4128-794C-913B-EDFD052007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8497" y="6302112"/>
              <a:ext cx="184684" cy="240451"/>
            </a:xfrm>
            <a:prstGeom prst="rect">
              <a:avLst/>
            </a:prstGeom>
          </p:spPr>
        </p:pic>
        <p:pic>
          <p:nvPicPr>
            <p:cNvPr id="37" name="Image">
              <a:extLst>
                <a:ext uri="{FF2B5EF4-FFF2-40B4-BE49-F238E27FC236}">
                  <a16:creationId xmlns:a16="http://schemas.microsoft.com/office/drawing/2014/main" id="{3E3EFE66-4F26-2D4C-8C8E-4563CAA548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6090" y="6302115"/>
              <a:ext cx="218332" cy="240451"/>
            </a:xfrm>
            <a:prstGeom prst="rect">
              <a:avLst/>
            </a:prstGeom>
          </p:spPr>
        </p:pic>
        <p:pic>
          <p:nvPicPr>
            <p:cNvPr id="38" name="Image">
              <a:extLst>
                <a:ext uri="{FF2B5EF4-FFF2-40B4-BE49-F238E27FC236}">
                  <a16:creationId xmlns:a16="http://schemas.microsoft.com/office/drawing/2014/main" id="{487D13D1-07DA-9A4A-8964-15AC5A25FE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5029" y="6304722"/>
              <a:ext cx="196631" cy="237938"/>
            </a:xfrm>
            <a:prstGeom prst="rect">
              <a:avLst/>
            </a:prstGeom>
          </p:spPr>
        </p:pic>
        <p:pic>
          <p:nvPicPr>
            <p:cNvPr id="39" name="Image">
              <a:extLst>
                <a:ext uri="{FF2B5EF4-FFF2-40B4-BE49-F238E27FC236}">
                  <a16:creationId xmlns:a16="http://schemas.microsoft.com/office/drawing/2014/main" id="{342CBFCB-3FD9-1A4E-9BDB-E5E90C8A5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9695" y="6304725"/>
              <a:ext cx="215695" cy="237938"/>
            </a:xfrm>
            <a:prstGeom prst="rect">
              <a:avLst/>
            </a:prstGeom>
          </p:spPr>
        </p:pic>
        <p:pic>
          <p:nvPicPr>
            <p:cNvPr id="40" name="Image">
              <a:extLst>
                <a:ext uri="{FF2B5EF4-FFF2-40B4-BE49-F238E27FC236}">
                  <a16:creationId xmlns:a16="http://schemas.microsoft.com/office/drawing/2014/main" id="{F94B6F12-BC36-4A4E-84B9-AEA003AE6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899" y="6168550"/>
              <a:ext cx="1463675" cy="504592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A63598B-C7FD-E849-B2E3-3ACD60BDFE3A}"/>
              </a:ext>
            </a:extLst>
          </p:cNvPr>
          <p:cNvGrpSpPr/>
          <p:nvPr userDrawn="1"/>
        </p:nvGrpSpPr>
        <p:grpSpPr>
          <a:xfrm>
            <a:off x="334965" y="6308725"/>
            <a:ext cx="1197268" cy="412750"/>
            <a:chOff x="215899" y="6168550"/>
            <a:chExt cx="1463675" cy="504592"/>
          </a:xfrm>
        </p:grpSpPr>
        <p:pic>
          <p:nvPicPr>
            <p:cNvPr id="12" name="Image">
              <a:extLst>
                <a:ext uri="{FF2B5EF4-FFF2-40B4-BE49-F238E27FC236}">
                  <a16:creationId xmlns:a16="http://schemas.microsoft.com/office/drawing/2014/main" id="{4C28CD22-0C14-1A42-AE70-4B77E58F748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8497" y="6302112"/>
              <a:ext cx="184684" cy="240451"/>
            </a:xfrm>
            <a:prstGeom prst="rect">
              <a:avLst/>
            </a:prstGeom>
          </p:spPr>
        </p:pic>
        <p:pic>
          <p:nvPicPr>
            <p:cNvPr id="13" name="Image">
              <a:extLst>
                <a:ext uri="{FF2B5EF4-FFF2-40B4-BE49-F238E27FC236}">
                  <a16:creationId xmlns:a16="http://schemas.microsoft.com/office/drawing/2014/main" id="{0D9DF79C-50CA-3B4C-A6D8-8E0503340E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6090" y="6302115"/>
              <a:ext cx="218332" cy="240451"/>
            </a:xfrm>
            <a:prstGeom prst="rect">
              <a:avLst/>
            </a:prstGeom>
          </p:spPr>
        </p:pic>
        <p:pic>
          <p:nvPicPr>
            <p:cNvPr id="14" name="Image">
              <a:extLst>
                <a:ext uri="{FF2B5EF4-FFF2-40B4-BE49-F238E27FC236}">
                  <a16:creationId xmlns:a16="http://schemas.microsoft.com/office/drawing/2014/main" id="{CCE1D9CB-68F4-AC4A-AFF7-360F087D2BB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5029" y="6304722"/>
              <a:ext cx="196631" cy="237938"/>
            </a:xfrm>
            <a:prstGeom prst="rect">
              <a:avLst/>
            </a:prstGeom>
          </p:spPr>
        </p:pic>
        <p:pic>
          <p:nvPicPr>
            <p:cNvPr id="15" name="Image">
              <a:extLst>
                <a:ext uri="{FF2B5EF4-FFF2-40B4-BE49-F238E27FC236}">
                  <a16:creationId xmlns:a16="http://schemas.microsoft.com/office/drawing/2014/main" id="{7670E861-6A43-2C46-97ED-E94E620B2F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9695" y="6304725"/>
              <a:ext cx="215695" cy="237938"/>
            </a:xfrm>
            <a:prstGeom prst="rect">
              <a:avLst/>
            </a:prstGeom>
          </p:spPr>
        </p:pic>
        <p:pic>
          <p:nvPicPr>
            <p:cNvPr id="16" name="Image">
              <a:extLst>
                <a:ext uri="{FF2B5EF4-FFF2-40B4-BE49-F238E27FC236}">
                  <a16:creationId xmlns:a16="http://schemas.microsoft.com/office/drawing/2014/main" id="{0EF70AD6-3012-DC41-B692-22472D0D6B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899" y="6168550"/>
              <a:ext cx="1463675" cy="504592"/>
            </a:xfrm>
            <a:prstGeom prst="rect">
              <a:avLst/>
            </a:prstGeom>
          </p:spPr>
        </p:pic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0AFD77-02B4-CC42-9435-E170074F80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2" y="1808163"/>
            <a:ext cx="11520000" cy="450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804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46" r:id="rId13"/>
    <p:sldLayoutId id="2147483747" r:id="rId14"/>
    <p:sldLayoutId id="2147483748" r:id="rId15"/>
    <p:sldLayoutId id="2147483749" r:id="rId16"/>
    <p:sldLayoutId id="2147483750" r:id="rId17"/>
    <p:sldLayoutId id="2147483751" r:id="rId18"/>
    <p:sldLayoutId id="2147483752" r:id="rId19"/>
    <p:sldLayoutId id="2147483753" r:id="rId20"/>
    <p:sldLayoutId id="2147483754" r:id="rId21"/>
    <p:sldLayoutId id="2147483755" r:id="rId22"/>
    <p:sldLayoutId id="2147483756" r:id="rId23"/>
    <p:sldLayoutId id="2147483757" r:id="rId24"/>
    <p:sldLayoutId id="2147483758" r:id="rId25"/>
    <p:sldLayoutId id="2147483759" r:id="rId26"/>
    <p:sldLayoutId id="2147483760" r:id="rId27"/>
    <p:sldLayoutId id="2147483761" r:id="rId28"/>
    <p:sldLayoutId id="2147483762" r:id="rId29"/>
    <p:sldLayoutId id="2147483763" r:id="rId30"/>
    <p:sldLayoutId id="2147483764" r:id="rId31"/>
    <p:sldLayoutId id="2147483765" r:id="rId32"/>
    <p:sldLayoutId id="2147483766" r:id="rId33"/>
    <p:sldLayoutId id="2147483768" r:id="rId3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Aquawax Medium" panose="02000503020000020004" pitchFamily="2" charset="77"/>
          <a:ea typeface="Lato" panose="020F0502020204030203" pitchFamily="34" charset="0"/>
          <a:cs typeface="Lato" panose="020F0502020204030203" pitchFamily="34" charset="0"/>
        </a:defRPr>
      </a:lvl1pPr>
    </p:titleStyle>
    <p:bodyStyle>
      <a:lvl1pPr marL="180000" marR="0" indent="-180000" algn="l" defTabSz="1800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1pPr>
      <a:lvl2pPr marL="361950" marR="0" indent="-180975" algn="l" defTabSz="1800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System Font Regular"/>
        <a:buChar char="−"/>
        <a:tabLst/>
        <a:defRPr sz="160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2pPr>
      <a:lvl3pPr marL="534988" marR="0" indent="-173038" algn="l" defTabSz="1800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Courier New" panose="02070309020205020404" pitchFamily="49" charset="0"/>
        <a:buChar char="o"/>
        <a:tabLst/>
        <a:defRPr sz="160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3pPr>
      <a:lvl4pPr marL="715963" marR="0" indent="-180975" algn="l" defTabSz="1800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4pPr>
      <a:lvl5pPr marL="890588" marR="0" indent="-174625" algn="l" defTabSz="180000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System Font Regular"/>
        <a:buChar char="−"/>
        <a:tabLst/>
        <a:defRPr sz="160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>
          <p15:clr>
            <a:srgbClr val="F26B43"/>
          </p15:clr>
        </p15:guide>
        <p15:guide id="2" pos="211">
          <p15:clr>
            <a:srgbClr val="F26B43"/>
          </p15:clr>
        </p15:guide>
        <p15:guide id="3" pos="7469">
          <p15:clr>
            <a:srgbClr val="F26B43"/>
          </p15:clr>
        </p15:guide>
        <p15:guide id="4" orient="horz" pos="4088">
          <p15:clr>
            <a:srgbClr val="F26B43"/>
          </p15:clr>
        </p15:guide>
        <p15:guide id="5" orient="horz" pos="1139">
          <p15:clr>
            <a:srgbClr val="F26B43"/>
          </p15:clr>
        </p15:guide>
        <p15:guide id="6" orient="horz" pos="1480">
          <p15:clr>
            <a:srgbClr val="F26B43"/>
          </p15:clr>
        </p15:guide>
        <p15:guide id="7" pos="3613">
          <p15:clr>
            <a:srgbClr val="F26B43"/>
          </p15:clr>
        </p15:guide>
        <p15:guide id="8" pos="4067">
          <p15:clr>
            <a:srgbClr val="F26B43"/>
          </p15:clr>
        </p15:guide>
        <p15:guide id="9" orient="horz" pos="397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334963" y="368300"/>
            <a:ext cx="11522073" cy="132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sldNum" idx="12"/>
          </p:nvPr>
        </p:nvSpPr>
        <p:spPr>
          <a:xfrm>
            <a:off x="10058400" y="6489700"/>
            <a:ext cx="1798635" cy="2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  <p:grpSp>
        <p:nvGrpSpPr>
          <p:cNvPr id="12" name="Google Shape;12;p10"/>
          <p:cNvGrpSpPr/>
          <p:nvPr/>
        </p:nvGrpSpPr>
        <p:grpSpPr>
          <a:xfrm>
            <a:off x="334965" y="6308725"/>
            <a:ext cx="1197268" cy="412750"/>
            <a:chOff x="215899" y="6168550"/>
            <a:chExt cx="1463675" cy="504592"/>
          </a:xfrm>
        </p:grpSpPr>
        <p:pic>
          <p:nvPicPr>
            <p:cNvPr id="13" name="Google Shape;13;p10"/>
            <p:cNvPicPr preferRelativeResize="0"/>
            <p:nvPr/>
          </p:nvPicPr>
          <p:blipFill rotWithShape="1">
            <a:blip r:embed="rId35">
              <a:alphaModFix/>
            </a:blip>
            <a:srcRect/>
            <a:stretch/>
          </p:blipFill>
          <p:spPr>
            <a:xfrm>
              <a:off x="458497" y="6302112"/>
              <a:ext cx="184684" cy="2404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14;p10"/>
            <p:cNvPicPr preferRelativeResize="0"/>
            <p:nvPr/>
          </p:nvPicPr>
          <p:blipFill rotWithShape="1">
            <a:blip r:embed="rId36">
              <a:alphaModFix/>
            </a:blip>
            <a:srcRect/>
            <a:stretch/>
          </p:blipFill>
          <p:spPr>
            <a:xfrm>
              <a:off x="706090" y="6302115"/>
              <a:ext cx="218332" cy="2404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5;p10"/>
            <p:cNvPicPr preferRelativeResize="0"/>
            <p:nvPr/>
          </p:nvPicPr>
          <p:blipFill rotWithShape="1">
            <a:blip r:embed="rId37">
              <a:alphaModFix/>
            </a:blip>
            <a:srcRect/>
            <a:stretch/>
          </p:blipFill>
          <p:spPr>
            <a:xfrm>
              <a:off x="995029" y="6304722"/>
              <a:ext cx="196631" cy="2379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16;p10"/>
            <p:cNvPicPr preferRelativeResize="0"/>
            <p:nvPr/>
          </p:nvPicPr>
          <p:blipFill rotWithShape="1">
            <a:blip r:embed="rId38">
              <a:alphaModFix/>
            </a:blip>
            <a:srcRect/>
            <a:stretch/>
          </p:blipFill>
          <p:spPr>
            <a:xfrm>
              <a:off x="1279695" y="6304725"/>
              <a:ext cx="215695" cy="2379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17;p10"/>
            <p:cNvPicPr preferRelativeResize="0"/>
            <p:nvPr/>
          </p:nvPicPr>
          <p:blipFill rotWithShape="1">
            <a:blip r:embed="rId39">
              <a:alphaModFix/>
            </a:blip>
            <a:srcRect/>
            <a:stretch/>
          </p:blipFill>
          <p:spPr>
            <a:xfrm>
              <a:off x="215899" y="6168550"/>
              <a:ext cx="1463675" cy="50459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" name="Google Shape;18;p10"/>
          <p:cNvGrpSpPr/>
          <p:nvPr/>
        </p:nvGrpSpPr>
        <p:grpSpPr>
          <a:xfrm>
            <a:off x="334965" y="6308725"/>
            <a:ext cx="1197268" cy="412750"/>
            <a:chOff x="215899" y="6168550"/>
            <a:chExt cx="1463675" cy="504592"/>
          </a:xfrm>
        </p:grpSpPr>
        <p:pic>
          <p:nvPicPr>
            <p:cNvPr id="19" name="Google Shape;19;p10"/>
            <p:cNvPicPr preferRelativeResize="0"/>
            <p:nvPr/>
          </p:nvPicPr>
          <p:blipFill rotWithShape="1">
            <a:blip r:embed="rId35">
              <a:alphaModFix/>
            </a:blip>
            <a:srcRect/>
            <a:stretch/>
          </p:blipFill>
          <p:spPr>
            <a:xfrm>
              <a:off x="458497" y="6302112"/>
              <a:ext cx="184684" cy="2404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20;p10"/>
            <p:cNvPicPr preferRelativeResize="0"/>
            <p:nvPr/>
          </p:nvPicPr>
          <p:blipFill rotWithShape="1">
            <a:blip r:embed="rId36">
              <a:alphaModFix/>
            </a:blip>
            <a:srcRect/>
            <a:stretch/>
          </p:blipFill>
          <p:spPr>
            <a:xfrm>
              <a:off x="706090" y="6302115"/>
              <a:ext cx="218332" cy="2404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1;p10"/>
            <p:cNvPicPr preferRelativeResize="0"/>
            <p:nvPr/>
          </p:nvPicPr>
          <p:blipFill rotWithShape="1">
            <a:blip r:embed="rId37">
              <a:alphaModFix/>
            </a:blip>
            <a:srcRect/>
            <a:stretch/>
          </p:blipFill>
          <p:spPr>
            <a:xfrm>
              <a:off x="995029" y="6304722"/>
              <a:ext cx="196631" cy="2379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22;p10"/>
            <p:cNvPicPr preferRelativeResize="0"/>
            <p:nvPr/>
          </p:nvPicPr>
          <p:blipFill rotWithShape="1">
            <a:blip r:embed="rId38">
              <a:alphaModFix/>
            </a:blip>
            <a:srcRect/>
            <a:stretch/>
          </p:blipFill>
          <p:spPr>
            <a:xfrm>
              <a:off x="1279695" y="6304725"/>
              <a:ext cx="215695" cy="2379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23;p10"/>
            <p:cNvPicPr preferRelativeResize="0"/>
            <p:nvPr/>
          </p:nvPicPr>
          <p:blipFill rotWithShape="1">
            <a:blip r:embed="rId39">
              <a:alphaModFix/>
            </a:blip>
            <a:srcRect/>
            <a:stretch/>
          </p:blipFill>
          <p:spPr>
            <a:xfrm>
              <a:off x="215899" y="6168550"/>
              <a:ext cx="1463675" cy="50459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" name="Google Shape;24;p10"/>
          <p:cNvSpPr txBox="1">
            <a:spLocks noGrp="1"/>
          </p:cNvSpPr>
          <p:nvPr>
            <p:ph type="body" idx="1"/>
          </p:nvPr>
        </p:nvSpPr>
        <p:spPr>
          <a:xfrm>
            <a:off x="334962" y="1808163"/>
            <a:ext cx="11520000" cy="4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−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−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040289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  <p:sldLayoutId id="2147483786" r:id="rId15"/>
    <p:sldLayoutId id="2147483787" r:id="rId16"/>
    <p:sldLayoutId id="2147483788" r:id="rId17"/>
    <p:sldLayoutId id="2147483789" r:id="rId18"/>
    <p:sldLayoutId id="2147483790" r:id="rId19"/>
    <p:sldLayoutId id="2147483791" r:id="rId20"/>
    <p:sldLayoutId id="2147483792" r:id="rId21"/>
    <p:sldLayoutId id="2147483793" r:id="rId22"/>
    <p:sldLayoutId id="2147483794" r:id="rId23"/>
    <p:sldLayoutId id="2147483795" r:id="rId24"/>
    <p:sldLayoutId id="2147483796" r:id="rId25"/>
    <p:sldLayoutId id="2147483797" r:id="rId26"/>
    <p:sldLayoutId id="2147483798" r:id="rId27"/>
    <p:sldLayoutId id="2147483799" r:id="rId28"/>
    <p:sldLayoutId id="2147483800" r:id="rId29"/>
    <p:sldLayoutId id="2147483801" r:id="rId30"/>
    <p:sldLayoutId id="2147483802" r:id="rId31"/>
    <p:sldLayoutId id="2147483803" r:id="rId32"/>
    <p:sldLayoutId id="2147483805" r:id="rId3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>
          <p15:clr>
            <a:srgbClr val="F26B43"/>
          </p15:clr>
        </p15:guide>
        <p15:guide id="2" pos="211">
          <p15:clr>
            <a:srgbClr val="F26B43"/>
          </p15:clr>
        </p15:guide>
        <p15:guide id="3" pos="7469">
          <p15:clr>
            <a:srgbClr val="F26B43"/>
          </p15:clr>
        </p15:guide>
        <p15:guide id="4" orient="horz" pos="4088">
          <p15:clr>
            <a:srgbClr val="F26B43"/>
          </p15:clr>
        </p15:guide>
        <p15:guide id="5" orient="horz" pos="1139">
          <p15:clr>
            <a:srgbClr val="F26B43"/>
          </p15:clr>
        </p15:guide>
        <p15:guide id="6" orient="horz" pos="1480">
          <p15:clr>
            <a:srgbClr val="F26B43"/>
          </p15:clr>
        </p15:guide>
        <p15:guide id="7" pos="3613">
          <p15:clr>
            <a:srgbClr val="F26B43"/>
          </p15:clr>
        </p15:guide>
        <p15:guide id="8" pos="4067">
          <p15:clr>
            <a:srgbClr val="F26B43"/>
          </p15:clr>
        </p15:guide>
        <p15:guide id="9" orient="horz" pos="3974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D40B1E-2E5C-A14D-BE05-34E2BB58F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68300"/>
            <a:ext cx="11522073" cy="13223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4CCE79-6419-4F4C-AE26-D71C5D50C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825625"/>
            <a:ext cx="11522074" cy="44831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36FB3-4DA3-934C-8AEC-9252D6B489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89700"/>
            <a:ext cx="3246436" cy="231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2532D7D-421A-A244-9C6C-F7D22AD0412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730532F-8DE3-A049-AC2F-E218F3B8A7E7}"/>
              </a:ext>
            </a:extLst>
          </p:cNvPr>
          <p:cNvGrpSpPr/>
          <p:nvPr userDrawn="1"/>
        </p:nvGrpSpPr>
        <p:grpSpPr>
          <a:xfrm>
            <a:off x="334965" y="6308725"/>
            <a:ext cx="1197268" cy="412750"/>
            <a:chOff x="215899" y="6168550"/>
            <a:chExt cx="1463675" cy="504592"/>
          </a:xfrm>
        </p:grpSpPr>
        <p:pic>
          <p:nvPicPr>
            <p:cNvPr id="36" name="Image">
              <a:extLst>
                <a:ext uri="{FF2B5EF4-FFF2-40B4-BE49-F238E27FC236}">
                  <a16:creationId xmlns:a16="http://schemas.microsoft.com/office/drawing/2014/main" id="{ED5C99BE-4128-794C-913B-EDFD052007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8497" y="6302112"/>
              <a:ext cx="184684" cy="240451"/>
            </a:xfrm>
            <a:prstGeom prst="rect">
              <a:avLst/>
            </a:prstGeom>
          </p:spPr>
        </p:pic>
        <p:pic>
          <p:nvPicPr>
            <p:cNvPr id="37" name="Image">
              <a:extLst>
                <a:ext uri="{FF2B5EF4-FFF2-40B4-BE49-F238E27FC236}">
                  <a16:creationId xmlns:a16="http://schemas.microsoft.com/office/drawing/2014/main" id="{3E3EFE66-4F26-2D4C-8C8E-4563CAA548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6090" y="6302115"/>
              <a:ext cx="218332" cy="240451"/>
            </a:xfrm>
            <a:prstGeom prst="rect">
              <a:avLst/>
            </a:prstGeom>
          </p:spPr>
        </p:pic>
        <p:pic>
          <p:nvPicPr>
            <p:cNvPr id="38" name="Image">
              <a:extLst>
                <a:ext uri="{FF2B5EF4-FFF2-40B4-BE49-F238E27FC236}">
                  <a16:creationId xmlns:a16="http://schemas.microsoft.com/office/drawing/2014/main" id="{487D13D1-07DA-9A4A-8964-15AC5A25FE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5029" y="6304722"/>
              <a:ext cx="196631" cy="237938"/>
            </a:xfrm>
            <a:prstGeom prst="rect">
              <a:avLst/>
            </a:prstGeom>
          </p:spPr>
        </p:pic>
        <p:pic>
          <p:nvPicPr>
            <p:cNvPr id="39" name="Image">
              <a:extLst>
                <a:ext uri="{FF2B5EF4-FFF2-40B4-BE49-F238E27FC236}">
                  <a16:creationId xmlns:a16="http://schemas.microsoft.com/office/drawing/2014/main" id="{342CBFCB-3FD9-1A4E-9BDB-E5E90C8A51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9695" y="6304725"/>
              <a:ext cx="215695" cy="237938"/>
            </a:xfrm>
            <a:prstGeom prst="rect">
              <a:avLst/>
            </a:prstGeom>
          </p:spPr>
        </p:pic>
        <p:pic>
          <p:nvPicPr>
            <p:cNvPr id="40" name="Image">
              <a:extLst>
                <a:ext uri="{FF2B5EF4-FFF2-40B4-BE49-F238E27FC236}">
                  <a16:creationId xmlns:a16="http://schemas.microsoft.com/office/drawing/2014/main" id="{F94B6F12-BC36-4A4E-84B9-AEA003AE6A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899" y="6168550"/>
              <a:ext cx="1463675" cy="5045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4582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  <p:sldLayoutId id="2147483821" r:id="rId15"/>
    <p:sldLayoutId id="2147483822" r:id="rId16"/>
    <p:sldLayoutId id="2147483823" r:id="rId17"/>
    <p:sldLayoutId id="2147483824" r:id="rId18"/>
    <p:sldLayoutId id="2147483825" r:id="rId19"/>
    <p:sldLayoutId id="2147483826" r:id="rId20"/>
    <p:sldLayoutId id="2147483827" r:id="rId21"/>
    <p:sldLayoutId id="2147483828" r:id="rId22"/>
    <p:sldLayoutId id="2147483829" r:id="rId23"/>
    <p:sldLayoutId id="2147483830" r:id="rId24"/>
    <p:sldLayoutId id="2147483831" r:id="rId25"/>
    <p:sldLayoutId id="2147483832" r:id="rId26"/>
    <p:sldLayoutId id="2147483833" r:id="rId27"/>
    <p:sldLayoutId id="2147483834" r:id="rId28"/>
    <p:sldLayoutId id="2147483835" r:id="rId29"/>
    <p:sldLayoutId id="2147483836" r:id="rId30"/>
    <p:sldLayoutId id="2147483837" r:id="rId31"/>
    <p:sldLayoutId id="2147483838" r:id="rId32"/>
    <p:sldLayoutId id="2147483839" r:id="rId33"/>
    <p:sldLayoutId id="2147483840" r:id="rId34"/>
    <p:sldLayoutId id="2147483841" r:id="rId3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>
          <p15:clr>
            <a:srgbClr val="F26B43"/>
          </p15:clr>
        </p15:guide>
        <p15:guide id="2" pos="211">
          <p15:clr>
            <a:srgbClr val="F26B43"/>
          </p15:clr>
        </p15:guide>
        <p15:guide id="3" pos="7469">
          <p15:clr>
            <a:srgbClr val="F26B43"/>
          </p15:clr>
        </p15:guide>
        <p15:guide id="4" orient="horz" pos="4088">
          <p15:clr>
            <a:srgbClr val="F26B43"/>
          </p15:clr>
        </p15:guide>
        <p15:guide id="5" orient="horz" pos="1139">
          <p15:clr>
            <a:srgbClr val="F26B43"/>
          </p15:clr>
        </p15:guide>
        <p15:guide id="6" orient="horz" pos="1480">
          <p15:clr>
            <a:srgbClr val="F26B43"/>
          </p15:clr>
        </p15:guide>
        <p15:guide id="7" pos="3613">
          <p15:clr>
            <a:srgbClr val="F26B43"/>
          </p15:clr>
        </p15:guide>
        <p15:guide id="8" pos="4067">
          <p15:clr>
            <a:srgbClr val="F26B43"/>
          </p15:clr>
        </p15:guide>
        <p15:guide id="9" orient="horz" pos="397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19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AB9B"/>
        </a:solid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"/>
          <p:cNvSpPr txBox="1">
            <a:spLocks noGrp="1"/>
          </p:cNvSpPr>
          <p:nvPr>
            <p:ph type="ctrTitle"/>
          </p:nvPr>
        </p:nvSpPr>
        <p:spPr>
          <a:xfrm>
            <a:off x="3748870" y="4965032"/>
            <a:ext cx="4694260" cy="109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br>
              <a:rPr lang="en-GB" sz="2400" b="0" i="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GB" sz="2400" b="0" i="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GB" sz="2400" b="0" i="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GB" sz="2400" b="0" i="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GB" sz="2400" b="0" i="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GB" sz="2400" b="0" i="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GB" sz="2400" b="0" i="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GB" sz="2400" b="0" i="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PROGRAM OVERVIEW </a:t>
            </a:r>
            <a:br>
              <a:rPr lang="en-GB" sz="2400" b="0" i="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GB" sz="2400" b="0" i="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&amp; ACTION STEPS FOR DISTRICTS</a:t>
            </a:r>
            <a:endParaRPr sz="2400" b="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1C890E-B809-748E-163A-C3ACC0F5F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084" y="3200401"/>
            <a:ext cx="2333832" cy="15558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A646B5A0-3971-E341-9CB2-4777AF287A8D}"/>
              </a:ext>
            </a:extLst>
          </p:cNvPr>
          <p:cNvSpPr/>
          <p:nvPr/>
        </p:nvSpPr>
        <p:spPr>
          <a:xfrm>
            <a:off x="277940" y="6212232"/>
            <a:ext cx="1291722" cy="568394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7B5BF4-E45A-D68C-A27A-0C016ED73CF5}"/>
              </a:ext>
            </a:extLst>
          </p:cNvPr>
          <p:cNvSpPr/>
          <p:nvPr/>
        </p:nvSpPr>
        <p:spPr>
          <a:xfrm>
            <a:off x="2103968" y="1005692"/>
            <a:ext cx="81146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4385E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rPr>
              <a:t>Service objectives 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4385E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E813EA-1F0E-5EDE-48B1-4E9AA538EBA9}"/>
              </a:ext>
            </a:extLst>
          </p:cNvPr>
          <p:cNvSpPr txBox="1"/>
          <p:nvPr/>
        </p:nvSpPr>
        <p:spPr>
          <a:xfrm>
            <a:off x="1741726" y="1902797"/>
            <a:ext cx="8730265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6F3B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Cyber Risk Control Service 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Tools for members to manage their own risk 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On-going, continuous risk management - external and internal risks 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Real-time support via dedicated email and chat 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Provides simple, actionable and powerful insights with support from KYND’s cyber experts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DB746D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DB746D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6F3B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Extension of RESIG’s risk management practice 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6F3B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Provides RESIG with a constant, updated snapshot of the cyber security of members to provide insight on where to manage efforts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6F3B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6F3B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Underwriting performance and control 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Visibility of pool’s cyber exposure at any given time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Prioritized signals that enable more informed decisions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Track individual members cyber posture between renewals.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DB746D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A9CDA5-C74E-8236-DF0D-77DAA3BA78D1}"/>
              </a:ext>
            </a:extLst>
          </p:cNvPr>
          <p:cNvSpPr txBox="1"/>
          <p:nvPr/>
        </p:nvSpPr>
        <p:spPr>
          <a:xfrm>
            <a:off x="4674369" y="448964"/>
            <a:ext cx="29738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rPr>
              <a:t>WHAT IS KYND?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51AFAC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686453-5983-FBC5-D4B9-9CAFE41F2D26}"/>
              </a:ext>
            </a:extLst>
          </p:cNvPr>
          <p:cNvSpPr/>
          <p:nvPr/>
        </p:nvSpPr>
        <p:spPr>
          <a:xfrm>
            <a:off x="1445624" y="882581"/>
            <a:ext cx="93007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16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rPr>
              <a:t>KYND is a cyber risk management system that RESIG is providing this year as a benefit to all member districts</a:t>
            </a:r>
            <a:endParaRPr kumimoji="0" lang="en-US" sz="16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pic>
        <p:nvPicPr>
          <p:cNvPr id="6" name="Picture 5" descr="A black background with blue letters&#10;&#10;Description automatically generated">
            <a:extLst>
              <a:ext uri="{FF2B5EF4-FFF2-40B4-BE49-F238E27FC236}">
                <a16:creationId xmlns:a16="http://schemas.microsoft.com/office/drawing/2014/main" id="{C7907EEB-5895-6C15-0C08-4DE2B0B8E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7176" y="5513754"/>
            <a:ext cx="2822995" cy="116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323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A646B5A0-3971-E341-9CB2-4777AF287A8D}"/>
              </a:ext>
            </a:extLst>
          </p:cNvPr>
          <p:cNvSpPr/>
          <p:nvPr/>
        </p:nvSpPr>
        <p:spPr>
          <a:xfrm>
            <a:off x="277940" y="6212232"/>
            <a:ext cx="1291722" cy="568394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7B5BF4-E45A-D68C-A27A-0C016ED73CF5}"/>
              </a:ext>
            </a:extLst>
          </p:cNvPr>
          <p:cNvSpPr/>
          <p:nvPr/>
        </p:nvSpPr>
        <p:spPr>
          <a:xfrm>
            <a:off x="2103968" y="1005692"/>
            <a:ext cx="81146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4385E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rPr>
              <a:t>Service objectives 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4385E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E813EA-1F0E-5EDE-48B1-4E9AA538EBA9}"/>
              </a:ext>
            </a:extLst>
          </p:cNvPr>
          <p:cNvSpPr txBox="1"/>
          <p:nvPr/>
        </p:nvSpPr>
        <p:spPr>
          <a:xfrm>
            <a:off x="1357767" y="1344246"/>
            <a:ext cx="873026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6F3B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Log into </a:t>
            </a:r>
            <a:r>
              <a:rPr lang="en-GB" sz="2000" b="1" dirty="0">
                <a:solidFill>
                  <a:srgbClr val="006F3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y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6F3B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our KYND dashboard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Step 1 is just getting the right person logged in</a:t>
            </a:r>
            <a:r>
              <a:rPr lang="en-GB" sz="16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!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A9CDA5-C74E-8236-DF0D-77DAA3BA78D1}"/>
              </a:ext>
            </a:extLst>
          </p:cNvPr>
          <p:cNvSpPr txBox="1"/>
          <p:nvPr/>
        </p:nvSpPr>
        <p:spPr>
          <a:xfrm>
            <a:off x="2094472" y="509167"/>
            <a:ext cx="79351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GB" sz="2800" b="1" kern="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rPr>
              <a:t>WHAT STEPS ARE WE ASKING YOU TO TAKE?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51AFAC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4F3709-5DBF-455E-0C32-E352B70D0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0712" y="2253325"/>
            <a:ext cx="6542706" cy="4112035"/>
          </a:xfrm>
          <a:prstGeom prst="rect">
            <a:avLst/>
          </a:prstGeom>
        </p:spPr>
      </p:pic>
      <p:pic>
        <p:nvPicPr>
          <p:cNvPr id="6" name="Picture 5" descr="A black background with blue letters&#10;&#10;Description automatically generated">
            <a:extLst>
              <a:ext uri="{FF2B5EF4-FFF2-40B4-BE49-F238E27FC236}">
                <a16:creationId xmlns:a16="http://schemas.microsoft.com/office/drawing/2014/main" id="{4FC68AEF-425C-09E7-1D59-776733FA67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7176" y="5513754"/>
            <a:ext cx="2822995" cy="116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22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A646B5A0-3971-E341-9CB2-4777AF287A8D}"/>
              </a:ext>
            </a:extLst>
          </p:cNvPr>
          <p:cNvSpPr/>
          <p:nvPr/>
        </p:nvSpPr>
        <p:spPr>
          <a:xfrm>
            <a:off x="277940" y="6212232"/>
            <a:ext cx="1291722" cy="568394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7B5BF4-E45A-D68C-A27A-0C016ED73CF5}"/>
              </a:ext>
            </a:extLst>
          </p:cNvPr>
          <p:cNvSpPr/>
          <p:nvPr/>
        </p:nvSpPr>
        <p:spPr>
          <a:xfrm>
            <a:off x="2103968" y="1005692"/>
            <a:ext cx="81146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4385E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rPr>
              <a:t>Service objectives 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4385E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E813EA-1F0E-5EDE-48B1-4E9AA538EBA9}"/>
              </a:ext>
            </a:extLst>
          </p:cNvPr>
          <p:cNvSpPr txBox="1"/>
          <p:nvPr/>
        </p:nvSpPr>
        <p:spPr>
          <a:xfrm>
            <a:off x="1796182" y="1215018"/>
            <a:ext cx="873026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Tx/>
              <a:buNone/>
              <a:tabLst/>
              <a:defRPr/>
            </a:pPr>
            <a:r>
              <a:rPr lang="en-GB" sz="2000" b="1" dirty="0">
                <a:solidFill>
                  <a:srgbClr val="006F3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Answer question in your KYND dashboard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6F3B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Answer the questions in “Your Priorities”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Answer the questions in “Your Internal Security”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A9CDA5-C74E-8236-DF0D-77DAA3BA78D1}"/>
              </a:ext>
            </a:extLst>
          </p:cNvPr>
          <p:cNvSpPr txBox="1"/>
          <p:nvPr/>
        </p:nvSpPr>
        <p:spPr>
          <a:xfrm>
            <a:off x="2094472" y="509167"/>
            <a:ext cx="79351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GB" sz="2800" b="1" kern="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rPr>
              <a:t>WHAT STEPS ARE WE ASKING YOU TO TAKE?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51AFAC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773C37-BD3F-0C7B-A766-F360B7D953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2838" y="2288809"/>
            <a:ext cx="5496952" cy="18438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016F3A5-EEEB-703B-63E6-ECD4B2FC4B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239" y="4355301"/>
            <a:ext cx="2842761" cy="19550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363B37-4B60-E3C5-D8DB-DE56C921E6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1316" y="4378271"/>
            <a:ext cx="2842762" cy="1932119"/>
          </a:xfrm>
          <a:prstGeom prst="rect">
            <a:avLst/>
          </a:prstGeom>
        </p:spPr>
      </p:pic>
      <p:pic>
        <p:nvPicPr>
          <p:cNvPr id="12" name="Picture 11" descr="A black background with blue letters&#10;&#10;Description automatically generated">
            <a:extLst>
              <a:ext uri="{FF2B5EF4-FFF2-40B4-BE49-F238E27FC236}">
                <a16:creationId xmlns:a16="http://schemas.microsoft.com/office/drawing/2014/main" id="{CCF87AA6-BD26-A342-0DB7-4A2AD11300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7176" y="5513754"/>
            <a:ext cx="2822995" cy="116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265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A646B5A0-3971-E341-9CB2-4777AF287A8D}"/>
              </a:ext>
            </a:extLst>
          </p:cNvPr>
          <p:cNvSpPr/>
          <p:nvPr/>
        </p:nvSpPr>
        <p:spPr>
          <a:xfrm>
            <a:off x="277940" y="6212232"/>
            <a:ext cx="1291722" cy="568394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7B5BF4-E45A-D68C-A27A-0C016ED73CF5}"/>
              </a:ext>
            </a:extLst>
          </p:cNvPr>
          <p:cNvSpPr/>
          <p:nvPr/>
        </p:nvSpPr>
        <p:spPr>
          <a:xfrm>
            <a:off x="2103968" y="1005692"/>
            <a:ext cx="81146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4385E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rPr>
              <a:t>Service objectives 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4385E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E813EA-1F0E-5EDE-48B1-4E9AA538EBA9}"/>
              </a:ext>
            </a:extLst>
          </p:cNvPr>
          <p:cNvSpPr txBox="1"/>
          <p:nvPr/>
        </p:nvSpPr>
        <p:spPr>
          <a:xfrm>
            <a:off x="1796182" y="1367411"/>
            <a:ext cx="8730265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6F3B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Engage in a Ready Call with KYND &amp; RESIG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Once questions have been answered, KYND will reach out to set up a meeting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 the meeting they’ll discuss opportunities for improving your cyber security, based on the answers you’ve provided, as well as their monitoring of your domains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RESIG staff member will attend the call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>
              <a:buClr>
                <a:srgbClr val="51AFAC"/>
              </a:buClr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6F3B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Address any </a:t>
            </a:r>
            <a:r>
              <a:rPr lang="en-GB" sz="2000" b="1" dirty="0">
                <a:solidFill>
                  <a:srgbClr val="006F3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new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6F3B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2000" b="1" dirty="0">
                <a:solidFill>
                  <a:srgbClr val="006F3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suggestions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6F3B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t</a:t>
            </a:r>
            <a:r>
              <a:rPr lang="en-GB" sz="2000" b="1" dirty="0">
                <a:solidFill>
                  <a:srgbClr val="006F3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hat arise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6F3B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 algn="ctr">
              <a:buClr>
                <a:srgbClr val="51AFAC"/>
              </a:buClr>
              <a:buFont typeface="Arial" panose="020B0604020202020204" pitchFamily="34" charset="0"/>
              <a:buChar char="•"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After your </a:t>
            </a:r>
            <a:r>
              <a:rPr lang="en-GB" sz="16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Ready Call,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KYND will continuously monitor for changes</a:t>
            </a:r>
          </a:p>
          <a:p>
            <a:pPr marL="285750" indent="-285750" algn="ctr">
              <a:buClr>
                <a:srgbClr val="51AFAC"/>
              </a:buClr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RESIG or KYND may be in touch with action items as they come up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DB746D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A9CDA5-C74E-8236-DF0D-77DAA3BA78D1}"/>
              </a:ext>
            </a:extLst>
          </p:cNvPr>
          <p:cNvSpPr txBox="1"/>
          <p:nvPr/>
        </p:nvSpPr>
        <p:spPr>
          <a:xfrm>
            <a:off x="2094472" y="509167"/>
            <a:ext cx="79351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GB" sz="2800" b="1" kern="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rPr>
              <a:t>WHAT STEPS ARE WE ASKING YOU TO TAKE?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51AFAC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9A338E-0543-DC31-0CA2-171BB9C7E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5034" y="3885997"/>
            <a:ext cx="2681931" cy="2780351"/>
          </a:xfrm>
          <a:prstGeom prst="rect">
            <a:avLst/>
          </a:prstGeom>
        </p:spPr>
      </p:pic>
      <p:pic>
        <p:nvPicPr>
          <p:cNvPr id="8" name="Picture 7" descr="A black background with blue letters&#10;&#10;Description automatically generated">
            <a:extLst>
              <a:ext uri="{FF2B5EF4-FFF2-40B4-BE49-F238E27FC236}">
                <a16:creationId xmlns:a16="http://schemas.microsoft.com/office/drawing/2014/main" id="{5D59F074-AE15-3951-D4DD-B39B4D184A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7176" y="5513754"/>
            <a:ext cx="2822995" cy="116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40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AB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A646B5A0-3971-E341-9CB2-4777AF287A8D}"/>
              </a:ext>
            </a:extLst>
          </p:cNvPr>
          <p:cNvSpPr/>
          <p:nvPr/>
        </p:nvSpPr>
        <p:spPr>
          <a:xfrm>
            <a:off x="277940" y="6212232"/>
            <a:ext cx="1291722" cy="568394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E813EA-1F0E-5EDE-48B1-4E9AA538EBA9}"/>
              </a:ext>
            </a:extLst>
          </p:cNvPr>
          <p:cNvSpPr txBox="1"/>
          <p:nvPr/>
        </p:nvSpPr>
        <p:spPr>
          <a:xfrm>
            <a:off x="1796182" y="1367411"/>
            <a:ext cx="8730265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6F3B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Tx/>
              <a:buNone/>
              <a:tabLst/>
              <a:defRPr/>
            </a:pPr>
            <a:endParaRPr lang="en-GB" sz="2000" b="1" dirty="0">
              <a:solidFill>
                <a:srgbClr val="006F3B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Tx/>
              <a:buNone/>
              <a:tabLst/>
              <a:defRPr/>
            </a:pPr>
            <a:endParaRPr lang="en-GB" sz="2000" b="1" dirty="0">
              <a:solidFill>
                <a:srgbClr val="006F3B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Tx/>
              <a:buNone/>
              <a:tabLst/>
              <a:defRPr/>
            </a:pPr>
            <a:endParaRPr lang="en-GB" sz="2000" b="1" dirty="0">
              <a:solidFill>
                <a:srgbClr val="006F3B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6F3B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Chat directly with KYND through your Dashboard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DB746D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Tx/>
              <a:buNone/>
              <a:tabLst/>
              <a:defRPr/>
            </a:pPr>
            <a:endParaRPr lang="en-GB" sz="1600" b="1" dirty="0">
              <a:solidFill>
                <a:srgbClr val="DB746D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Tx/>
              <a:buNone/>
              <a:tabLst/>
              <a:defRPr/>
            </a:pPr>
            <a:endParaRPr lang="en-GB" sz="1600" b="1" dirty="0">
              <a:solidFill>
                <a:srgbClr val="DB746D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DB746D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Tx/>
              <a:buNone/>
              <a:tabLst/>
              <a:defRPr/>
            </a:pPr>
            <a:endParaRPr lang="en-GB" sz="1600" b="1" dirty="0">
              <a:solidFill>
                <a:srgbClr val="DB746D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>
              <a:buClr>
                <a:srgbClr val="51AFAC"/>
              </a:buClr>
              <a:defRPr/>
            </a:pPr>
            <a:r>
              <a:rPr lang="en-GB" sz="2000" b="1" dirty="0">
                <a:solidFill>
                  <a:srgbClr val="006F3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Sandy Manzoni</a:t>
            </a:r>
          </a:p>
          <a:p>
            <a:pPr algn="ctr">
              <a:buClr>
                <a:srgbClr val="51AFAC"/>
              </a:buClr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P&amp;L Risk Manager</a:t>
            </a:r>
          </a:p>
          <a:p>
            <a:pPr algn="ctr">
              <a:buClr>
                <a:srgbClr val="51AFAC"/>
              </a:buClr>
              <a:defRPr/>
            </a:pPr>
            <a:r>
              <a:rPr lang="en-GB" sz="16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smanzoni@resig.org</a:t>
            </a:r>
          </a:p>
          <a:p>
            <a:pPr algn="ctr">
              <a:buClr>
                <a:srgbClr val="51AFAC"/>
              </a:buClr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(707) 836-0779 x 106</a:t>
            </a:r>
            <a:endParaRPr lang="en-GB" sz="2000" b="1" dirty="0">
              <a:solidFill>
                <a:srgbClr val="006F3B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Tx/>
              <a:buNone/>
              <a:tabLst/>
              <a:defRPr/>
            </a:pPr>
            <a:endParaRPr lang="en-GB" sz="2000" b="1" dirty="0">
              <a:solidFill>
                <a:srgbClr val="006F3B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buFontTx/>
              <a:buNone/>
              <a:tabLst/>
              <a:defRPr/>
            </a:pPr>
            <a:r>
              <a:rPr lang="en-GB" sz="2000" b="1" dirty="0">
                <a:solidFill>
                  <a:srgbClr val="006F3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Nicole Thysell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6F3B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P&amp;L Risk Specialist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tabLst/>
              <a:defRPr/>
            </a:pPr>
            <a:r>
              <a:rPr lang="en-GB" sz="16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nthysell@resig.org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(707) 836-0779 x 121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AFAC"/>
              </a:buClr>
              <a:buSzTx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DB746D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A9CDA5-C74E-8236-DF0D-77DAA3BA78D1}"/>
              </a:ext>
            </a:extLst>
          </p:cNvPr>
          <p:cNvSpPr txBox="1"/>
          <p:nvPr/>
        </p:nvSpPr>
        <p:spPr>
          <a:xfrm>
            <a:off x="4321315" y="1083486"/>
            <a:ext cx="35493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GB" sz="2800" b="1" kern="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rPr>
              <a:t>MORE QUESTIONS?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51AFAC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Arial"/>
            </a:endParaRPr>
          </a:p>
        </p:txBody>
      </p:sp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53F689D1-28D2-D68A-5DED-C7CE4116AE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76" y="5224738"/>
            <a:ext cx="2333832" cy="155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88955"/>
      </p:ext>
    </p:extLst>
  </p:cSld>
  <p:clrMapOvr>
    <a:masterClrMapping/>
  </p:clrMapOvr>
</p:sld>
</file>

<file path=ppt/theme/theme1.xml><?xml version="1.0" encoding="utf-8"?>
<a:theme xmlns:a="http://schemas.openxmlformats.org/drawingml/2006/main" name="KYND">
  <a:themeElements>
    <a:clrScheme name="20200127 KYND">
      <a:dk1>
        <a:srgbClr val="7E8287"/>
      </a:dk1>
      <a:lt1>
        <a:srgbClr val="FFFFFF"/>
      </a:lt1>
      <a:dk2>
        <a:srgbClr val="DB746D"/>
      </a:dk2>
      <a:lt2>
        <a:srgbClr val="E0DFDC"/>
      </a:lt2>
      <a:accent1>
        <a:srgbClr val="612249"/>
      </a:accent1>
      <a:accent2>
        <a:srgbClr val="51AFAC"/>
      </a:accent2>
      <a:accent3>
        <a:srgbClr val="04385E"/>
      </a:accent3>
      <a:accent4>
        <a:srgbClr val="F35F36"/>
      </a:accent4>
      <a:accent5>
        <a:srgbClr val="48BDAA"/>
      </a:accent5>
      <a:accent6>
        <a:srgbClr val="FFA645"/>
      </a:accent6>
      <a:hlink>
        <a:srgbClr val="2C284E"/>
      </a:hlink>
      <a:folHlink>
        <a:srgbClr val="A9DEF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>
            <a:lumMod val="20000"/>
            <a:lumOff val="80000"/>
          </a:schemeClr>
        </a:solidFill>
        <a:ln w="12700">
          <a:solidFill>
            <a:schemeClr val="tx2"/>
          </a:solidFill>
        </a:ln>
      </a:spPr>
      <a:bodyPr rtlCol="0" anchor="ctr"/>
      <a:lstStyle>
        <a:defPPr algn="ctr">
          <a:defRPr dirty="0" err="1" smtClean="0">
            <a:solidFill>
              <a:schemeClr val="tx2"/>
            </a:solidFill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230314 KYND Product game v3.pptx" id="{A042BFC1-9CC6-B541-9CE0-B9972002C07E}" vid="{EB1C47EC-496C-5343-A95F-53EC88349808}"/>
    </a:ext>
  </a:extLst>
</a:theme>
</file>

<file path=ppt/theme/theme2.xml><?xml version="1.0" encoding="utf-8"?>
<a:theme xmlns:a="http://schemas.openxmlformats.org/drawingml/2006/main" name="4_KYND">
  <a:themeElements>
    <a:clrScheme name="20200127 KYND">
      <a:dk1>
        <a:srgbClr val="7E8287"/>
      </a:dk1>
      <a:lt1>
        <a:srgbClr val="FFFFFF"/>
      </a:lt1>
      <a:dk2>
        <a:srgbClr val="DB746D"/>
      </a:dk2>
      <a:lt2>
        <a:srgbClr val="E0DFDC"/>
      </a:lt2>
      <a:accent1>
        <a:srgbClr val="612249"/>
      </a:accent1>
      <a:accent2>
        <a:srgbClr val="51AFAC"/>
      </a:accent2>
      <a:accent3>
        <a:srgbClr val="04385E"/>
      </a:accent3>
      <a:accent4>
        <a:srgbClr val="F35F36"/>
      </a:accent4>
      <a:accent5>
        <a:srgbClr val="48BDAA"/>
      </a:accent5>
      <a:accent6>
        <a:srgbClr val="FFA645"/>
      </a:accent6>
      <a:hlink>
        <a:srgbClr val="2C284E"/>
      </a:hlink>
      <a:folHlink>
        <a:srgbClr val="A9DEF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20000"/>
            <a:lumOff val="80000"/>
          </a:schemeClr>
        </a:solidFill>
        <a:ln w="12700">
          <a:solidFill>
            <a:schemeClr val="tx2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KYND" id="{2533F4AD-3222-5641-B335-33776E4FB3ED}" vid="{AC07B499-33E3-6F48-AA19-95B81EC3836C}"/>
    </a:ext>
  </a:extLst>
</a:theme>
</file>

<file path=ppt/theme/theme3.xml><?xml version="1.0" encoding="utf-8"?>
<a:theme xmlns:a="http://schemas.openxmlformats.org/drawingml/2006/main" name="1_KYND">
  <a:themeElements>
    <a:clrScheme name="20200127 KYND">
      <a:dk1>
        <a:srgbClr val="7E8287"/>
      </a:dk1>
      <a:lt1>
        <a:srgbClr val="FFFFFF"/>
      </a:lt1>
      <a:dk2>
        <a:srgbClr val="DB746D"/>
      </a:dk2>
      <a:lt2>
        <a:srgbClr val="E0DFDC"/>
      </a:lt2>
      <a:accent1>
        <a:srgbClr val="612249"/>
      </a:accent1>
      <a:accent2>
        <a:srgbClr val="51AFAC"/>
      </a:accent2>
      <a:accent3>
        <a:srgbClr val="04385E"/>
      </a:accent3>
      <a:accent4>
        <a:srgbClr val="F35F36"/>
      </a:accent4>
      <a:accent5>
        <a:srgbClr val="48BDAA"/>
      </a:accent5>
      <a:accent6>
        <a:srgbClr val="FFA645"/>
      </a:accent6>
      <a:hlink>
        <a:srgbClr val="2C284E"/>
      </a:hlink>
      <a:folHlink>
        <a:srgbClr val="A9DEF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#EA6E68">
      <a:dk1>
        <a:srgbClr val="252525"/>
      </a:dk1>
      <a:lt1>
        <a:srgbClr val="FFFFFF"/>
      </a:lt1>
      <a:dk2>
        <a:srgbClr val="DB746D"/>
      </a:dk2>
      <a:lt2>
        <a:srgbClr val="E8A099"/>
      </a:lt2>
      <a:accent1>
        <a:srgbClr val="919191"/>
      </a:accent1>
      <a:accent2>
        <a:srgbClr val="D9D9D9"/>
      </a:accent2>
      <a:accent3>
        <a:srgbClr val="53AFB2"/>
      </a:accent3>
      <a:accent4>
        <a:srgbClr val="86D4D8"/>
      </a:accent4>
      <a:accent5>
        <a:srgbClr val="EA6E68"/>
      </a:accent5>
      <a:accent6>
        <a:srgbClr val="A66FAD"/>
      </a:accent6>
      <a:hlink>
        <a:srgbClr val="DB746D"/>
      </a:hlink>
      <a:folHlink>
        <a:srgbClr val="8E35A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20000"/>
            <a:lumOff val="80000"/>
          </a:schemeClr>
        </a:solidFill>
        <a:ln w="12700">
          <a:solidFill>
            <a:schemeClr val="tx2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6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0181030 KYND template" id="{C9BBD18C-8F35-8F4A-A0E4-0626E0B7B41D}" vid="{D0784F33-A40C-AB4E-9945-7214EEE99FD5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KYND</Template>
  <TotalTime>968</TotalTime>
  <Words>361</Words>
  <Application>Microsoft Office PowerPoint</Application>
  <PresentationFormat>Widescreen</PresentationFormat>
  <Paragraphs>73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8" baseType="lpstr">
      <vt:lpstr>Aquawax Medium</vt:lpstr>
      <vt:lpstr>Arial</vt:lpstr>
      <vt:lpstr>Calibri</vt:lpstr>
      <vt:lpstr>Calibri Light</vt:lpstr>
      <vt:lpstr>Courier New</vt:lpstr>
      <vt:lpstr>FontAwesome</vt:lpstr>
      <vt:lpstr>Lato</vt:lpstr>
      <vt:lpstr>System Font Regular</vt:lpstr>
      <vt:lpstr>KYND</vt:lpstr>
      <vt:lpstr>4_KYND</vt:lpstr>
      <vt:lpstr>1_KYND</vt:lpstr>
      <vt:lpstr>1_Office Theme</vt:lpstr>
      <vt:lpstr>       PROGRAM OVERVIEW  &amp; ACTION STEPS FOR DISTRICTS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Pedro Fernandes</dc:creator>
  <cp:lastModifiedBy>Nicole Thysell</cp:lastModifiedBy>
  <cp:revision>33</cp:revision>
  <dcterms:created xsi:type="dcterms:W3CDTF">2023-03-23T10:22:40Z</dcterms:created>
  <dcterms:modified xsi:type="dcterms:W3CDTF">2024-04-12T16:34:58Z</dcterms:modified>
</cp:coreProperties>
</file>