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8" r:id="rId4"/>
  </p:sldMasterIdLst>
  <p:notesMasterIdLst>
    <p:notesMasterId r:id="rId13"/>
  </p:notesMasterIdLst>
  <p:handoutMasterIdLst>
    <p:handoutMasterId r:id="rId14"/>
  </p:handoutMasterIdLst>
  <p:sldIdLst>
    <p:sldId id="296" r:id="rId5"/>
    <p:sldId id="295" r:id="rId6"/>
    <p:sldId id="299" r:id="rId7"/>
    <p:sldId id="298" r:id="rId8"/>
    <p:sldId id="312" r:id="rId9"/>
    <p:sldId id="302" r:id="rId10"/>
    <p:sldId id="313" r:id="rId11"/>
    <p:sldId id="31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26" autoAdjust="0"/>
  </p:normalViewPr>
  <p:slideViewPr>
    <p:cSldViewPr snapToGrid="0">
      <p:cViewPr varScale="1">
        <p:scale>
          <a:sx n="77" d="100"/>
          <a:sy n="77" d="100"/>
        </p:scale>
        <p:origin x="76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9C340D-7787-4803-9FF9-91B188A21162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2163DD8D-4957-4707-8232-BBE05C7F423B}">
      <dgm:prSet/>
      <dgm:spPr/>
      <dgm:t>
        <a:bodyPr/>
        <a:lstStyle/>
        <a:p>
          <a:pPr>
            <a:defRPr cap="all"/>
          </a:pPr>
          <a:r>
            <a:rPr lang="en-US"/>
            <a:t>Introduction</a:t>
          </a:r>
        </a:p>
      </dgm:t>
    </dgm:pt>
    <dgm:pt modelId="{E9C3FA70-E478-4390-975E-45C41D5C613D}" type="parTrans" cxnId="{D04F4A3C-07DF-4389-9ACB-64D0A23A5621}">
      <dgm:prSet/>
      <dgm:spPr/>
      <dgm:t>
        <a:bodyPr/>
        <a:lstStyle/>
        <a:p>
          <a:endParaRPr lang="en-US"/>
        </a:p>
      </dgm:t>
    </dgm:pt>
    <dgm:pt modelId="{BB3DE0A3-059A-40BF-99CA-010C4E21CAB9}" type="sibTrans" cxnId="{D04F4A3C-07DF-4389-9ACB-64D0A23A5621}">
      <dgm:prSet/>
      <dgm:spPr/>
      <dgm:t>
        <a:bodyPr/>
        <a:lstStyle/>
        <a:p>
          <a:endParaRPr lang="en-US"/>
        </a:p>
      </dgm:t>
    </dgm:pt>
    <dgm:pt modelId="{60643AD6-4EBC-4800-90E3-D8088DAC6653}">
      <dgm:prSet/>
      <dgm:spPr/>
      <dgm:t>
        <a:bodyPr/>
        <a:lstStyle/>
        <a:p>
          <a:pPr>
            <a:defRPr cap="all"/>
          </a:pPr>
          <a:r>
            <a:rPr lang="en-US"/>
            <a:t>Coverage provided</a:t>
          </a:r>
        </a:p>
      </dgm:t>
    </dgm:pt>
    <dgm:pt modelId="{E80ABD71-8A12-4AE8-B92A-8ACE7C1E4B5C}" type="parTrans" cxnId="{A9788F98-E3A4-4488-9C19-658F29449397}">
      <dgm:prSet/>
      <dgm:spPr/>
      <dgm:t>
        <a:bodyPr/>
        <a:lstStyle/>
        <a:p>
          <a:endParaRPr lang="en-US"/>
        </a:p>
      </dgm:t>
    </dgm:pt>
    <dgm:pt modelId="{6E375D72-018B-4436-8C05-09DBDD52A3DB}" type="sibTrans" cxnId="{A9788F98-E3A4-4488-9C19-658F29449397}">
      <dgm:prSet/>
      <dgm:spPr/>
      <dgm:t>
        <a:bodyPr/>
        <a:lstStyle/>
        <a:p>
          <a:endParaRPr lang="en-US"/>
        </a:p>
      </dgm:t>
    </dgm:pt>
    <dgm:pt modelId="{D10D7114-9EA5-4B91-B53A-27A7846B9537}">
      <dgm:prSet/>
      <dgm:spPr/>
      <dgm:t>
        <a:bodyPr/>
        <a:lstStyle/>
        <a:p>
          <a:pPr>
            <a:defRPr cap="all"/>
          </a:pPr>
          <a:r>
            <a:rPr lang="en-US"/>
            <a:t>Practical applications</a:t>
          </a:r>
        </a:p>
      </dgm:t>
    </dgm:pt>
    <dgm:pt modelId="{8F746460-091E-4E91-94D4-3A346CABE961}" type="parTrans" cxnId="{966E23F4-3B89-4EC3-B870-9EAE9A17FB6A}">
      <dgm:prSet/>
      <dgm:spPr/>
      <dgm:t>
        <a:bodyPr/>
        <a:lstStyle/>
        <a:p>
          <a:endParaRPr lang="en-US"/>
        </a:p>
      </dgm:t>
    </dgm:pt>
    <dgm:pt modelId="{33E2B0C4-6933-4A6F-B596-BC69464B2571}" type="sibTrans" cxnId="{966E23F4-3B89-4EC3-B870-9EAE9A17FB6A}">
      <dgm:prSet/>
      <dgm:spPr/>
      <dgm:t>
        <a:bodyPr/>
        <a:lstStyle/>
        <a:p>
          <a:endParaRPr lang="en-US"/>
        </a:p>
      </dgm:t>
    </dgm:pt>
    <dgm:pt modelId="{D6F32575-73F6-4EB2-8A0E-40FDA023AEB9}">
      <dgm:prSet/>
      <dgm:spPr/>
      <dgm:t>
        <a:bodyPr/>
        <a:lstStyle/>
        <a:p>
          <a:pPr>
            <a:defRPr cap="all"/>
          </a:pPr>
          <a:r>
            <a:rPr lang="en-US"/>
            <a:t>How to access</a:t>
          </a:r>
        </a:p>
      </dgm:t>
    </dgm:pt>
    <dgm:pt modelId="{624142E8-B49E-4B54-B836-78D67162C3BD}" type="parTrans" cxnId="{1D0E5D8D-3464-4276-9244-5E132CC2FF96}">
      <dgm:prSet/>
      <dgm:spPr/>
      <dgm:t>
        <a:bodyPr/>
        <a:lstStyle/>
        <a:p>
          <a:endParaRPr lang="en-US"/>
        </a:p>
      </dgm:t>
    </dgm:pt>
    <dgm:pt modelId="{B7125316-54C8-4B07-831C-0713F5243613}" type="sibTrans" cxnId="{1D0E5D8D-3464-4276-9244-5E132CC2FF96}">
      <dgm:prSet/>
      <dgm:spPr/>
      <dgm:t>
        <a:bodyPr/>
        <a:lstStyle/>
        <a:p>
          <a:endParaRPr lang="en-US"/>
        </a:p>
      </dgm:t>
    </dgm:pt>
    <dgm:pt modelId="{7A549B81-4619-4D51-9ED0-C6053E00E4EE}" type="pres">
      <dgm:prSet presAssocID="{839C340D-7787-4803-9FF9-91B188A21162}" presName="root" presStyleCnt="0">
        <dgm:presLayoutVars>
          <dgm:dir/>
          <dgm:resizeHandles val="exact"/>
        </dgm:presLayoutVars>
      </dgm:prSet>
      <dgm:spPr/>
    </dgm:pt>
    <dgm:pt modelId="{CF1818E0-6E23-47BA-A89F-84A9AB8BCE45}" type="pres">
      <dgm:prSet presAssocID="{2163DD8D-4957-4707-8232-BBE05C7F423B}" presName="compNode" presStyleCnt="0"/>
      <dgm:spPr/>
    </dgm:pt>
    <dgm:pt modelId="{F218C5AC-5290-4C80-B1EF-726207CF60BB}" type="pres">
      <dgm:prSet presAssocID="{2163DD8D-4957-4707-8232-BBE05C7F423B}" presName="iconBgRect" presStyleLbl="bgShp" presStyleIdx="0" presStyleCnt="4"/>
      <dgm:spPr/>
    </dgm:pt>
    <dgm:pt modelId="{0A277AF0-BD9A-4401-B654-BD3701BD7525}" type="pres">
      <dgm:prSet presAssocID="{2163DD8D-4957-4707-8232-BBE05C7F423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ke"/>
        </a:ext>
      </dgm:extLst>
    </dgm:pt>
    <dgm:pt modelId="{51B1E136-7F0D-4CC8-8D1E-51ED7BF5BA0C}" type="pres">
      <dgm:prSet presAssocID="{2163DD8D-4957-4707-8232-BBE05C7F423B}" presName="spaceRect" presStyleCnt="0"/>
      <dgm:spPr/>
    </dgm:pt>
    <dgm:pt modelId="{C5103A26-9FD0-4358-B0A9-ACEEB04C85B1}" type="pres">
      <dgm:prSet presAssocID="{2163DD8D-4957-4707-8232-BBE05C7F423B}" presName="textRect" presStyleLbl="revTx" presStyleIdx="0" presStyleCnt="4">
        <dgm:presLayoutVars>
          <dgm:chMax val="1"/>
          <dgm:chPref val="1"/>
        </dgm:presLayoutVars>
      </dgm:prSet>
      <dgm:spPr/>
    </dgm:pt>
    <dgm:pt modelId="{52FB3879-D5FD-447F-A2ED-A7D9697E1AAA}" type="pres">
      <dgm:prSet presAssocID="{BB3DE0A3-059A-40BF-99CA-010C4E21CAB9}" presName="sibTrans" presStyleCnt="0"/>
      <dgm:spPr/>
    </dgm:pt>
    <dgm:pt modelId="{9C75062E-EBC9-4563-9AB6-0A5CD10180CF}" type="pres">
      <dgm:prSet presAssocID="{60643AD6-4EBC-4800-90E3-D8088DAC6653}" presName="compNode" presStyleCnt="0"/>
      <dgm:spPr/>
    </dgm:pt>
    <dgm:pt modelId="{7952EF67-5A33-4D7B-B4AD-C760CBE178EC}" type="pres">
      <dgm:prSet presAssocID="{60643AD6-4EBC-4800-90E3-D8088DAC6653}" presName="iconBgRect" presStyleLbl="bgShp" presStyleIdx="1" presStyleCnt="4"/>
      <dgm:spPr/>
    </dgm:pt>
    <dgm:pt modelId="{E17D2F12-BC57-4CC1-87D8-BC6A8864B48E}" type="pres">
      <dgm:prSet presAssocID="{60643AD6-4EBC-4800-90E3-D8088DAC665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ws"/>
        </a:ext>
      </dgm:extLst>
    </dgm:pt>
    <dgm:pt modelId="{30AAC6D5-6130-4CC9-BF86-CB56759BFEFB}" type="pres">
      <dgm:prSet presAssocID="{60643AD6-4EBC-4800-90E3-D8088DAC6653}" presName="spaceRect" presStyleCnt="0"/>
      <dgm:spPr/>
    </dgm:pt>
    <dgm:pt modelId="{73D56F95-73EF-4674-A37F-79D0D23B532B}" type="pres">
      <dgm:prSet presAssocID="{60643AD6-4EBC-4800-90E3-D8088DAC6653}" presName="textRect" presStyleLbl="revTx" presStyleIdx="1" presStyleCnt="4">
        <dgm:presLayoutVars>
          <dgm:chMax val="1"/>
          <dgm:chPref val="1"/>
        </dgm:presLayoutVars>
      </dgm:prSet>
      <dgm:spPr/>
    </dgm:pt>
    <dgm:pt modelId="{1515367D-F6AF-49C0-8004-FC3239612649}" type="pres">
      <dgm:prSet presAssocID="{6E375D72-018B-4436-8C05-09DBDD52A3DB}" presName="sibTrans" presStyleCnt="0"/>
      <dgm:spPr/>
    </dgm:pt>
    <dgm:pt modelId="{664FA69D-AD11-48D8-94BB-6207E34E29A7}" type="pres">
      <dgm:prSet presAssocID="{D10D7114-9EA5-4B91-B53A-27A7846B9537}" presName="compNode" presStyleCnt="0"/>
      <dgm:spPr/>
    </dgm:pt>
    <dgm:pt modelId="{E2729A55-0AA8-4839-9B86-B148FB87CA78}" type="pres">
      <dgm:prSet presAssocID="{D10D7114-9EA5-4B91-B53A-27A7846B9537}" presName="iconBgRect" presStyleLbl="bgShp" presStyleIdx="2" presStyleCnt="4"/>
      <dgm:spPr/>
    </dgm:pt>
    <dgm:pt modelId="{DBA6BA10-6F69-4726-A403-1896E08C9B74}" type="pres">
      <dgm:prSet presAssocID="{D10D7114-9EA5-4B91-B53A-27A7846B9537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w Team Project"/>
        </a:ext>
      </dgm:extLst>
    </dgm:pt>
    <dgm:pt modelId="{560ADC58-C14F-4730-A97D-B887B7C29711}" type="pres">
      <dgm:prSet presAssocID="{D10D7114-9EA5-4B91-B53A-27A7846B9537}" presName="spaceRect" presStyleCnt="0"/>
      <dgm:spPr/>
    </dgm:pt>
    <dgm:pt modelId="{7B911BA5-5DAF-49AA-9029-704B401B35FA}" type="pres">
      <dgm:prSet presAssocID="{D10D7114-9EA5-4B91-B53A-27A7846B9537}" presName="textRect" presStyleLbl="revTx" presStyleIdx="2" presStyleCnt="4">
        <dgm:presLayoutVars>
          <dgm:chMax val="1"/>
          <dgm:chPref val="1"/>
        </dgm:presLayoutVars>
      </dgm:prSet>
      <dgm:spPr/>
    </dgm:pt>
    <dgm:pt modelId="{8643020F-6B20-4F42-9BB9-386AFE4E9207}" type="pres">
      <dgm:prSet presAssocID="{33E2B0C4-6933-4A6F-B596-BC69464B2571}" presName="sibTrans" presStyleCnt="0"/>
      <dgm:spPr/>
    </dgm:pt>
    <dgm:pt modelId="{DE8D5861-3CD6-402E-BA64-A9458FE764A6}" type="pres">
      <dgm:prSet presAssocID="{D6F32575-73F6-4EB2-8A0E-40FDA023AEB9}" presName="compNode" presStyleCnt="0"/>
      <dgm:spPr/>
    </dgm:pt>
    <dgm:pt modelId="{019C4220-16C1-46F5-B18C-BD8C07181643}" type="pres">
      <dgm:prSet presAssocID="{D6F32575-73F6-4EB2-8A0E-40FDA023AEB9}" presName="iconBgRect" presStyleLbl="bgShp" presStyleIdx="3" presStyleCnt="4"/>
      <dgm:spPr/>
    </dgm:pt>
    <dgm:pt modelId="{2CD6AE63-C4D1-4F6A-862F-E987C04BC05A}" type="pres">
      <dgm:prSet presAssocID="{D6F32575-73F6-4EB2-8A0E-40FDA023AEB9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 Secure"/>
        </a:ext>
      </dgm:extLst>
    </dgm:pt>
    <dgm:pt modelId="{C3457BCC-7BE8-48A7-A2F2-2B144F199260}" type="pres">
      <dgm:prSet presAssocID="{D6F32575-73F6-4EB2-8A0E-40FDA023AEB9}" presName="spaceRect" presStyleCnt="0"/>
      <dgm:spPr/>
    </dgm:pt>
    <dgm:pt modelId="{AFC4B1E4-CD72-4FB9-AFEB-A8EE8152F161}" type="pres">
      <dgm:prSet presAssocID="{D6F32575-73F6-4EB2-8A0E-40FDA023AEB9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0022CE04-7B0B-40B5-AB23-43A662FD5D38}" type="presOf" srcId="{2163DD8D-4957-4707-8232-BBE05C7F423B}" destId="{C5103A26-9FD0-4358-B0A9-ACEEB04C85B1}" srcOrd="0" destOrd="0" presId="urn:microsoft.com/office/officeart/2018/5/layout/IconCircleLabelList"/>
    <dgm:cxn modelId="{F1F6513A-5CC6-45EF-9B4B-06E2D17C36A7}" type="presOf" srcId="{839C340D-7787-4803-9FF9-91B188A21162}" destId="{7A549B81-4619-4D51-9ED0-C6053E00E4EE}" srcOrd="0" destOrd="0" presId="urn:microsoft.com/office/officeart/2018/5/layout/IconCircleLabelList"/>
    <dgm:cxn modelId="{D04F4A3C-07DF-4389-9ACB-64D0A23A5621}" srcId="{839C340D-7787-4803-9FF9-91B188A21162}" destId="{2163DD8D-4957-4707-8232-BBE05C7F423B}" srcOrd="0" destOrd="0" parTransId="{E9C3FA70-E478-4390-975E-45C41D5C613D}" sibTransId="{BB3DE0A3-059A-40BF-99CA-010C4E21CAB9}"/>
    <dgm:cxn modelId="{9A10BC6E-A669-447D-9556-4E17E51CA5C0}" type="presOf" srcId="{D10D7114-9EA5-4B91-B53A-27A7846B9537}" destId="{7B911BA5-5DAF-49AA-9029-704B401B35FA}" srcOrd="0" destOrd="0" presId="urn:microsoft.com/office/officeart/2018/5/layout/IconCircleLabelList"/>
    <dgm:cxn modelId="{1D0E5D8D-3464-4276-9244-5E132CC2FF96}" srcId="{839C340D-7787-4803-9FF9-91B188A21162}" destId="{D6F32575-73F6-4EB2-8A0E-40FDA023AEB9}" srcOrd="3" destOrd="0" parTransId="{624142E8-B49E-4B54-B836-78D67162C3BD}" sibTransId="{B7125316-54C8-4B07-831C-0713F5243613}"/>
    <dgm:cxn modelId="{11DD7891-3F2A-494B-ABF4-D6AD9B54B03E}" type="presOf" srcId="{60643AD6-4EBC-4800-90E3-D8088DAC6653}" destId="{73D56F95-73EF-4674-A37F-79D0D23B532B}" srcOrd="0" destOrd="0" presId="urn:microsoft.com/office/officeart/2018/5/layout/IconCircleLabelList"/>
    <dgm:cxn modelId="{A9788F98-E3A4-4488-9C19-658F29449397}" srcId="{839C340D-7787-4803-9FF9-91B188A21162}" destId="{60643AD6-4EBC-4800-90E3-D8088DAC6653}" srcOrd="1" destOrd="0" parTransId="{E80ABD71-8A12-4AE8-B92A-8ACE7C1E4B5C}" sibTransId="{6E375D72-018B-4436-8C05-09DBDD52A3DB}"/>
    <dgm:cxn modelId="{966E23F4-3B89-4EC3-B870-9EAE9A17FB6A}" srcId="{839C340D-7787-4803-9FF9-91B188A21162}" destId="{D10D7114-9EA5-4B91-B53A-27A7846B9537}" srcOrd="2" destOrd="0" parTransId="{8F746460-091E-4E91-94D4-3A346CABE961}" sibTransId="{33E2B0C4-6933-4A6F-B596-BC69464B2571}"/>
    <dgm:cxn modelId="{D705B2F9-055A-4D5D-A505-A4FB6C932ED8}" type="presOf" srcId="{D6F32575-73F6-4EB2-8A0E-40FDA023AEB9}" destId="{AFC4B1E4-CD72-4FB9-AFEB-A8EE8152F161}" srcOrd="0" destOrd="0" presId="urn:microsoft.com/office/officeart/2018/5/layout/IconCircleLabelList"/>
    <dgm:cxn modelId="{D0EAAEF9-4232-4E0A-9F84-A6E0F5AD42F8}" type="presParOf" srcId="{7A549B81-4619-4D51-9ED0-C6053E00E4EE}" destId="{CF1818E0-6E23-47BA-A89F-84A9AB8BCE45}" srcOrd="0" destOrd="0" presId="urn:microsoft.com/office/officeart/2018/5/layout/IconCircleLabelList"/>
    <dgm:cxn modelId="{F232E646-D1E7-4452-A60F-ECB061624E04}" type="presParOf" srcId="{CF1818E0-6E23-47BA-A89F-84A9AB8BCE45}" destId="{F218C5AC-5290-4C80-B1EF-726207CF60BB}" srcOrd="0" destOrd="0" presId="urn:microsoft.com/office/officeart/2018/5/layout/IconCircleLabelList"/>
    <dgm:cxn modelId="{5C992563-2A27-448F-82F3-1D877D9C4FD9}" type="presParOf" srcId="{CF1818E0-6E23-47BA-A89F-84A9AB8BCE45}" destId="{0A277AF0-BD9A-4401-B654-BD3701BD7525}" srcOrd="1" destOrd="0" presId="urn:microsoft.com/office/officeart/2018/5/layout/IconCircleLabelList"/>
    <dgm:cxn modelId="{97E4767F-F4A6-45FE-A003-8F580F3F87F9}" type="presParOf" srcId="{CF1818E0-6E23-47BA-A89F-84A9AB8BCE45}" destId="{51B1E136-7F0D-4CC8-8D1E-51ED7BF5BA0C}" srcOrd="2" destOrd="0" presId="urn:microsoft.com/office/officeart/2018/5/layout/IconCircleLabelList"/>
    <dgm:cxn modelId="{DF6F1797-8BB8-43C3-BDA2-7DB002D3A98C}" type="presParOf" srcId="{CF1818E0-6E23-47BA-A89F-84A9AB8BCE45}" destId="{C5103A26-9FD0-4358-B0A9-ACEEB04C85B1}" srcOrd="3" destOrd="0" presId="urn:microsoft.com/office/officeart/2018/5/layout/IconCircleLabelList"/>
    <dgm:cxn modelId="{E1E2F0B2-3C5A-40BD-8E88-E8744DBA2B44}" type="presParOf" srcId="{7A549B81-4619-4D51-9ED0-C6053E00E4EE}" destId="{52FB3879-D5FD-447F-A2ED-A7D9697E1AAA}" srcOrd="1" destOrd="0" presId="urn:microsoft.com/office/officeart/2018/5/layout/IconCircleLabelList"/>
    <dgm:cxn modelId="{FB1F00F9-9FA4-4188-8997-793B738A8B26}" type="presParOf" srcId="{7A549B81-4619-4D51-9ED0-C6053E00E4EE}" destId="{9C75062E-EBC9-4563-9AB6-0A5CD10180CF}" srcOrd="2" destOrd="0" presId="urn:microsoft.com/office/officeart/2018/5/layout/IconCircleLabelList"/>
    <dgm:cxn modelId="{80EB8242-75D1-41B2-8514-81BD455BEF90}" type="presParOf" srcId="{9C75062E-EBC9-4563-9AB6-0A5CD10180CF}" destId="{7952EF67-5A33-4D7B-B4AD-C760CBE178EC}" srcOrd="0" destOrd="0" presId="urn:microsoft.com/office/officeart/2018/5/layout/IconCircleLabelList"/>
    <dgm:cxn modelId="{B44FFFEF-FE4A-4235-A07F-1655B2720283}" type="presParOf" srcId="{9C75062E-EBC9-4563-9AB6-0A5CD10180CF}" destId="{E17D2F12-BC57-4CC1-87D8-BC6A8864B48E}" srcOrd="1" destOrd="0" presId="urn:microsoft.com/office/officeart/2018/5/layout/IconCircleLabelList"/>
    <dgm:cxn modelId="{7BBF706A-E602-4D1A-AD9E-845C95A99799}" type="presParOf" srcId="{9C75062E-EBC9-4563-9AB6-0A5CD10180CF}" destId="{30AAC6D5-6130-4CC9-BF86-CB56759BFEFB}" srcOrd="2" destOrd="0" presId="urn:microsoft.com/office/officeart/2018/5/layout/IconCircleLabelList"/>
    <dgm:cxn modelId="{44489BB1-9581-4112-9D16-48B758CC179B}" type="presParOf" srcId="{9C75062E-EBC9-4563-9AB6-0A5CD10180CF}" destId="{73D56F95-73EF-4674-A37F-79D0D23B532B}" srcOrd="3" destOrd="0" presId="urn:microsoft.com/office/officeart/2018/5/layout/IconCircleLabelList"/>
    <dgm:cxn modelId="{E5722E16-6EDE-4256-9362-6D7322F69527}" type="presParOf" srcId="{7A549B81-4619-4D51-9ED0-C6053E00E4EE}" destId="{1515367D-F6AF-49C0-8004-FC3239612649}" srcOrd="3" destOrd="0" presId="urn:microsoft.com/office/officeart/2018/5/layout/IconCircleLabelList"/>
    <dgm:cxn modelId="{5F25D6A4-029D-4619-844F-59A3F23810A7}" type="presParOf" srcId="{7A549B81-4619-4D51-9ED0-C6053E00E4EE}" destId="{664FA69D-AD11-48D8-94BB-6207E34E29A7}" srcOrd="4" destOrd="0" presId="urn:microsoft.com/office/officeart/2018/5/layout/IconCircleLabelList"/>
    <dgm:cxn modelId="{37B26C5C-D7DB-4A65-90A6-36A380E2091B}" type="presParOf" srcId="{664FA69D-AD11-48D8-94BB-6207E34E29A7}" destId="{E2729A55-0AA8-4839-9B86-B148FB87CA78}" srcOrd="0" destOrd="0" presId="urn:microsoft.com/office/officeart/2018/5/layout/IconCircleLabelList"/>
    <dgm:cxn modelId="{8F106C3B-30E4-4D65-86B2-B962E1669A8C}" type="presParOf" srcId="{664FA69D-AD11-48D8-94BB-6207E34E29A7}" destId="{DBA6BA10-6F69-4726-A403-1896E08C9B74}" srcOrd="1" destOrd="0" presId="urn:microsoft.com/office/officeart/2018/5/layout/IconCircleLabelList"/>
    <dgm:cxn modelId="{52AD8D76-B717-45C8-8355-78A4D9068CDA}" type="presParOf" srcId="{664FA69D-AD11-48D8-94BB-6207E34E29A7}" destId="{560ADC58-C14F-4730-A97D-B887B7C29711}" srcOrd="2" destOrd="0" presId="urn:microsoft.com/office/officeart/2018/5/layout/IconCircleLabelList"/>
    <dgm:cxn modelId="{61A33DA2-D634-472C-BFCD-78F1B6B12E14}" type="presParOf" srcId="{664FA69D-AD11-48D8-94BB-6207E34E29A7}" destId="{7B911BA5-5DAF-49AA-9029-704B401B35FA}" srcOrd="3" destOrd="0" presId="urn:microsoft.com/office/officeart/2018/5/layout/IconCircleLabelList"/>
    <dgm:cxn modelId="{0DF11512-B44C-4F1F-93C9-F89A7DCE7CC6}" type="presParOf" srcId="{7A549B81-4619-4D51-9ED0-C6053E00E4EE}" destId="{8643020F-6B20-4F42-9BB9-386AFE4E9207}" srcOrd="5" destOrd="0" presId="urn:microsoft.com/office/officeart/2018/5/layout/IconCircleLabelList"/>
    <dgm:cxn modelId="{963C37B9-ADD4-4908-83EB-48465E921C63}" type="presParOf" srcId="{7A549B81-4619-4D51-9ED0-C6053E00E4EE}" destId="{DE8D5861-3CD6-402E-BA64-A9458FE764A6}" srcOrd="6" destOrd="0" presId="urn:microsoft.com/office/officeart/2018/5/layout/IconCircleLabelList"/>
    <dgm:cxn modelId="{F65EACE2-A9E2-42C8-8800-A0C404100847}" type="presParOf" srcId="{DE8D5861-3CD6-402E-BA64-A9458FE764A6}" destId="{019C4220-16C1-46F5-B18C-BD8C07181643}" srcOrd="0" destOrd="0" presId="urn:microsoft.com/office/officeart/2018/5/layout/IconCircleLabelList"/>
    <dgm:cxn modelId="{4C86AF3D-CF7D-4E21-9190-4404F0F105E3}" type="presParOf" srcId="{DE8D5861-3CD6-402E-BA64-A9458FE764A6}" destId="{2CD6AE63-C4D1-4F6A-862F-E987C04BC05A}" srcOrd="1" destOrd="0" presId="urn:microsoft.com/office/officeart/2018/5/layout/IconCircleLabelList"/>
    <dgm:cxn modelId="{B4775CBF-D8B5-4526-B329-C4EB5F686D01}" type="presParOf" srcId="{DE8D5861-3CD6-402E-BA64-A9458FE764A6}" destId="{C3457BCC-7BE8-48A7-A2F2-2B144F199260}" srcOrd="2" destOrd="0" presId="urn:microsoft.com/office/officeart/2018/5/layout/IconCircleLabelList"/>
    <dgm:cxn modelId="{D339B4F7-0DB5-4EBD-8C0E-B73FDE9D88D6}" type="presParOf" srcId="{DE8D5861-3CD6-402E-BA64-A9458FE764A6}" destId="{AFC4B1E4-CD72-4FB9-AFEB-A8EE8152F161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C3BDC78-AC6A-4EB1-B554-ADA581FCA4BC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23B9529-EF9C-4334-9265-65E20713D01F}">
      <dgm:prSet/>
      <dgm:spPr/>
      <dgm:t>
        <a:bodyPr/>
        <a:lstStyle/>
        <a:p>
          <a:r>
            <a:rPr lang="en-US"/>
            <a:t>$500,000 per event</a:t>
          </a:r>
        </a:p>
      </dgm:t>
    </dgm:pt>
    <dgm:pt modelId="{08CE0C02-BB8B-40CF-8A2C-20303314B35E}" type="parTrans" cxnId="{B0508259-73E7-4671-9398-39149596DBEB}">
      <dgm:prSet/>
      <dgm:spPr/>
      <dgm:t>
        <a:bodyPr/>
        <a:lstStyle/>
        <a:p>
          <a:endParaRPr lang="en-US"/>
        </a:p>
      </dgm:t>
    </dgm:pt>
    <dgm:pt modelId="{190A553F-2277-429E-B000-30D8F098B6EA}" type="sibTrans" cxnId="{B0508259-73E7-4671-9398-39149596DBEB}">
      <dgm:prSet/>
      <dgm:spPr/>
      <dgm:t>
        <a:bodyPr/>
        <a:lstStyle/>
        <a:p>
          <a:endParaRPr lang="en-US"/>
        </a:p>
      </dgm:t>
    </dgm:pt>
    <dgm:pt modelId="{FDC4CD2B-F37F-4AF2-9DAF-B38B25CD778F}">
      <dgm:prSet/>
      <dgm:spPr/>
      <dgm:t>
        <a:bodyPr/>
        <a:lstStyle/>
        <a:p>
          <a:r>
            <a:rPr lang="en-US"/>
            <a:t>$250,000 counseling</a:t>
          </a:r>
        </a:p>
      </dgm:t>
    </dgm:pt>
    <dgm:pt modelId="{6580DE3D-0EF7-4307-A932-6120845ABE05}" type="parTrans" cxnId="{C6D991FC-F1AA-4B37-976F-E50CA2DC0E7D}">
      <dgm:prSet/>
      <dgm:spPr/>
      <dgm:t>
        <a:bodyPr/>
        <a:lstStyle/>
        <a:p>
          <a:endParaRPr lang="en-US"/>
        </a:p>
      </dgm:t>
    </dgm:pt>
    <dgm:pt modelId="{EA4AC736-400D-4D2F-B5C3-FE42379320BE}" type="sibTrans" cxnId="{C6D991FC-F1AA-4B37-976F-E50CA2DC0E7D}">
      <dgm:prSet/>
      <dgm:spPr/>
      <dgm:t>
        <a:bodyPr/>
        <a:lstStyle/>
        <a:p>
          <a:endParaRPr lang="en-US"/>
        </a:p>
      </dgm:t>
    </dgm:pt>
    <dgm:pt modelId="{ACD028E4-1482-4A80-8027-E0D87DBBD1A1}">
      <dgm:prSet/>
      <dgm:spPr/>
      <dgm:t>
        <a:bodyPr/>
        <a:lstStyle/>
        <a:p>
          <a:r>
            <a:rPr lang="en-US"/>
            <a:t>$250,000 funeral expenses</a:t>
          </a:r>
        </a:p>
      </dgm:t>
    </dgm:pt>
    <dgm:pt modelId="{7782B3CB-0533-4226-B8D0-14F0446A9994}" type="parTrans" cxnId="{CF343193-66A1-4AAC-88EF-3E7D671399C7}">
      <dgm:prSet/>
      <dgm:spPr/>
      <dgm:t>
        <a:bodyPr/>
        <a:lstStyle/>
        <a:p>
          <a:endParaRPr lang="en-US"/>
        </a:p>
      </dgm:t>
    </dgm:pt>
    <dgm:pt modelId="{0FBA6C36-5E9D-4D52-9FE8-F5FC833D1E69}" type="sibTrans" cxnId="{CF343193-66A1-4AAC-88EF-3E7D671399C7}">
      <dgm:prSet/>
      <dgm:spPr/>
      <dgm:t>
        <a:bodyPr/>
        <a:lstStyle/>
        <a:p>
          <a:endParaRPr lang="en-US"/>
        </a:p>
      </dgm:t>
    </dgm:pt>
    <dgm:pt modelId="{2A3D414B-B810-44A6-9A8B-D116E538D3DE}">
      <dgm:prSet/>
      <dgm:spPr/>
      <dgm:t>
        <a:bodyPr/>
        <a:lstStyle/>
        <a:p>
          <a:r>
            <a:rPr lang="en-US"/>
            <a:t>$250,000 extra expense</a:t>
          </a:r>
        </a:p>
      </dgm:t>
    </dgm:pt>
    <dgm:pt modelId="{347EC100-2D06-4EAB-9662-BF521DC3DE21}" type="parTrans" cxnId="{53F5D343-1175-4FA1-A013-DDFFE59E27B8}">
      <dgm:prSet/>
      <dgm:spPr/>
      <dgm:t>
        <a:bodyPr/>
        <a:lstStyle/>
        <a:p>
          <a:endParaRPr lang="en-US"/>
        </a:p>
      </dgm:t>
    </dgm:pt>
    <dgm:pt modelId="{77423E7B-8335-4F6A-97BB-8644E806BD5A}" type="sibTrans" cxnId="{53F5D343-1175-4FA1-A013-DDFFE59E27B8}">
      <dgm:prSet/>
      <dgm:spPr/>
      <dgm:t>
        <a:bodyPr/>
        <a:lstStyle/>
        <a:p>
          <a:endParaRPr lang="en-US"/>
        </a:p>
      </dgm:t>
    </dgm:pt>
    <dgm:pt modelId="{7B2C6C9C-0018-4CAE-B4BF-CA39283BEE9E}">
      <dgm:prSet/>
      <dgm:spPr/>
      <dgm:t>
        <a:bodyPr/>
        <a:lstStyle/>
        <a:p>
          <a:r>
            <a:rPr lang="en-US"/>
            <a:t>$500,000 1</a:t>
          </a:r>
          <a:r>
            <a:rPr lang="en-US" baseline="30000"/>
            <a:t>st</a:t>
          </a:r>
          <a:r>
            <a:rPr lang="en-US"/>
            <a:t> party property damage</a:t>
          </a:r>
        </a:p>
      </dgm:t>
    </dgm:pt>
    <dgm:pt modelId="{58A5AEA2-99C7-4ADC-995D-32ADD1E5A67C}" type="parTrans" cxnId="{5AE75768-FA7C-41D3-B538-8A0692A1BE12}">
      <dgm:prSet/>
      <dgm:spPr/>
      <dgm:t>
        <a:bodyPr/>
        <a:lstStyle/>
        <a:p>
          <a:endParaRPr lang="en-US"/>
        </a:p>
      </dgm:t>
    </dgm:pt>
    <dgm:pt modelId="{E7978FDB-C85E-4FFA-A4F5-13C6EB4FF687}" type="sibTrans" cxnId="{5AE75768-FA7C-41D3-B538-8A0692A1BE12}">
      <dgm:prSet/>
      <dgm:spPr/>
      <dgm:t>
        <a:bodyPr/>
        <a:lstStyle/>
        <a:p>
          <a:endParaRPr lang="en-US"/>
        </a:p>
      </dgm:t>
    </dgm:pt>
    <dgm:pt modelId="{E0EC8DCC-76EF-4440-9AA4-7AD66026F383}">
      <dgm:prSet/>
      <dgm:spPr/>
      <dgm:t>
        <a:bodyPr/>
        <a:lstStyle/>
        <a:p>
          <a:r>
            <a:rPr lang="en-US"/>
            <a:t>$25,000 medical expenses ($250,000 max)</a:t>
          </a:r>
        </a:p>
      </dgm:t>
    </dgm:pt>
    <dgm:pt modelId="{E46DDE51-65BF-46E1-9382-386D546B014A}" type="parTrans" cxnId="{7999E022-B6D1-420E-BF4C-B313FDA0B6EC}">
      <dgm:prSet/>
      <dgm:spPr/>
      <dgm:t>
        <a:bodyPr/>
        <a:lstStyle/>
        <a:p>
          <a:endParaRPr lang="en-US"/>
        </a:p>
      </dgm:t>
    </dgm:pt>
    <dgm:pt modelId="{16182EC5-9BCF-43BB-8049-714EC8A40E47}" type="sibTrans" cxnId="{7999E022-B6D1-420E-BF4C-B313FDA0B6EC}">
      <dgm:prSet/>
      <dgm:spPr/>
      <dgm:t>
        <a:bodyPr/>
        <a:lstStyle/>
        <a:p>
          <a:endParaRPr lang="en-US"/>
        </a:p>
      </dgm:t>
    </dgm:pt>
    <dgm:pt modelId="{78B4C0F0-DB1B-473C-B270-B3BD87EFA104}">
      <dgm:prSet/>
      <dgm:spPr/>
      <dgm:t>
        <a:bodyPr/>
        <a:lstStyle/>
        <a:p>
          <a:r>
            <a:rPr lang="en-US" b="1" dirty="0"/>
            <a:t>Deductible per event:  $10,000</a:t>
          </a:r>
        </a:p>
      </dgm:t>
    </dgm:pt>
    <dgm:pt modelId="{ABFA3F36-A1C7-4A53-9B30-E8CB1B671134}" type="parTrans" cxnId="{02637E1C-C051-4D72-A31D-B62D084639CA}">
      <dgm:prSet/>
      <dgm:spPr/>
      <dgm:t>
        <a:bodyPr/>
        <a:lstStyle/>
        <a:p>
          <a:endParaRPr lang="en-US"/>
        </a:p>
      </dgm:t>
    </dgm:pt>
    <dgm:pt modelId="{B706D8C9-9898-4B82-A7A6-64F3C7A39A78}" type="sibTrans" cxnId="{02637E1C-C051-4D72-A31D-B62D084639CA}">
      <dgm:prSet/>
      <dgm:spPr/>
      <dgm:t>
        <a:bodyPr/>
        <a:lstStyle/>
        <a:p>
          <a:endParaRPr lang="en-US"/>
        </a:p>
      </dgm:t>
    </dgm:pt>
    <dgm:pt modelId="{2E4984EB-073C-48C8-8409-77F401CA6C13}" type="pres">
      <dgm:prSet presAssocID="{6C3BDC78-AC6A-4EB1-B554-ADA581FCA4BC}" presName="vert0" presStyleCnt="0">
        <dgm:presLayoutVars>
          <dgm:dir/>
          <dgm:animOne val="branch"/>
          <dgm:animLvl val="lvl"/>
        </dgm:presLayoutVars>
      </dgm:prSet>
      <dgm:spPr/>
    </dgm:pt>
    <dgm:pt modelId="{17CB9000-9F28-4325-A9F3-96DBAE45EB97}" type="pres">
      <dgm:prSet presAssocID="{423B9529-EF9C-4334-9265-65E20713D01F}" presName="thickLine" presStyleLbl="alignNode1" presStyleIdx="0" presStyleCnt="7"/>
      <dgm:spPr/>
    </dgm:pt>
    <dgm:pt modelId="{8E2803A7-D284-481C-9BAA-E569BDF9B1E9}" type="pres">
      <dgm:prSet presAssocID="{423B9529-EF9C-4334-9265-65E20713D01F}" presName="horz1" presStyleCnt="0"/>
      <dgm:spPr/>
    </dgm:pt>
    <dgm:pt modelId="{7E92AB8F-5632-4FF2-9C18-4628C6829927}" type="pres">
      <dgm:prSet presAssocID="{423B9529-EF9C-4334-9265-65E20713D01F}" presName="tx1" presStyleLbl="revTx" presStyleIdx="0" presStyleCnt="7"/>
      <dgm:spPr/>
    </dgm:pt>
    <dgm:pt modelId="{7EA2965F-519F-4917-A0B6-97A6372CA0F0}" type="pres">
      <dgm:prSet presAssocID="{423B9529-EF9C-4334-9265-65E20713D01F}" presName="vert1" presStyleCnt="0"/>
      <dgm:spPr/>
    </dgm:pt>
    <dgm:pt modelId="{E39609B9-4651-4693-AA5F-F6802F364ECE}" type="pres">
      <dgm:prSet presAssocID="{FDC4CD2B-F37F-4AF2-9DAF-B38B25CD778F}" presName="thickLine" presStyleLbl="alignNode1" presStyleIdx="1" presStyleCnt="7"/>
      <dgm:spPr/>
    </dgm:pt>
    <dgm:pt modelId="{5C2269DA-E262-457F-92ED-A3509960C901}" type="pres">
      <dgm:prSet presAssocID="{FDC4CD2B-F37F-4AF2-9DAF-B38B25CD778F}" presName="horz1" presStyleCnt="0"/>
      <dgm:spPr/>
    </dgm:pt>
    <dgm:pt modelId="{2A52E53B-9195-4AF5-A8DB-B1EE8C87BAB4}" type="pres">
      <dgm:prSet presAssocID="{FDC4CD2B-F37F-4AF2-9DAF-B38B25CD778F}" presName="tx1" presStyleLbl="revTx" presStyleIdx="1" presStyleCnt="7"/>
      <dgm:spPr/>
    </dgm:pt>
    <dgm:pt modelId="{979A3E46-A88A-4BD1-8AEB-8669FE54E33B}" type="pres">
      <dgm:prSet presAssocID="{FDC4CD2B-F37F-4AF2-9DAF-B38B25CD778F}" presName="vert1" presStyleCnt="0"/>
      <dgm:spPr/>
    </dgm:pt>
    <dgm:pt modelId="{37E3787B-CE79-4EC4-8F83-359134F7C155}" type="pres">
      <dgm:prSet presAssocID="{ACD028E4-1482-4A80-8027-E0D87DBBD1A1}" presName="thickLine" presStyleLbl="alignNode1" presStyleIdx="2" presStyleCnt="7"/>
      <dgm:spPr/>
    </dgm:pt>
    <dgm:pt modelId="{443C606F-6E4E-4F32-974F-F0B33B03CB41}" type="pres">
      <dgm:prSet presAssocID="{ACD028E4-1482-4A80-8027-E0D87DBBD1A1}" presName="horz1" presStyleCnt="0"/>
      <dgm:spPr/>
    </dgm:pt>
    <dgm:pt modelId="{ED18A8E6-7316-4AE1-B3E8-FC2EA5ED9B1C}" type="pres">
      <dgm:prSet presAssocID="{ACD028E4-1482-4A80-8027-E0D87DBBD1A1}" presName="tx1" presStyleLbl="revTx" presStyleIdx="2" presStyleCnt="7"/>
      <dgm:spPr/>
    </dgm:pt>
    <dgm:pt modelId="{BA961FB5-3DAA-4F36-94D9-A592DFB25DF5}" type="pres">
      <dgm:prSet presAssocID="{ACD028E4-1482-4A80-8027-E0D87DBBD1A1}" presName="vert1" presStyleCnt="0"/>
      <dgm:spPr/>
    </dgm:pt>
    <dgm:pt modelId="{B577E642-1D28-4FBF-ABB9-3826C123AB70}" type="pres">
      <dgm:prSet presAssocID="{2A3D414B-B810-44A6-9A8B-D116E538D3DE}" presName="thickLine" presStyleLbl="alignNode1" presStyleIdx="3" presStyleCnt="7"/>
      <dgm:spPr/>
    </dgm:pt>
    <dgm:pt modelId="{0ABE2FAE-0CC8-48AF-B5E9-1067EAE17C3E}" type="pres">
      <dgm:prSet presAssocID="{2A3D414B-B810-44A6-9A8B-D116E538D3DE}" presName="horz1" presStyleCnt="0"/>
      <dgm:spPr/>
    </dgm:pt>
    <dgm:pt modelId="{0C30E351-1891-4E28-9919-A6BB9DF98F8A}" type="pres">
      <dgm:prSet presAssocID="{2A3D414B-B810-44A6-9A8B-D116E538D3DE}" presName="tx1" presStyleLbl="revTx" presStyleIdx="3" presStyleCnt="7"/>
      <dgm:spPr/>
    </dgm:pt>
    <dgm:pt modelId="{D3D0AA82-38D8-440E-A89C-5C266E9CA3B3}" type="pres">
      <dgm:prSet presAssocID="{2A3D414B-B810-44A6-9A8B-D116E538D3DE}" presName="vert1" presStyleCnt="0"/>
      <dgm:spPr/>
    </dgm:pt>
    <dgm:pt modelId="{DAD3C44B-9602-41DF-B6BD-6C09AB99998F}" type="pres">
      <dgm:prSet presAssocID="{7B2C6C9C-0018-4CAE-B4BF-CA39283BEE9E}" presName="thickLine" presStyleLbl="alignNode1" presStyleIdx="4" presStyleCnt="7"/>
      <dgm:spPr/>
    </dgm:pt>
    <dgm:pt modelId="{F20A0721-C826-4E9D-AD33-2CD1A0889B37}" type="pres">
      <dgm:prSet presAssocID="{7B2C6C9C-0018-4CAE-B4BF-CA39283BEE9E}" presName="horz1" presStyleCnt="0"/>
      <dgm:spPr/>
    </dgm:pt>
    <dgm:pt modelId="{B9EBFBC5-7A0D-42F4-817E-E27B6C7532A9}" type="pres">
      <dgm:prSet presAssocID="{7B2C6C9C-0018-4CAE-B4BF-CA39283BEE9E}" presName="tx1" presStyleLbl="revTx" presStyleIdx="4" presStyleCnt="7"/>
      <dgm:spPr/>
    </dgm:pt>
    <dgm:pt modelId="{BDDFAEC2-A2AE-48DB-A292-06EB5FA6AB0F}" type="pres">
      <dgm:prSet presAssocID="{7B2C6C9C-0018-4CAE-B4BF-CA39283BEE9E}" presName="vert1" presStyleCnt="0"/>
      <dgm:spPr/>
    </dgm:pt>
    <dgm:pt modelId="{94709B3F-9421-4D68-883C-829BD3706D67}" type="pres">
      <dgm:prSet presAssocID="{E0EC8DCC-76EF-4440-9AA4-7AD66026F383}" presName="thickLine" presStyleLbl="alignNode1" presStyleIdx="5" presStyleCnt="7"/>
      <dgm:spPr/>
    </dgm:pt>
    <dgm:pt modelId="{A90CB425-E849-4E5A-962B-5475081C9DF5}" type="pres">
      <dgm:prSet presAssocID="{E0EC8DCC-76EF-4440-9AA4-7AD66026F383}" presName="horz1" presStyleCnt="0"/>
      <dgm:spPr/>
    </dgm:pt>
    <dgm:pt modelId="{257314BC-4223-42B9-A902-8725096D2A7F}" type="pres">
      <dgm:prSet presAssocID="{E0EC8DCC-76EF-4440-9AA4-7AD66026F383}" presName="tx1" presStyleLbl="revTx" presStyleIdx="5" presStyleCnt="7"/>
      <dgm:spPr/>
    </dgm:pt>
    <dgm:pt modelId="{6D233CCA-0508-47AF-808E-685C0275A1AF}" type="pres">
      <dgm:prSet presAssocID="{E0EC8DCC-76EF-4440-9AA4-7AD66026F383}" presName="vert1" presStyleCnt="0"/>
      <dgm:spPr/>
    </dgm:pt>
    <dgm:pt modelId="{82CA9542-34E8-4370-808B-B6614BA2931A}" type="pres">
      <dgm:prSet presAssocID="{78B4C0F0-DB1B-473C-B270-B3BD87EFA104}" presName="thickLine" presStyleLbl="alignNode1" presStyleIdx="6" presStyleCnt="7"/>
      <dgm:spPr/>
    </dgm:pt>
    <dgm:pt modelId="{B6036F8B-6BE8-42FA-A9AE-EACFC5211422}" type="pres">
      <dgm:prSet presAssocID="{78B4C0F0-DB1B-473C-B270-B3BD87EFA104}" presName="horz1" presStyleCnt="0"/>
      <dgm:spPr/>
    </dgm:pt>
    <dgm:pt modelId="{220E6F76-CF7E-4C9E-9FCF-0B5A1CA079AB}" type="pres">
      <dgm:prSet presAssocID="{78B4C0F0-DB1B-473C-B270-B3BD87EFA104}" presName="tx1" presStyleLbl="revTx" presStyleIdx="6" presStyleCnt="7"/>
      <dgm:spPr/>
    </dgm:pt>
    <dgm:pt modelId="{008F738D-F205-4FFA-A2CC-64BD6DD087AA}" type="pres">
      <dgm:prSet presAssocID="{78B4C0F0-DB1B-473C-B270-B3BD87EFA104}" presName="vert1" presStyleCnt="0"/>
      <dgm:spPr/>
    </dgm:pt>
  </dgm:ptLst>
  <dgm:cxnLst>
    <dgm:cxn modelId="{CD708E08-2C1C-4744-99DA-692C2096CADA}" type="presOf" srcId="{423B9529-EF9C-4334-9265-65E20713D01F}" destId="{7E92AB8F-5632-4FF2-9C18-4628C6829927}" srcOrd="0" destOrd="0" presId="urn:microsoft.com/office/officeart/2008/layout/LinedList"/>
    <dgm:cxn modelId="{02637E1C-C051-4D72-A31D-B62D084639CA}" srcId="{6C3BDC78-AC6A-4EB1-B554-ADA581FCA4BC}" destId="{78B4C0F0-DB1B-473C-B270-B3BD87EFA104}" srcOrd="6" destOrd="0" parTransId="{ABFA3F36-A1C7-4A53-9B30-E8CB1B671134}" sibTransId="{B706D8C9-9898-4B82-A7A6-64F3C7A39A78}"/>
    <dgm:cxn modelId="{7999E022-B6D1-420E-BF4C-B313FDA0B6EC}" srcId="{6C3BDC78-AC6A-4EB1-B554-ADA581FCA4BC}" destId="{E0EC8DCC-76EF-4440-9AA4-7AD66026F383}" srcOrd="5" destOrd="0" parTransId="{E46DDE51-65BF-46E1-9382-386D546B014A}" sibTransId="{16182EC5-9BCF-43BB-8049-714EC8A40E47}"/>
    <dgm:cxn modelId="{6BE70E2A-E5B2-418F-B176-78272FD45AD2}" type="presOf" srcId="{6C3BDC78-AC6A-4EB1-B554-ADA581FCA4BC}" destId="{2E4984EB-073C-48C8-8409-77F401CA6C13}" srcOrd="0" destOrd="0" presId="urn:microsoft.com/office/officeart/2008/layout/LinedList"/>
    <dgm:cxn modelId="{4BC39E41-6D06-47A2-9BBC-70E28A1975E9}" type="presOf" srcId="{2A3D414B-B810-44A6-9A8B-D116E538D3DE}" destId="{0C30E351-1891-4E28-9919-A6BB9DF98F8A}" srcOrd="0" destOrd="0" presId="urn:microsoft.com/office/officeart/2008/layout/LinedList"/>
    <dgm:cxn modelId="{53F5D343-1175-4FA1-A013-DDFFE59E27B8}" srcId="{6C3BDC78-AC6A-4EB1-B554-ADA581FCA4BC}" destId="{2A3D414B-B810-44A6-9A8B-D116E538D3DE}" srcOrd="3" destOrd="0" parTransId="{347EC100-2D06-4EAB-9662-BF521DC3DE21}" sibTransId="{77423E7B-8335-4F6A-97BB-8644E806BD5A}"/>
    <dgm:cxn modelId="{5AE75768-FA7C-41D3-B538-8A0692A1BE12}" srcId="{6C3BDC78-AC6A-4EB1-B554-ADA581FCA4BC}" destId="{7B2C6C9C-0018-4CAE-B4BF-CA39283BEE9E}" srcOrd="4" destOrd="0" parTransId="{58A5AEA2-99C7-4ADC-995D-32ADD1E5A67C}" sibTransId="{E7978FDB-C85E-4FFA-A4F5-13C6EB4FF687}"/>
    <dgm:cxn modelId="{A8450F4C-3040-46DC-A533-CF7675E9481E}" type="presOf" srcId="{E0EC8DCC-76EF-4440-9AA4-7AD66026F383}" destId="{257314BC-4223-42B9-A902-8725096D2A7F}" srcOrd="0" destOrd="0" presId="urn:microsoft.com/office/officeart/2008/layout/LinedList"/>
    <dgm:cxn modelId="{B0508259-73E7-4671-9398-39149596DBEB}" srcId="{6C3BDC78-AC6A-4EB1-B554-ADA581FCA4BC}" destId="{423B9529-EF9C-4334-9265-65E20713D01F}" srcOrd="0" destOrd="0" parTransId="{08CE0C02-BB8B-40CF-8A2C-20303314B35E}" sibTransId="{190A553F-2277-429E-B000-30D8F098B6EA}"/>
    <dgm:cxn modelId="{5570E284-856A-4515-80C9-03F262C568F2}" type="presOf" srcId="{FDC4CD2B-F37F-4AF2-9DAF-B38B25CD778F}" destId="{2A52E53B-9195-4AF5-A8DB-B1EE8C87BAB4}" srcOrd="0" destOrd="0" presId="urn:microsoft.com/office/officeart/2008/layout/LinedList"/>
    <dgm:cxn modelId="{AB53B786-8DF5-4A18-A2EB-8166B757321F}" type="presOf" srcId="{ACD028E4-1482-4A80-8027-E0D87DBBD1A1}" destId="{ED18A8E6-7316-4AE1-B3E8-FC2EA5ED9B1C}" srcOrd="0" destOrd="0" presId="urn:microsoft.com/office/officeart/2008/layout/LinedList"/>
    <dgm:cxn modelId="{32111087-D1FC-4958-AE99-38035FDBF901}" type="presOf" srcId="{7B2C6C9C-0018-4CAE-B4BF-CA39283BEE9E}" destId="{B9EBFBC5-7A0D-42F4-817E-E27B6C7532A9}" srcOrd="0" destOrd="0" presId="urn:microsoft.com/office/officeart/2008/layout/LinedList"/>
    <dgm:cxn modelId="{CF343193-66A1-4AAC-88EF-3E7D671399C7}" srcId="{6C3BDC78-AC6A-4EB1-B554-ADA581FCA4BC}" destId="{ACD028E4-1482-4A80-8027-E0D87DBBD1A1}" srcOrd="2" destOrd="0" parTransId="{7782B3CB-0533-4226-B8D0-14F0446A9994}" sibTransId="{0FBA6C36-5E9D-4D52-9FE8-F5FC833D1E69}"/>
    <dgm:cxn modelId="{ADEE20A9-CE37-4B08-95D9-6D07B1B389BF}" type="presOf" srcId="{78B4C0F0-DB1B-473C-B270-B3BD87EFA104}" destId="{220E6F76-CF7E-4C9E-9FCF-0B5A1CA079AB}" srcOrd="0" destOrd="0" presId="urn:microsoft.com/office/officeart/2008/layout/LinedList"/>
    <dgm:cxn modelId="{C6D991FC-F1AA-4B37-976F-E50CA2DC0E7D}" srcId="{6C3BDC78-AC6A-4EB1-B554-ADA581FCA4BC}" destId="{FDC4CD2B-F37F-4AF2-9DAF-B38B25CD778F}" srcOrd="1" destOrd="0" parTransId="{6580DE3D-0EF7-4307-A932-6120845ABE05}" sibTransId="{EA4AC736-400D-4D2F-B5C3-FE42379320BE}"/>
    <dgm:cxn modelId="{3E3E75D7-9115-4DFB-B35B-3912BA5B663F}" type="presParOf" srcId="{2E4984EB-073C-48C8-8409-77F401CA6C13}" destId="{17CB9000-9F28-4325-A9F3-96DBAE45EB97}" srcOrd="0" destOrd="0" presId="urn:microsoft.com/office/officeart/2008/layout/LinedList"/>
    <dgm:cxn modelId="{F28CD4BD-A6F8-4AA5-B4B5-EEA430B03181}" type="presParOf" srcId="{2E4984EB-073C-48C8-8409-77F401CA6C13}" destId="{8E2803A7-D284-481C-9BAA-E569BDF9B1E9}" srcOrd="1" destOrd="0" presId="urn:microsoft.com/office/officeart/2008/layout/LinedList"/>
    <dgm:cxn modelId="{AB658472-94B3-449D-A5CD-C909AD53966F}" type="presParOf" srcId="{8E2803A7-D284-481C-9BAA-E569BDF9B1E9}" destId="{7E92AB8F-5632-4FF2-9C18-4628C6829927}" srcOrd="0" destOrd="0" presId="urn:microsoft.com/office/officeart/2008/layout/LinedList"/>
    <dgm:cxn modelId="{F133790B-E45B-4873-B721-6322147E242D}" type="presParOf" srcId="{8E2803A7-D284-481C-9BAA-E569BDF9B1E9}" destId="{7EA2965F-519F-4917-A0B6-97A6372CA0F0}" srcOrd="1" destOrd="0" presId="urn:microsoft.com/office/officeart/2008/layout/LinedList"/>
    <dgm:cxn modelId="{515F03A3-C4D5-42E0-861E-A0F583450F36}" type="presParOf" srcId="{2E4984EB-073C-48C8-8409-77F401CA6C13}" destId="{E39609B9-4651-4693-AA5F-F6802F364ECE}" srcOrd="2" destOrd="0" presId="urn:microsoft.com/office/officeart/2008/layout/LinedList"/>
    <dgm:cxn modelId="{61116AF5-C828-4968-830A-2DC4516430D2}" type="presParOf" srcId="{2E4984EB-073C-48C8-8409-77F401CA6C13}" destId="{5C2269DA-E262-457F-92ED-A3509960C901}" srcOrd="3" destOrd="0" presId="urn:microsoft.com/office/officeart/2008/layout/LinedList"/>
    <dgm:cxn modelId="{88A53B7F-6712-4CB4-9634-036D6BEE4DF4}" type="presParOf" srcId="{5C2269DA-E262-457F-92ED-A3509960C901}" destId="{2A52E53B-9195-4AF5-A8DB-B1EE8C87BAB4}" srcOrd="0" destOrd="0" presId="urn:microsoft.com/office/officeart/2008/layout/LinedList"/>
    <dgm:cxn modelId="{5CC830CA-0764-4D45-8CFA-8EAD4EAF255D}" type="presParOf" srcId="{5C2269DA-E262-457F-92ED-A3509960C901}" destId="{979A3E46-A88A-4BD1-8AEB-8669FE54E33B}" srcOrd="1" destOrd="0" presId="urn:microsoft.com/office/officeart/2008/layout/LinedList"/>
    <dgm:cxn modelId="{F4066F71-20D5-41D0-BB8B-DE5D4F8D4021}" type="presParOf" srcId="{2E4984EB-073C-48C8-8409-77F401CA6C13}" destId="{37E3787B-CE79-4EC4-8F83-359134F7C155}" srcOrd="4" destOrd="0" presId="urn:microsoft.com/office/officeart/2008/layout/LinedList"/>
    <dgm:cxn modelId="{88761153-0D1F-482D-A553-37C154D061ED}" type="presParOf" srcId="{2E4984EB-073C-48C8-8409-77F401CA6C13}" destId="{443C606F-6E4E-4F32-974F-F0B33B03CB41}" srcOrd="5" destOrd="0" presId="urn:microsoft.com/office/officeart/2008/layout/LinedList"/>
    <dgm:cxn modelId="{0D551199-061C-47A6-9600-DF4F2C8E0EA4}" type="presParOf" srcId="{443C606F-6E4E-4F32-974F-F0B33B03CB41}" destId="{ED18A8E6-7316-4AE1-B3E8-FC2EA5ED9B1C}" srcOrd="0" destOrd="0" presId="urn:microsoft.com/office/officeart/2008/layout/LinedList"/>
    <dgm:cxn modelId="{FCA89E2C-E5CF-4C1D-98F0-EEFF92D2F22D}" type="presParOf" srcId="{443C606F-6E4E-4F32-974F-F0B33B03CB41}" destId="{BA961FB5-3DAA-4F36-94D9-A592DFB25DF5}" srcOrd="1" destOrd="0" presId="urn:microsoft.com/office/officeart/2008/layout/LinedList"/>
    <dgm:cxn modelId="{2BD31DBF-1563-444D-A4C5-2AF209122303}" type="presParOf" srcId="{2E4984EB-073C-48C8-8409-77F401CA6C13}" destId="{B577E642-1D28-4FBF-ABB9-3826C123AB70}" srcOrd="6" destOrd="0" presId="urn:microsoft.com/office/officeart/2008/layout/LinedList"/>
    <dgm:cxn modelId="{7A5FBB15-DFDC-4CDD-B67A-F1B087EF9D4B}" type="presParOf" srcId="{2E4984EB-073C-48C8-8409-77F401CA6C13}" destId="{0ABE2FAE-0CC8-48AF-B5E9-1067EAE17C3E}" srcOrd="7" destOrd="0" presId="urn:microsoft.com/office/officeart/2008/layout/LinedList"/>
    <dgm:cxn modelId="{10CBF95A-A8BB-4EF1-911D-CCF98DF7AE7A}" type="presParOf" srcId="{0ABE2FAE-0CC8-48AF-B5E9-1067EAE17C3E}" destId="{0C30E351-1891-4E28-9919-A6BB9DF98F8A}" srcOrd="0" destOrd="0" presId="urn:microsoft.com/office/officeart/2008/layout/LinedList"/>
    <dgm:cxn modelId="{BBF7E4E8-091F-464B-B02B-553391C83936}" type="presParOf" srcId="{0ABE2FAE-0CC8-48AF-B5E9-1067EAE17C3E}" destId="{D3D0AA82-38D8-440E-A89C-5C266E9CA3B3}" srcOrd="1" destOrd="0" presId="urn:microsoft.com/office/officeart/2008/layout/LinedList"/>
    <dgm:cxn modelId="{94A72FBE-55F1-42EA-BAAE-438AD83742FF}" type="presParOf" srcId="{2E4984EB-073C-48C8-8409-77F401CA6C13}" destId="{DAD3C44B-9602-41DF-B6BD-6C09AB99998F}" srcOrd="8" destOrd="0" presId="urn:microsoft.com/office/officeart/2008/layout/LinedList"/>
    <dgm:cxn modelId="{A2AAA540-84EF-42C8-A023-03C4900D014E}" type="presParOf" srcId="{2E4984EB-073C-48C8-8409-77F401CA6C13}" destId="{F20A0721-C826-4E9D-AD33-2CD1A0889B37}" srcOrd="9" destOrd="0" presId="urn:microsoft.com/office/officeart/2008/layout/LinedList"/>
    <dgm:cxn modelId="{F11E62CF-5B83-4536-AD0E-58DD408447BD}" type="presParOf" srcId="{F20A0721-C826-4E9D-AD33-2CD1A0889B37}" destId="{B9EBFBC5-7A0D-42F4-817E-E27B6C7532A9}" srcOrd="0" destOrd="0" presId="urn:microsoft.com/office/officeart/2008/layout/LinedList"/>
    <dgm:cxn modelId="{693CA4D4-9E25-4EF9-9299-21A4BD6D30CA}" type="presParOf" srcId="{F20A0721-C826-4E9D-AD33-2CD1A0889B37}" destId="{BDDFAEC2-A2AE-48DB-A292-06EB5FA6AB0F}" srcOrd="1" destOrd="0" presId="urn:microsoft.com/office/officeart/2008/layout/LinedList"/>
    <dgm:cxn modelId="{E2B87153-AF8E-4D5E-9D63-A235F3D7D555}" type="presParOf" srcId="{2E4984EB-073C-48C8-8409-77F401CA6C13}" destId="{94709B3F-9421-4D68-883C-829BD3706D67}" srcOrd="10" destOrd="0" presId="urn:microsoft.com/office/officeart/2008/layout/LinedList"/>
    <dgm:cxn modelId="{2ABA6A34-7483-4C26-90BD-918848762807}" type="presParOf" srcId="{2E4984EB-073C-48C8-8409-77F401CA6C13}" destId="{A90CB425-E849-4E5A-962B-5475081C9DF5}" srcOrd="11" destOrd="0" presId="urn:microsoft.com/office/officeart/2008/layout/LinedList"/>
    <dgm:cxn modelId="{4E5EBA00-FACE-4845-B132-8A31C9F63DC4}" type="presParOf" srcId="{A90CB425-E849-4E5A-962B-5475081C9DF5}" destId="{257314BC-4223-42B9-A902-8725096D2A7F}" srcOrd="0" destOrd="0" presId="urn:microsoft.com/office/officeart/2008/layout/LinedList"/>
    <dgm:cxn modelId="{15537B58-70ED-43EA-BD8F-7AF14AE45AD0}" type="presParOf" srcId="{A90CB425-E849-4E5A-962B-5475081C9DF5}" destId="{6D233CCA-0508-47AF-808E-685C0275A1AF}" srcOrd="1" destOrd="0" presId="urn:microsoft.com/office/officeart/2008/layout/LinedList"/>
    <dgm:cxn modelId="{702F7A21-006D-4F14-839A-EB46637F40AB}" type="presParOf" srcId="{2E4984EB-073C-48C8-8409-77F401CA6C13}" destId="{82CA9542-34E8-4370-808B-B6614BA2931A}" srcOrd="12" destOrd="0" presId="urn:microsoft.com/office/officeart/2008/layout/LinedList"/>
    <dgm:cxn modelId="{DC79B730-95A5-486C-9E0F-7D45D070DE2F}" type="presParOf" srcId="{2E4984EB-073C-48C8-8409-77F401CA6C13}" destId="{B6036F8B-6BE8-42FA-A9AE-EACFC5211422}" srcOrd="13" destOrd="0" presId="urn:microsoft.com/office/officeart/2008/layout/LinedList"/>
    <dgm:cxn modelId="{45EBD028-A6A3-4141-880D-58FD89611771}" type="presParOf" srcId="{B6036F8B-6BE8-42FA-A9AE-EACFC5211422}" destId="{220E6F76-CF7E-4C9E-9FCF-0B5A1CA079AB}" srcOrd="0" destOrd="0" presId="urn:microsoft.com/office/officeart/2008/layout/LinedList"/>
    <dgm:cxn modelId="{D8883B4E-35A7-4C86-A5A2-AEB4BC872727}" type="presParOf" srcId="{B6036F8B-6BE8-42FA-A9AE-EACFC5211422}" destId="{008F738D-F205-4FFA-A2CC-64BD6DD087A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0B2ADE7-460A-4FB0-8163-C17B85BCB72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8442B59-93A1-4E29-BF2F-17FFBEFB84F0}">
      <dgm:prSet/>
      <dgm:spPr/>
      <dgm:t>
        <a:bodyPr/>
        <a:lstStyle/>
        <a:p>
          <a:r>
            <a:rPr lang="en-US"/>
            <a:t>Threats</a:t>
          </a:r>
        </a:p>
      </dgm:t>
    </dgm:pt>
    <dgm:pt modelId="{277CE2ED-52B4-4954-B80C-F84C93C3FBD2}" type="parTrans" cxnId="{B3053FFB-1A36-4C2B-B683-5B331FA4DEA2}">
      <dgm:prSet/>
      <dgm:spPr/>
      <dgm:t>
        <a:bodyPr/>
        <a:lstStyle/>
        <a:p>
          <a:endParaRPr lang="en-US"/>
        </a:p>
      </dgm:t>
    </dgm:pt>
    <dgm:pt modelId="{9CFA76A1-A13C-4DA9-9CE5-17899A23BB3C}" type="sibTrans" cxnId="{B3053FFB-1A36-4C2B-B683-5B331FA4DEA2}">
      <dgm:prSet/>
      <dgm:spPr/>
      <dgm:t>
        <a:bodyPr/>
        <a:lstStyle/>
        <a:p>
          <a:endParaRPr lang="en-US"/>
        </a:p>
      </dgm:t>
    </dgm:pt>
    <dgm:pt modelId="{31A43A41-F536-4CAE-92E1-190A9CFE5842}">
      <dgm:prSet/>
      <dgm:spPr/>
      <dgm:t>
        <a:bodyPr/>
        <a:lstStyle/>
        <a:p>
          <a:r>
            <a:rPr lang="en-US"/>
            <a:t>Altercations</a:t>
          </a:r>
        </a:p>
      </dgm:t>
    </dgm:pt>
    <dgm:pt modelId="{F135E8B4-9C4F-49C3-BF8E-3FA0F8BE63BC}" type="parTrans" cxnId="{03B856AF-75A2-492F-87C4-4ECEF1A51C94}">
      <dgm:prSet/>
      <dgm:spPr/>
      <dgm:t>
        <a:bodyPr/>
        <a:lstStyle/>
        <a:p>
          <a:endParaRPr lang="en-US"/>
        </a:p>
      </dgm:t>
    </dgm:pt>
    <dgm:pt modelId="{1CFEC729-8D8D-4EDD-96CF-CC9D2B5E5A8E}" type="sibTrans" cxnId="{03B856AF-75A2-492F-87C4-4ECEF1A51C94}">
      <dgm:prSet/>
      <dgm:spPr/>
      <dgm:t>
        <a:bodyPr/>
        <a:lstStyle/>
        <a:p>
          <a:endParaRPr lang="en-US"/>
        </a:p>
      </dgm:t>
    </dgm:pt>
    <dgm:pt modelId="{22DDF15C-8B45-4180-A1F5-6C86751081F8}">
      <dgm:prSet/>
      <dgm:spPr/>
      <dgm:t>
        <a:bodyPr/>
        <a:lstStyle/>
        <a:p>
          <a:r>
            <a:rPr lang="en-US"/>
            <a:t>Violence</a:t>
          </a:r>
        </a:p>
      </dgm:t>
    </dgm:pt>
    <dgm:pt modelId="{5B5FB989-289B-491B-BFB9-FA2D9D88C191}" type="parTrans" cxnId="{FE43C464-0868-4E82-B34F-B2EE4492040A}">
      <dgm:prSet/>
      <dgm:spPr/>
      <dgm:t>
        <a:bodyPr/>
        <a:lstStyle/>
        <a:p>
          <a:endParaRPr lang="en-US"/>
        </a:p>
      </dgm:t>
    </dgm:pt>
    <dgm:pt modelId="{5E1DDB2B-B5B9-4D12-8B4A-2F5386CDD83C}" type="sibTrans" cxnId="{FE43C464-0868-4E82-B34F-B2EE4492040A}">
      <dgm:prSet/>
      <dgm:spPr/>
      <dgm:t>
        <a:bodyPr/>
        <a:lstStyle/>
        <a:p>
          <a:endParaRPr lang="en-US"/>
        </a:p>
      </dgm:t>
    </dgm:pt>
    <dgm:pt modelId="{980E4DCC-83A0-4B2F-B855-B753946F7917}">
      <dgm:prSet/>
      <dgm:spPr/>
      <dgm:t>
        <a:bodyPr/>
        <a:lstStyle/>
        <a:p>
          <a:r>
            <a:rPr lang="en-US"/>
            <a:t>Active Shooter</a:t>
          </a:r>
        </a:p>
      </dgm:t>
    </dgm:pt>
    <dgm:pt modelId="{71BEF2EB-7E36-4530-9889-8DA0FB9634E2}" type="parTrans" cxnId="{23649F3F-C270-4F23-BDAB-CDB7EADF566A}">
      <dgm:prSet/>
      <dgm:spPr/>
      <dgm:t>
        <a:bodyPr/>
        <a:lstStyle/>
        <a:p>
          <a:endParaRPr lang="en-US"/>
        </a:p>
      </dgm:t>
    </dgm:pt>
    <dgm:pt modelId="{44A4FC9E-55B7-4C43-A3CB-716677E431F5}" type="sibTrans" cxnId="{23649F3F-C270-4F23-BDAB-CDB7EADF566A}">
      <dgm:prSet/>
      <dgm:spPr/>
      <dgm:t>
        <a:bodyPr/>
        <a:lstStyle/>
        <a:p>
          <a:endParaRPr lang="en-US"/>
        </a:p>
      </dgm:t>
    </dgm:pt>
    <dgm:pt modelId="{939B3D41-3054-4BA8-AA5A-76AF4918D14B}">
      <dgm:prSet/>
      <dgm:spPr/>
      <dgm:t>
        <a:bodyPr/>
        <a:lstStyle/>
        <a:p>
          <a:r>
            <a:rPr lang="en-US" dirty="0"/>
            <a:t>Intruders</a:t>
          </a:r>
        </a:p>
      </dgm:t>
    </dgm:pt>
    <dgm:pt modelId="{3D2BD8DC-FF75-4C7C-B8AE-1CCD92E2FC1C}" type="parTrans" cxnId="{E1CF4E1B-E61F-424F-BC22-A8F2EB451427}">
      <dgm:prSet/>
      <dgm:spPr/>
      <dgm:t>
        <a:bodyPr/>
        <a:lstStyle/>
        <a:p>
          <a:endParaRPr lang="en-US"/>
        </a:p>
      </dgm:t>
    </dgm:pt>
    <dgm:pt modelId="{DB492D55-8177-41A3-B73D-D968CC9AE556}" type="sibTrans" cxnId="{E1CF4E1B-E61F-424F-BC22-A8F2EB451427}">
      <dgm:prSet/>
      <dgm:spPr/>
      <dgm:t>
        <a:bodyPr/>
        <a:lstStyle/>
        <a:p>
          <a:endParaRPr lang="en-US"/>
        </a:p>
      </dgm:t>
    </dgm:pt>
    <dgm:pt modelId="{BDB7A936-9037-4C7C-902D-A95368645357}" type="pres">
      <dgm:prSet presAssocID="{C0B2ADE7-460A-4FB0-8163-C17B85BCB72A}" presName="linear" presStyleCnt="0">
        <dgm:presLayoutVars>
          <dgm:animLvl val="lvl"/>
          <dgm:resizeHandles val="exact"/>
        </dgm:presLayoutVars>
      </dgm:prSet>
      <dgm:spPr/>
    </dgm:pt>
    <dgm:pt modelId="{801F0374-9CD7-433D-866D-87186935F907}" type="pres">
      <dgm:prSet presAssocID="{98442B59-93A1-4E29-BF2F-17FFBEFB84F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5B1F271-525C-40EC-AFE6-B4725CBDAE15}" type="pres">
      <dgm:prSet presAssocID="{9CFA76A1-A13C-4DA9-9CE5-17899A23BB3C}" presName="spacer" presStyleCnt="0"/>
      <dgm:spPr/>
    </dgm:pt>
    <dgm:pt modelId="{1C2057A4-56D3-4A09-8012-3A9D1BA423D7}" type="pres">
      <dgm:prSet presAssocID="{31A43A41-F536-4CAE-92E1-190A9CFE584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34667BC3-4261-4740-950F-134836366814}" type="pres">
      <dgm:prSet presAssocID="{1CFEC729-8D8D-4EDD-96CF-CC9D2B5E5A8E}" presName="spacer" presStyleCnt="0"/>
      <dgm:spPr/>
    </dgm:pt>
    <dgm:pt modelId="{F0D7DC1E-9EFB-426E-8572-CE3C1A11BEFE}" type="pres">
      <dgm:prSet presAssocID="{22DDF15C-8B45-4180-A1F5-6C86751081F8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A5DAB47-7ACE-437B-AA5C-6D58E5D7C903}" type="pres">
      <dgm:prSet presAssocID="{5E1DDB2B-B5B9-4D12-8B4A-2F5386CDD83C}" presName="spacer" presStyleCnt="0"/>
      <dgm:spPr/>
    </dgm:pt>
    <dgm:pt modelId="{33B0F478-13A6-405D-956D-7E009C9E4D7F}" type="pres">
      <dgm:prSet presAssocID="{980E4DCC-83A0-4B2F-B855-B753946F7917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BDF877E-BE0F-4EE6-8FEA-02E637D6DC28}" type="pres">
      <dgm:prSet presAssocID="{44A4FC9E-55B7-4C43-A3CB-716677E431F5}" presName="spacer" presStyleCnt="0"/>
      <dgm:spPr/>
    </dgm:pt>
    <dgm:pt modelId="{89DE1C5C-DE8C-44D0-B5CF-0E5FABD3647B}" type="pres">
      <dgm:prSet presAssocID="{939B3D41-3054-4BA8-AA5A-76AF4918D14B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E1CF4E1B-E61F-424F-BC22-A8F2EB451427}" srcId="{C0B2ADE7-460A-4FB0-8163-C17B85BCB72A}" destId="{939B3D41-3054-4BA8-AA5A-76AF4918D14B}" srcOrd="4" destOrd="0" parTransId="{3D2BD8DC-FF75-4C7C-B8AE-1CCD92E2FC1C}" sibTransId="{DB492D55-8177-41A3-B73D-D968CC9AE556}"/>
    <dgm:cxn modelId="{106AF63A-F0C2-4774-8332-DA00E13B81B3}" type="presOf" srcId="{C0B2ADE7-460A-4FB0-8163-C17B85BCB72A}" destId="{BDB7A936-9037-4C7C-902D-A95368645357}" srcOrd="0" destOrd="0" presId="urn:microsoft.com/office/officeart/2005/8/layout/vList2"/>
    <dgm:cxn modelId="{23649F3F-C270-4F23-BDAB-CDB7EADF566A}" srcId="{C0B2ADE7-460A-4FB0-8163-C17B85BCB72A}" destId="{980E4DCC-83A0-4B2F-B855-B753946F7917}" srcOrd="3" destOrd="0" parTransId="{71BEF2EB-7E36-4530-9889-8DA0FB9634E2}" sibTransId="{44A4FC9E-55B7-4C43-A3CB-716677E431F5}"/>
    <dgm:cxn modelId="{FE43C464-0868-4E82-B34F-B2EE4492040A}" srcId="{C0B2ADE7-460A-4FB0-8163-C17B85BCB72A}" destId="{22DDF15C-8B45-4180-A1F5-6C86751081F8}" srcOrd="2" destOrd="0" parTransId="{5B5FB989-289B-491B-BFB9-FA2D9D88C191}" sibTransId="{5E1DDB2B-B5B9-4D12-8B4A-2F5386CDD83C}"/>
    <dgm:cxn modelId="{07F5FF49-19AF-48D3-B2C3-7AB3B83114FB}" type="presOf" srcId="{22DDF15C-8B45-4180-A1F5-6C86751081F8}" destId="{F0D7DC1E-9EFB-426E-8572-CE3C1A11BEFE}" srcOrd="0" destOrd="0" presId="urn:microsoft.com/office/officeart/2005/8/layout/vList2"/>
    <dgm:cxn modelId="{B1DA0F6E-12CE-455F-9DCF-1937052AA4A0}" type="presOf" srcId="{980E4DCC-83A0-4B2F-B855-B753946F7917}" destId="{33B0F478-13A6-405D-956D-7E009C9E4D7F}" srcOrd="0" destOrd="0" presId="urn:microsoft.com/office/officeart/2005/8/layout/vList2"/>
    <dgm:cxn modelId="{03B856AF-75A2-492F-87C4-4ECEF1A51C94}" srcId="{C0B2ADE7-460A-4FB0-8163-C17B85BCB72A}" destId="{31A43A41-F536-4CAE-92E1-190A9CFE5842}" srcOrd="1" destOrd="0" parTransId="{F135E8B4-9C4F-49C3-BF8E-3FA0F8BE63BC}" sibTransId="{1CFEC729-8D8D-4EDD-96CF-CC9D2B5E5A8E}"/>
    <dgm:cxn modelId="{446617CF-EA24-49A5-9211-0CA0FCB00524}" type="presOf" srcId="{98442B59-93A1-4E29-BF2F-17FFBEFB84F0}" destId="{801F0374-9CD7-433D-866D-87186935F907}" srcOrd="0" destOrd="0" presId="urn:microsoft.com/office/officeart/2005/8/layout/vList2"/>
    <dgm:cxn modelId="{860C7FEF-E767-4093-962B-CADA5147BA11}" type="presOf" srcId="{31A43A41-F536-4CAE-92E1-190A9CFE5842}" destId="{1C2057A4-56D3-4A09-8012-3A9D1BA423D7}" srcOrd="0" destOrd="0" presId="urn:microsoft.com/office/officeart/2005/8/layout/vList2"/>
    <dgm:cxn modelId="{708BD7F3-C4D3-40BE-8E58-A00E361E5B60}" type="presOf" srcId="{939B3D41-3054-4BA8-AA5A-76AF4918D14B}" destId="{89DE1C5C-DE8C-44D0-B5CF-0E5FABD3647B}" srcOrd="0" destOrd="0" presId="urn:microsoft.com/office/officeart/2005/8/layout/vList2"/>
    <dgm:cxn modelId="{B3053FFB-1A36-4C2B-B683-5B331FA4DEA2}" srcId="{C0B2ADE7-460A-4FB0-8163-C17B85BCB72A}" destId="{98442B59-93A1-4E29-BF2F-17FFBEFB84F0}" srcOrd="0" destOrd="0" parTransId="{277CE2ED-52B4-4954-B80C-F84C93C3FBD2}" sibTransId="{9CFA76A1-A13C-4DA9-9CE5-17899A23BB3C}"/>
    <dgm:cxn modelId="{4CC19849-203D-4364-A8EC-DD967F22128C}" type="presParOf" srcId="{BDB7A936-9037-4C7C-902D-A95368645357}" destId="{801F0374-9CD7-433D-866D-87186935F907}" srcOrd="0" destOrd="0" presId="urn:microsoft.com/office/officeart/2005/8/layout/vList2"/>
    <dgm:cxn modelId="{873BADE8-6AB8-4894-AF4D-13108903F05B}" type="presParOf" srcId="{BDB7A936-9037-4C7C-902D-A95368645357}" destId="{85B1F271-525C-40EC-AFE6-B4725CBDAE15}" srcOrd="1" destOrd="0" presId="urn:microsoft.com/office/officeart/2005/8/layout/vList2"/>
    <dgm:cxn modelId="{760E2365-A190-4539-92F8-ABACC5CC96FC}" type="presParOf" srcId="{BDB7A936-9037-4C7C-902D-A95368645357}" destId="{1C2057A4-56D3-4A09-8012-3A9D1BA423D7}" srcOrd="2" destOrd="0" presId="urn:microsoft.com/office/officeart/2005/8/layout/vList2"/>
    <dgm:cxn modelId="{27EF63CC-3E7E-415A-8FAB-C9D26BB54610}" type="presParOf" srcId="{BDB7A936-9037-4C7C-902D-A95368645357}" destId="{34667BC3-4261-4740-950F-134836366814}" srcOrd="3" destOrd="0" presId="urn:microsoft.com/office/officeart/2005/8/layout/vList2"/>
    <dgm:cxn modelId="{2A608BFF-913E-4F61-8553-8C8F9623AC06}" type="presParOf" srcId="{BDB7A936-9037-4C7C-902D-A95368645357}" destId="{F0D7DC1E-9EFB-426E-8572-CE3C1A11BEFE}" srcOrd="4" destOrd="0" presId="urn:microsoft.com/office/officeart/2005/8/layout/vList2"/>
    <dgm:cxn modelId="{50128DE2-DFBD-4B19-AF74-D0155CE48EDC}" type="presParOf" srcId="{BDB7A936-9037-4C7C-902D-A95368645357}" destId="{FA5DAB47-7ACE-437B-AA5C-6D58E5D7C903}" srcOrd="5" destOrd="0" presId="urn:microsoft.com/office/officeart/2005/8/layout/vList2"/>
    <dgm:cxn modelId="{0FFA2258-E34C-4083-BBA1-9562996F648F}" type="presParOf" srcId="{BDB7A936-9037-4C7C-902D-A95368645357}" destId="{33B0F478-13A6-405D-956D-7E009C9E4D7F}" srcOrd="6" destOrd="0" presId="urn:microsoft.com/office/officeart/2005/8/layout/vList2"/>
    <dgm:cxn modelId="{C0E5ED3A-DC24-4166-9367-59DFC9CA4C98}" type="presParOf" srcId="{BDB7A936-9037-4C7C-902D-A95368645357}" destId="{CBDF877E-BE0F-4EE6-8FEA-02E637D6DC28}" srcOrd="7" destOrd="0" presId="urn:microsoft.com/office/officeart/2005/8/layout/vList2"/>
    <dgm:cxn modelId="{B8D7B2A6-D5E6-4B03-BF10-FCA7EF94F712}" type="presParOf" srcId="{BDB7A936-9037-4C7C-902D-A95368645357}" destId="{89DE1C5C-DE8C-44D0-B5CF-0E5FABD3647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18C5AC-5290-4C80-B1EF-726207CF60BB}">
      <dsp:nvSpPr>
        <dsp:cNvPr id="0" name=""/>
        <dsp:cNvSpPr/>
      </dsp:nvSpPr>
      <dsp:spPr>
        <a:xfrm>
          <a:off x="601934" y="783788"/>
          <a:ext cx="1450009" cy="145000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277AF0-BD9A-4401-B654-BD3701BD7525}">
      <dsp:nvSpPr>
        <dsp:cNvPr id="0" name=""/>
        <dsp:cNvSpPr/>
      </dsp:nvSpPr>
      <dsp:spPr>
        <a:xfrm>
          <a:off x="910952" y="1092807"/>
          <a:ext cx="831972" cy="8319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103A26-9FD0-4358-B0A9-ACEEB04C85B1}">
      <dsp:nvSpPr>
        <dsp:cNvPr id="0" name=""/>
        <dsp:cNvSpPr/>
      </dsp:nvSpPr>
      <dsp:spPr>
        <a:xfrm>
          <a:off x="138406" y="2685440"/>
          <a:ext cx="237706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/>
            <a:t>Introduction</a:t>
          </a:r>
        </a:p>
      </dsp:txBody>
      <dsp:txXfrm>
        <a:off x="138406" y="2685440"/>
        <a:ext cx="2377064" cy="720000"/>
      </dsp:txXfrm>
    </dsp:sp>
    <dsp:sp modelId="{7952EF67-5A33-4D7B-B4AD-C760CBE178EC}">
      <dsp:nvSpPr>
        <dsp:cNvPr id="0" name=""/>
        <dsp:cNvSpPr/>
      </dsp:nvSpPr>
      <dsp:spPr>
        <a:xfrm>
          <a:off x="3394984" y="783788"/>
          <a:ext cx="1450009" cy="145000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7D2F12-BC57-4CC1-87D8-BC6A8864B48E}">
      <dsp:nvSpPr>
        <dsp:cNvPr id="0" name=""/>
        <dsp:cNvSpPr/>
      </dsp:nvSpPr>
      <dsp:spPr>
        <a:xfrm>
          <a:off x="3704002" y="1092807"/>
          <a:ext cx="831972" cy="83197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D56F95-73EF-4674-A37F-79D0D23B532B}">
      <dsp:nvSpPr>
        <dsp:cNvPr id="0" name=""/>
        <dsp:cNvSpPr/>
      </dsp:nvSpPr>
      <dsp:spPr>
        <a:xfrm>
          <a:off x="2931457" y="2685440"/>
          <a:ext cx="237706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/>
            <a:t>Coverage provided</a:t>
          </a:r>
        </a:p>
      </dsp:txBody>
      <dsp:txXfrm>
        <a:off x="2931457" y="2685440"/>
        <a:ext cx="2377064" cy="720000"/>
      </dsp:txXfrm>
    </dsp:sp>
    <dsp:sp modelId="{E2729A55-0AA8-4839-9B86-B148FB87CA78}">
      <dsp:nvSpPr>
        <dsp:cNvPr id="0" name=""/>
        <dsp:cNvSpPr/>
      </dsp:nvSpPr>
      <dsp:spPr>
        <a:xfrm>
          <a:off x="6188035" y="783788"/>
          <a:ext cx="1450009" cy="145000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A6BA10-6F69-4726-A403-1896E08C9B74}">
      <dsp:nvSpPr>
        <dsp:cNvPr id="0" name=""/>
        <dsp:cNvSpPr/>
      </dsp:nvSpPr>
      <dsp:spPr>
        <a:xfrm>
          <a:off x="6497053" y="1092807"/>
          <a:ext cx="831972" cy="83197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911BA5-5DAF-49AA-9029-704B401B35FA}">
      <dsp:nvSpPr>
        <dsp:cNvPr id="0" name=""/>
        <dsp:cNvSpPr/>
      </dsp:nvSpPr>
      <dsp:spPr>
        <a:xfrm>
          <a:off x="5724507" y="2685440"/>
          <a:ext cx="237706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/>
            <a:t>Practical applications</a:t>
          </a:r>
        </a:p>
      </dsp:txBody>
      <dsp:txXfrm>
        <a:off x="5724507" y="2685440"/>
        <a:ext cx="2377064" cy="720000"/>
      </dsp:txXfrm>
    </dsp:sp>
    <dsp:sp modelId="{019C4220-16C1-46F5-B18C-BD8C07181643}">
      <dsp:nvSpPr>
        <dsp:cNvPr id="0" name=""/>
        <dsp:cNvSpPr/>
      </dsp:nvSpPr>
      <dsp:spPr>
        <a:xfrm>
          <a:off x="8981085" y="783788"/>
          <a:ext cx="1450009" cy="145000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D6AE63-C4D1-4F6A-862F-E987C04BC05A}">
      <dsp:nvSpPr>
        <dsp:cNvPr id="0" name=""/>
        <dsp:cNvSpPr/>
      </dsp:nvSpPr>
      <dsp:spPr>
        <a:xfrm>
          <a:off x="9290104" y="1092807"/>
          <a:ext cx="831972" cy="83197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C4B1E4-CD72-4FB9-AFEB-A8EE8152F161}">
      <dsp:nvSpPr>
        <dsp:cNvPr id="0" name=""/>
        <dsp:cNvSpPr/>
      </dsp:nvSpPr>
      <dsp:spPr>
        <a:xfrm>
          <a:off x="8517558" y="2685440"/>
          <a:ext cx="237706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/>
            <a:t>How to access</a:t>
          </a:r>
        </a:p>
      </dsp:txBody>
      <dsp:txXfrm>
        <a:off x="8517558" y="2685440"/>
        <a:ext cx="2377064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CB9000-9F28-4325-A9F3-96DBAE45EB97}">
      <dsp:nvSpPr>
        <dsp:cNvPr id="0" name=""/>
        <dsp:cNvSpPr/>
      </dsp:nvSpPr>
      <dsp:spPr>
        <a:xfrm>
          <a:off x="0" y="725"/>
          <a:ext cx="724014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92AB8F-5632-4FF2-9C18-4628C6829927}">
      <dsp:nvSpPr>
        <dsp:cNvPr id="0" name=""/>
        <dsp:cNvSpPr/>
      </dsp:nvSpPr>
      <dsp:spPr>
        <a:xfrm>
          <a:off x="0" y="725"/>
          <a:ext cx="7240146" cy="848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$500,000 per event</a:t>
          </a:r>
        </a:p>
      </dsp:txBody>
      <dsp:txXfrm>
        <a:off x="0" y="725"/>
        <a:ext cx="7240146" cy="848878"/>
      </dsp:txXfrm>
    </dsp:sp>
    <dsp:sp modelId="{E39609B9-4651-4693-AA5F-F6802F364ECE}">
      <dsp:nvSpPr>
        <dsp:cNvPr id="0" name=""/>
        <dsp:cNvSpPr/>
      </dsp:nvSpPr>
      <dsp:spPr>
        <a:xfrm>
          <a:off x="0" y="849603"/>
          <a:ext cx="7240146" cy="0"/>
        </a:xfrm>
        <a:prstGeom prst="line">
          <a:avLst/>
        </a:prstGeom>
        <a:solidFill>
          <a:schemeClr val="accent2">
            <a:hueOff val="191884"/>
            <a:satOff val="-1321"/>
            <a:lumOff val="6177"/>
            <a:alphaOff val="0"/>
          </a:schemeClr>
        </a:solidFill>
        <a:ln w="12700" cap="flat" cmpd="sng" algn="ctr">
          <a:solidFill>
            <a:schemeClr val="accent2">
              <a:hueOff val="191884"/>
              <a:satOff val="-1321"/>
              <a:lumOff val="6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52E53B-9195-4AF5-A8DB-B1EE8C87BAB4}">
      <dsp:nvSpPr>
        <dsp:cNvPr id="0" name=""/>
        <dsp:cNvSpPr/>
      </dsp:nvSpPr>
      <dsp:spPr>
        <a:xfrm>
          <a:off x="0" y="849603"/>
          <a:ext cx="7240146" cy="848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$250,000 counseling</a:t>
          </a:r>
        </a:p>
      </dsp:txBody>
      <dsp:txXfrm>
        <a:off x="0" y="849603"/>
        <a:ext cx="7240146" cy="848878"/>
      </dsp:txXfrm>
    </dsp:sp>
    <dsp:sp modelId="{37E3787B-CE79-4EC4-8F83-359134F7C155}">
      <dsp:nvSpPr>
        <dsp:cNvPr id="0" name=""/>
        <dsp:cNvSpPr/>
      </dsp:nvSpPr>
      <dsp:spPr>
        <a:xfrm>
          <a:off x="0" y="1698482"/>
          <a:ext cx="7240146" cy="0"/>
        </a:xfrm>
        <a:prstGeom prst="line">
          <a:avLst/>
        </a:prstGeom>
        <a:solidFill>
          <a:schemeClr val="accent2">
            <a:hueOff val="383768"/>
            <a:satOff val="-2641"/>
            <a:lumOff val="12353"/>
            <a:alphaOff val="0"/>
          </a:schemeClr>
        </a:solidFill>
        <a:ln w="12700" cap="flat" cmpd="sng" algn="ctr">
          <a:solidFill>
            <a:schemeClr val="accent2">
              <a:hueOff val="383768"/>
              <a:satOff val="-2641"/>
              <a:lumOff val="1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18A8E6-7316-4AE1-B3E8-FC2EA5ED9B1C}">
      <dsp:nvSpPr>
        <dsp:cNvPr id="0" name=""/>
        <dsp:cNvSpPr/>
      </dsp:nvSpPr>
      <dsp:spPr>
        <a:xfrm>
          <a:off x="0" y="1698482"/>
          <a:ext cx="7240146" cy="848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$250,000 funeral expenses</a:t>
          </a:r>
        </a:p>
      </dsp:txBody>
      <dsp:txXfrm>
        <a:off x="0" y="1698482"/>
        <a:ext cx="7240146" cy="848878"/>
      </dsp:txXfrm>
    </dsp:sp>
    <dsp:sp modelId="{B577E642-1D28-4FBF-ABB9-3826C123AB70}">
      <dsp:nvSpPr>
        <dsp:cNvPr id="0" name=""/>
        <dsp:cNvSpPr/>
      </dsp:nvSpPr>
      <dsp:spPr>
        <a:xfrm>
          <a:off x="0" y="2547360"/>
          <a:ext cx="7240146" cy="0"/>
        </a:xfrm>
        <a:prstGeom prst="line">
          <a:avLst/>
        </a:prstGeom>
        <a:solidFill>
          <a:schemeClr val="accent2">
            <a:hueOff val="575652"/>
            <a:satOff val="-3962"/>
            <a:lumOff val="18530"/>
            <a:alphaOff val="0"/>
          </a:schemeClr>
        </a:solidFill>
        <a:ln w="12700" cap="flat" cmpd="sng" algn="ctr">
          <a:solidFill>
            <a:schemeClr val="accent2">
              <a:hueOff val="575652"/>
              <a:satOff val="-3962"/>
              <a:lumOff val="185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30E351-1891-4E28-9919-A6BB9DF98F8A}">
      <dsp:nvSpPr>
        <dsp:cNvPr id="0" name=""/>
        <dsp:cNvSpPr/>
      </dsp:nvSpPr>
      <dsp:spPr>
        <a:xfrm>
          <a:off x="0" y="2547360"/>
          <a:ext cx="7240146" cy="848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$250,000 extra expense</a:t>
          </a:r>
        </a:p>
      </dsp:txBody>
      <dsp:txXfrm>
        <a:off x="0" y="2547360"/>
        <a:ext cx="7240146" cy="848878"/>
      </dsp:txXfrm>
    </dsp:sp>
    <dsp:sp modelId="{DAD3C44B-9602-41DF-B6BD-6C09AB99998F}">
      <dsp:nvSpPr>
        <dsp:cNvPr id="0" name=""/>
        <dsp:cNvSpPr/>
      </dsp:nvSpPr>
      <dsp:spPr>
        <a:xfrm>
          <a:off x="0" y="3396239"/>
          <a:ext cx="7240146" cy="0"/>
        </a:xfrm>
        <a:prstGeom prst="line">
          <a:avLst/>
        </a:prstGeom>
        <a:solidFill>
          <a:schemeClr val="accent2">
            <a:hueOff val="767535"/>
            <a:satOff val="-5283"/>
            <a:lumOff val="24706"/>
            <a:alphaOff val="0"/>
          </a:schemeClr>
        </a:solidFill>
        <a:ln w="12700" cap="flat" cmpd="sng" algn="ctr">
          <a:solidFill>
            <a:schemeClr val="accent2">
              <a:hueOff val="767535"/>
              <a:satOff val="-5283"/>
              <a:lumOff val="2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EBFBC5-7A0D-42F4-817E-E27B6C7532A9}">
      <dsp:nvSpPr>
        <dsp:cNvPr id="0" name=""/>
        <dsp:cNvSpPr/>
      </dsp:nvSpPr>
      <dsp:spPr>
        <a:xfrm>
          <a:off x="0" y="3396239"/>
          <a:ext cx="7240146" cy="848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$500,000 1</a:t>
          </a:r>
          <a:r>
            <a:rPr lang="en-US" sz="2800" kern="1200" baseline="30000"/>
            <a:t>st</a:t>
          </a:r>
          <a:r>
            <a:rPr lang="en-US" sz="2800" kern="1200"/>
            <a:t> party property damage</a:t>
          </a:r>
        </a:p>
      </dsp:txBody>
      <dsp:txXfrm>
        <a:off x="0" y="3396239"/>
        <a:ext cx="7240146" cy="848878"/>
      </dsp:txXfrm>
    </dsp:sp>
    <dsp:sp modelId="{94709B3F-9421-4D68-883C-829BD3706D67}">
      <dsp:nvSpPr>
        <dsp:cNvPr id="0" name=""/>
        <dsp:cNvSpPr/>
      </dsp:nvSpPr>
      <dsp:spPr>
        <a:xfrm>
          <a:off x="0" y="4245117"/>
          <a:ext cx="7240146" cy="0"/>
        </a:xfrm>
        <a:prstGeom prst="line">
          <a:avLst/>
        </a:prstGeom>
        <a:solidFill>
          <a:schemeClr val="accent2">
            <a:hueOff val="959419"/>
            <a:satOff val="-6603"/>
            <a:lumOff val="30882"/>
            <a:alphaOff val="0"/>
          </a:schemeClr>
        </a:solidFill>
        <a:ln w="12700" cap="flat" cmpd="sng" algn="ctr">
          <a:solidFill>
            <a:schemeClr val="accent2">
              <a:hueOff val="959419"/>
              <a:satOff val="-6603"/>
              <a:lumOff val="308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7314BC-4223-42B9-A902-8725096D2A7F}">
      <dsp:nvSpPr>
        <dsp:cNvPr id="0" name=""/>
        <dsp:cNvSpPr/>
      </dsp:nvSpPr>
      <dsp:spPr>
        <a:xfrm>
          <a:off x="0" y="4245117"/>
          <a:ext cx="7240146" cy="848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$25,000 medical expenses ($250,000 max)</a:t>
          </a:r>
        </a:p>
      </dsp:txBody>
      <dsp:txXfrm>
        <a:off x="0" y="4245117"/>
        <a:ext cx="7240146" cy="848878"/>
      </dsp:txXfrm>
    </dsp:sp>
    <dsp:sp modelId="{82CA9542-34E8-4370-808B-B6614BA2931A}">
      <dsp:nvSpPr>
        <dsp:cNvPr id="0" name=""/>
        <dsp:cNvSpPr/>
      </dsp:nvSpPr>
      <dsp:spPr>
        <a:xfrm>
          <a:off x="0" y="5093996"/>
          <a:ext cx="7240146" cy="0"/>
        </a:xfrm>
        <a:prstGeom prst="line">
          <a:avLst/>
        </a:prstGeom>
        <a:solidFill>
          <a:schemeClr val="accent2">
            <a:hueOff val="1151303"/>
            <a:satOff val="-7924"/>
            <a:lumOff val="37059"/>
            <a:alphaOff val="0"/>
          </a:schemeClr>
        </a:solidFill>
        <a:ln w="12700" cap="flat" cmpd="sng" algn="ctr">
          <a:solidFill>
            <a:schemeClr val="accent2">
              <a:hueOff val="1151303"/>
              <a:satOff val="-7924"/>
              <a:lumOff val="370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0E6F76-CF7E-4C9E-9FCF-0B5A1CA079AB}">
      <dsp:nvSpPr>
        <dsp:cNvPr id="0" name=""/>
        <dsp:cNvSpPr/>
      </dsp:nvSpPr>
      <dsp:spPr>
        <a:xfrm>
          <a:off x="0" y="5093996"/>
          <a:ext cx="7240146" cy="848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Deductible per event:  $10,000</a:t>
          </a:r>
        </a:p>
      </dsp:txBody>
      <dsp:txXfrm>
        <a:off x="0" y="5093996"/>
        <a:ext cx="7240146" cy="8488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1F0374-9CD7-433D-866D-87186935F907}">
      <dsp:nvSpPr>
        <dsp:cNvPr id="0" name=""/>
        <dsp:cNvSpPr/>
      </dsp:nvSpPr>
      <dsp:spPr>
        <a:xfrm>
          <a:off x="0" y="14287"/>
          <a:ext cx="7240146" cy="107932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Threats</a:t>
          </a:r>
        </a:p>
      </dsp:txBody>
      <dsp:txXfrm>
        <a:off x="52688" y="66975"/>
        <a:ext cx="7134770" cy="973949"/>
      </dsp:txXfrm>
    </dsp:sp>
    <dsp:sp modelId="{1C2057A4-56D3-4A09-8012-3A9D1BA423D7}">
      <dsp:nvSpPr>
        <dsp:cNvPr id="0" name=""/>
        <dsp:cNvSpPr/>
      </dsp:nvSpPr>
      <dsp:spPr>
        <a:xfrm>
          <a:off x="0" y="1223212"/>
          <a:ext cx="7240146" cy="1079325"/>
        </a:xfrm>
        <a:prstGeom prst="roundRect">
          <a:avLst/>
        </a:prstGeom>
        <a:solidFill>
          <a:schemeClr val="accent2">
            <a:hueOff val="287826"/>
            <a:satOff val="-1981"/>
            <a:lumOff val="92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Altercations</a:t>
          </a:r>
        </a:p>
      </dsp:txBody>
      <dsp:txXfrm>
        <a:off x="52688" y="1275900"/>
        <a:ext cx="7134770" cy="973949"/>
      </dsp:txXfrm>
    </dsp:sp>
    <dsp:sp modelId="{F0D7DC1E-9EFB-426E-8572-CE3C1A11BEFE}">
      <dsp:nvSpPr>
        <dsp:cNvPr id="0" name=""/>
        <dsp:cNvSpPr/>
      </dsp:nvSpPr>
      <dsp:spPr>
        <a:xfrm>
          <a:off x="0" y="2432137"/>
          <a:ext cx="7240146" cy="1079325"/>
        </a:xfrm>
        <a:prstGeom prst="roundRect">
          <a:avLst/>
        </a:prstGeom>
        <a:solidFill>
          <a:schemeClr val="accent2">
            <a:hueOff val="575652"/>
            <a:satOff val="-3962"/>
            <a:lumOff val="185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Violence</a:t>
          </a:r>
        </a:p>
      </dsp:txBody>
      <dsp:txXfrm>
        <a:off x="52688" y="2484825"/>
        <a:ext cx="7134770" cy="973949"/>
      </dsp:txXfrm>
    </dsp:sp>
    <dsp:sp modelId="{33B0F478-13A6-405D-956D-7E009C9E4D7F}">
      <dsp:nvSpPr>
        <dsp:cNvPr id="0" name=""/>
        <dsp:cNvSpPr/>
      </dsp:nvSpPr>
      <dsp:spPr>
        <a:xfrm>
          <a:off x="0" y="3641062"/>
          <a:ext cx="7240146" cy="1079325"/>
        </a:xfrm>
        <a:prstGeom prst="roundRect">
          <a:avLst/>
        </a:prstGeom>
        <a:solidFill>
          <a:schemeClr val="accent2">
            <a:hueOff val="863477"/>
            <a:satOff val="-5943"/>
            <a:lumOff val="277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/>
            <a:t>Active Shooter</a:t>
          </a:r>
        </a:p>
      </dsp:txBody>
      <dsp:txXfrm>
        <a:off x="52688" y="3693750"/>
        <a:ext cx="7134770" cy="973949"/>
      </dsp:txXfrm>
    </dsp:sp>
    <dsp:sp modelId="{89DE1C5C-DE8C-44D0-B5CF-0E5FABD3647B}">
      <dsp:nvSpPr>
        <dsp:cNvPr id="0" name=""/>
        <dsp:cNvSpPr/>
      </dsp:nvSpPr>
      <dsp:spPr>
        <a:xfrm>
          <a:off x="0" y="4849987"/>
          <a:ext cx="7240146" cy="1079325"/>
        </a:xfrm>
        <a:prstGeom prst="roundRect">
          <a:avLst/>
        </a:prstGeom>
        <a:solidFill>
          <a:schemeClr val="accent2">
            <a:hueOff val="1151303"/>
            <a:satOff val="-7924"/>
            <a:lumOff val="3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Intruders</a:t>
          </a:r>
        </a:p>
      </dsp:txBody>
      <dsp:txXfrm>
        <a:off x="52688" y="4902675"/>
        <a:ext cx="7134770" cy="9739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457BDD2-FD8F-DB97-3B52-B87D6F3C206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B646F6-9457-BD67-7C83-65FAA5E7510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49A72A-4651-45C7-9E42-35BFFD46D92F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D0DE2B-367D-0F52-FAA8-3ACF1E4EAA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8C8EAA-C094-412A-F8A7-2165B600C3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D88172-A614-444B-9E98-71B10C8CDE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580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49352-39CB-486C-AEA5-5D17795DD0C7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E6F85-6220-421D-9203-84F526C4C6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255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E6F85-6220-421D-9203-84F526C4C60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119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E6F85-6220-421D-9203-84F526C4C60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445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55605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17823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77098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17176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46999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06460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82709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53492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8802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53996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51952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58121AD-8518-1695-111E-C8CFF8A3D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4" y="0"/>
            <a:ext cx="12192004" cy="6858000"/>
            <a:chOff x="-4" y="0"/>
            <a:chExt cx="12192004" cy="6858000"/>
          </a:xfrm>
        </p:grpSpPr>
        <p:sp useBgFill="1">
          <p:nvSpPr>
            <p:cNvPr id="15" name="Rectangle 14">
              <a:extLst>
                <a:ext uri="{FF2B5EF4-FFF2-40B4-BE49-F238E27FC236}">
                  <a16:creationId xmlns:a16="http://schemas.microsoft.com/office/drawing/2014/main" id="{52728D19-281F-4946-9684-65A557653DDA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412D4F2-D8CF-48D7-8E93-9342D2AE3950}"/>
                </a:ext>
              </a:extLst>
            </p:cNvPr>
            <p:cNvSpPr/>
            <p:nvPr userDrawn="1"/>
          </p:nvSpPr>
          <p:spPr>
            <a:xfrm rot="10800000" flipH="1">
              <a:off x="0" y="0"/>
              <a:ext cx="12191999" cy="6858000"/>
            </a:xfrm>
            <a:prstGeom prst="rect">
              <a:avLst/>
            </a:prstGeom>
            <a:gradFill>
              <a:gsLst>
                <a:gs pos="0">
                  <a:schemeClr val="accent5">
                    <a:alpha val="75000"/>
                  </a:schemeClr>
                </a:gs>
                <a:gs pos="100000">
                  <a:schemeClr val="tx2">
                    <a:lumMod val="50000"/>
                    <a:lumOff val="50000"/>
                    <a:alpha val="4800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81071F9-5F9E-43AF-B1F9-8F94CCA0D1D0}"/>
                </a:ext>
              </a:extLst>
            </p:cNvPr>
            <p:cNvSpPr/>
            <p:nvPr userDrawn="1"/>
          </p:nvSpPr>
          <p:spPr>
            <a:xfrm rot="10800000">
              <a:off x="-4" y="456773"/>
              <a:ext cx="12191999" cy="6400800"/>
            </a:xfrm>
            <a:prstGeom prst="rect">
              <a:avLst/>
            </a:prstGeom>
            <a:gradFill>
              <a:gsLst>
                <a:gs pos="0">
                  <a:schemeClr val="accent5">
                    <a:alpha val="37000"/>
                  </a:schemeClr>
                </a:gs>
                <a:gs pos="92000">
                  <a:schemeClr val="accent2">
                    <a:alpha val="75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954D1A4-E8FD-4E5A-A528-35498A356680}"/>
                </a:ext>
              </a:extLst>
            </p:cNvPr>
            <p:cNvSpPr/>
            <p:nvPr userDrawn="1"/>
          </p:nvSpPr>
          <p:spPr>
            <a:xfrm rot="10800000" flipH="1">
              <a:off x="-2" y="0"/>
              <a:ext cx="6096001" cy="6858000"/>
            </a:xfrm>
            <a:prstGeom prst="rect">
              <a:avLst/>
            </a:prstGeom>
            <a:gradFill>
              <a:gsLst>
                <a:gs pos="13000">
                  <a:schemeClr val="accent2">
                    <a:alpha val="61000"/>
                  </a:schemeClr>
                </a:gs>
                <a:gs pos="99000">
                  <a:schemeClr val="accent4"/>
                </a:gs>
              </a:gsLst>
              <a:lin ang="18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30DFABF-2A96-46EC-8C35-1C4A9D0A0739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H="1">
              <a:off x="3489960" y="822961"/>
              <a:ext cx="5212080" cy="5212080"/>
            </a:xfrm>
            <a:prstGeom prst="ellipse">
              <a:avLst/>
            </a:prstGeom>
            <a:gradFill flip="none" rotWithShape="1">
              <a:gsLst>
                <a:gs pos="7000">
                  <a:schemeClr val="accent4">
                    <a:lumMod val="60000"/>
                    <a:lumOff val="40000"/>
                    <a:alpha val="3000"/>
                  </a:schemeClr>
                </a:gs>
                <a:gs pos="100000">
                  <a:schemeClr val="bg1">
                    <a:alpha val="16000"/>
                  </a:schemeClr>
                </a:gs>
              </a:gsLst>
              <a:lin ang="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" name="Freeform: Shape 19">
            <a:extLst>
              <a:ext uri="{FF2B5EF4-FFF2-40B4-BE49-F238E27FC236}">
                <a16:creationId xmlns:a16="http://schemas.microsoft.com/office/drawing/2014/main" id="{9829D3BA-2CE1-52FA-09B7-96BDEAF53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3124200" y="459028"/>
            <a:ext cx="5943600" cy="5939944"/>
          </a:xfrm>
          <a:prstGeom prst="ellipse">
            <a:avLst/>
          </a:prstGeom>
          <a:gradFill flip="none" rotWithShape="1">
            <a:gsLst>
              <a:gs pos="7000">
                <a:schemeClr val="accent5">
                  <a:alpha val="30000"/>
                </a:schemeClr>
              </a:gs>
              <a:gs pos="100000">
                <a:schemeClr val="accent3">
                  <a:alpha val="2000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5BA1B2-362C-9BE1-25F7-1E3A86E266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5360" y="1731702"/>
            <a:ext cx="10241280" cy="3394596"/>
          </a:xfrm>
        </p:spPr>
        <p:txBody>
          <a:bodyPr anchor="ctr" anchorCtr="0"/>
          <a:lstStyle>
            <a:lvl1pPr algn="ctr">
              <a:defRPr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53DD31-8C23-CEA0-7016-E263E3AE4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6401228"/>
            <a:ext cx="12192000" cy="456772"/>
          </a:xfrm>
          <a:prstGeom prst="rect">
            <a:avLst/>
          </a:prstGeom>
          <a:gradFill>
            <a:gsLst>
              <a:gs pos="0">
                <a:schemeClr val="accent5">
                  <a:alpha val="75000"/>
                </a:schemeClr>
              </a:gs>
              <a:gs pos="100000">
                <a:schemeClr val="tx2">
                  <a:lumMod val="50000"/>
                  <a:lumOff val="50000"/>
                  <a:alpha val="48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860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306F3896-19D4-4232-82CE-6C81979F6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409177"/>
            <a:ext cx="12192000" cy="456774"/>
            <a:chOff x="0" y="6401226"/>
            <a:chExt cx="12192000" cy="45677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91D0E40-FF26-4842-B967-3FA07E78DC55}"/>
                </a:ext>
              </a:extLst>
            </p:cNvPr>
            <p:cNvSpPr/>
            <p:nvPr/>
          </p:nvSpPr>
          <p:spPr>
            <a:xfrm rot="10800000" flipH="1">
              <a:off x="0" y="6401226"/>
              <a:ext cx="12192000" cy="456773"/>
            </a:xfrm>
            <a:prstGeom prst="rect">
              <a:avLst/>
            </a:prstGeom>
            <a:gradFill>
              <a:gsLst>
                <a:gs pos="14000">
                  <a:schemeClr val="accent4">
                    <a:alpha val="28000"/>
                  </a:schemeClr>
                </a:gs>
                <a:gs pos="100000">
                  <a:schemeClr val="accent5">
                    <a:alpha val="8500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BE4E0C1-B316-4C88-9FF8-5BA9F1C67DCE}"/>
                </a:ext>
              </a:extLst>
            </p:cNvPr>
            <p:cNvSpPr/>
            <p:nvPr/>
          </p:nvSpPr>
          <p:spPr>
            <a:xfrm flipH="1">
              <a:off x="4038602" y="6401228"/>
              <a:ext cx="8153398" cy="456772"/>
            </a:xfrm>
            <a:prstGeom prst="rect">
              <a:avLst/>
            </a:prstGeom>
            <a:gradFill>
              <a:gsLst>
                <a:gs pos="9000">
                  <a:schemeClr val="accent2">
                    <a:lumMod val="60000"/>
                    <a:lumOff val="40000"/>
                    <a:alpha val="55000"/>
                  </a:schemeClr>
                </a:gs>
                <a:gs pos="99000">
                  <a:schemeClr val="accent2"/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6F7B3B56-B1E0-482A-BCB7-F6DFF267F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-152400" y="161109"/>
            <a:ext cx="6400800" cy="6094466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966FDA2-772B-4D2A-AB6A-EE70A258E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2071713" y="2385989"/>
            <a:ext cx="1951041" cy="6094468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13291B3-B6EE-40A3-8DD7-FA478AD26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0635413">
            <a:off x="1810016" y="1721821"/>
            <a:ext cx="3900087" cy="4178958"/>
          </a:xfrm>
          <a:custGeom>
            <a:avLst/>
            <a:gdLst>
              <a:gd name="connsiteX0" fmla="*/ 2431955 w 3900087"/>
              <a:gd name="connsiteY0" fmla="*/ 93939 h 4178958"/>
              <a:gd name="connsiteX1" fmla="*/ 3900087 w 3900087"/>
              <a:gd name="connsiteY1" fmla="*/ 2089479 h 4178958"/>
              <a:gd name="connsiteX2" fmla="*/ 1810608 w 3900087"/>
              <a:gd name="connsiteY2" fmla="*/ 4178958 h 4178958"/>
              <a:gd name="connsiteX3" fmla="*/ 77979 w 3900087"/>
              <a:gd name="connsiteY3" fmla="*/ 3257727 h 4178958"/>
              <a:gd name="connsiteX4" fmla="*/ 0 w 3900087"/>
              <a:gd name="connsiteY4" fmla="*/ 3129368 h 4178958"/>
              <a:gd name="connsiteX5" fmla="*/ 831517 w 3900087"/>
              <a:gd name="connsiteY5" fmla="*/ 244058 h 4178958"/>
              <a:gd name="connsiteX6" fmla="*/ 997289 w 3900087"/>
              <a:gd name="connsiteY6" fmla="*/ 164202 h 4178958"/>
              <a:gd name="connsiteX7" fmla="*/ 1810608 w 3900087"/>
              <a:gd name="connsiteY7" fmla="*/ 0 h 4178958"/>
              <a:gd name="connsiteX8" fmla="*/ 2431955 w 390008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087" h="4178958">
                <a:moveTo>
                  <a:pt x="2431955" y="93939"/>
                </a:moveTo>
                <a:cubicBezTo>
                  <a:pt x="3282516" y="358491"/>
                  <a:pt x="3900087" y="1151865"/>
                  <a:pt x="3900087" y="2089479"/>
                </a:cubicBezTo>
                <a:cubicBezTo>
                  <a:pt x="3900087" y="3243466"/>
                  <a:pt x="2964595" y="4178958"/>
                  <a:pt x="1810608" y="4178958"/>
                </a:cubicBezTo>
                <a:cubicBezTo>
                  <a:pt x="1089366" y="4178958"/>
                  <a:pt x="453474" y="3813531"/>
                  <a:pt x="77979" y="3257727"/>
                </a:cubicBezTo>
                <a:lnTo>
                  <a:pt x="0" y="3129368"/>
                </a:lnTo>
                <a:lnTo>
                  <a:pt x="831517" y="244058"/>
                </a:lnTo>
                <a:lnTo>
                  <a:pt x="997289" y="164202"/>
                </a:lnTo>
                <a:cubicBezTo>
                  <a:pt x="1247270" y="58468"/>
                  <a:pt x="1522111" y="0"/>
                  <a:pt x="1810608" y="0"/>
                </a:cubicBezTo>
                <a:cubicBezTo>
                  <a:pt x="2026981" y="0"/>
                  <a:pt x="2235672" y="32888"/>
                  <a:pt x="2431955" y="93939"/>
                </a:cubicBezTo>
                <a:close/>
              </a:path>
            </a:pathLst>
          </a:custGeom>
          <a:gradFill>
            <a:gsLst>
              <a:gs pos="34000">
                <a:schemeClr val="bg1">
                  <a:alpha val="0"/>
                </a:schemeClr>
              </a:gs>
              <a:gs pos="100000">
                <a:schemeClr val="accent6">
                  <a:alpha val="35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D997F7F-035E-456B-A91D-44910446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H="1">
            <a:off x="1075528" y="-614277"/>
            <a:ext cx="4400609" cy="5637268"/>
          </a:xfrm>
          <a:prstGeom prst="rect">
            <a:avLst/>
          </a:prstGeom>
          <a:gradFill>
            <a:gsLst>
              <a:gs pos="0">
                <a:schemeClr val="accent5">
                  <a:alpha val="29000"/>
                </a:schemeClr>
              </a:gs>
              <a:gs pos="100000">
                <a:schemeClr val="accent4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ED625ADC-8F5C-4D24-FB31-E0A0566E6A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6314338" y="572611"/>
            <a:ext cx="5676110" cy="5167469"/>
          </a:xfrm>
          <a:custGeom>
            <a:avLst/>
            <a:gdLst>
              <a:gd name="connsiteX0" fmla="*/ 2370046 w 5676110"/>
              <a:gd name="connsiteY0" fmla="*/ 0 h 5167469"/>
              <a:gd name="connsiteX1" fmla="*/ 2370046 w 5676110"/>
              <a:gd name="connsiteY1" fmla="*/ 5165927 h 5167469"/>
              <a:gd name="connsiteX2" fmla="*/ 5676110 w 5676110"/>
              <a:gd name="connsiteY2" fmla="*/ 5165927 h 5167469"/>
              <a:gd name="connsiteX3" fmla="*/ 5676110 w 5676110"/>
              <a:gd name="connsiteY3" fmla="*/ 0 h 5167469"/>
              <a:gd name="connsiteX4" fmla="*/ 0 w 5676110"/>
              <a:gd name="connsiteY4" fmla="*/ 2584289 h 5167469"/>
              <a:gd name="connsiteX5" fmla="*/ 2273104 w 5676110"/>
              <a:gd name="connsiteY5" fmla="*/ 5162459 h 5167469"/>
              <a:gd name="connsiteX6" fmla="*/ 2370044 w 5676110"/>
              <a:gd name="connsiteY6" fmla="*/ 5167469 h 5167469"/>
              <a:gd name="connsiteX7" fmla="*/ 2370043 w 5676110"/>
              <a:gd name="connsiteY7" fmla="*/ 1109 h 5167469"/>
              <a:gd name="connsiteX8" fmla="*/ 2273104 w 5676110"/>
              <a:gd name="connsiteY8" fmla="*/ 6119 h 5167469"/>
              <a:gd name="connsiteX9" fmla="*/ 0 w 5676110"/>
              <a:gd name="connsiteY9" fmla="*/ 2584289 h 5167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76110" h="5167469">
                <a:moveTo>
                  <a:pt x="2370046" y="0"/>
                </a:moveTo>
                <a:lnTo>
                  <a:pt x="2370046" y="5165927"/>
                </a:lnTo>
                <a:lnTo>
                  <a:pt x="5676110" y="5165927"/>
                </a:lnTo>
                <a:lnTo>
                  <a:pt x="5676110" y="0"/>
                </a:lnTo>
                <a:close/>
                <a:moveTo>
                  <a:pt x="0" y="2584289"/>
                </a:moveTo>
                <a:cubicBezTo>
                  <a:pt x="0" y="3926109"/>
                  <a:pt x="996335" y="5029746"/>
                  <a:pt x="2273104" y="5162459"/>
                </a:cubicBezTo>
                <a:lnTo>
                  <a:pt x="2370044" y="5167469"/>
                </a:lnTo>
                <a:lnTo>
                  <a:pt x="2370043" y="1109"/>
                </a:lnTo>
                <a:lnTo>
                  <a:pt x="2273104" y="6119"/>
                </a:lnTo>
                <a:cubicBezTo>
                  <a:pt x="996335" y="138833"/>
                  <a:pt x="0" y="1242470"/>
                  <a:pt x="0" y="2584289"/>
                </a:cubicBezTo>
                <a:close/>
              </a:path>
            </a:pathLst>
          </a:custGeom>
          <a:gradFill flip="none" rotWithShape="1">
            <a:gsLst>
              <a:gs pos="7000">
                <a:schemeClr val="accent2"/>
              </a:gs>
              <a:gs pos="26000">
                <a:srgbClr val="C95A84"/>
              </a:gs>
              <a:gs pos="65000">
                <a:schemeClr val="accent6"/>
              </a:gs>
            </a:gsLst>
            <a:lin ang="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4BB0C4-4982-9534-E355-6F700CA61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165" y="189782"/>
            <a:ext cx="5219086" cy="383013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43D0BC76-B58B-4508-A4FF-DC3D3ADB5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39649" y="1823065"/>
            <a:ext cx="3936495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73B76-2F23-43F4-BD43-914BAEE88CF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887059" y="2009950"/>
            <a:ext cx="4529559" cy="3725411"/>
          </a:xfrm>
        </p:spPr>
        <p:txBody>
          <a:bodyPr anchor="ctr">
            <a:normAutofit/>
          </a:bodyPr>
          <a:lstStyle>
            <a:lvl1pPr marL="457200" indent="-228600" algn="l"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B0C91521-9FA7-4A68-9C94-30DAE875F3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10111" y="6409170"/>
            <a:ext cx="3702392" cy="4488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43143B3C-F960-42CF-BBA0-4990E9874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78" y="6408742"/>
            <a:ext cx="438652" cy="4488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A857F5-96C8-461D-A78C-38E92FE1C5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2127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8E402A4-F264-4871-DFF1-9A34F1F199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82" y="0"/>
            <a:ext cx="12252955" cy="6858000"/>
            <a:chOff x="-30482" y="0"/>
            <a:chExt cx="12252955" cy="6858000"/>
          </a:xfrm>
        </p:grpSpPr>
        <p:sp useBgFill="1">
          <p:nvSpPr>
            <p:cNvPr id="15" name="Rectangle 14">
              <a:extLst>
                <a:ext uri="{FF2B5EF4-FFF2-40B4-BE49-F238E27FC236}">
                  <a16:creationId xmlns:a16="http://schemas.microsoft.com/office/drawing/2014/main" id="{52728D19-281F-4946-9684-65A557653DDA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412D4F2-D8CF-48D7-8E93-9342D2AE3950}"/>
                </a:ext>
              </a:extLst>
            </p:cNvPr>
            <p:cNvSpPr/>
            <p:nvPr userDrawn="1"/>
          </p:nvSpPr>
          <p:spPr>
            <a:xfrm rot="10800000" flipH="1">
              <a:off x="-4250" y="0"/>
              <a:ext cx="12191999" cy="6858000"/>
            </a:xfrm>
            <a:prstGeom prst="rect">
              <a:avLst/>
            </a:prstGeom>
            <a:gradFill>
              <a:gsLst>
                <a:gs pos="0">
                  <a:schemeClr val="accent5">
                    <a:alpha val="75000"/>
                  </a:schemeClr>
                </a:gs>
                <a:gs pos="100000">
                  <a:schemeClr val="tx2">
                    <a:lumMod val="50000"/>
                    <a:lumOff val="50000"/>
                    <a:alpha val="4800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81071F9-5F9E-43AF-B1F9-8F94CCA0D1D0}"/>
                </a:ext>
              </a:extLst>
            </p:cNvPr>
            <p:cNvSpPr/>
            <p:nvPr userDrawn="1"/>
          </p:nvSpPr>
          <p:spPr>
            <a:xfrm rot="10800000">
              <a:off x="-4" y="456773"/>
              <a:ext cx="12191999" cy="6400800"/>
            </a:xfrm>
            <a:prstGeom prst="rect">
              <a:avLst/>
            </a:prstGeom>
            <a:gradFill>
              <a:gsLst>
                <a:gs pos="0">
                  <a:schemeClr val="accent5">
                    <a:alpha val="37000"/>
                  </a:schemeClr>
                </a:gs>
                <a:gs pos="92000">
                  <a:schemeClr val="accent2">
                    <a:alpha val="75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954D1A4-E8FD-4E5A-A528-35498A356680}"/>
                </a:ext>
              </a:extLst>
            </p:cNvPr>
            <p:cNvSpPr/>
            <p:nvPr userDrawn="1"/>
          </p:nvSpPr>
          <p:spPr>
            <a:xfrm rot="10800000" flipH="1">
              <a:off x="-30482" y="0"/>
              <a:ext cx="6553723" cy="6858000"/>
            </a:xfrm>
            <a:prstGeom prst="rect">
              <a:avLst/>
            </a:prstGeom>
            <a:gradFill>
              <a:gsLst>
                <a:gs pos="13000">
                  <a:schemeClr val="accent2">
                    <a:alpha val="61000"/>
                  </a:schemeClr>
                </a:gs>
                <a:gs pos="99000">
                  <a:schemeClr val="accent4"/>
                </a:gs>
              </a:gsLst>
              <a:lin ang="18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30DFABF-2A96-46EC-8C35-1C4A9D0A0739}"/>
                </a:ext>
              </a:extLst>
            </p:cNvPr>
            <p:cNvSpPr/>
            <p:nvPr userDrawn="1"/>
          </p:nvSpPr>
          <p:spPr>
            <a:xfrm flipH="1">
              <a:off x="6523243" y="469850"/>
              <a:ext cx="3170572" cy="6387725"/>
            </a:xfrm>
            <a:custGeom>
              <a:avLst/>
              <a:gdLst>
                <a:gd name="connsiteX0" fmla="*/ 0 w 4065484"/>
                <a:gd name="connsiteY0" fmla="*/ 4424531 h 8849062"/>
                <a:gd name="connsiteX1" fmla="*/ 3899197 w 4065484"/>
                <a:gd name="connsiteY1" fmla="*/ 8840480 h 8849062"/>
                <a:gd name="connsiteX2" fmla="*/ 4065484 w 4065484"/>
                <a:gd name="connsiteY2" fmla="*/ 8849062 h 8849062"/>
                <a:gd name="connsiteX3" fmla="*/ 4065483 w 4065484"/>
                <a:gd name="connsiteY3" fmla="*/ 0 h 8849062"/>
                <a:gd name="connsiteX4" fmla="*/ 3899197 w 4065484"/>
                <a:gd name="connsiteY4" fmla="*/ 8581 h 8849062"/>
                <a:gd name="connsiteX5" fmla="*/ 0 w 4065484"/>
                <a:gd name="connsiteY5" fmla="*/ 4424531 h 884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5484" h="8849062">
                  <a:moveTo>
                    <a:pt x="0" y="4424531"/>
                  </a:moveTo>
                  <a:cubicBezTo>
                    <a:pt x="0" y="6722831"/>
                    <a:pt x="1709076" y="8613167"/>
                    <a:pt x="3899197" y="8840480"/>
                  </a:cubicBezTo>
                  <a:lnTo>
                    <a:pt x="4065484" y="8849062"/>
                  </a:lnTo>
                  <a:lnTo>
                    <a:pt x="4065483" y="0"/>
                  </a:lnTo>
                  <a:lnTo>
                    <a:pt x="3899197" y="8581"/>
                  </a:lnTo>
                  <a:cubicBezTo>
                    <a:pt x="1709075" y="235897"/>
                    <a:pt x="0" y="2126232"/>
                    <a:pt x="0" y="4424531"/>
                  </a:cubicBezTo>
                  <a:close/>
                </a:path>
              </a:pathLst>
            </a:custGeom>
            <a:gradFill flip="none" rotWithShape="1">
              <a:gsLst>
                <a:gs pos="7000">
                  <a:schemeClr val="accent4">
                    <a:lumMod val="60000"/>
                    <a:lumOff val="40000"/>
                    <a:alpha val="10000"/>
                  </a:schemeClr>
                </a:gs>
                <a:gs pos="100000">
                  <a:schemeClr val="bg1">
                    <a:alpha val="16000"/>
                  </a:schemeClr>
                </a:gs>
              </a:gsLst>
              <a:lin ang="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2" name="Freeform: Shape 19">
              <a:extLst>
                <a:ext uri="{FF2B5EF4-FFF2-40B4-BE49-F238E27FC236}">
                  <a16:creationId xmlns:a16="http://schemas.microsoft.com/office/drawing/2014/main" id="{0CC1E85A-F138-6197-E8DA-2DE6BB5E0619}"/>
                </a:ext>
              </a:extLst>
            </p:cNvPr>
            <p:cNvSpPr>
              <a:spLocks noChangeAspect="1"/>
            </p:cNvSpPr>
            <p:nvPr userDrawn="1"/>
          </p:nvSpPr>
          <p:spPr>
            <a:xfrm rot="16200000" flipH="1">
              <a:off x="3822710" y="933418"/>
              <a:ext cx="5431536" cy="5431536"/>
            </a:xfrm>
            <a:prstGeom prst="ellipse">
              <a:avLst/>
            </a:prstGeom>
            <a:gradFill flip="none" rotWithShape="1">
              <a:gsLst>
                <a:gs pos="7000">
                  <a:schemeClr val="accent4">
                    <a:lumMod val="60000"/>
                    <a:lumOff val="40000"/>
                    <a:alpha val="3000"/>
                  </a:schemeClr>
                </a:gs>
                <a:gs pos="100000">
                  <a:schemeClr val="bg1">
                    <a:alpha val="16000"/>
                  </a:schemeClr>
                </a:gs>
              </a:gsLst>
              <a:lin ang="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EECD023-F890-6522-3CBB-909C23BF31B3}"/>
                </a:ext>
              </a:extLst>
            </p:cNvPr>
            <p:cNvSpPr/>
            <p:nvPr userDrawn="1"/>
          </p:nvSpPr>
          <p:spPr>
            <a:xfrm rot="5400000" flipH="1">
              <a:off x="8043933" y="2679459"/>
              <a:ext cx="2657845" cy="5699234"/>
            </a:xfrm>
            <a:prstGeom prst="rect">
              <a:avLst/>
            </a:prstGeom>
            <a:gradFill>
              <a:gsLst>
                <a:gs pos="2000">
                  <a:schemeClr val="accent4">
                    <a:alpha val="50000"/>
                  </a:schemeClr>
                </a:gs>
                <a:gs pos="100000">
                  <a:schemeClr val="accent3">
                    <a:alpha val="2000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55BA1B2-362C-9BE1-25F7-1E3A86E266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872" y="548640"/>
            <a:ext cx="5538158" cy="5810678"/>
          </a:xfrm>
        </p:spPr>
        <p:txBody>
          <a:bodyPr anchor="ctr" anchorCtr="0"/>
          <a:lstStyle>
            <a:lvl1pPr algn="l">
              <a:defRPr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5A540C6-9611-36DF-E763-4F4D9F61903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23243" y="948047"/>
            <a:ext cx="2711967" cy="5431330"/>
          </a:xfrm>
          <a:custGeom>
            <a:avLst/>
            <a:gdLst>
              <a:gd name="connsiteX0" fmla="*/ 0 w 2711967"/>
              <a:gd name="connsiteY0" fmla="*/ 0 h 5431330"/>
              <a:gd name="connsiteX1" fmla="*/ 275450 w 2711967"/>
              <a:gd name="connsiteY1" fmla="*/ 13918 h 5431330"/>
              <a:gd name="connsiteX2" fmla="*/ 2711967 w 2711967"/>
              <a:gd name="connsiteY2" fmla="*/ 2715665 h 5431330"/>
              <a:gd name="connsiteX3" fmla="*/ 275450 w 2711967"/>
              <a:gd name="connsiteY3" fmla="*/ 5417412 h 5431330"/>
              <a:gd name="connsiteX4" fmla="*/ 0 w 2711967"/>
              <a:gd name="connsiteY4" fmla="*/ 5431330 h 54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11967" h="5431330">
                <a:moveTo>
                  <a:pt x="0" y="0"/>
                </a:moveTo>
                <a:lnTo>
                  <a:pt x="275450" y="13918"/>
                </a:lnTo>
                <a:cubicBezTo>
                  <a:pt x="1644006" y="152993"/>
                  <a:pt x="2711967" y="1309531"/>
                  <a:pt x="2711967" y="2715665"/>
                </a:cubicBezTo>
                <a:cubicBezTo>
                  <a:pt x="2711967" y="4121800"/>
                  <a:pt x="1644006" y="5278338"/>
                  <a:pt x="275450" y="5417412"/>
                </a:cubicBezTo>
                <a:lnTo>
                  <a:pt x="0" y="543133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tIns="1645920" rIns="182880" anchor="t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996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58121AD-8518-1695-111E-C8CFF8A3D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4" y="0"/>
            <a:ext cx="12192004" cy="6858000"/>
            <a:chOff x="-4" y="0"/>
            <a:chExt cx="12192004" cy="6858000"/>
          </a:xfrm>
        </p:grpSpPr>
        <p:sp useBgFill="1">
          <p:nvSpPr>
            <p:cNvPr id="15" name="Rectangle 14">
              <a:extLst>
                <a:ext uri="{FF2B5EF4-FFF2-40B4-BE49-F238E27FC236}">
                  <a16:creationId xmlns:a16="http://schemas.microsoft.com/office/drawing/2014/main" id="{52728D19-281F-4946-9684-65A557653DDA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412D4F2-D8CF-48D7-8E93-9342D2AE3950}"/>
                </a:ext>
              </a:extLst>
            </p:cNvPr>
            <p:cNvSpPr/>
            <p:nvPr userDrawn="1"/>
          </p:nvSpPr>
          <p:spPr>
            <a:xfrm rot="10800000" flipH="1">
              <a:off x="0" y="0"/>
              <a:ext cx="12191999" cy="6858000"/>
            </a:xfrm>
            <a:prstGeom prst="rect">
              <a:avLst/>
            </a:prstGeom>
            <a:gradFill>
              <a:gsLst>
                <a:gs pos="0">
                  <a:schemeClr val="accent5">
                    <a:alpha val="75000"/>
                  </a:schemeClr>
                </a:gs>
                <a:gs pos="100000">
                  <a:schemeClr val="tx2">
                    <a:lumMod val="50000"/>
                    <a:lumOff val="50000"/>
                    <a:alpha val="4800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81071F9-5F9E-43AF-B1F9-8F94CCA0D1D0}"/>
                </a:ext>
              </a:extLst>
            </p:cNvPr>
            <p:cNvSpPr/>
            <p:nvPr userDrawn="1"/>
          </p:nvSpPr>
          <p:spPr>
            <a:xfrm rot="10800000">
              <a:off x="-4" y="456773"/>
              <a:ext cx="12191999" cy="6400800"/>
            </a:xfrm>
            <a:prstGeom prst="rect">
              <a:avLst/>
            </a:prstGeom>
            <a:gradFill>
              <a:gsLst>
                <a:gs pos="0">
                  <a:schemeClr val="accent5">
                    <a:alpha val="37000"/>
                  </a:schemeClr>
                </a:gs>
                <a:gs pos="92000">
                  <a:schemeClr val="accent2">
                    <a:alpha val="75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954D1A4-E8FD-4E5A-A528-35498A356680}"/>
                </a:ext>
              </a:extLst>
            </p:cNvPr>
            <p:cNvSpPr/>
            <p:nvPr userDrawn="1"/>
          </p:nvSpPr>
          <p:spPr>
            <a:xfrm rot="10800000" flipH="1">
              <a:off x="-2" y="0"/>
              <a:ext cx="6096001" cy="6858000"/>
            </a:xfrm>
            <a:prstGeom prst="rect">
              <a:avLst/>
            </a:prstGeom>
            <a:gradFill>
              <a:gsLst>
                <a:gs pos="13000">
                  <a:schemeClr val="accent2">
                    <a:alpha val="61000"/>
                  </a:schemeClr>
                </a:gs>
                <a:gs pos="99000">
                  <a:schemeClr val="accent4"/>
                </a:gs>
              </a:gsLst>
              <a:lin ang="18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30DFABF-2A96-46EC-8C35-1C4A9D0A0739}"/>
                </a:ext>
              </a:extLst>
            </p:cNvPr>
            <p:cNvSpPr/>
            <p:nvPr userDrawn="1"/>
          </p:nvSpPr>
          <p:spPr>
            <a:xfrm rot="16200000" flipH="1">
              <a:off x="4063256" y="400727"/>
              <a:ext cx="4065484" cy="8849062"/>
            </a:xfrm>
            <a:custGeom>
              <a:avLst/>
              <a:gdLst>
                <a:gd name="connsiteX0" fmla="*/ 0 w 4065484"/>
                <a:gd name="connsiteY0" fmla="*/ 4424531 h 8849062"/>
                <a:gd name="connsiteX1" fmla="*/ 3899197 w 4065484"/>
                <a:gd name="connsiteY1" fmla="*/ 8840480 h 8849062"/>
                <a:gd name="connsiteX2" fmla="*/ 4065484 w 4065484"/>
                <a:gd name="connsiteY2" fmla="*/ 8849062 h 8849062"/>
                <a:gd name="connsiteX3" fmla="*/ 4065483 w 4065484"/>
                <a:gd name="connsiteY3" fmla="*/ 0 h 8849062"/>
                <a:gd name="connsiteX4" fmla="*/ 3899197 w 4065484"/>
                <a:gd name="connsiteY4" fmla="*/ 8581 h 8849062"/>
                <a:gd name="connsiteX5" fmla="*/ 0 w 4065484"/>
                <a:gd name="connsiteY5" fmla="*/ 4424531 h 884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5484" h="8849062">
                  <a:moveTo>
                    <a:pt x="0" y="4424531"/>
                  </a:moveTo>
                  <a:cubicBezTo>
                    <a:pt x="0" y="6722831"/>
                    <a:pt x="1709076" y="8613167"/>
                    <a:pt x="3899197" y="8840480"/>
                  </a:cubicBezTo>
                  <a:lnTo>
                    <a:pt x="4065484" y="8849062"/>
                  </a:lnTo>
                  <a:lnTo>
                    <a:pt x="4065483" y="0"/>
                  </a:lnTo>
                  <a:lnTo>
                    <a:pt x="3899197" y="8581"/>
                  </a:lnTo>
                  <a:cubicBezTo>
                    <a:pt x="1709075" y="235897"/>
                    <a:pt x="0" y="2126232"/>
                    <a:pt x="0" y="4424531"/>
                  </a:cubicBezTo>
                  <a:close/>
                </a:path>
              </a:pathLst>
            </a:custGeom>
            <a:gradFill flip="none" rotWithShape="1">
              <a:gsLst>
                <a:gs pos="7000">
                  <a:schemeClr val="accent4">
                    <a:lumMod val="60000"/>
                    <a:lumOff val="40000"/>
                    <a:alpha val="3000"/>
                  </a:schemeClr>
                </a:gs>
                <a:gs pos="100000">
                  <a:schemeClr val="bg1">
                    <a:alpha val="16000"/>
                  </a:schemeClr>
                </a:gs>
              </a:gsLst>
              <a:lin ang="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55BA1B2-362C-9BE1-25F7-1E3A86E266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5360" y="590550"/>
            <a:ext cx="10241280" cy="1439418"/>
          </a:xfrm>
        </p:spPr>
        <p:txBody>
          <a:bodyPr/>
          <a:lstStyle>
            <a:lvl1pPr algn="ctr">
              <a:defRPr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0D9302-4099-D96F-C590-EF27DFFCD1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5360" y="2408517"/>
            <a:ext cx="10241280" cy="83239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D7662E6F-0458-41D6-A36A-37011FA74B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43302" y="3351746"/>
            <a:ext cx="7519558" cy="3506255"/>
          </a:xfrm>
          <a:custGeom>
            <a:avLst/>
            <a:gdLst>
              <a:gd name="connsiteX0" fmla="*/ 3759779 w 7519558"/>
              <a:gd name="connsiteY0" fmla="*/ 0 h 3506255"/>
              <a:gd name="connsiteX1" fmla="*/ 7513560 w 7519558"/>
              <a:gd name="connsiteY1" fmla="*/ 3387468 h 3506255"/>
              <a:gd name="connsiteX2" fmla="*/ 7519558 w 7519558"/>
              <a:gd name="connsiteY2" fmla="*/ 3506255 h 3506255"/>
              <a:gd name="connsiteX3" fmla="*/ 0 w 7519558"/>
              <a:gd name="connsiteY3" fmla="*/ 3506255 h 3506255"/>
              <a:gd name="connsiteX4" fmla="*/ 5998 w 7519558"/>
              <a:gd name="connsiteY4" fmla="*/ 3387468 h 3506255"/>
              <a:gd name="connsiteX5" fmla="*/ 3759779 w 7519558"/>
              <a:gd name="connsiteY5" fmla="*/ 0 h 3506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19558" h="3506255">
                <a:moveTo>
                  <a:pt x="3759779" y="0"/>
                </a:moveTo>
                <a:cubicBezTo>
                  <a:pt x="5713450" y="0"/>
                  <a:pt x="7320331" y="1484777"/>
                  <a:pt x="7513560" y="3387468"/>
                </a:cubicBezTo>
                <a:lnTo>
                  <a:pt x="7519558" y="3506255"/>
                </a:lnTo>
                <a:lnTo>
                  <a:pt x="0" y="3506255"/>
                </a:lnTo>
                <a:lnTo>
                  <a:pt x="5998" y="3387468"/>
                </a:lnTo>
                <a:cubicBezTo>
                  <a:pt x="199227" y="1484777"/>
                  <a:pt x="1806109" y="0"/>
                  <a:pt x="3759779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tIns="365760" anchor="t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3795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6656623-465F-ABF1-A0A3-D5DED6EB1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7809" y="0"/>
            <a:ext cx="6113515" cy="6411879"/>
            <a:chOff x="-17809" y="0"/>
            <a:chExt cx="6113515" cy="6411879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E2DFFA2-22D4-4919-9C0C-45E51AF578AC}"/>
                </a:ext>
              </a:extLst>
            </p:cNvPr>
            <p:cNvSpPr/>
            <p:nvPr userDrawn="1"/>
          </p:nvSpPr>
          <p:spPr>
            <a:xfrm rot="5400000" flipH="1">
              <a:off x="-152592" y="162118"/>
              <a:ext cx="6400418" cy="6095233"/>
            </a:xfrm>
            <a:prstGeom prst="rect">
              <a:avLst/>
            </a:prstGeom>
            <a:gradFill>
              <a:gsLst>
                <a:gs pos="8000">
                  <a:schemeClr val="accent6"/>
                </a:gs>
                <a:gs pos="100000">
                  <a:schemeClr val="accent5">
                    <a:alpha val="89000"/>
                  </a:schemeClr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4FBF45C-4020-4F59-8E88-4006B53BE427}"/>
                </a:ext>
              </a:extLst>
            </p:cNvPr>
            <p:cNvSpPr/>
            <p:nvPr userDrawn="1"/>
          </p:nvSpPr>
          <p:spPr>
            <a:xfrm rot="5400000" flipH="1">
              <a:off x="-161024" y="143687"/>
              <a:ext cx="6400418" cy="6113043"/>
            </a:xfrm>
            <a:prstGeom prst="rect">
              <a:avLst/>
            </a:prstGeom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FCE23BB-F1B6-4676-BAD7-56273E800FEB}"/>
                </a:ext>
              </a:extLst>
            </p:cNvPr>
            <p:cNvSpPr/>
            <p:nvPr userDrawn="1"/>
          </p:nvSpPr>
          <p:spPr>
            <a:xfrm rot="5400000" flipH="1">
              <a:off x="1932850" y="2249496"/>
              <a:ext cx="2211724" cy="6113042"/>
            </a:xfrm>
            <a:prstGeom prst="rect">
              <a:avLst/>
            </a:prstGeom>
            <a:gradFill>
              <a:gsLst>
                <a:gs pos="2000">
                  <a:schemeClr val="accent5">
                    <a:alpha val="28000"/>
                  </a:schemeClr>
                </a:gs>
                <a:gs pos="100000">
                  <a:schemeClr val="accent4">
                    <a:alpha val="0"/>
                  </a:schemeClr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3136A792-3F80-40BE-96DB-0CDC51B9AA89}"/>
                </a:ext>
              </a:extLst>
            </p:cNvPr>
            <p:cNvSpPr/>
            <p:nvPr userDrawn="1"/>
          </p:nvSpPr>
          <p:spPr>
            <a:xfrm rot="6097846">
              <a:off x="767675" y="747345"/>
              <a:ext cx="4808302" cy="4808302"/>
            </a:xfrm>
            <a:prstGeom prst="ellipse">
              <a:avLst/>
            </a:prstGeom>
            <a:gradFill>
              <a:gsLst>
                <a:gs pos="39000">
                  <a:schemeClr val="accent4">
                    <a:lumMod val="20000"/>
                    <a:lumOff val="80000"/>
                    <a:alpha val="0"/>
                  </a:schemeClr>
                </a:gs>
                <a:gs pos="100000">
                  <a:schemeClr val="accent6">
                    <a:alpha val="29000"/>
                  </a:schemeClr>
                </a:gs>
              </a:gsLst>
              <a:lin ang="16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47B9F2E-88FD-DD95-86E3-4FB51190D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80592"/>
            <a:ext cx="5168348" cy="37101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D23A755B-04DF-191D-5B87-B81FF2D5532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78502" y="102442"/>
            <a:ext cx="5089242" cy="6177587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>
                <a:latin typeface="+mj-lt"/>
              </a:defRPr>
            </a:lvl2pPr>
            <a:lvl3pPr marL="1200150" indent="-285750">
              <a:buFont typeface="Arial" panose="020B0604020202020204" pitchFamily="34" charset="0"/>
              <a:buChar char="•"/>
              <a:defRPr sz="2000">
                <a:latin typeface="+mj-lt"/>
              </a:defRPr>
            </a:lvl3pPr>
            <a:lvl4pPr marL="1657350" indent="-285750">
              <a:buFont typeface="Arial" panose="020B0604020202020204" pitchFamily="34" charset="0"/>
              <a:buChar char="•"/>
              <a:defRPr sz="2000">
                <a:latin typeface="+mj-lt"/>
              </a:defRPr>
            </a:lvl4pPr>
            <a:lvl5pPr marL="2114550" indent="-285750">
              <a:buFont typeface="Arial" panose="020B0604020202020204" pitchFamily="34" charset="0"/>
              <a:buChar char="•"/>
              <a:defRPr sz="2000">
                <a:latin typeface="+mj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625606" y="1707902"/>
            <a:ext cx="3708411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8" name="Date Placeholder 1">
            <a:extLst>
              <a:ext uri="{FF2B5EF4-FFF2-40B4-BE49-F238E27FC236}">
                <a16:creationId xmlns:a16="http://schemas.microsoft.com/office/drawing/2014/main" id="{2DCC7554-6615-4584-921E-91285C62C0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09560" y="6409944"/>
            <a:ext cx="3703320" cy="448056"/>
          </a:xfrm>
        </p:spPr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9" name="Slide Number Placeholder 3">
            <a:extLst>
              <a:ext uri="{FF2B5EF4-FFF2-40B4-BE49-F238E27FC236}">
                <a16:creationId xmlns:a16="http://schemas.microsoft.com/office/drawing/2014/main" id="{564CDF61-B448-4746-A22C-52C864C15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8637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FB616C3-0961-9B6D-36D6-B2839AC86E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4" y="0"/>
            <a:ext cx="12192004" cy="6858000"/>
            <a:chOff x="-4" y="0"/>
            <a:chExt cx="12192004" cy="6858000"/>
          </a:xfrm>
        </p:grpSpPr>
        <p:sp useBgFill="1">
          <p:nvSpPr>
            <p:cNvPr id="15" name="Rectangle 14">
              <a:extLst>
                <a:ext uri="{FF2B5EF4-FFF2-40B4-BE49-F238E27FC236}">
                  <a16:creationId xmlns:a16="http://schemas.microsoft.com/office/drawing/2014/main" id="{52728D19-281F-4946-9684-65A557653DDA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412D4F2-D8CF-48D7-8E93-9342D2AE3950}"/>
                </a:ext>
              </a:extLst>
            </p:cNvPr>
            <p:cNvSpPr/>
            <p:nvPr userDrawn="1"/>
          </p:nvSpPr>
          <p:spPr>
            <a:xfrm rot="10800000" flipH="1">
              <a:off x="0" y="0"/>
              <a:ext cx="12191999" cy="6858000"/>
            </a:xfrm>
            <a:prstGeom prst="rect">
              <a:avLst/>
            </a:prstGeom>
            <a:gradFill>
              <a:gsLst>
                <a:gs pos="0">
                  <a:schemeClr val="accent5">
                    <a:alpha val="75000"/>
                  </a:schemeClr>
                </a:gs>
                <a:gs pos="100000">
                  <a:schemeClr val="tx2">
                    <a:lumMod val="50000"/>
                    <a:lumOff val="50000"/>
                    <a:alpha val="4800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81071F9-5F9E-43AF-B1F9-8F94CCA0D1D0}"/>
                </a:ext>
              </a:extLst>
            </p:cNvPr>
            <p:cNvSpPr/>
            <p:nvPr userDrawn="1"/>
          </p:nvSpPr>
          <p:spPr>
            <a:xfrm rot="10800000">
              <a:off x="-4" y="456773"/>
              <a:ext cx="12191999" cy="6400800"/>
            </a:xfrm>
            <a:prstGeom prst="rect">
              <a:avLst/>
            </a:prstGeom>
            <a:gradFill>
              <a:gsLst>
                <a:gs pos="0">
                  <a:schemeClr val="accent5">
                    <a:alpha val="37000"/>
                  </a:schemeClr>
                </a:gs>
                <a:gs pos="92000">
                  <a:schemeClr val="accent2">
                    <a:alpha val="75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954D1A4-E8FD-4E5A-A528-35498A356680}"/>
                </a:ext>
              </a:extLst>
            </p:cNvPr>
            <p:cNvSpPr/>
            <p:nvPr userDrawn="1"/>
          </p:nvSpPr>
          <p:spPr>
            <a:xfrm rot="10800000" flipH="1">
              <a:off x="1" y="0"/>
              <a:ext cx="5699229" cy="6858000"/>
            </a:xfrm>
            <a:prstGeom prst="rect">
              <a:avLst/>
            </a:prstGeom>
            <a:gradFill>
              <a:gsLst>
                <a:gs pos="13000">
                  <a:schemeClr val="accent2">
                    <a:alpha val="61000"/>
                  </a:schemeClr>
                </a:gs>
                <a:gs pos="99000">
                  <a:schemeClr val="accent4"/>
                </a:gs>
              </a:gsLst>
              <a:lin ang="18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endParaRPr lang="en-US" dirty="0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F31AF05-E572-B087-8746-089966AF623A}"/>
                </a:ext>
              </a:extLst>
            </p:cNvPr>
            <p:cNvGrpSpPr/>
            <p:nvPr userDrawn="1"/>
          </p:nvGrpSpPr>
          <p:grpSpPr>
            <a:xfrm flipH="1">
              <a:off x="0" y="469850"/>
              <a:ext cx="8399763" cy="6388148"/>
              <a:chOff x="3822710" y="469850"/>
              <a:chExt cx="8399763" cy="6388148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230DFABF-2A96-46EC-8C35-1C4A9D0A0739}"/>
                  </a:ext>
                </a:extLst>
              </p:cNvPr>
              <p:cNvSpPr/>
              <p:nvPr userDrawn="1"/>
            </p:nvSpPr>
            <p:spPr>
              <a:xfrm flipH="1">
                <a:off x="6523243" y="469850"/>
                <a:ext cx="3170572" cy="6387725"/>
              </a:xfrm>
              <a:custGeom>
                <a:avLst/>
                <a:gdLst>
                  <a:gd name="connsiteX0" fmla="*/ 0 w 4065484"/>
                  <a:gd name="connsiteY0" fmla="*/ 4424531 h 8849062"/>
                  <a:gd name="connsiteX1" fmla="*/ 3899197 w 4065484"/>
                  <a:gd name="connsiteY1" fmla="*/ 8840480 h 8849062"/>
                  <a:gd name="connsiteX2" fmla="*/ 4065484 w 4065484"/>
                  <a:gd name="connsiteY2" fmla="*/ 8849062 h 8849062"/>
                  <a:gd name="connsiteX3" fmla="*/ 4065483 w 4065484"/>
                  <a:gd name="connsiteY3" fmla="*/ 0 h 8849062"/>
                  <a:gd name="connsiteX4" fmla="*/ 3899197 w 4065484"/>
                  <a:gd name="connsiteY4" fmla="*/ 8581 h 8849062"/>
                  <a:gd name="connsiteX5" fmla="*/ 0 w 4065484"/>
                  <a:gd name="connsiteY5" fmla="*/ 4424531 h 8849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065484" h="8849062">
                    <a:moveTo>
                      <a:pt x="0" y="4424531"/>
                    </a:moveTo>
                    <a:cubicBezTo>
                      <a:pt x="0" y="6722831"/>
                      <a:pt x="1709076" y="8613167"/>
                      <a:pt x="3899197" y="8840480"/>
                    </a:cubicBezTo>
                    <a:lnTo>
                      <a:pt x="4065484" y="8849062"/>
                    </a:lnTo>
                    <a:lnTo>
                      <a:pt x="4065483" y="0"/>
                    </a:lnTo>
                    <a:lnTo>
                      <a:pt x="3899197" y="8581"/>
                    </a:lnTo>
                    <a:cubicBezTo>
                      <a:pt x="1709075" y="235897"/>
                      <a:pt x="0" y="2126232"/>
                      <a:pt x="0" y="4424531"/>
                    </a:cubicBezTo>
                    <a:close/>
                  </a:path>
                </a:pathLst>
              </a:custGeom>
              <a:gradFill flip="none" rotWithShape="1">
                <a:gsLst>
                  <a:gs pos="7000">
                    <a:schemeClr val="accent4">
                      <a:lumMod val="60000"/>
                      <a:lumOff val="40000"/>
                      <a:alpha val="10000"/>
                    </a:schemeClr>
                  </a:gs>
                  <a:gs pos="100000">
                    <a:schemeClr val="bg1">
                      <a:alpha val="16000"/>
                    </a:schemeClr>
                  </a:gs>
                </a:gsLst>
                <a:lin ang="6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Freeform: Shape 19">
                <a:extLst>
                  <a:ext uri="{FF2B5EF4-FFF2-40B4-BE49-F238E27FC236}">
                    <a16:creationId xmlns:a16="http://schemas.microsoft.com/office/drawing/2014/main" id="{0CC1E85A-F138-6197-E8DA-2DE6BB5E0619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 rot="16200000" flipH="1">
                <a:off x="3822710" y="933418"/>
                <a:ext cx="5431536" cy="5431536"/>
              </a:xfrm>
              <a:prstGeom prst="ellipse">
                <a:avLst/>
              </a:prstGeom>
              <a:gradFill flip="none" rotWithShape="1">
                <a:gsLst>
                  <a:gs pos="7000">
                    <a:schemeClr val="accent4">
                      <a:lumMod val="60000"/>
                      <a:lumOff val="40000"/>
                      <a:alpha val="3000"/>
                    </a:schemeClr>
                  </a:gs>
                  <a:gs pos="100000">
                    <a:schemeClr val="bg1">
                      <a:alpha val="16000"/>
                    </a:schemeClr>
                  </a:gs>
                </a:gsLst>
                <a:lin ang="6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EECD023-F890-6522-3CBB-909C23BF31B3}"/>
                  </a:ext>
                </a:extLst>
              </p:cNvPr>
              <p:cNvSpPr/>
              <p:nvPr userDrawn="1"/>
            </p:nvSpPr>
            <p:spPr>
              <a:xfrm rot="5400000" flipH="1">
                <a:off x="8043933" y="2679459"/>
                <a:ext cx="2657845" cy="5699234"/>
              </a:xfrm>
              <a:prstGeom prst="rect">
                <a:avLst/>
              </a:prstGeom>
              <a:gradFill>
                <a:gsLst>
                  <a:gs pos="2000">
                    <a:schemeClr val="accent4">
                      <a:alpha val="25000"/>
                    </a:schemeClr>
                  </a:gs>
                  <a:gs pos="100000">
                    <a:schemeClr val="accent3">
                      <a:alpha val="20000"/>
                    </a:schemeClr>
                  </a:gs>
                </a:gsLst>
                <a:lin ang="13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55BA1B2-362C-9BE1-25F7-1E3A86E266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1250" y="548640"/>
            <a:ext cx="5486400" cy="3651513"/>
          </a:xfrm>
        </p:spPr>
        <p:txBody>
          <a:bodyPr anchor="b" anchorCtr="0"/>
          <a:lstStyle>
            <a:lvl1pPr algn="l">
              <a:defRPr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66F428-2517-EC05-3F5E-08602DD4DA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1250" y="4453466"/>
            <a:ext cx="5486400" cy="1855893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4476841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2 column (comparison slide)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5360" y="795528"/>
            <a:ext cx="10241280" cy="12344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950889" y="1033185"/>
            <a:ext cx="2358977" cy="457200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E7159F4-9C90-4671-D0C4-5A5F1D7BDA47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74172" y="2441273"/>
            <a:ext cx="4841076" cy="37765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000"/>
            </a:lvl1pPr>
            <a:lvl2pPr marL="228600">
              <a:lnSpc>
                <a:spcPct val="100000"/>
              </a:lnSpc>
              <a:spcBef>
                <a:spcPts val="1000"/>
              </a:spcBef>
              <a:defRPr sz="2000"/>
            </a:lvl2pPr>
            <a:lvl3pPr marL="685800">
              <a:lnSpc>
                <a:spcPct val="100000"/>
              </a:lnSpc>
              <a:spcBef>
                <a:spcPts val="1000"/>
              </a:spcBef>
              <a:defRPr sz="1800"/>
            </a:lvl3pPr>
            <a:lvl4pPr marL="1143000">
              <a:lnSpc>
                <a:spcPct val="100000"/>
              </a:lnSpc>
              <a:spcBef>
                <a:spcPts val="1000"/>
              </a:spcBef>
              <a:defRPr sz="1600"/>
            </a:lvl4pPr>
            <a:lvl5pPr marL="1600200">
              <a:lnSpc>
                <a:spcPct val="100000"/>
              </a:lnSpc>
              <a:spcBef>
                <a:spcPts val="1000"/>
              </a:spcBef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4879934-FAC6-CBA9-F178-98B8359AD3B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71754" y="2441273"/>
            <a:ext cx="4841076" cy="37765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000"/>
            </a:lvl1pPr>
            <a:lvl2pPr marL="228600">
              <a:lnSpc>
                <a:spcPct val="100000"/>
              </a:lnSpc>
              <a:spcBef>
                <a:spcPts val="1000"/>
              </a:spcBef>
              <a:defRPr sz="2000"/>
            </a:lvl2pPr>
            <a:lvl3pPr marL="685800">
              <a:lnSpc>
                <a:spcPct val="100000"/>
              </a:lnSpc>
              <a:spcBef>
                <a:spcPts val="1000"/>
              </a:spcBef>
              <a:defRPr sz="1800"/>
            </a:lvl3pPr>
            <a:lvl4pPr marL="1143000">
              <a:lnSpc>
                <a:spcPct val="100000"/>
              </a:lnSpc>
              <a:spcBef>
                <a:spcPts val="1000"/>
              </a:spcBef>
              <a:defRPr sz="1600"/>
            </a:lvl4pPr>
            <a:lvl5pPr marL="1600200">
              <a:lnSpc>
                <a:spcPct val="100000"/>
              </a:lnSpc>
              <a:spcBef>
                <a:spcPts val="1000"/>
              </a:spcBef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0641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0A4A873-9306-44F1-9047-F853F0082D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41292" y="457200"/>
            <a:ext cx="7126530" cy="1569368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0B5C48D-A262-4537-89A8-437CBFD860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1648" cy="6409944"/>
          </a:xfrm>
          <a:solidFill>
            <a:schemeClr val="accent6"/>
          </a:solidFill>
        </p:spPr>
        <p:txBody>
          <a:bodyPr tIns="182880" anchor="t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CF384C-15B5-46CF-BA28-3C6898C9A97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541838" y="2368550"/>
            <a:ext cx="7125906" cy="3390900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/>
            </a:lvl2pPr>
            <a:lvl3pPr marL="1200150" indent="-285750">
              <a:buFont typeface="Arial" panose="020B0604020202020204" pitchFamily="34" charset="0"/>
              <a:buChar char="•"/>
              <a:defRPr sz="2000"/>
            </a:lvl3pPr>
            <a:lvl4pPr marL="1657350" indent="-285750">
              <a:buFont typeface="Arial" panose="020B0604020202020204" pitchFamily="34" charset="0"/>
              <a:buChar char="•"/>
              <a:defRPr sz="2000"/>
            </a:lvl4pPr>
            <a:lvl5pPr marL="2114550" indent="-285750"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618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B858A11-CF78-F0C2-6CC5-E8D330396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409177"/>
            <a:ext cx="12192000" cy="456774"/>
            <a:chOff x="0" y="6401226"/>
            <a:chExt cx="12192000" cy="45677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1180C09-F568-5879-8C5F-E0BE933A89FD}"/>
                </a:ext>
              </a:extLst>
            </p:cNvPr>
            <p:cNvSpPr/>
            <p:nvPr/>
          </p:nvSpPr>
          <p:spPr>
            <a:xfrm rot="10800000" flipH="1">
              <a:off x="0" y="6401226"/>
              <a:ext cx="12192000" cy="456773"/>
            </a:xfrm>
            <a:prstGeom prst="rect">
              <a:avLst/>
            </a:prstGeom>
            <a:gradFill>
              <a:gsLst>
                <a:gs pos="14000">
                  <a:schemeClr val="accent4">
                    <a:alpha val="28000"/>
                  </a:schemeClr>
                </a:gs>
                <a:gs pos="100000">
                  <a:schemeClr val="accent5">
                    <a:alpha val="8500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9213324-86C8-E3DF-9718-A525F6A309D2}"/>
                </a:ext>
              </a:extLst>
            </p:cNvPr>
            <p:cNvSpPr/>
            <p:nvPr/>
          </p:nvSpPr>
          <p:spPr>
            <a:xfrm flipH="1">
              <a:off x="4038602" y="6401228"/>
              <a:ext cx="8153398" cy="456772"/>
            </a:xfrm>
            <a:prstGeom prst="rect">
              <a:avLst/>
            </a:prstGeom>
            <a:gradFill>
              <a:gsLst>
                <a:gs pos="9000">
                  <a:schemeClr val="accent2">
                    <a:lumMod val="60000"/>
                    <a:lumOff val="40000"/>
                    <a:alpha val="55000"/>
                  </a:schemeClr>
                </a:gs>
                <a:gs pos="99000">
                  <a:schemeClr val="accent2"/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14863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  <p:sldLayoutId id="2147483745" r:id="rId17"/>
    <p:sldLayoutId id="2147483746" r:id="rId18"/>
    <p:sldLayoutId id="2147483747" r:id="rId19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crisis-not-low-abstract-background-1276276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xfuel.com/en/search?q=helping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E0F0A-3BC6-A4BF-0161-DCE0CBC0C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Deadly weapons coverage</a:t>
            </a:r>
            <a:br>
              <a:rPr lang="en-US" dirty="0"/>
            </a:br>
            <a:br>
              <a:rPr lang="en-US" dirty="0"/>
            </a:br>
            <a:r>
              <a:rPr lang="en-US" cap="none" dirty="0"/>
              <a:t>courtesy of</a:t>
            </a:r>
            <a:endParaRPr lang="en-US" dirty="0"/>
          </a:p>
        </p:txBody>
      </p:sp>
      <p:pic>
        <p:nvPicPr>
          <p:cNvPr id="4" name="Picture 3" descr="A logo with a tree in the middle&#10;&#10;Description automatically generated">
            <a:extLst>
              <a:ext uri="{FF2B5EF4-FFF2-40B4-BE49-F238E27FC236}">
                <a16:creationId xmlns:a16="http://schemas.microsoft.com/office/drawing/2014/main" id="{B73A1A20-4320-1F5C-FC30-C41108E1D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5684" y="3429000"/>
            <a:ext cx="2721429" cy="217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882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383CC5D-71E8-4CB2-8E4A-F1E4FF6DC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DA5AC1-43C5-4243-9028-07DBB80D0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"/>
            <a:ext cx="12192000" cy="1600201"/>
          </a:xfrm>
          <a:prstGeom prst="rect">
            <a:avLst/>
          </a:prstGeom>
          <a:gradFill>
            <a:gsLst>
              <a:gs pos="0">
                <a:schemeClr val="accent5">
                  <a:alpha val="83000"/>
                </a:schemeClr>
              </a:gs>
              <a:gs pos="100000">
                <a:schemeClr val="accent6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4EDA1C-27A1-4C83-ACE4-6675EC924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9161" y="9109"/>
            <a:ext cx="7792839" cy="1594270"/>
          </a:xfrm>
          <a:prstGeom prst="rect">
            <a:avLst/>
          </a:prstGeom>
          <a:gradFill>
            <a:gsLst>
              <a:gs pos="22000">
                <a:schemeClr val="accent2">
                  <a:alpha val="0"/>
                </a:schemeClr>
              </a:gs>
              <a:gs pos="99000">
                <a:schemeClr val="accent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2185E4-B584-4B9D-9440-DEA0FB9D9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9021976" y="-906246"/>
            <a:ext cx="1602951" cy="3416298"/>
          </a:xfrm>
          <a:prstGeom prst="rect">
            <a:avLst/>
          </a:prstGeom>
          <a:gradFill>
            <a:gsLst>
              <a:gs pos="45000">
                <a:schemeClr val="accent4">
                  <a:alpha val="0"/>
                </a:schemeClr>
              </a:gs>
              <a:gs pos="99000">
                <a:schemeClr val="accent6">
                  <a:alpha val="33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33EC8A-EE0A-4395-97E2-DAD467CF7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451242" y="0"/>
            <a:ext cx="9729549" cy="1600198"/>
          </a:xfrm>
          <a:prstGeom prst="rect">
            <a:avLst/>
          </a:prstGeom>
          <a:gradFill>
            <a:gsLst>
              <a:gs pos="0">
                <a:schemeClr val="accent5">
                  <a:alpha val="30000"/>
                </a:schemeClr>
              </a:gs>
              <a:gs pos="99000">
                <a:schemeClr val="accent5">
                  <a:alpha val="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F85DA95-16A4-404E-9BFF-27F8E4FC7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430"/>
            <a:ext cx="7910111" cy="1600198"/>
          </a:xfrm>
          <a:prstGeom prst="rect">
            <a:avLst/>
          </a:prstGeom>
          <a:gradFill>
            <a:gsLst>
              <a:gs pos="0">
                <a:schemeClr val="accent5">
                  <a:alpha val="21000"/>
                </a:schemeClr>
              </a:gs>
              <a:gs pos="99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76C86C-18B1-9DCD-7CED-E3932EBBE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084" y="374427"/>
            <a:ext cx="10374517" cy="971512"/>
          </a:xfrm>
        </p:spPr>
        <p:txBody>
          <a:bodyPr vert="horz" lIns="0" tIns="0" rIns="0" bIns="0" rtlCol="0" anchor="ctr">
            <a:norm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F7126C-384F-56F2-D9A3-16840F27A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78" y="6408742"/>
            <a:ext cx="438652" cy="44883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9A857F5-96C8-461D-A78C-38E92FE1C522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0D2A4F56-7022-93EB-8BFB-4D99CBFF977D}"/>
              </a:ext>
            </a:extLst>
          </p:cNvPr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3472912347"/>
              </p:ext>
            </p:extLst>
          </p:nvPr>
        </p:nvGraphicFramePr>
        <p:xfrm>
          <a:off x="579474" y="2062715"/>
          <a:ext cx="11033029" cy="41892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3723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ED9D89B5-CCAB-4617-B70E-501DBE3C8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21D89C-9618-B2EB-EB94-00E6CF5F7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887" y="4127484"/>
            <a:ext cx="3004456" cy="1465973"/>
          </a:xfrm>
        </p:spPr>
        <p:txBody>
          <a:bodyPr vert="horz" lIns="0" tIns="0" rIns="0" bIns="0" rtlCol="0" anchor="t">
            <a:normAutofit/>
          </a:bodyPr>
          <a:lstStyle/>
          <a:p>
            <a:pPr algn="ctr"/>
            <a:r>
              <a:rPr lang="en-US" sz="2800" dirty="0"/>
              <a:t>“weapon” means:</a:t>
            </a:r>
          </a:p>
        </p:txBody>
      </p:sp>
      <p:pic>
        <p:nvPicPr>
          <p:cNvPr id="16" name="Picture Placeholder 15" descr="Row of work tools on white background">
            <a:extLst>
              <a:ext uri="{FF2B5EF4-FFF2-40B4-BE49-F238E27FC236}">
                <a16:creationId xmlns:a16="http://schemas.microsoft.com/office/drawing/2014/main" id="{B738B3C8-2472-9D7C-05F3-E321DB50B4E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31786" b="16056"/>
          <a:stretch/>
        </p:blipFill>
        <p:spPr>
          <a:xfrm>
            <a:off x="783770" y="141514"/>
            <a:ext cx="10515601" cy="31786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9D15AF-6A54-FF61-019F-C37DD6CB7273}"/>
              </a:ext>
            </a:extLst>
          </p:cNvPr>
          <p:cNvSpPr txBox="1"/>
          <p:nvPr/>
        </p:nvSpPr>
        <p:spPr>
          <a:xfrm>
            <a:off x="4887686" y="3320143"/>
            <a:ext cx="7162798" cy="146597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2400" b="0" i="0" u="none" strike="noStrike" baseline="0" dirty="0"/>
              <a:t>a. Any portable or handheld device, instrument or substance which is used by the </a:t>
            </a:r>
            <a:r>
              <a:rPr lang="en-US" sz="2400" b="1" i="0" u="none" strike="noStrike" baseline="0" dirty="0"/>
              <a:t>assailant </a:t>
            </a:r>
            <a:r>
              <a:rPr lang="en-US" sz="2400" b="0" i="0" u="none" strike="noStrike" baseline="0" dirty="0"/>
              <a:t>in a manner to deliberately cause death or </a:t>
            </a:r>
            <a:r>
              <a:rPr lang="en-US" sz="2400" b="1" i="0" u="none" strike="noStrike" baseline="0" dirty="0"/>
              <a:t>bodily injury</a:t>
            </a:r>
            <a:r>
              <a:rPr lang="en-US" sz="2400" b="0" i="0" u="none" strike="noStrike" baseline="0" dirty="0"/>
              <a:t>; and/or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2400"/>
              <a:t>b. </a:t>
            </a:r>
            <a:r>
              <a:rPr lang="en-US" sz="2400" b="0" i="0" u="none" strike="noStrike" baseline="0"/>
              <a:t>Any </a:t>
            </a:r>
            <a:r>
              <a:rPr lang="en-US" sz="2400" b="1" i="0" u="none" strike="noStrike" baseline="0" dirty="0"/>
              <a:t>road vehicle </a:t>
            </a:r>
            <a:r>
              <a:rPr lang="en-US" sz="2400" b="0" i="0" u="none" strike="noStrike" baseline="0" dirty="0"/>
              <a:t>that is occupied and used by the </a:t>
            </a:r>
            <a:r>
              <a:rPr lang="en-US" sz="2400" b="1" i="0" u="none" strike="noStrike" baseline="0" dirty="0"/>
              <a:t>assailant </a:t>
            </a:r>
            <a:r>
              <a:rPr lang="en-US" sz="2400" b="0" i="0" u="none" strike="noStrike" baseline="0" dirty="0"/>
              <a:t>in a manner to deliberately cause death or </a:t>
            </a:r>
            <a:r>
              <a:rPr lang="en-US" sz="2400" b="1" i="0" u="none" strike="noStrike" baseline="0" dirty="0"/>
              <a:t>bodily injury</a:t>
            </a:r>
            <a:r>
              <a:rPr lang="en-US" sz="2400" b="0" i="0" u="none" strike="noStrike" baseline="0" dirty="0"/>
              <a:t>.</a:t>
            </a:r>
            <a:endParaRPr lang="en-US" sz="2400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55DEFE8-24AF-47F7-B020-D4D76ABA1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EAE3873-25FC-4346-B1D5-82E5F9D953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7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141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4A8AF5-09B8-C7DB-CEFA-6509CB985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40BF4A1-714C-419E-A19F-578DE93BE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91A9BD-D57F-4941-931F-40597AB3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409317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4DB264-9467-4730-B9E9-C9A97DD66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90128" y="3609527"/>
            <a:ext cx="2458347" cy="403860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B097F88-2120-47B4-B891-5B28F66BB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64227" y="1757079"/>
            <a:ext cx="3900088" cy="4178958"/>
          </a:xfrm>
          <a:custGeom>
            <a:avLst/>
            <a:gdLst>
              <a:gd name="connsiteX0" fmla="*/ 2431956 w 3900088"/>
              <a:gd name="connsiteY0" fmla="*/ 93939 h 4178958"/>
              <a:gd name="connsiteX1" fmla="*/ 3900088 w 3900088"/>
              <a:gd name="connsiteY1" fmla="*/ 2089479 h 4178958"/>
              <a:gd name="connsiteX2" fmla="*/ 1810609 w 3900088"/>
              <a:gd name="connsiteY2" fmla="*/ 4178958 h 4178958"/>
              <a:gd name="connsiteX3" fmla="*/ 77980 w 3900088"/>
              <a:gd name="connsiteY3" fmla="*/ 3257727 h 4178958"/>
              <a:gd name="connsiteX4" fmla="*/ 0 w 3900088"/>
              <a:gd name="connsiteY4" fmla="*/ 3129367 h 4178958"/>
              <a:gd name="connsiteX5" fmla="*/ 831517 w 3900088"/>
              <a:gd name="connsiteY5" fmla="*/ 244059 h 4178958"/>
              <a:gd name="connsiteX6" fmla="*/ 997290 w 3900088"/>
              <a:gd name="connsiteY6" fmla="*/ 164202 h 4178958"/>
              <a:gd name="connsiteX7" fmla="*/ 1810609 w 3900088"/>
              <a:gd name="connsiteY7" fmla="*/ 0 h 4178958"/>
              <a:gd name="connsiteX8" fmla="*/ 2431956 w 3900088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088" h="4178958">
                <a:moveTo>
                  <a:pt x="2431956" y="93939"/>
                </a:moveTo>
                <a:cubicBezTo>
                  <a:pt x="3282517" y="358491"/>
                  <a:pt x="3900088" y="1151865"/>
                  <a:pt x="3900088" y="2089479"/>
                </a:cubicBezTo>
                <a:cubicBezTo>
                  <a:pt x="3900088" y="3243466"/>
                  <a:pt x="2964596" y="4178958"/>
                  <a:pt x="1810609" y="4178958"/>
                </a:cubicBezTo>
                <a:cubicBezTo>
                  <a:pt x="1089367" y="4178958"/>
                  <a:pt x="453475" y="3813531"/>
                  <a:pt x="77980" y="3257727"/>
                </a:cubicBezTo>
                <a:lnTo>
                  <a:pt x="0" y="3129367"/>
                </a:lnTo>
                <a:lnTo>
                  <a:pt x="831517" y="244059"/>
                </a:lnTo>
                <a:lnTo>
                  <a:pt x="997290" y="164202"/>
                </a:lnTo>
                <a:cubicBezTo>
                  <a:pt x="1247271" y="58468"/>
                  <a:pt x="1522112" y="0"/>
                  <a:pt x="1810609" y="0"/>
                </a:cubicBezTo>
                <a:cubicBezTo>
                  <a:pt x="2026982" y="0"/>
                  <a:pt x="2235673" y="32888"/>
                  <a:pt x="2431956" y="93939"/>
                </a:cubicBezTo>
                <a:close/>
              </a:path>
            </a:pathLst>
          </a:custGeom>
          <a:gradFill>
            <a:gsLst>
              <a:gs pos="36000">
                <a:schemeClr val="accent6">
                  <a:lumMod val="60000"/>
                  <a:lumOff val="40000"/>
                  <a:alpha val="6000"/>
                </a:schemeClr>
              </a:gs>
              <a:gs pos="100000">
                <a:schemeClr val="accent6">
                  <a:alpha val="2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9338F5-05AB-4DC5-BD1C-1A9F26C38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50099" y="411154"/>
            <a:ext cx="4395601" cy="3581400"/>
          </a:xfrm>
          <a:prstGeom prst="rect">
            <a:avLst/>
          </a:prstGeom>
          <a:gradFill>
            <a:gsLst>
              <a:gs pos="0">
                <a:schemeClr val="accent5">
                  <a:alpha val="29000"/>
                </a:schemeClr>
              </a:gs>
              <a:gs pos="100000">
                <a:schemeClr val="accent4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970361-7949-4D39-BB3A-D658CCC2A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68280"/>
            <a:ext cx="3390645" cy="3363597"/>
          </a:xfrm>
        </p:spPr>
        <p:txBody>
          <a:bodyPr vert="horz" lIns="0" tIns="0" rIns="0" bIns="0" rtlCol="0" anchor="b">
            <a:normAutofit/>
          </a:bodyPr>
          <a:lstStyle/>
          <a:p>
            <a:pPr algn="r"/>
            <a:r>
              <a:rPr lang="en-US" sz="3200">
                <a:solidFill>
                  <a:schemeClr val="bg1"/>
                </a:solidFill>
              </a:rPr>
              <a:t>coverage</a:t>
            </a:r>
          </a:p>
        </p:txBody>
      </p:sp>
      <p:graphicFrame>
        <p:nvGraphicFramePr>
          <p:cNvPr id="7" name="Text Placeholder 2">
            <a:extLst>
              <a:ext uri="{FF2B5EF4-FFF2-40B4-BE49-F238E27FC236}">
                <a16:creationId xmlns:a16="http://schemas.microsoft.com/office/drawing/2014/main" id="{BB644C70-565A-B2E1-730B-E4A3AE2414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6237094"/>
              </p:ext>
            </p:extLst>
          </p:nvPr>
        </p:nvGraphicFramePr>
        <p:xfrm>
          <a:off x="4494654" y="457200"/>
          <a:ext cx="7240146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7634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ED9D89B5-CCAB-4617-B70E-501DBE3C8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306654-0C52-B309-B287-DCD191AB2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424" y="4583952"/>
            <a:ext cx="4685857" cy="1465973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 sz="2800" dirty="0"/>
              <a:t>Definition of “deadly weapon event”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D6B43C-6837-15AB-D2A6-B6DA5AE308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8428" b="19677"/>
          <a:stretch/>
        </p:blipFill>
        <p:spPr>
          <a:xfrm>
            <a:off x="20" y="433"/>
            <a:ext cx="12191980" cy="3242498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C54EF62-25FE-1502-341A-E039FF0E782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096000" y="3429000"/>
            <a:ext cx="5638800" cy="2705986"/>
          </a:xfrm>
        </p:spPr>
        <p:txBody>
          <a:bodyPr vert="horz" lIns="0" tIns="0" rIns="0" bIns="0" rtlCol="0"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sz="2400" b="1" i="0" u="none" strike="noStrike" baseline="0" dirty="0">
                <a:latin typeface="+mn-lt"/>
              </a:rPr>
              <a:t>Deadly weapon event </a:t>
            </a:r>
            <a:r>
              <a:rPr lang="en-US" sz="2400" b="0" i="0" u="none" strike="noStrike" baseline="0" dirty="0">
                <a:latin typeface="+mn-lt"/>
              </a:rPr>
              <a:t>means any event involving an </a:t>
            </a:r>
            <a:r>
              <a:rPr lang="en-US" sz="2400" b="1" i="0" u="none" strike="noStrike" baseline="0" dirty="0">
                <a:latin typeface="+mn-lt"/>
              </a:rPr>
              <a:t>assailant </a:t>
            </a:r>
            <a:r>
              <a:rPr lang="en-US" sz="2400" b="0" i="0" u="none" strike="noStrike" baseline="0" dirty="0">
                <a:latin typeface="+mn-lt"/>
              </a:rPr>
              <a:t>where a </a:t>
            </a:r>
            <a:r>
              <a:rPr lang="en-US" sz="2400" b="1" i="0" u="none" strike="noStrike" baseline="0" dirty="0">
                <a:latin typeface="+mn-lt"/>
              </a:rPr>
              <a:t>weapon </a:t>
            </a:r>
            <a:r>
              <a:rPr lang="en-US" sz="2400" b="0" i="0" u="none" strike="noStrike" baseline="0" dirty="0">
                <a:latin typeface="+mn-lt"/>
              </a:rPr>
              <a:t>has been used or brandished on any of </a:t>
            </a:r>
            <a:r>
              <a:rPr lang="en-US" sz="2400" b="1" i="0" u="none" strike="noStrike" baseline="0" dirty="0">
                <a:latin typeface="+mn-lt"/>
              </a:rPr>
              <a:t>your location(s)</a:t>
            </a:r>
            <a:r>
              <a:rPr lang="en-US" sz="2400" b="0" i="0" u="none" strike="noStrike" baseline="0" dirty="0">
                <a:latin typeface="+mn-lt"/>
              </a:rPr>
              <a:t>. </a:t>
            </a:r>
          </a:p>
          <a:p>
            <a:pPr>
              <a:lnSpc>
                <a:spcPct val="110000"/>
              </a:lnSpc>
            </a:pPr>
            <a:r>
              <a:rPr lang="en-US" sz="1400" b="0" i="0" u="none" strike="noStrike" baseline="0" dirty="0">
                <a:latin typeface="+mn-lt"/>
              </a:rPr>
              <a:t>However, for the purpose of this insurance, the lawful actions of your </a:t>
            </a:r>
            <a:r>
              <a:rPr lang="en-US" sz="1400" b="1" i="0" u="none" strike="noStrike" baseline="0" dirty="0">
                <a:latin typeface="+mn-lt"/>
              </a:rPr>
              <a:t>employees</a:t>
            </a:r>
            <a:r>
              <a:rPr lang="en-US" sz="1400" b="0" i="0" u="none" strike="noStrike" baseline="0" dirty="0">
                <a:latin typeface="+mn-lt"/>
              </a:rPr>
              <a:t>, or of a member of the security services or police department when engaged in the line of duty, in the prevention of (or attempt to prevent) a </a:t>
            </a:r>
            <a:r>
              <a:rPr lang="en-US" sz="1400" b="1" i="0" u="none" strike="noStrike" baseline="0" dirty="0">
                <a:latin typeface="+mn-lt"/>
              </a:rPr>
              <a:t>deadly weapon event </a:t>
            </a:r>
            <a:r>
              <a:rPr lang="en-US" sz="1400" b="0" i="0" u="none" strike="noStrike" baseline="0" dirty="0">
                <a:latin typeface="+mn-lt"/>
              </a:rPr>
              <a:t>shall not of itself be considered to be a </a:t>
            </a:r>
            <a:r>
              <a:rPr lang="en-US" sz="1400" b="1" i="0" u="none" strike="noStrike" baseline="0" dirty="0">
                <a:latin typeface="+mn-lt"/>
              </a:rPr>
              <a:t>deadly weapon event </a:t>
            </a:r>
            <a:r>
              <a:rPr lang="en-US" sz="1400" b="0" i="0" u="none" strike="noStrike" baseline="0" dirty="0">
                <a:latin typeface="+mn-lt"/>
              </a:rPr>
              <a:t>within this meaning.</a:t>
            </a:r>
            <a:endParaRPr lang="en-US" sz="1400" dirty="0">
              <a:latin typeface="+mn-lt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55DEFE8-24AF-47F7-B020-D4D76ABA1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EAE3873-25FC-4346-B1D5-82E5F9D953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67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E0C6C8-BBF8-D6DB-5F26-A9F1C44BB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78" y="6408742"/>
            <a:ext cx="438652" cy="44883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736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040BF4A1-714C-419E-A19F-578DE93BE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F91A9BD-D57F-4941-931F-40597AB3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409317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54DB264-9467-4730-B9E9-C9A97DD66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90128" y="3609527"/>
            <a:ext cx="2458347" cy="403860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BB097F88-2120-47B4-B891-5B28F66BB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64227" y="1757079"/>
            <a:ext cx="3900088" cy="4178958"/>
          </a:xfrm>
          <a:custGeom>
            <a:avLst/>
            <a:gdLst>
              <a:gd name="connsiteX0" fmla="*/ 2431956 w 3900088"/>
              <a:gd name="connsiteY0" fmla="*/ 93939 h 4178958"/>
              <a:gd name="connsiteX1" fmla="*/ 3900088 w 3900088"/>
              <a:gd name="connsiteY1" fmla="*/ 2089479 h 4178958"/>
              <a:gd name="connsiteX2" fmla="*/ 1810609 w 3900088"/>
              <a:gd name="connsiteY2" fmla="*/ 4178958 h 4178958"/>
              <a:gd name="connsiteX3" fmla="*/ 77980 w 3900088"/>
              <a:gd name="connsiteY3" fmla="*/ 3257727 h 4178958"/>
              <a:gd name="connsiteX4" fmla="*/ 0 w 3900088"/>
              <a:gd name="connsiteY4" fmla="*/ 3129367 h 4178958"/>
              <a:gd name="connsiteX5" fmla="*/ 831517 w 3900088"/>
              <a:gd name="connsiteY5" fmla="*/ 244059 h 4178958"/>
              <a:gd name="connsiteX6" fmla="*/ 997290 w 3900088"/>
              <a:gd name="connsiteY6" fmla="*/ 164202 h 4178958"/>
              <a:gd name="connsiteX7" fmla="*/ 1810609 w 3900088"/>
              <a:gd name="connsiteY7" fmla="*/ 0 h 4178958"/>
              <a:gd name="connsiteX8" fmla="*/ 2431956 w 3900088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088" h="4178958">
                <a:moveTo>
                  <a:pt x="2431956" y="93939"/>
                </a:moveTo>
                <a:cubicBezTo>
                  <a:pt x="3282517" y="358491"/>
                  <a:pt x="3900088" y="1151865"/>
                  <a:pt x="3900088" y="2089479"/>
                </a:cubicBezTo>
                <a:cubicBezTo>
                  <a:pt x="3900088" y="3243466"/>
                  <a:pt x="2964596" y="4178958"/>
                  <a:pt x="1810609" y="4178958"/>
                </a:cubicBezTo>
                <a:cubicBezTo>
                  <a:pt x="1089367" y="4178958"/>
                  <a:pt x="453475" y="3813531"/>
                  <a:pt x="77980" y="3257727"/>
                </a:cubicBezTo>
                <a:lnTo>
                  <a:pt x="0" y="3129367"/>
                </a:lnTo>
                <a:lnTo>
                  <a:pt x="831517" y="244059"/>
                </a:lnTo>
                <a:lnTo>
                  <a:pt x="997290" y="164202"/>
                </a:lnTo>
                <a:cubicBezTo>
                  <a:pt x="1247271" y="58468"/>
                  <a:pt x="1522112" y="0"/>
                  <a:pt x="1810609" y="0"/>
                </a:cubicBezTo>
                <a:cubicBezTo>
                  <a:pt x="2026982" y="0"/>
                  <a:pt x="2235673" y="32888"/>
                  <a:pt x="2431956" y="93939"/>
                </a:cubicBezTo>
                <a:close/>
              </a:path>
            </a:pathLst>
          </a:custGeom>
          <a:gradFill>
            <a:gsLst>
              <a:gs pos="36000">
                <a:schemeClr val="accent6">
                  <a:lumMod val="60000"/>
                  <a:lumOff val="40000"/>
                  <a:alpha val="6000"/>
                </a:schemeClr>
              </a:gs>
              <a:gs pos="100000">
                <a:schemeClr val="accent6">
                  <a:alpha val="2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F9338F5-05AB-4DC5-BD1C-1A9F26C38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50099" y="411154"/>
            <a:ext cx="4395601" cy="3581400"/>
          </a:xfrm>
          <a:prstGeom prst="rect">
            <a:avLst/>
          </a:prstGeom>
          <a:gradFill>
            <a:gsLst>
              <a:gs pos="0">
                <a:schemeClr val="accent5">
                  <a:alpha val="29000"/>
                </a:schemeClr>
              </a:gs>
              <a:gs pos="100000">
                <a:schemeClr val="accent4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1BA658-E676-AD88-DD25-2C15C78CC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68280"/>
            <a:ext cx="3390645" cy="3363597"/>
          </a:xfrm>
        </p:spPr>
        <p:txBody>
          <a:bodyPr vert="horz" lIns="0" tIns="0" rIns="0" bIns="0" rtlCol="0" anchor="b">
            <a:normAutofit/>
          </a:bodyPr>
          <a:lstStyle/>
          <a:p>
            <a:pPr algn="r"/>
            <a:r>
              <a:rPr lang="en-US" sz="2200">
                <a:solidFill>
                  <a:schemeClr val="bg1"/>
                </a:solidFill>
              </a:rPr>
              <a:t>Practical applications</a:t>
            </a:r>
          </a:p>
        </p:txBody>
      </p:sp>
      <p:graphicFrame>
        <p:nvGraphicFramePr>
          <p:cNvPr id="30" name="Text Placeholder 2">
            <a:extLst>
              <a:ext uri="{FF2B5EF4-FFF2-40B4-BE49-F238E27FC236}">
                <a16:creationId xmlns:a16="http://schemas.microsoft.com/office/drawing/2014/main" id="{FF8C0381-9659-EA51-AFCC-B84DBD90DB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7811107"/>
              </p:ext>
            </p:extLst>
          </p:nvPr>
        </p:nvGraphicFramePr>
        <p:xfrm>
          <a:off x="4494654" y="457200"/>
          <a:ext cx="7240146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0221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D1D41-5286-2B6E-EE70-7893A03CD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172" y="529368"/>
            <a:ext cx="10497170" cy="7036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Available resources: </a:t>
            </a:r>
            <a:br>
              <a:rPr lang="en-US" dirty="0"/>
            </a:br>
            <a:r>
              <a:rPr lang="en-US" dirty="0"/>
              <a:t>Crisis mitigation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C37A0-451F-A5BA-50DE-F50D2BE3A81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74172" y="1499191"/>
            <a:ext cx="4841076" cy="471867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What happened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What is known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What will happen next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Ongoing concerns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What is the plan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What should be monitored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What are metrics of the situation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What are 3 key messages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Who are the spokespersons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What training has been provided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What are threats, risks, vulnerabilities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A9899A-BC50-19B5-0FA9-A07BC368900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371754" y="1499191"/>
            <a:ext cx="4841076" cy="4718678"/>
          </a:xfrm>
        </p:spPr>
        <p:txBody>
          <a:bodyPr/>
          <a:lstStyle/>
          <a:p>
            <a:pPr marL="0" lvl="1" indent="0">
              <a:buNone/>
            </a:pPr>
            <a:r>
              <a:rPr lang="en-US" sz="2800" b="1" dirty="0"/>
              <a:t>Avoid Crisis Traps:</a:t>
            </a:r>
          </a:p>
          <a:p>
            <a:pPr lvl="1"/>
            <a:r>
              <a:rPr lang="en-US" sz="2400" dirty="0"/>
              <a:t>If you are explaining, you are losing</a:t>
            </a:r>
          </a:p>
          <a:p>
            <a:pPr lvl="1"/>
            <a:r>
              <a:rPr lang="en-US" sz="2400" dirty="0"/>
              <a:t>When was the last time a surprise was good</a:t>
            </a:r>
          </a:p>
          <a:p>
            <a:pPr lvl="1"/>
            <a:r>
              <a:rPr lang="en-US" sz="2400" dirty="0"/>
              <a:t>Elected officials love a microphone</a:t>
            </a:r>
          </a:p>
          <a:p>
            <a:pPr lvl="1"/>
            <a:r>
              <a:rPr lang="en-US" sz="2400" dirty="0"/>
              <a:t>Microphones are always on</a:t>
            </a:r>
          </a:p>
          <a:p>
            <a:pPr lvl="1"/>
            <a:r>
              <a:rPr lang="en-US" sz="2400" dirty="0"/>
              <a:t>There will be videos and recordings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3D02C0-0922-7872-ED77-5519F8213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09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27C1F976-19D9-4B3A-5154-7A1274E0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964" y="616689"/>
            <a:ext cx="5268036" cy="970564"/>
          </a:xfr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How to access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C746A096-1F10-75ED-9DB7-57ED932FACB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5935" y="3054544"/>
            <a:ext cx="6203701" cy="3186767"/>
          </a:xfrm>
        </p:spPr>
        <p:txBody>
          <a:bodyPr vert="horz" lIns="0" tIns="0" rIns="0" bIns="0" rtlCol="0" anchor="t">
            <a:normAutofit fontScale="92500" lnSpcReduction="20000"/>
          </a:bodyPr>
          <a:lstStyle/>
          <a:p>
            <a:r>
              <a:rPr lang="en-US" sz="3200" b="1" u="sng" dirty="0"/>
              <a:t>Contact RESIG immediately – 24/7</a:t>
            </a:r>
          </a:p>
          <a:p>
            <a:endParaRPr lang="en-US" sz="3200" b="1" u="sng" dirty="0"/>
          </a:p>
          <a:p>
            <a:r>
              <a:rPr lang="en-US" sz="3500" dirty="0"/>
              <a:t>Sandy Manzoni (707) 478-1039</a:t>
            </a:r>
          </a:p>
          <a:p>
            <a:r>
              <a:rPr lang="en-US" sz="3500" dirty="0"/>
              <a:t>Cindy Wilkerson (916) 847-8474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600" dirty="0"/>
          </a:p>
          <a:p>
            <a:r>
              <a:rPr lang="en-US" sz="2200" dirty="0"/>
              <a:t>We will put you in touch with appropriate resources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pic>
        <p:nvPicPr>
          <p:cNvPr id="28" name="Picture Placeholder 27">
            <a:extLst>
              <a:ext uri="{FF2B5EF4-FFF2-40B4-BE49-F238E27FC236}">
                <a16:creationId xmlns:a16="http://schemas.microsoft.com/office/drawing/2014/main" id="{883BEC4E-FACA-49F1-8A18-5A235BD6E2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714" r="1714"/>
          <a:stretch/>
        </p:blipFill>
        <p:spPr>
          <a:xfrm>
            <a:off x="7047513" y="975645"/>
            <a:ext cx="4443447" cy="4443447"/>
          </a:xfrm>
          <a:custGeom>
            <a:avLst/>
            <a:gdLst/>
            <a:ahLst/>
            <a:cxnLst/>
            <a:rect l="l" t="t" r="r" b="b"/>
            <a:pathLst>
              <a:path w="4694238" h="4694238">
                <a:moveTo>
                  <a:pt x="2347119" y="0"/>
                </a:moveTo>
                <a:cubicBezTo>
                  <a:pt x="3643397" y="0"/>
                  <a:pt x="4694238" y="1050841"/>
                  <a:pt x="4694238" y="2347119"/>
                </a:cubicBezTo>
                <a:cubicBezTo>
                  <a:pt x="4694238" y="3643397"/>
                  <a:pt x="3643397" y="4694238"/>
                  <a:pt x="2347119" y="4694238"/>
                </a:cubicBezTo>
                <a:cubicBezTo>
                  <a:pt x="1050841" y="4694238"/>
                  <a:pt x="0" y="3643397"/>
                  <a:pt x="0" y="2347119"/>
                </a:cubicBezTo>
                <a:cubicBezTo>
                  <a:pt x="0" y="1050841"/>
                  <a:pt x="1050841" y="0"/>
                  <a:pt x="2347119" y="0"/>
                </a:cubicBezTo>
                <a:close/>
              </a:path>
            </a:pathLst>
          </a:cu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70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A865451-9850-B9FC-5CD5-D14FD2784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78" y="6408742"/>
            <a:ext cx="438652" cy="44883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604883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GradientRise">
      <a:dk1>
        <a:sysClr val="windowText" lastClr="000000"/>
      </a:dk1>
      <a:lt1>
        <a:srgbClr val="FFFFFF"/>
      </a:lt1>
      <a:dk2>
        <a:srgbClr val="3C0F3A"/>
      </a:dk2>
      <a:lt2>
        <a:srgbClr val="F1F2F2"/>
      </a:lt2>
      <a:accent1>
        <a:srgbClr val="A6025C"/>
      </a:accent1>
      <a:accent2>
        <a:srgbClr val="92248E"/>
      </a:accent2>
      <a:accent3>
        <a:srgbClr val="DE95C4"/>
      </a:accent3>
      <a:accent4>
        <a:srgbClr val="FE4A00"/>
      </a:accent4>
      <a:accent5>
        <a:srgbClr val="DA002F"/>
      </a:accent5>
      <a:accent6>
        <a:srgbClr val="FF907A"/>
      </a:accent6>
      <a:hlink>
        <a:srgbClr val="CA71E4"/>
      </a:hlink>
      <a:folHlink>
        <a:srgbClr val="E45E49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1D389B5-45E8-4EA7-B5A7-604FF249CF7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0D54F37A-6805-42D4-9FB4-3CFF01A7B9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F92924-243E-4C73-8BD6-689D14A495F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{BC66A489-42EA-4E87-9CE3-9514D9AF707C}tf89309463_win32</Template>
  <TotalTime>133</TotalTime>
  <Words>340</Words>
  <Application>Microsoft Office PowerPoint</Application>
  <PresentationFormat>Widescreen</PresentationFormat>
  <Paragraphs>57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Next LT Pro</vt:lpstr>
      <vt:lpstr>Avenir Next LT Pro Light</vt:lpstr>
      <vt:lpstr>Calibri</vt:lpstr>
      <vt:lpstr>GradientRiseVTI</vt:lpstr>
      <vt:lpstr>Deadly weapons coverage  courtesy of</vt:lpstr>
      <vt:lpstr>agenda</vt:lpstr>
      <vt:lpstr>“weapon” means:</vt:lpstr>
      <vt:lpstr>coverage</vt:lpstr>
      <vt:lpstr>Definition of “deadly weapon event”</vt:lpstr>
      <vt:lpstr>Practical applications</vt:lpstr>
      <vt:lpstr>Available resources:  Crisis mitigation</vt:lpstr>
      <vt:lpstr>How to access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Cindy Wilkerson</dc:creator>
  <cp:lastModifiedBy>Cindy Wilkerson</cp:lastModifiedBy>
  <cp:revision>3</cp:revision>
  <dcterms:created xsi:type="dcterms:W3CDTF">2024-10-16T17:36:20Z</dcterms:created>
  <dcterms:modified xsi:type="dcterms:W3CDTF">2024-10-16T22:18:30Z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