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0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7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007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266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32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19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27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7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27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3465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08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48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28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08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61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DC2E4-649A-43C4-BF85-B083F923C07F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25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Julie.baker@jpsk12.org" TargetMode="External"/><Relationship Id="rId2" Type="http://schemas.openxmlformats.org/officeDocument/2006/relationships/hyperlink" Target="mailto:Marcus.leon@jpsk12.or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eremy.Patterson@jpsk12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2970D-28E5-4CDE-9543-4D799A0FE6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ESSER </a:t>
            </a:r>
            <a:r>
              <a:rPr lang="en-US" dirty="0" smtClean="0"/>
              <a:t>III FINAL </a:t>
            </a:r>
            <a:r>
              <a:rPr lang="en-US" dirty="0"/>
              <a:t>STAKEHOLDER HEARING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E982CB8-3898-4DBE-94F2-1596C27E13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June 18, 2024</a:t>
            </a:r>
            <a:endParaRPr lang="en-US" dirty="0"/>
          </a:p>
          <a:p>
            <a:r>
              <a:rPr lang="en-US" dirty="0" smtClean="0"/>
              <a:t>Jackson High School</a:t>
            </a:r>
          </a:p>
          <a:p>
            <a:r>
              <a:rPr lang="en-US" dirty="0" smtClean="0"/>
              <a:t>Media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02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C587C-E31B-40DA-984B-26B66EF8D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ESSER GRANTS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DF9FA-3CBD-4904-83D2-2E475CB44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ESSER III-ALSO KNOWN AS AMERICAN RESCUE PLAN. SIGNED INTO LAW  MARCH 11, 2021</a:t>
            </a:r>
          </a:p>
          <a:p>
            <a:pPr lvl="1"/>
            <a:r>
              <a:rPr lang="en-US" dirty="0"/>
              <a:t>$1.9 trillion economic stimulus package</a:t>
            </a:r>
          </a:p>
          <a:p>
            <a:pPr lvl="1"/>
            <a:r>
              <a:rPr lang="en-US" dirty="0"/>
              <a:t>$122 billion for education nationwide</a:t>
            </a:r>
          </a:p>
          <a:p>
            <a:pPr lvl="1"/>
            <a:r>
              <a:rPr lang="en-US" dirty="0"/>
              <a:t>JPS allocation - $22.2 million</a:t>
            </a:r>
          </a:p>
          <a:p>
            <a:endParaRPr lang="en-US" dirty="0"/>
          </a:p>
          <a:p>
            <a:r>
              <a:rPr lang="en-US" dirty="0"/>
              <a:t>ESSER I- EXPENDITURE PERIOD ENDS 6/30/2022</a:t>
            </a:r>
          </a:p>
          <a:p>
            <a:r>
              <a:rPr lang="en-US" dirty="0"/>
              <a:t>ESSER II- EXPENDITURE PERIOD ENDS 6/30/2023</a:t>
            </a:r>
          </a:p>
          <a:p>
            <a:r>
              <a:rPr lang="en-US" b="1" dirty="0"/>
              <a:t>ESSERIII- EXPENDITURE PERIOD ENDS 6/30/2024</a:t>
            </a:r>
          </a:p>
          <a:p>
            <a:pPr lvl="1"/>
            <a:r>
              <a:rPr lang="en-US" b="1" dirty="0"/>
              <a:t>Requirement that 20% of funds to address learning loss</a:t>
            </a:r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681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9E11-4535-4277-9B74-5B2AA048E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ALLOWABLE USES OF ESSER III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AF436-B99E-4F0D-AEBE-73CB3316B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Purchasing cleaning supplies</a:t>
            </a:r>
          </a:p>
          <a:p>
            <a:pPr lvl="1"/>
            <a:r>
              <a:rPr lang="en-US" dirty="0"/>
              <a:t>Purchasing additional educational technology</a:t>
            </a:r>
          </a:p>
          <a:p>
            <a:pPr lvl="1"/>
            <a:r>
              <a:rPr lang="en-US" b="1" dirty="0"/>
              <a:t>Increasing mental health supports</a:t>
            </a:r>
          </a:p>
          <a:p>
            <a:pPr lvl="1"/>
            <a:r>
              <a:rPr lang="en-US" b="1" dirty="0"/>
              <a:t>Adding instructional support for intervention or special education</a:t>
            </a:r>
          </a:p>
          <a:p>
            <a:pPr lvl="1"/>
            <a:r>
              <a:rPr lang="en-US" dirty="0"/>
              <a:t>Enhancing supplemental learning</a:t>
            </a:r>
          </a:p>
          <a:p>
            <a:pPr lvl="1"/>
            <a:r>
              <a:rPr lang="en-US" dirty="0"/>
              <a:t>Improving indoor air quality</a:t>
            </a:r>
          </a:p>
          <a:p>
            <a:pPr lvl="1"/>
            <a:r>
              <a:rPr lang="en-US" dirty="0"/>
              <a:t>Repairing and improving facilities to reduce virus transmission</a:t>
            </a:r>
          </a:p>
          <a:p>
            <a:pPr lvl="1"/>
            <a:r>
              <a:rPr lang="en-US" dirty="0"/>
              <a:t>Reducing environmental hazards</a:t>
            </a:r>
          </a:p>
          <a:p>
            <a:pPr lvl="1"/>
            <a:r>
              <a:rPr lang="en-US" b="1" dirty="0"/>
              <a:t>Addressing learning loss</a:t>
            </a:r>
          </a:p>
          <a:p>
            <a:pPr lvl="1"/>
            <a:r>
              <a:rPr lang="en-US" b="1" dirty="0"/>
              <a:t>Continuing to employ and/or hire new staff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510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6FC3C-00B5-423F-9ED9-6520249B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ESSER III FUNDING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AB555-F5F4-4B9C-A148-B8EE0CCC5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Surveys sent to community via mass email, JPS website link, hard copies mailed out (November, 2021)</a:t>
            </a:r>
          </a:p>
          <a:p>
            <a:pPr lvl="1"/>
            <a:r>
              <a:rPr lang="en-US" dirty="0"/>
              <a:t>JPS application submitted (December, 2021)</a:t>
            </a:r>
          </a:p>
          <a:p>
            <a:pPr lvl="1"/>
            <a:r>
              <a:rPr lang="en-US" dirty="0"/>
              <a:t>Plan of use narrative submitted (February, 2022)</a:t>
            </a:r>
          </a:p>
          <a:p>
            <a:pPr lvl="1"/>
            <a:r>
              <a:rPr lang="en-US" dirty="0"/>
              <a:t>Budget development/stakeholder meeting (June, 2022)</a:t>
            </a:r>
          </a:p>
          <a:p>
            <a:pPr lvl="1"/>
            <a:r>
              <a:rPr lang="en-US" dirty="0"/>
              <a:t>Budget submission (June/July, 2022)</a:t>
            </a:r>
          </a:p>
          <a:p>
            <a:pPr lvl="1"/>
            <a:r>
              <a:rPr lang="en-US" dirty="0"/>
              <a:t>Budget approval/grant funding </a:t>
            </a:r>
            <a:r>
              <a:rPr lang="en-US" dirty="0" smtClean="0"/>
              <a:t>(July, 2022)</a:t>
            </a:r>
          </a:p>
          <a:p>
            <a:pPr lvl="1"/>
            <a:r>
              <a:rPr lang="en-US" dirty="0" smtClean="0"/>
              <a:t>Budget amendment (June 2023)</a:t>
            </a:r>
          </a:p>
          <a:p>
            <a:pPr lvl="1"/>
            <a:r>
              <a:rPr lang="en-US" dirty="0" smtClean="0"/>
              <a:t>Budget amendment (Jan/Feb 2024)</a:t>
            </a:r>
          </a:p>
          <a:p>
            <a:pPr lvl="1"/>
            <a:r>
              <a:rPr lang="en-US" dirty="0" smtClean="0"/>
              <a:t>Grant fully expended (June 2024)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6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Update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sz="2000" dirty="0" smtClean="0"/>
          </a:p>
          <a:p>
            <a:r>
              <a:rPr lang="en-US" dirty="0" smtClean="0"/>
              <a:t>Funded approx.130 people over the last 2 years</a:t>
            </a:r>
            <a:endParaRPr lang="en-US" dirty="0"/>
          </a:p>
          <a:p>
            <a:r>
              <a:rPr lang="en-US" dirty="0" smtClean="0"/>
              <a:t>Curriculum and educational software updates at every level/building </a:t>
            </a:r>
          </a:p>
          <a:p>
            <a:r>
              <a:rPr lang="en-US" dirty="0" smtClean="0"/>
              <a:t>Professional Development for staff provided to address learning loss</a:t>
            </a:r>
          </a:p>
          <a:p>
            <a:r>
              <a:rPr lang="en-US" dirty="0" smtClean="0"/>
              <a:t>Sensory rooms at multiple buildings</a:t>
            </a:r>
          </a:p>
          <a:p>
            <a:r>
              <a:rPr lang="en-US" dirty="0" smtClean="0"/>
              <a:t>Using ESSER dollars for staff allowed JPS to make further investments in its facilities (</a:t>
            </a:r>
            <a:r>
              <a:rPr lang="en-US" dirty="0" err="1" smtClean="0"/>
              <a:t>i.e</a:t>
            </a:r>
            <a:r>
              <a:rPr lang="en-US" dirty="0" smtClean="0"/>
              <a:t> interior paint refreshes at MSP, JHS and SPA)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402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9714D8-B9AC-4584-B353-7682FF974A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QUESTIONS??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7F7C43C-C907-499B-BE1E-57231A24B8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				Contact:</a:t>
            </a:r>
          </a:p>
          <a:p>
            <a:pPr algn="l"/>
            <a:r>
              <a:rPr lang="en-US" dirty="0"/>
              <a:t>			Marcus </a:t>
            </a:r>
            <a:r>
              <a:rPr lang="en-US"/>
              <a:t>Leon-         </a:t>
            </a:r>
            <a:r>
              <a:rPr lang="en-US" dirty="0">
                <a:hlinkClick r:id="rId2"/>
              </a:rPr>
              <a:t>Marcus.leon@jpsk12.org</a:t>
            </a:r>
            <a:r>
              <a:rPr lang="en-US" dirty="0"/>
              <a:t> </a:t>
            </a:r>
          </a:p>
          <a:p>
            <a:pPr algn="l"/>
            <a:r>
              <a:rPr lang="en-US" dirty="0"/>
              <a:t>			Julie Baker-           </a:t>
            </a:r>
            <a:r>
              <a:rPr lang="en-US" dirty="0">
                <a:hlinkClick r:id="rId3"/>
              </a:rPr>
              <a:t>Julie.baker@jpsk12.org</a:t>
            </a:r>
            <a:r>
              <a:rPr lang="en-US" dirty="0"/>
              <a:t> </a:t>
            </a:r>
          </a:p>
          <a:p>
            <a:pPr algn="l"/>
            <a:r>
              <a:rPr lang="en-US" dirty="0"/>
              <a:t>			Jeremy Patterson-  </a:t>
            </a:r>
            <a:r>
              <a:rPr lang="en-US" dirty="0">
                <a:hlinkClick r:id="rId4"/>
              </a:rPr>
              <a:t>Jeremy.Patterson@jpsk12.org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661127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2457</TotalTime>
  <Words>300</Words>
  <Application>Microsoft Office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Berlin</vt:lpstr>
      <vt:lpstr>ESSER III FINAL STAKEHOLDER HEARING</vt:lpstr>
      <vt:lpstr>HISTORY OF ESSER GRANTS</vt:lpstr>
      <vt:lpstr>ALLOWABLE USES OF ESSER III FUNDS</vt:lpstr>
      <vt:lpstr>ESSER III FUNDING TIMELINE</vt:lpstr>
      <vt:lpstr>Final Update</vt:lpstr>
      <vt:lpstr>QUESTIONS??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ESSER III STAKEHOLDER HEARING</dc:title>
  <dc:creator>Marcus Leon</dc:creator>
  <cp:lastModifiedBy>Marcus Leon</cp:lastModifiedBy>
  <cp:revision>84</cp:revision>
  <dcterms:created xsi:type="dcterms:W3CDTF">2022-06-13T17:47:07Z</dcterms:created>
  <dcterms:modified xsi:type="dcterms:W3CDTF">2024-06-14T11:48:02Z</dcterms:modified>
</cp:coreProperties>
</file>