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1F80A-EF55-4F1C-2599-A13C170F7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BCC99-30CB-5AFA-D782-BEBC1C240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FBC61-263B-D74E-F41A-5D578E8AB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E0444-59C9-4243-5789-CB49C99C1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12A7A-5CAF-4038-898F-A8D47A645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38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830F-97B6-3F78-F9CC-C878CBD48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BEF76-1E9B-FB72-88B3-71D052414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158B1-DFF4-76D1-3AAD-50C756157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B04CE-E929-4363-9E21-D6A1BA6A9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756C7-3707-8F9D-3B93-812F5A386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12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1D5D-F33A-9A7B-48B2-5A40E5E17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9C71C-5E77-8A3A-A559-5E1D7E5EE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1E6778-22CD-675A-8EF6-F8A9146D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36B29-E996-303D-F449-C11A6BC9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A2A28-06BF-9F0C-B936-6A41399B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2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C796C-983B-E069-440A-DE8A1DBBC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77474-5CA2-7AAD-0352-788FF18086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F21FD-BFD2-FD7E-D7E7-10DCA348F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901515-7D28-4133-B12C-D47F7F8A3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FCDC9-F060-3C25-3779-C7F426861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85FE2-0A1F-90D9-B9B1-1D9AFABC8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97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DE442-929B-EEB0-85DF-7CE6A52B2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BFC6-0897-ABDC-AA4C-8CCC00AA4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DE676-DCFF-091E-7514-F11CCD438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EAB60B-DAE4-ADAA-B4C6-963EA979FB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B14BE4-78F3-872D-F0A4-15C050B55F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6CE982-90E1-5888-A3CD-DF50BDD27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D6B78D-E4DF-7F09-5791-38F54A5C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D9B625-4119-104F-FC1C-7B3F90066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7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9107D-8F75-4A32-4663-9E4D44304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09A1EE-9358-84CB-3961-FD3E77742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74E4B0-F8E3-F16B-0A5C-141A0E23D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606B48-F631-381E-8D8A-22BA5CF4D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392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A07B79-D4FE-DBF7-9776-23CC169BA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70D9D3-D4CA-163E-FF2E-19619484A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ACF69-E9F5-2389-C46D-7D0B4A852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8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1049B-075F-6668-9B9D-2347F022B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0602B-E250-3141-9869-4671840A8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9BCDC-AD69-CA3D-A1F0-8DCA5B780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A79088-767B-D6D3-8CB2-C99F78DCC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0B2ED7-B947-F16E-D751-9D5B66A6D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6317C-78B6-95B3-B925-4D1E07161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00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E59B-64C3-BEC4-FE57-A5A466E7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D15EE6-CD62-114D-B5F7-5209210157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C412A-BBD3-329B-577B-1D9B36023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5E68B0-6490-79D6-E87A-8F7C4C75A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72A827-874E-A630-CB3C-E694D6DEA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9E5C5-6216-04B7-DCB8-A0CF0927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85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32CEE-8E6F-8C3B-7288-9AF74C8C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8FC20-0CE5-6DB6-CC59-88AA4CC95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FFE9E-C913-9E0B-23E9-1F6E6FA51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5346E-34E3-7B27-1194-63AA190B5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73156-FB89-4A0A-84E4-635723579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2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E6CFC8-BBB9-DFA9-0445-87834B0F8C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CA5A33-5C4C-414F-A0D7-91CB586C9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B1AF8-2565-7171-F6EE-65BC076E5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70674-415A-6D39-4A2C-D1F4A8BC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82F12-917D-261C-54F2-3105D4932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37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2FCD34-847F-6A5D-527C-5879B5B1F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2A8666-E7B2-72BA-591E-356AFEDD4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5EB70-208F-AC33-A9D8-2D8719A49F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C2F71-92D4-41A6-AC3C-FABF5D40926D}" type="datetimeFigureOut">
              <a:rPr lang="en-US" smtClean="0"/>
              <a:t>10/19/2022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07389-1570-5735-A8CA-D1441DC6DC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159E9-C657-6018-D99A-9B08C9519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A3E8A-44F5-4182-BC34-1055ED686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87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1F43F2B2-A5F1-8DA5-521A-2068541A6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32381" y="-1217541"/>
            <a:ext cx="6679826" cy="936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2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lendar&#10;&#10;Description automatically generated">
            <a:extLst>
              <a:ext uri="{FF2B5EF4-FFF2-40B4-BE49-F238E27FC236}">
                <a16:creationId xmlns:a16="http://schemas.microsoft.com/office/drawing/2014/main" id="{0BAF739E-5377-4B0A-1884-70430C1FC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84171" y="-1265899"/>
            <a:ext cx="6612471" cy="942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94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Norfolk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M. Ward</dc:creator>
  <cp:lastModifiedBy>Lisa M. Ward</cp:lastModifiedBy>
  <cp:revision>2</cp:revision>
  <dcterms:created xsi:type="dcterms:W3CDTF">2022-10-19T13:39:49Z</dcterms:created>
  <dcterms:modified xsi:type="dcterms:W3CDTF">2022-10-19T13:42:45Z</dcterms:modified>
</cp:coreProperties>
</file>