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Chela One"/>
      <p:regular r:id="rId15"/>
    </p:embeddedFont>
    <p:embeddedFont>
      <p:font typeface="Poppins"/>
      <p:regular r:id="rId16"/>
      <p:bold r:id="rId17"/>
      <p:italic r:id="rId18"/>
      <p:boldItalic r:id="rId19"/>
    </p:embeddedFont>
    <p:embeddedFont>
      <p:font typeface="Abril Fatface"/>
      <p:regular r:id="rId20"/>
    </p:embeddedFont>
    <p:embeddedFont>
      <p:font typeface="Chelsea Market"/>
      <p:regular r:id="rId21"/>
    </p:embeddedFont>
    <p:embeddedFont>
      <p:font typeface="Homemade Appl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rilFatface-regular.fntdata"/><Relationship Id="rId11" Type="http://schemas.openxmlformats.org/officeDocument/2006/relationships/slide" Target="slides/slide6.xml"/><Relationship Id="rId22" Type="http://schemas.openxmlformats.org/officeDocument/2006/relationships/font" Target="fonts/HomemadeApple-regular.fntdata"/><Relationship Id="rId10" Type="http://schemas.openxmlformats.org/officeDocument/2006/relationships/slide" Target="slides/slide5.xml"/><Relationship Id="rId21" Type="http://schemas.openxmlformats.org/officeDocument/2006/relationships/font" Target="fonts/ChelseaMarke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helaOne-regular.fntdata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11c3728c19_2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11c3728c19_2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a073618e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a073618e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11c3728c1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11c3728c1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a073618e6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a073618e6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295067337c_4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2295067337c_4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73d2dbd207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73d2dbd207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295067337c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2295067337c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3.png"/><Relationship Id="rId11" Type="http://schemas.openxmlformats.org/officeDocument/2006/relationships/image" Target="../media/image2.png"/><Relationship Id="rId10" Type="http://schemas.openxmlformats.org/officeDocument/2006/relationships/image" Target="../media/image1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33350" y="5212900"/>
            <a:ext cx="107253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1411500" y="2165550"/>
            <a:ext cx="9369000" cy="252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ldrich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bg>
      <p:bgPr>
        <a:solidFill>
          <a:schemeClr val="accent4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 rot="-600041">
            <a:off x="5104045" y="1029270"/>
            <a:ext cx="5322471" cy="1110679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6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5321600" y="2853200"/>
            <a:ext cx="53226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7" name="Google Shape;17;p3"/>
          <p:cNvSpPr/>
          <p:nvPr>
            <p:ph idx="2" type="pic"/>
          </p:nvPr>
        </p:nvSpPr>
        <p:spPr>
          <a:xfrm>
            <a:off x="1094200" y="1353425"/>
            <a:ext cx="3912600" cy="391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grpSp>
        <p:nvGrpSpPr>
          <p:cNvPr id="18" name="Google Shape;18;p3"/>
          <p:cNvGrpSpPr/>
          <p:nvPr/>
        </p:nvGrpSpPr>
        <p:grpSpPr>
          <a:xfrm>
            <a:off x="10265243" y="4943647"/>
            <a:ext cx="1814432" cy="1974640"/>
            <a:chOff x="7526668" y="418597"/>
            <a:chExt cx="1814432" cy="1974640"/>
          </a:xfrm>
        </p:grpSpPr>
        <p:sp>
          <p:nvSpPr>
            <p:cNvPr id="19" name="Google Shape;19;p3"/>
            <p:cNvSpPr/>
            <p:nvPr/>
          </p:nvSpPr>
          <p:spPr>
            <a:xfrm>
              <a:off x="7526677" y="418597"/>
              <a:ext cx="1814423" cy="1974616"/>
            </a:xfrm>
            <a:custGeom>
              <a:rect b="b" l="l" r="r" t="t"/>
              <a:pathLst>
                <a:path extrusionOk="0" h="1974616" w="1814423">
                  <a:moveTo>
                    <a:pt x="934659" y="651023"/>
                  </a:moveTo>
                  <a:lnTo>
                    <a:pt x="902182" y="709811"/>
                  </a:lnTo>
                  <a:cubicBezTo>
                    <a:pt x="825906" y="838992"/>
                    <a:pt x="759001" y="886863"/>
                    <a:pt x="652172" y="898360"/>
                  </a:cubicBezTo>
                  <a:lnTo>
                    <a:pt x="607590" y="900695"/>
                  </a:lnTo>
                  <a:lnTo>
                    <a:pt x="632332" y="1520636"/>
                  </a:lnTo>
                  <a:lnTo>
                    <a:pt x="651069" y="1469995"/>
                  </a:lnTo>
                  <a:cubicBezTo>
                    <a:pt x="684129" y="1394377"/>
                    <a:pt x="732314" y="1320493"/>
                    <a:pt x="795414" y="1261577"/>
                  </a:cubicBezTo>
                  <a:cubicBezTo>
                    <a:pt x="862936" y="1198538"/>
                    <a:pt x="924207" y="1155814"/>
                    <a:pt x="978132" y="1127188"/>
                  </a:cubicBezTo>
                  <a:lnTo>
                    <a:pt x="1047310" y="1096715"/>
                  </a:lnTo>
                  <a:lnTo>
                    <a:pt x="1040437" y="1088003"/>
                  </a:lnTo>
                  <a:cubicBezTo>
                    <a:pt x="1010506" y="1044267"/>
                    <a:pt x="985564" y="988967"/>
                    <a:pt x="967463" y="919794"/>
                  </a:cubicBezTo>
                  <a:cubicBezTo>
                    <a:pt x="947065" y="841827"/>
                    <a:pt x="936318" y="782182"/>
                    <a:pt x="933488" y="722997"/>
                  </a:cubicBezTo>
                  <a:close/>
                  <a:moveTo>
                    <a:pt x="619048" y="110"/>
                  </a:moveTo>
                  <a:cubicBezTo>
                    <a:pt x="773012" y="-6350"/>
                    <a:pt x="769786" y="271434"/>
                    <a:pt x="769786" y="271434"/>
                  </a:cubicBezTo>
                  <a:cubicBezTo>
                    <a:pt x="769786" y="271434"/>
                    <a:pt x="851613" y="179915"/>
                    <a:pt x="934518" y="225130"/>
                  </a:cubicBezTo>
                  <a:cubicBezTo>
                    <a:pt x="986126" y="253282"/>
                    <a:pt x="1007003" y="319816"/>
                    <a:pt x="1004674" y="399071"/>
                  </a:cubicBezTo>
                  <a:lnTo>
                    <a:pt x="1001909" y="427465"/>
                  </a:lnTo>
                  <a:lnTo>
                    <a:pt x="1013233" y="419240"/>
                  </a:lnTo>
                  <a:cubicBezTo>
                    <a:pt x="1065275" y="394993"/>
                    <a:pt x="1132463" y="421565"/>
                    <a:pt x="1163418" y="447137"/>
                  </a:cubicBezTo>
                  <a:cubicBezTo>
                    <a:pt x="1212945" y="488050"/>
                    <a:pt x="1229095" y="546191"/>
                    <a:pt x="1229095" y="546191"/>
                  </a:cubicBezTo>
                  <a:cubicBezTo>
                    <a:pt x="1229095" y="546191"/>
                    <a:pt x="1227867" y="339601"/>
                    <a:pt x="1359372" y="334087"/>
                  </a:cubicBezTo>
                  <a:cubicBezTo>
                    <a:pt x="1513336" y="327629"/>
                    <a:pt x="1510110" y="605411"/>
                    <a:pt x="1510110" y="605411"/>
                  </a:cubicBezTo>
                  <a:cubicBezTo>
                    <a:pt x="1510110" y="605411"/>
                    <a:pt x="1591937" y="513892"/>
                    <a:pt x="1674842" y="559107"/>
                  </a:cubicBezTo>
                  <a:cubicBezTo>
                    <a:pt x="1778058" y="615411"/>
                    <a:pt x="1758349" y="825243"/>
                    <a:pt x="1675913" y="983316"/>
                  </a:cubicBezTo>
                  <a:cubicBezTo>
                    <a:pt x="1584531" y="1158549"/>
                    <a:pt x="1514585" y="1219190"/>
                    <a:pt x="1392495" y="1232335"/>
                  </a:cubicBezTo>
                  <a:lnTo>
                    <a:pt x="1354878" y="1234306"/>
                  </a:lnTo>
                  <a:lnTo>
                    <a:pt x="1338369" y="1493211"/>
                  </a:lnTo>
                  <a:lnTo>
                    <a:pt x="1345089" y="1481338"/>
                  </a:lnTo>
                  <a:cubicBezTo>
                    <a:pt x="1369384" y="1444431"/>
                    <a:pt x="1399472" y="1409812"/>
                    <a:pt x="1435341" y="1380514"/>
                  </a:cubicBezTo>
                  <a:cubicBezTo>
                    <a:pt x="1665620" y="1192433"/>
                    <a:pt x="1812915" y="1253290"/>
                    <a:pt x="1812915" y="1253290"/>
                  </a:cubicBezTo>
                  <a:cubicBezTo>
                    <a:pt x="1812915" y="1253290"/>
                    <a:pt x="1850199" y="1461643"/>
                    <a:pt x="1554055" y="1680812"/>
                  </a:cubicBezTo>
                  <a:cubicBezTo>
                    <a:pt x="1478369" y="1736832"/>
                    <a:pt x="1395888" y="1776466"/>
                    <a:pt x="1341934" y="1792282"/>
                  </a:cubicBezTo>
                  <a:lnTo>
                    <a:pt x="1318963" y="1797548"/>
                  </a:lnTo>
                  <a:lnTo>
                    <a:pt x="1316108" y="1842319"/>
                  </a:lnTo>
                  <a:cubicBezTo>
                    <a:pt x="1316108" y="1842319"/>
                    <a:pt x="1302741" y="1966885"/>
                    <a:pt x="1241047" y="1963674"/>
                  </a:cubicBezTo>
                  <a:cubicBezTo>
                    <a:pt x="1179345" y="1960464"/>
                    <a:pt x="1191734" y="1833366"/>
                    <a:pt x="1191734" y="1833366"/>
                  </a:cubicBezTo>
                  <a:lnTo>
                    <a:pt x="1258341" y="1225417"/>
                  </a:lnTo>
                  <a:lnTo>
                    <a:pt x="1223101" y="1220996"/>
                  </a:lnTo>
                  <a:lnTo>
                    <a:pt x="1220614" y="1219930"/>
                  </a:lnTo>
                  <a:lnTo>
                    <a:pt x="1212284" y="1253106"/>
                  </a:lnTo>
                  <a:cubicBezTo>
                    <a:pt x="1178953" y="1356939"/>
                    <a:pt x="1102248" y="1497638"/>
                    <a:pt x="928750" y="1645104"/>
                  </a:cubicBezTo>
                  <a:cubicBezTo>
                    <a:pt x="822328" y="1735556"/>
                    <a:pt x="704904" y="1795895"/>
                    <a:pt x="647510" y="1807127"/>
                  </a:cubicBezTo>
                  <a:lnTo>
                    <a:pt x="643775" y="1807356"/>
                  </a:lnTo>
                  <a:lnTo>
                    <a:pt x="646782" y="1882699"/>
                  </a:lnTo>
                  <a:cubicBezTo>
                    <a:pt x="646782" y="1882699"/>
                    <a:pt x="645353" y="1964773"/>
                    <a:pt x="590088" y="1973935"/>
                  </a:cubicBezTo>
                  <a:cubicBezTo>
                    <a:pt x="534824" y="1983088"/>
                    <a:pt x="535066" y="1896977"/>
                    <a:pt x="535066" y="1896977"/>
                  </a:cubicBezTo>
                  <a:lnTo>
                    <a:pt x="531832" y="1692994"/>
                  </a:lnTo>
                  <a:lnTo>
                    <a:pt x="508815" y="1698935"/>
                  </a:lnTo>
                  <a:cubicBezTo>
                    <a:pt x="436383" y="1705460"/>
                    <a:pt x="304749" y="1656195"/>
                    <a:pt x="200960" y="1563900"/>
                  </a:cubicBezTo>
                  <a:cubicBezTo>
                    <a:pt x="77290" y="1453921"/>
                    <a:pt x="0" y="1268842"/>
                    <a:pt x="0" y="1268842"/>
                  </a:cubicBezTo>
                  <a:cubicBezTo>
                    <a:pt x="0" y="1268842"/>
                    <a:pt x="142945" y="1232069"/>
                    <a:pt x="298407" y="1307772"/>
                  </a:cubicBezTo>
                  <a:cubicBezTo>
                    <a:pt x="373890" y="1344525"/>
                    <a:pt x="452748" y="1408997"/>
                    <a:pt x="505791" y="1477742"/>
                  </a:cubicBezTo>
                  <a:lnTo>
                    <a:pt x="528973" y="1512693"/>
                  </a:lnTo>
                  <a:lnTo>
                    <a:pt x="519127" y="891580"/>
                  </a:lnTo>
                  <a:lnTo>
                    <a:pt x="482778" y="887020"/>
                  </a:lnTo>
                  <a:cubicBezTo>
                    <a:pt x="372326" y="856091"/>
                    <a:pt x="275407" y="770286"/>
                    <a:pt x="227139" y="585817"/>
                  </a:cubicBezTo>
                  <a:cubicBezTo>
                    <a:pt x="186342" y="429882"/>
                    <a:pt x="184154" y="347237"/>
                    <a:pt x="206686" y="194987"/>
                  </a:cubicBezTo>
                  <a:cubicBezTo>
                    <a:pt x="231283" y="28769"/>
                    <a:pt x="373566" y="72247"/>
                    <a:pt x="423094" y="113161"/>
                  </a:cubicBezTo>
                  <a:cubicBezTo>
                    <a:pt x="472621" y="154074"/>
                    <a:pt x="488771" y="212214"/>
                    <a:pt x="488771" y="212214"/>
                  </a:cubicBezTo>
                  <a:cubicBezTo>
                    <a:pt x="488771" y="212214"/>
                    <a:pt x="487543" y="5628"/>
                    <a:pt x="619048" y="1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0" name="Google Shape;20;p3"/>
            <p:cNvGrpSpPr/>
            <p:nvPr/>
          </p:nvGrpSpPr>
          <p:grpSpPr>
            <a:xfrm>
              <a:off x="7526668" y="418606"/>
              <a:ext cx="1236990" cy="1974617"/>
              <a:chOff x="294443" y="4827756"/>
              <a:chExt cx="1236990" cy="1974617"/>
            </a:xfrm>
          </p:grpSpPr>
          <p:grpSp>
            <p:nvGrpSpPr>
              <p:cNvPr id="21" name="Google Shape;21;p3"/>
              <p:cNvGrpSpPr/>
              <p:nvPr/>
            </p:nvGrpSpPr>
            <p:grpSpPr>
              <a:xfrm>
                <a:off x="294443" y="4827756"/>
                <a:ext cx="1236990" cy="1974617"/>
                <a:chOff x="294443" y="4827756"/>
                <a:chExt cx="1236990" cy="1974617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>
                  <a:off x="294443" y="5651647"/>
                  <a:ext cx="1236990" cy="1150726"/>
                </a:xfrm>
                <a:custGeom>
                  <a:rect b="b" l="l" r="r" t="t"/>
                  <a:pathLst>
                    <a:path extrusionOk="0" h="1150726" w="1236990">
                      <a:moveTo>
                        <a:pt x="604524" y="0"/>
                      </a:moveTo>
                      <a:lnTo>
                        <a:pt x="632332" y="696746"/>
                      </a:lnTo>
                      <a:lnTo>
                        <a:pt x="651069" y="646105"/>
                      </a:lnTo>
                      <a:cubicBezTo>
                        <a:pt x="684129" y="570487"/>
                        <a:pt x="732314" y="496603"/>
                        <a:pt x="795414" y="437687"/>
                      </a:cubicBezTo>
                      <a:cubicBezTo>
                        <a:pt x="1065502" y="185531"/>
                        <a:pt x="1235570" y="258417"/>
                        <a:pt x="1235570" y="258417"/>
                      </a:cubicBezTo>
                      <a:cubicBezTo>
                        <a:pt x="1235570" y="258417"/>
                        <a:pt x="1275746" y="526282"/>
                        <a:pt x="928750" y="821214"/>
                      </a:cubicBezTo>
                      <a:cubicBezTo>
                        <a:pt x="822328" y="911666"/>
                        <a:pt x="704904" y="972005"/>
                        <a:pt x="647510" y="983237"/>
                      </a:cubicBezTo>
                      <a:lnTo>
                        <a:pt x="643775" y="983466"/>
                      </a:lnTo>
                      <a:lnTo>
                        <a:pt x="646782" y="1058809"/>
                      </a:lnTo>
                      <a:cubicBezTo>
                        <a:pt x="646782" y="1058809"/>
                        <a:pt x="645353" y="1140883"/>
                        <a:pt x="590088" y="1150045"/>
                      </a:cubicBezTo>
                      <a:cubicBezTo>
                        <a:pt x="534824" y="1159198"/>
                        <a:pt x="535066" y="1073087"/>
                        <a:pt x="535066" y="1073087"/>
                      </a:cubicBezTo>
                      <a:lnTo>
                        <a:pt x="531832" y="869104"/>
                      </a:lnTo>
                      <a:lnTo>
                        <a:pt x="508815" y="875045"/>
                      </a:lnTo>
                      <a:cubicBezTo>
                        <a:pt x="436383" y="881570"/>
                        <a:pt x="304749" y="832305"/>
                        <a:pt x="200960" y="740010"/>
                      </a:cubicBezTo>
                      <a:cubicBezTo>
                        <a:pt x="77290" y="630031"/>
                        <a:pt x="0" y="444952"/>
                        <a:pt x="0" y="444952"/>
                      </a:cubicBezTo>
                      <a:cubicBezTo>
                        <a:pt x="0" y="444952"/>
                        <a:pt x="142945" y="408179"/>
                        <a:pt x="298407" y="483882"/>
                      </a:cubicBezTo>
                      <a:cubicBezTo>
                        <a:pt x="373890" y="520635"/>
                        <a:pt x="452748" y="585107"/>
                        <a:pt x="505791" y="653852"/>
                      </a:cubicBezTo>
                      <a:lnTo>
                        <a:pt x="528973" y="688803"/>
                      </a:lnTo>
                      <a:lnTo>
                        <a:pt x="518079" y="160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>
                  <a:off x="486838" y="4827756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4" y="722469"/>
                      </a:moveTo>
                      <a:cubicBezTo>
                        <a:pt x="200359" y="723313"/>
                        <a:pt x="79440" y="666755"/>
                        <a:pt x="27851" y="469594"/>
                      </a:cubicBezTo>
                      <a:cubicBezTo>
                        <a:pt x="-4852" y="344596"/>
                        <a:pt x="-6606" y="278347"/>
                        <a:pt x="11456" y="156303"/>
                      </a:cubicBezTo>
                      <a:cubicBezTo>
                        <a:pt x="31173" y="23062"/>
                        <a:pt x="145227" y="57914"/>
                        <a:pt x="184929" y="90711"/>
                      </a:cubicBezTo>
                      <a:cubicBezTo>
                        <a:pt x="224630" y="123507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12"/>
                        <a:pt x="342006" y="89"/>
                      </a:cubicBezTo>
                      <a:cubicBezTo>
                        <a:pt x="465424" y="-5089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8" y="393801"/>
                        <a:pt x="595746" y="520513"/>
                      </a:cubicBezTo>
                      <a:cubicBezTo>
                        <a:pt x="512030" y="681047"/>
                        <a:pt x="450757" y="721612"/>
                        <a:pt x="323884" y="72246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4" name="Google Shape;24;p3"/>
              <p:cNvGrpSpPr/>
              <p:nvPr/>
            </p:nvGrpSpPr>
            <p:grpSpPr>
              <a:xfrm>
                <a:off x="655613" y="5326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" name="Google Shape;2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0" name="Google Shape;30;p3"/>
            <p:cNvGrpSpPr/>
            <p:nvPr/>
          </p:nvGrpSpPr>
          <p:grpSpPr>
            <a:xfrm>
              <a:off x="8459396" y="763478"/>
              <a:ext cx="881704" cy="1629759"/>
              <a:chOff x="1739221" y="4869166"/>
              <a:chExt cx="881704" cy="1629759"/>
            </a:xfrm>
          </p:grpSpPr>
          <p:grpSp>
            <p:nvGrpSpPr>
              <p:cNvPr id="31" name="Google Shape;31;p3"/>
              <p:cNvGrpSpPr/>
              <p:nvPr/>
            </p:nvGrpSpPr>
            <p:grpSpPr>
              <a:xfrm>
                <a:off x="1739221" y="4869166"/>
                <a:ext cx="881704" cy="1629759"/>
                <a:chOff x="1614071" y="5124678"/>
                <a:chExt cx="881704" cy="1629759"/>
              </a:xfrm>
            </p:grpSpPr>
            <p:sp>
              <p:nvSpPr>
                <p:cNvPr id="32" name="Google Shape;32;p3"/>
                <p:cNvSpPr/>
                <p:nvPr/>
              </p:nvSpPr>
              <p:spPr>
                <a:xfrm>
                  <a:off x="1872069" y="5998015"/>
                  <a:ext cx="623706" cy="756422"/>
                </a:xfrm>
                <a:custGeom>
                  <a:rect b="b" l="l" r="r" t="t"/>
                  <a:pathLst>
                    <a:path extrusionOk="0" h="756422" w="623706">
                      <a:moveTo>
                        <a:pt x="69607" y="0"/>
                      </a:moveTo>
                      <a:lnTo>
                        <a:pt x="165090" y="12414"/>
                      </a:lnTo>
                      <a:lnTo>
                        <a:pt x="147652" y="285898"/>
                      </a:lnTo>
                      <a:lnTo>
                        <a:pt x="154372" y="274025"/>
                      </a:lnTo>
                      <a:cubicBezTo>
                        <a:pt x="178667" y="237118"/>
                        <a:pt x="208755" y="202499"/>
                        <a:pt x="244624" y="173201"/>
                      </a:cubicBezTo>
                      <a:cubicBezTo>
                        <a:pt x="474903" y="-14880"/>
                        <a:pt x="622198" y="45977"/>
                        <a:pt x="622198" y="45977"/>
                      </a:cubicBezTo>
                      <a:cubicBezTo>
                        <a:pt x="622198" y="45977"/>
                        <a:pt x="659482" y="254330"/>
                        <a:pt x="363338" y="473499"/>
                      </a:cubicBezTo>
                      <a:cubicBezTo>
                        <a:pt x="287652" y="529519"/>
                        <a:pt x="205171" y="569153"/>
                        <a:pt x="151217" y="584969"/>
                      </a:cubicBezTo>
                      <a:lnTo>
                        <a:pt x="128246" y="590235"/>
                      </a:lnTo>
                      <a:lnTo>
                        <a:pt x="125391" y="635006"/>
                      </a:lnTo>
                      <a:cubicBezTo>
                        <a:pt x="125391" y="635006"/>
                        <a:pt x="112024" y="759572"/>
                        <a:pt x="50330" y="756361"/>
                      </a:cubicBezTo>
                      <a:cubicBezTo>
                        <a:pt x="-11372" y="753151"/>
                        <a:pt x="1017" y="626053"/>
                        <a:pt x="1017" y="6260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3"/>
                <p:cNvSpPr/>
                <p:nvPr/>
              </p:nvSpPr>
              <p:spPr>
                <a:xfrm>
                  <a:off x="1614071" y="5124678"/>
                  <a:ext cx="812452" cy="901291"/>
                </a:xfrm>
                <a:custGeom>
                  <a:rect b="b" l="l" r="r" t="t"/>
                  <a:pathLst>
                    <a:path extrusionOk="0" h="722478" w="651264">
                      <a:moveTo>
                        <a:pt x="323883" y="722469"/>
                      </a:moveTo>
                      <a:cubicBezTo>
                        <a:pt x="200359" y="723313"/>
                        <a:pt x="79440" y="666748"/>
                        <a:pt x="27851" y="469594"/>
                      </a:cubicBezTo>
                      <a:cubicBezTo>
                        <a:pt x="-4852" y="344596"/>
                        <a:pt x="-6607" y="278347"/>
                        <a:pt x="11456" y="156303"/>
                      </a:cubicBezTo>
                      <a:cubicBezTo>
                        <a:pt x="31173" y="23061"/>
                        <a:pt x="145227" y="57913"/>
                        <a:pt x="184929" y="90710"/>
                      </a:cubicBezTo>
                      <a:cubicBezTo>
                        <a:pt x="224630" y="123506"/>
                        <a:pt x="237576" y="170112"/>
                        <a:pt x="237576" y="170112"/>
                      </a:cubicBezTo>
                      <a:cubicBezTo>
                        <a:pt x="237576" y="170112"/>
                        <a:pt x="236591" y="4509"/>
                        <a:pt x="342006" y="89"/>
                      </a:cubicBezTo>
                      <a:cubicBezTo>
                        <a:pt x="465424" y="-5088"/>
                        <a:pt x="462838" y="217583"/>
                        <a:pt x="462838" y="217583"/>
                      </a:cubicBezTo>
                      <a:cubicBezTo>
                        <a:pt x="462838" y="217583"/>
                        <a:pt x="528431" y="144221"/>
                        <a:pt x="594888" y="180466"/>
                      </a:cubicBezTo>
                      <a:cubicBezTo>
                        <a:pt x="677626" y="225599"/>
                        <a:pt x="661827" y="393801"/>
                        <a:pt x="595746" y="520513"/>
                      </a:cubicBezTo>
                      <a:cubicBezTo>
                        <a:pt x="512030" y="681047"/>
                        <a:pt x="450756" y="721605"/>
                        <a:pt x="323883" y="7224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cap="flat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00"/>
                    <a:buFont typeface="Arial"/>
                    <a:buNone/>
                  </a:pPr>
                  <a:r>
                    <a:t/>
                  </a:r>
                  <a:endParaRPr b="0" i="0" sz="4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4" name="Google Shape;34;p3"/>
              <p:cNvGrpSpPr/>
              <p:nvPr/>
            </p:nvGrpSpPr>
            <p:grpSpPr>
              <a:xfrm>
                <a:off x="1934688" y="5369538"/>
                <a:ext cx="395796" cy="114103"/>
                <a:chOff x="1258931" y="4140278"/>
                <a:chExt cx="395796" cy="114103"/>
              </a:xfrm>
            </p:grpSpPr>
            <p:sp>
              <p:nvSpPr>
                <p:cNvPr id="35" name="Google Shape;35;p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" name="Google Shape;38;p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" name="Google Shape;39;p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Six columns">
  <p:cSld name="CUSTOM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49077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3" name="Google Shape;43;p4"/>
          <p:cNvSpPr txBox="1"/>
          <p:nvPr>
            <p:ph idx="2" type="body"/>
          </p:nvPr>
        </p:nvSpPr>
        <p:spPr>
          <a:xfrm>
            <a:off x="4448700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3" type="body"/>
          </p:nvPr>
        </p:nvSpPr>
        <p:spPr>
          <a:xfrm>
            <a:off x="49077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4" type="body"/>
          </p:nvPr>
        </p:nvSpPr>
        <p:spPr>
          <a:xfrm>
            <a:off x="4448700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49077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4448700" y="2122800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7" type="title"/>
          </p:nvPr>
        </p:nvSpPr>
        <p:spPr>
          <a:xfrm>
            <a:off x="49077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9" name="Google Shape;49;p4"/>
          <p:cNvSpPr txBox="1"/>
          <p:nvPr>
            <p:ph idx="8" type="title"/>
          </p:nvPr>
        </p:nvSpPr>
        <p:spPr>
          <a:xfrm>
            <a:off x="4448700" y="4163859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0" name="Google Shape;50;p4"/>
          <p:cNvSpPr txBox="1"/>
          <p:nvPr>
            <p:ph idx="9" type="body"/>
          </p:nvPr>
        </p:nvSpPr>
        <p:spPr>
          <a:xfrm>
            <a:off x="8406625" y="28185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4"/>
          <p:cNvSpPr txBox="1"/>
          <p:nvPr>
            <p:ph idx="13" type="body"/>
          </p:nvPr>
        </p:nvSpPr>
        <p:spPr>
          <a:xfrm>
            <a:off x="8406625" y="48596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4" type="title"/>
          </p:nvPr>
        </p:nvSpPr>
        <p:spPr>
          <a:xfrm>
            <a:off x="8406625" y="2122800"/>
            <a:ext cx="3294600" cy="695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15" type="title"/>
          </p:nvPr>
        </p:nvSpPr>
        <p:spPr>
          <a:xfrm>
            <a:off x="8406625" y="4163859"/>
            <a:ext cx="3294600" cy="695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bg>
      <p:bgPr>
        <a:solidFill>
          <a:schemeClr val="accent4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type="title"/>
          </p:nvPr>
        </p:nvSpPr>
        <p:spPr>
          <a:xfrm rot="-153156">
            <a:off x="2345246" y="2486942"/>
            <a:ext cx="7389432" cy="1115013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1" type="body"/>
          </p:nvPr>
        </p:nvSpPr>
        <p:spPr>
          <a:xfrm>
            <a:off x="2401350" y="47453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Two columns">
  <p:cSld name="CUSTOM_4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" type="body"/>
          </p:nvPr>
        </p:nvSpPr>
        <p:spPr>
          <a:xfrm>
            <a:off x="873350" y="2429335"/>
            <a:ext cx="49608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2" type="body"/>
          </p:nvPr>
        </p:nvSpPr>
        <p:spPr>
          <a:xfrm>
            <a:off x="6464149" y="2418000"/>
            <a:ext cx="4961100" cy="300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One column">
  <p:cSld name="CUSTOM_5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 rot="-135004">
            <a:off x="920334" y="1093383"/>
            <a:ext cx="7794009" cy="763478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1453875" y="2496550"/>
            <a:ext cx="7794000" cy="301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Big Title">
  <p:cSld name="CUSTOM_6">
    <p:bg>
      <p:bgPr>
        <a:solidFill>
          <a:schemeClr val="accent4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6" name="Google Shape;66;p8"/>
          <p:cNvSpPr txBox="1"/>
          <p:nvPr>
            <p:ph idx="1" type="subTitle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Three columns">
  <p:cSld name="CUSTOM_8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idx="1" type="subTitle"/>
          </p:nvPr>
        </p:nvSpPr>
        <p:spPr>
          <a:xfrm>
            <a:off x="1189052" y="3563475"/>
            <a:ext cx="26589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69" name="Google Shape;69;p9"/>
          <p:cNvSpPr txBox="1"/>
          <p:nvPr>
            <p:ph idx="2" type="subTitle"/>
          </p:nvPr>
        </p:nvSpPr>
        <p:spPr>
          <a:xfrm>
            <a:off x="4713302" y="3563475"/>
            <a:ext cx="26589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0" name="Google Shape;70;p9"/>
          <p:cNvSpPr txBox="1"/>
          <p:nvPr>
            <p:ph idx="3" type="subTitle"/>
          </p:nvPr>
        </p:nvSpPr>
        <p:spPr>
          <a:xfrm>
            <a:off x="8237552" y="3563475"/>
            <a:ext cx="26586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189050" y="669575"/>
            <a:ext cx="9707400" cy="7635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4" type="body"/>
          </p:nvPr>
        </p:nvSpPr>
        <p:spPr>
          <a:xfrm>
            <a:off x="1189050" y="4129182"/>
            <a:ext cx="2658900" cy="166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3" name="Google Shape;73;p9"/>
          <p:cNvSpPr txBox="1"/>
          <p:nvPr>
            <p:ph idx="5" type="body"/>
          </p:nvPr>
        </p:nvSpPr>
        <p:spPr>
          <a:xfrm>
            <a:off x="471330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74" name="Google Shape;74;p9"/>
          <p:cNvSpPr txBox="1"/>
          <p:nvPr>
            <p:ph idx="6" type="body"/>
          </p:nvPr>
        </p:nvSpPr>
        <p:spPr>
          <a:xfrm>
            <a:off x="8237550" y="4129182"/>
            <a:ext cx="2658900" cy="166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36550" lvl="1" marL="914400" rtl="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indent="-336550" lvl="2" marL="13716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3pPr>
            <a:lvl4pPr indent="-336550" lvl="3" marL="18288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4pPr>
            <a:lvl5pPr indent="-336550" lvl="4" marL="22860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5pPr>
            <a:lvl6pPr indent="-336550" lvl="5" marL="2743200" rtl="0">
              <a:spcBef>
                <a:spcPts val="2100"/>
              </a:spcBef>
              <a:spcAft>
                <a:spcPts val="0"/>
              </a:spcAft>
              <a:buSzPts val="1700"/>
              <a:buChar char="■"/>
              <a:defRPr sz="1700"/>
            </a:lvl6pPr>
            <a:lvl7pPr indent="-336550" lvl="6" marL="3200400" rtl="0">
              <a:spcBef>
                <a:spcPts val="2100"/>
              </a:spcBef>
              <a:spcAft>
                <a:spcPts val="0"/>
              </a:spcAft>
              <a:buSzPts val="1700"/>
              <a:buChar char="●"/>
              <a:defRPr sz="1700"/>
            </a:lvl7pPr>
            <a:lvl8pPr indent="-336550" lvl="7" marL="3657600" rtl="0">
              <a:spcBef>
                <a:spcPts val="2100"/>
              </a:spcBef>
              <a:spcAft>
                <a:spcPts val="0"/>
              </a:spcAft>
              <a:buSzPts val="1700"/>
              <a:buChar char="○"/>
              <a:defRPr sz="1700"/>
            </a:lvl8pPr>
            <a:lvl9pPr indent="-336550" lvl="8" marL="4114800" rtl="0">
              <a:spcBef>
                <a:spcPts val="2100"/>
              </a:spcBef>
              <a:spcAft>
                <a:spcPts val="2100"/>
              </a:spcAft>
              <a:buSzPts val="1700"/>
              <a:buChar char="■"/>
              <a:defRPr sz="1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Text and Image">
  <p:cSld name="CUSTOM_9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925500" y="1946013"/>
            <a:ext cx="5170500" cy="799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/>
        </p:txBody>
      </p:sp>
      <p:sp>
        <p:nvSpPr>
          <p:cNvPr id="77" name="Google Shape;77;p10"/>
          <p:cNvSpPr txBox="1"/>
          <p:nvPr>
            <p:ph idx="1" type="subTitle"/>
          </p:nvPr>
        </p:nvSpPr>
        <p:spPr>
          <a:xfrm>
            <a:off x="439850" y="4343238"/>
            <a:ext cx="3875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4572000" y="1040950"/>
            <a:ext cx="6981900" cy="447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Timeline">
  <p:cSld name="CUSTOM_14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idx="1" type="subTitle"/>
          </p:nvPr>
        </p:nvSpPr>
        <p:spPr>
          <a:xfrm>
            <a:off x="415600" y="3230400"/>
            <a:ext cx="1997700" cy="6069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1" name="Google Shape;81;p11"/>
          <p:cNvSpPr txBox="1"/>
          <p:nvPr>
            <p:ph idx="2" type="subTitle"/>
          </p:nvPr>
        </p:nvSpPr>
        <p:spPr>
          <a:xfrm>
            <a:off x="2647602" y="2196850"/>
            <a:ext cx="1997700" cy="6069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2" name="Google Shape;82;p11"/>
          <p:cNvSpPr txBox="1"/>
          <p:nvPr>
            <p:ph idx="3" type="subTitle"/>
          </p:nvPr>
        </p:nvSpPr>
        <p:spPr>
          <a:xfrm>
            <a:off x="5135153" y="3154200"/>
            <a:ext cx="1997700" cy="6069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3" name="Google Shape;83;p11"/>
          <p:cNvSpPr txBox="1"/>
          <p:nvPr>
            <p:ph idx="4" type="subTitle"/>
          </p:nvPr>
        </p:nvSpPr>
        <p:spPr>
          <a:xfrm>
            <a:off x="7494930" y="2163600"/>
            <a:ext cx="1997700" cy="6069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4" name="Google Shape;84;p11"/>
          <p:cNvSpPr txBox="1"/>
          <p:nvPr>
            <p:ph idx="5" type="subTitle"/>
          </p:nvPr>
        </p:nvSpPr>
        <p:spPr>
          <a:xfrm>
            <a:off x="9854707" y="3154200"/>
            <a:ext cx="1997700" cy="6069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85" name="Google Shape;85;p11"/>
          <p:cNvSpPr txBox="1"/>
          <p:nvPr>
            <p:ph type="title"/>
          </p:nvPr>
        </p:nvSpPr>
        <p:spPr>
          <a:xfrm>
            <a:off x="415650" y="734517"/>
            <a:ext cx="11360700" cy="7635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6" type="body"/>
          </p:nvPr>
        </p:nvSpPr>
        <p:spPr>
          <a:xfrm>
            <a:off x="4156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7" name="Google Shape;87;p11"/>
          <p:cNvSpPr txBox="1"/>
          <p:nvPr>
            <p:ph idx="7" type="body"/>
          </p:nvPr>
        </p:nvSpPr>
        <p:spPr>
          <a:xfrm>
            <a:off x="2775375" y="3337142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1"/>
          <p:cNvSpPr txBox="1"/>
          <p:nvPr>
            <p:ph idx="8" type="body"/>
          </p:nvPr>
        </p:nvSpPr>
        <p:spPr>
          <a:xfrm>
            <a:off x="513515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1"/>
          <p:cNvSpPr txBox="1"/>
          <p:nvPr>
            <p:ph idx="9" type="body"/>
          </p:nvPr>
        </p:nvSpPr>
        <p:spPr>
          <a:xfrm>
            <a:off x="7494925" y="33910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" name="Google Shape;90;p11"/>
          <p:cNvSpPr txBox="1"/>
          <p:nvPr>
            <p:ph idx="13" type="body"/>
          </p:nvPr>
        </p:nvSpPr>
        <p:spPr>
          <a:xfrm>
            <a:off x="9854700" y="3848225"/>
            <a:ext cx="1997700" cy="193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Title and text left">
  <p:cSld name="CUSTOM_15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>
            <a:off x="876425" y="1981100"/>
            <a:ext cx="5581500" cy="1264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876525" y="34389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itle and text right">
  <p:cSld name="CUSTOM_16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4918988" y="2122000"/>
            <a:ext cx="5581500" cy="1242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4919088" y="3503650"/>
            <a:ext cx="5581500" cy="170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Just title">
  <p:cSld name="CUSTOM_2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/>
          <p:nvPr>
            <p:ph type="title"/>
          </p:nvPr>
        </p:nvSpPr>
        <p:spPr>
          <a:xfrm>
            <a:off x="415650" y="421101"/>
            <a:ext cx="113607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Certificate">
  <p:cSld name="CUSTOM_23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 rot="-243803">
            <a:off x="354701" y="389636"/>
            <a:ext cx="7269273" cy="936994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6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2187000" y="2682863"/>
            <a:ext cx="7818000" cy="945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cxnSp>
        <p:nvCxnSpPr>
          <p:cNvPr id="102" name="Google Shape;102;p15"/>
          <p:cNvCxnSpPr/>
          <p:nvPr/>
        </p:nvCxnSpPr>
        <p:spPr>
          <a:xfrm>
            <a:off x="1783800" y="3262113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15"/>
          <p:cNvSpPr txBox="1"/>
          <p:nvPr>
            <p:ph idx="2" type="subTitle"/>
          </p:nvPr>
        </p:nvSpPr>
        <p:spPr>
          <a:xfrm>
            <a:off x="3914250" y="35859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3" type="title"/>
          </p:nvPr>
        </p:nvSpPr>
        <p:spPr>
          <a:xfrm>
            <a:off x="415650" y="3932264"/>
            <a:ext cx="11360700" cy="977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05" name="Google Shape;105;p15"/>
          <p:cNvSpPr txBox="1"/>
          <p:nvPr>
            <p:ph idx="4" type="subTitle"/>
          </p:nvPr>
        </p:nvSpPr>
        <p:spPr>
          <a:xfrm>
            <a:off x="3914250" y="4957563"/>
            <a:ext cx="43635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grpSp>
        <p:nvGrpSpPr>
          <p:cNvPr id="106" name="Google Shape;106;p15"/>
          <p:cNvGrpSpPr/>
          <p:nvPr/>
        </p:nvGrpSpPr>
        <p:grpSpPr>
          <a:xfrm>
            <a:off x="996863" y="5847088"/>
            <a:ext cx="10198275" cy="0"/>
            <a:chOff x="1007625" y="5986750"/>
            <a:chExt cx="10198275" cy="0"/>
          </a:xfrm>
        </p:grpSpPr>
        <p:cxnSp>
          <p:nvCxnSpPr>
            <p:cNvPr id="107" name="Google Shape;107;p15"/>
            <p:cNvCxnSpPr/>
            <p:nvPr/>
          </p:nvCxnSpPr>
          <p:spPr>
            <a:xfrm>
              <a:off x="1007625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5"/>
            <p:cNvCxnSpPr/>
            <p:nvPr/>
          </p:nvCxnSpPr>
          <p:spPr>
            <a:xfrm>
              <a:off x="8219400" y="5986750"/>
              <a:ext cx="2986500" cy="0"/>
            </a:xfrm>
            <a:prstGeom prst="straightConnector1">
              <a:avLst/>
            </a:prstGeom>
            <a:noFill/>
            <a:ln cap="flat" cmpd="sng" w="9525">
              <a:solidFill>
                <a:srgbClr val="43434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9" name="Google Shape;109;p15"/>
          <p:cNvSpPr txBox="1"/>
          <p:nvPr>
            <p:ph idx="5" type="subTitle"/>
          </p:nvPr>
        </p:nvSpPr>
        <p:spPr>
          <a:xfrm>
            <a:off x="996875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0" name="Google Shape;110;p15"/>
          <p:cNvSpPr txBox="1"/>
          <p:nvPr>
            <p:ph idx="6" type="subTitle"/>
          </p:nvPr>
        </p:nvSpPr>
        <p:spPr>
          <a:xfrm>
            <a:off x="8214050" y="58470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1" name="Google Shape;111;p15"/>
          <p:cNvSpPr txBox="1"/>
          <p:nvPr>
            <p:ph idx="7" type="subTitle"/>
          </p:nvPr>
        </p:nvSpPr>
        <p:spPr>
          <a:xfrm>
            <a:off x="996875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  <p:sp>
        <p:nvSpPr>
          <p:cNvPr id="112" name="Google Shape;112;p15"/>
          <p:cNvSpPr txBox="1"/>
          <p:nvPr>
            <p:ph idx="8" type="subTitle"/>
          </p:nvPr>
        </p:nvSpPr>
        <p:spPr>
          <a:xfrm>
            <a:off x="8214050" y="5548888"/>
            <a:ext cx="2981100" cy="298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 i="1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Daily Agenda">
  <p:cSld name="CUSTOM_24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/>
          <p:nvPr/>
        </p:nvSpPr>
        <p:spPr>
          <a:xfrm>
            <a:off x="32302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8592075" y="1564975"/>
            <a:ext cx="3292200" cy="4969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3744625" y="15649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3735150" y="4111675"/>
            <a:ext cx="4737000" cy="2423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type="title"/>
          </p:nvPr>
        </p:nvSpPr>
        <p:spPr>
          <a:xfrm>
            <a:off x="323025" y="268700"/>
            <a:ext cx="11561100" cy="991800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19" name="Google Shape;119;p16"/>
          <p:cNvSpPr txBox="1"/>
          <p:nvPr>
            <p:ph idx="2" type="title"/>
          </p:nvPr>
        </p:nvSpPr>
        <p:spPr>
          <a:xfrm>
            <a:off x="380025" y="1658750"/>
            <a:ext cx="3164700" cy="5415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0" name="Google Shape;120;p16"/>
          <p:cNvSpPr txBox="1"/>
          <p:nvPr>
            <p:ph idx="3" type="title"/>
          </p:nvPr>
        </p:nvSpPr>
        <p:spPr>
          <a:xfrm>
            <a:off x="3801150" y="1658750"/>
            <a:ext cx="4605000" cy="5415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1" name="Google Shape;121;p16"/>
          <p:cNvSpPr txBox="1"/>
          <p:nvPr>
            <p:ph idx="4" type="title"/>
          </p:nvPr>
        </p:nvSpPr>
        <p:spPr>
          <a:xfrm>
            <a:off x="3793500" y="4312900"/>
            <a:ext cx="4605000" cy="5415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2" name="Google Shape;122;p16"/>
          <p:cNvSpPr txBox="1"/>
          <p:nvPr>
            <p:ph idx="5" type="title"/>
          </p:nvPr>
        </p:nvSpPr>
        <p:spPr>
          <a:xfrm>
            <a:off x="8647425" y="1658750"/>
            <a:ext cx="3164700" cy="541500"/>
          </a:xfrm>
          <a:prstGeom prst="rect">
            <a:avLst/>
          </a:prstGeom>
          <a:solidFill>
            <a:schemeClr val="accent4"/>
          </a:solidFill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3" name="Google Shape;123;p16"/>
          <p:cNvSpPr txBox="1"/>
          <p:nvPr>
            <p:ph idx="1" type="subTitle"/>
          </p:nvPr>
        </p:nvSpPr>
        <p:spPr>
          <a:xfrm>
            <a:off x="380025" y="2388850"/>
            <a:ext cx="3164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4" name="Google Shape;124;p16"/>
          <p:cNvSpPr/>
          <p:nvPr>
            <p:ph idx="6" type="pic"/>
          </p:nvPr>
        </p:nvSpPr>
        <p:spPr>
          <a:xfrm>
            <a:off x="476732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6"/>
          <p:cNvSpPr/>
          <p:nvPr>
            <p:ph idx="7" type="pic"/>
          </p:nvPr>
        </p:nvSpPr>
        <p:spPr>
          <a:xfrm>
            <a:off x="6177875" y="4886025"/>
            <a:ext cx="1246800" cy="124680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6"/>
          <p:cNvSpPr txBox="1"/>
          <p:nvPr>
            <p:ph idx="8" type="subTitle"/>
          </p:nvPr>
        </p:nvSpPr>
        <p:spPr>
          <a:xfrm>
            <a:off x="4220850" y="2465050"/>
            <a:ext cx="3775500" cy="99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900"/>
              <a:buNone/>
              <a:defRPr i="1"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9" type="subTitle"/>
          </p:nvPr>
        </p:nvSpPr>
        <p:spPr>
          <a:xfrm>
            <a:off x="9191125" y="2388850"/>
            <a:ext cx="2495700" cy="39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0" name="Google Shape;130;p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32" name="Google Shape;132;p17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33" name="Google Shape;133;p17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17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7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7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38" name="Google Shape;138;p17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a One"/>
              <a:buNone/>
              <a:defRPr sz="4000">
                <a:solidFill>
                  <a:schemeClr val="dk1"/>
                </a:solidFill>
                <a:latin typeface="Chela One"/>
                <a:ea typeface="Chela One"/>
                <a:cs typeface="Chela One"/>
                <a:sym typeface="Chela On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●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Poppins"/>
              <a:buChar char="○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Poppins"/>
              <a:buChar char="■"/>
              <a:defRPr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2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idx="1" type="subTitle"/>
          </p:nvPr>
        </p:nvSpPr>
        <p:spPr>
          <a:xfrm>
            <a:off x="8412963" y="6212050"/>
            <a:ext cx="4043700" cy="586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May 2025</a:t>
            </a:r>
            <a:endParaRPr sz="4300"/>
          </a:p>
        </p:txBody>
      </p:sp>
      <p:sp>
        <p:nvSpPr>
          <p:cNvPr id="144" name="Google Shape;144;p18"/>
          <p:cNvSpPr txBox="1"/>
          <p:nvPr>
            <p:ph type="title"/>
          </p:nvPr>
        </p:nvSpPr>
        <p:spPr>
          <a:xfrm>
            <a:off x="884500" y="2095950"/>
            <a:ext cx="10389900" cy="12231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Respect for Authority</a:t>
            </a:r>
            <a:r>
              <a:rPr lang="en"/>
              <a:t>     </a:t>
            </a:r>
            <a:endParaRPr/>
          </a:p>
        </p:txBody>
      </p:sp>
      <p:sp>
        <p:nvSpPr>
          <p:cNvPr id="145" name="Google Shape;145;p18"/>
          <p:cNvSpPr txBox="1"/>
          <p:nvPr>
            <p:ph type="title"/>
          </p:nvPr>
        </p:nvSpPr>
        <p:spPr>
          <a:xfrm rot="-219778">
            <a:off x="2142180" y="3472448"/>
            <a:ext cx="8292741" cy="1179113"/>
          </a:xfrm>
          <a:prstGeom prst="rect">
            <a:avLst/>
          </a:prstGeom>
          <a:solidFill>
            <a:schemeClr val="accent2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PK-2 </a:t>
            </a:r>
            <a:endParaRPr/>
          </a:p>
        </p:txBody>
      </p:sp>
      <p:grpSp>
        <p:nvGrpSpPr>
          <p:cNvPr id="146" name="Google Shape;146;p18"/>
          <p:cNvGrpSpPr/>
          <p:nvPr/>
        </p:nvGrpSpPr>
        <p:grpSpPr>
          <a:xfrm rot="6305884">
            <a:off x="10630427" y="4519417"/>
            <a:ext cx="970373" cy="754781"/>
            <a:chOff x="6294878" y="3041786"/>
            <a:chExt cx="137914" cy="107271"/>
          </a:xfrm>
        </p:grpSpPr>
        <p:sp>
          <p:nvSpPr>
            <p:cNvPr id="147" name="Google Shape;147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18"/>
          <p:cNvGrpSpPr/>
          <p:nvPr/>
        </p:nvGrpSpPr>
        <p:grpSpPr>
          <a:xfrm>
            <a:off x="7789309" y="5569038"/>
            <a:ext cx="913218" cy="759599"/>
            <a:chOff x="7789309" y="5569038"/>
            <a:chExt cx="913218" cy="759599"/>
          </a:xfrm>
        </p:grpSpPr>
        <p:sp>
          <p:nvSpPr>
            <p:cNvPr id="151" name="Google Shape;151;p18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8"/>
          <p:cNvSpPr/>
          <p:nvPr/>
        </p:nvSpPr>
        <p:spPr>
          <a:xfrm>
            <a:off x="9895827" y="356236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 rot="3120711">
            <a:off x="9531412" y="940452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8"/>
          <p:cNvGrpSpPr/>
          <p:nvPr/>
        </p:nvGrpSpPr>
        <p:grpSpPr>
          <a:xfrm>
            <a:off x="1284715" y="4247325"/>
            <a:ext cx="1190283" cy="1914609"/>
            <a:chOff x="1284716" y="4247325"/>
            <a:chExt cx="1190283" cy="1914609"/>
          </a:xfrm>
        </p:grpSpPr>
        <p:sp>
          <p:nvSpPr>
            <p:cNvPr id="156" name="Google Shape;156;p18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7" name="Google Shape;157;p18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158" name="Google Shape;158;p18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Google Shape;160;p18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2" name="Google Shape;162;p18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3" name="Google Shape;163;p18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4" name="Google Shape;164;p18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8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8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8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8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Google Shape;169;p18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Google Shape;170;p18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Google Shape;171;p18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Google Shape;172;p18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Google Shape;173;p18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Google Shape;174;p18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Google Shape;175;p18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Google Shape;176;p18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Google Shape;177;p18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Google Shape;178;p18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Google Shape;179;p18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Google Shape;180;p18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Google Shape;181;p18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Google Shape;182;p18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Google Shape;183;p18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Google Shape;184;p18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5" name="Google Shape;185;p18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Google Shape;186;p18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7" name="Google Shape;187;p18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Google Shape;188;p18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189" name="Google Shape;189;p18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" name="Google Shape;195;p18"/>
          <p:cNvGrpSpPr/>
          <p:nvPr/>
        </p:nvGrpSpPr>
        <p:grpSpPr>
          <a:xfrm>
            <a:off x="9299051" y="4694505"/>
            <a:ext cx="954777" cy="1378492"/>
            <a:chOff x="9299051" y="4694505"/>
            <a:chExt cx="954777" cy="1378492"/>
          </a:xfrm>
        </p:grpSpPr>
        <p:sp>
          <p:nvSpPr>
            <p:cNvPr id="196" name="Google Shape;196;p18"/>
            <p:cNvSpPr/>
            <p:nvPr/>
          </p:nvSpPr>
          <p:spPr>
            <a:xfrm>
              <a:off x="9304069" y="4695572"/>
              <a:ext cx="949759" cy="1377425"/>
            </a:xfrm>
            <a:custGeom>
              <a:rect b="b" l="l" r="r" t="t"/>
              <a:pathLst>
                <a:path extrusionOk="0" h="1377425" w="949759">
                  <a:moveTo>
                    <a:pt x="735447" y="514"/>
                  </a:moveTo>
                  <a:cubicBezTo>
                    <a:pt x="680596" y="-6799"/>
                    <a:pt x="664797" y="65725"/>
                    <a:pt x="666170" y="102433"/>
                  </a:cubicBezTo>
                  <a:cubicBezTo>
                    <a:pt x="667034" y="125103"/>
                    <a:pt x="670443" y="141746"/>
                    <a:pt x="674127" y="155804"/>
                  </a:cubicBezTo>
                  <a:cubicBezTo>
                    <a:pt x="672285" y="155784"/>
                    <a:pt x="670303" y="155563"/>
                    <a:pt x="668474" y="155596"/>
                  </a:cubicBezTo>
                  <a:cubicBezTo>
                    <a:pt x="667148" y="143963"/>
                    <a:pt x="665916" y="131379"/>
                    <a:pt x="664496" y="123784"/>
                  </a:cubicBezTo>
                  <a:cubicBezTo>
                    <a:pt x="658797" y="94041"/>
                    <a:pt x="634365" y="29420"/>
                    <a:pt x="596479" y="23117"/>
                  </a:cubicBezTo>
                  <a:cubicBezTo>
                    <a:pt x="591060" y="22213"/>
                    <a:pt x="585495" y="22414"/>
                    <a:pt x="579528" y="24162"/>
                  </a:cubicBezTo>
                  <a:cubicBezTo>
                    <a:pt x="530202" y="38668"/>
                    <a:pt x="531970" y="75932"/>
                    <a:pt x="554621" y="121273"/>
                  </a:cubicBezTo>
                  <a:cubicBezTo>
                    <a:pt x="560521" y="133066"/>
                    <a:pt x="591871" y="169828"/>
                    <a:pt x="591871" y="169828"/>
                  </a:cubicBezTo>
                  <a:cubicBezTo>
                    <a:pt x="591971" y="170022"/>
                    <a:pt x="592809" y="171428"/>
                    <a:pt x="592922" y="171710"/>
                  </a:cubicBezTo>
                  <a:cubicBezTo>
                    <a:pt x="550267" y="190536"/>
                    <a:pt x="517176" y="224498"/>
                    <a:pt x="492463" y="269242"/>
                  </a:cubicBezTo>
                  <a:lnTo>
                    <a:pt x="432396" y="212523"/>
                  </a:lnTo>
                  <a:cubicBezTo>
                    <a:pt x="431049" y="211257"/>
                    <a:pt x="429288" y="210587"/>
                    <a:pt x="427580" y="210641"/>
                  </a:cubicBezTo>
                  <a:cubicBezTo>
                    <a:pt x="425866" y="210688"/>
                    <a:pt x="424245" y="211384"/>
                    <a:pt x="422979" y="212731"/>
                  </a:cubicBezTo>
                  <a:cubicBezTo>
                    <a:pt x="420441" y="215423"/>
                    <a:pt x="420501" y="219615"/>
                    <a:pt x="423187" y="222147"/>
                  </a:cubicBezTo>
                  <a:lnTo>
                    <a:pt x="484715" y="279911"/>
                  </a:lnTo>
                  <a:cubicBezTo>
                    <a:pt x="485063" y="280239"/>
                    <a:pt x="485578" y="280098"/>
                    <a:pt x="485974" y="280333"/>
                  </a:cubicBezTo>
                  <a:cubicBezTo>
                    <a:pt x="461696" y="328620"/>
                    <a:pt x="446285" y="387342"/>
                    <a:pt x="437626" y="450276"/>
                  </a:cubicBezTo>
                  <a:cubicBezTo>
                    <a:pt x="416657" y="426112"/>
                    <a:pt x="389814" y="407447"/>
                    <a:pt x="354747" y="398164"/>
                  </a:cubicBezTo>
                  <a:cubicBezTo>
                    <a:pt x="368216" y="341693"/>
                    <a:pt x="378697" y="255010"/>
                    <a:pt x="325447" y="239941"/>
                  </a:cubicBezTo>
                  <a:cubicBezTo>
                    <a:pt x="319158" y="238160"/>
                    <a:pt x="313291" y="237008"/>
                    <a:pt x="307867" y="236593"/>
                  </a:cubicBezTo>
                  <a:cubicBezTo>
                    <a:pt x="236547" y="231081"/>
                    <a:pt x="237625" y="336757"/>
                    <a:pt x="254288" y="394816"/>
                  </a:cubicBezTo>
                  <a:cubicBezTo>
                    <a:pt x="256646" y="403006"/>
                    <a:pt x="259211" y="410521"/>
                    <a:pt x="262031" y="416367"/>
                  </a:cubicBezTo>
                  <a:cubicBezTo>
                    <a:pt x="262593" y="417533"/>
                    <a:pt x="258695" y="407273"/>
                    <a:pt x="253036" y="395023"/>
                  </a:cubicBezTo>
                  <a:cubicBezTo>
                    <a:pt x="237947" y="362300"/>
                    <a:pt x="204200" y="301000"/>
                    <a:pt x="162623" y="297076"/>
                  </a:cubicBezTo>
                  <a:cubicBezTo>
                    <a:pt x="149429" y="295830"/>
                    <a:pt x="135546" y="300592"/>
                    <a:pt x="121388" y="314234"/>
                  </a:cubicBezTo>
                  <a:cubicBezTo>
                    <a:pt x="91759" y="342838"/>
                    <a:pt x="137233" y="390898"/>
                    <a:pt x="176855" y="424953"/>
                  </a:cubicBezTo>
                  <a:cubicBezTo>
                    <a:pt x="149931" y="444583"/>
                    <a:pt x="132941" y="472035"/>
                    <a:pt x="123062" y="503646"/>
                  </a:cubicBezTo>
                  <a:cubicBezTo>
                    <a:pt x="122734" y="503338"/>
                    <a:pt x="122459" y="502990"/>
                    <a:pt x="122017" y="502809"/>
                  </a:cubicBezTo>
                  <a:lnTo>
                    <a:pt x="71373" y="482295"/>
                  </a:lnTo>
                  <a:cubicBezTo>
                    <a:pt x="69658" y="481599"/>
                    <a:pt x="67709" y="481626"/>
                    <a:pt x="66136" y="482295"/>
                  </a:cubicBezTo>
                  <a:cubicBezTo>
                    <a:pt x="64562" y="482965"/>
                    <a:pt x="63276" y="484144"/>
                    <a:pt x="62579" y="485852"/>
                  </a:cubicBezTo>
                  <a:cubicBezTo>
                    <a:pt x="61193" y="489281"/>
                    <a:pt x="62927" y="493252"/>
                    <a:pt x="66350" y="494645"/>
                  </a:cubicBezTo>
                  <a:lnTo>
                    <a:pt x="116994" y="515152"/>
                  </a:lnTo>
                  <a:cubicBezTo>
                    <a:pt x="118093" y="515601"/>
                    <a:pt x="119238" y="515273"/>
                    <a:pt x="120343" y="515152"/>
                  </a:cubicBezTo>
                  <a:cubicBezTo>
                    <a:pt x="110190" y="555811"/>
                    <a:pt x="110900" y="602176"/>
                    <a:pt x="120343" y="649935"/>
                  </a:cubicBezTo>
                  <a:cubicBezTo>
                    <a:pt x="119948" y="649794"/>
                    <a:pt x="119727" y="649372"/>
                    <a:pt x="119298" y="649312"/>
                  </a:cubicBezTo>
                  <a:lnTo>
                    <a:pt x="54415" y="639474"/>
                  </a:lnTo>
                  <a:cubicBezTo>
                    <a:pt x="50765" y="638911"/>
                    <a:pt x="47443" y="641469"/>
                    <a:pt x="46881" y="645126"/>
                  </a:cubicBezTo>
                  <a:cubicBezTo>
                    <a:pt x="46325" y="648783"/>
                    <a:pt x="48676" y="652098"/>
                    <a:pt x="52326" y="652661"/>
                  </a:cubicBezTo>
                  <a:lnTo>
                    <a:pt x="117202" y="662707"/>
                  </a:lnTo>
                  <a:cubicBezTo>
                    <a:pt x="119399" y="663041"/>
                    <a:pt x="121361" y="662084"/>
                    <a:pt x="122855" y="660610"/>
                  </a:cubicBezTo>
                  <a:cubicBezTo>
                    <a:pt x="133242" y="707370"/>
                    <a:pt x="150541" y="754225"/>
                    <a:pt x="172669" y="796022"/>
                  </a:cubicBezTo>
                  <a:lnTo>
                    <a:pt x="0" y="796022"/>
                  </a:lnTo>
                  <a:lnTo>
                    <a:pt x="0" y="954875"/>
                  </a:lnTo>
                  <a:lnTo>
                    <a:pt x="91250" y="954875"/>
                  </a:lnTo>
                  <a:lnTo>
                    <a:pt x="91250" y="1298732"/>
                  </a:lnTo>
                  <a:cubicBezTo>
                    <a:pt x="91250" y="1342197"/>
                    <a:pt x="122299" y="1377425"/>
                    <a:pt x="160734" y="1377425"/>
                  </a:cubicBezTo>
                  <a:lnTo>
                    <a:pt x="799071" y="1377425"/>
                  </a:lnTo>
                  <a:cubicBezTo>
                    <a:pt x="837480" y="1377425"/>
                    <a:pt x="868555" y="1342197"/>
                    <a:pt x="868555" y="1298732"/>
                  </a:cubicBezTo>
                  <a:lnTo>
                    <a:pt x="868555" y="954875"/>
                  </a:lnTo>
                  <a:lnTo>
                    <a:pt x="949759" y="954875"/>
                  </a:lnTo>
                  <a:lnTo>
                    <a:pt x="949759" y="796022"/>
                  </a:lnTo>
                  <a:lnTo>
                    <a:pt x="753864" y="796022"/>
                  </a:lnTo>
                  <a:cubicBezTo>
                    <a:pt x="785288" y="736785"/>
                    <a:pt x="817100" y="654100"/>
                    <a:pt x="837580" y="565804"/>
                  </a:cubicBezTo>
                  <a:cubicBezTo>
                    <a:pt x="837540" y="565750"/>
                    <a:pt x="837620" y="565643"/>
                    <a:pt x="837580" y="565596"/>
                  </a:cubicBezTo>
                  <a:cubicBezTo>
                    <a:pt x="838759" y="567210"/>
                    <a:pt x="840246" y="568449"/>
                    <a:pt x="842395" y="568523"/>
                  </a:cubicBezTo>
                  <a:lnTo>
                    <a:pt x="915436" y="571034"/>
                  </a:lnTo>
                  <a:cubicBezTo>
                    <a:pt x="919133" y="571155"/>
                    <a:pt x="922234" y="568241"/>
                    <a:pt x="922341" y="564544"/>
                  </a:cubicBezTo>
                  <a:cubicBezTo>
                    <a:pt x="922461" y="560848"/>
                    <a:pt x="919548" y="557760"/>
                    <a:pt x="915851" y="557640"/>
                  </a:cubicBezTo>
                  <a:lnTo>
                    <a:pt x="842811" y="555128"/>
                  </a:lnTo>
                  <a:cubicBezTo>
                    <a:pt x="841672" y="555088"/>
                    <a:pt x="840828" y="555912"/>
                    <a:pt x="839884" y="556387"/>
                  </a:cubicBezTo>
                  <a:cubicBezTo>
                    <a:pt x="839897" y="556314"/>
                    <a:pt x="839864" y="556240"/>
                    <a:pt x="839884" y="556173"/>
                  </a:cubicBezTo>
                  <a:cubicBezTo>
                    <a:pt x="854444" y="490446"/>
                    <a:pt x="862192" y="423299"/>
                    <a:pt x="858509" y="363211"/>
                  </a:cubicBezTo>
                  <a:cubicBezTo>
                    <a:pt x="860873" y="364939"/>
                    <a:pt x="864021" y="365328"/>
                    <a:pt x="866459" y="363419"/>
                  </a:cubicBezTo>
                  <a:lnTo>
                    <a:pt x="929038" y="314656"/>
                  </a:lnTo>
                  <a:cubicBezTo>
                    <a:pt x="931951" y="312372"/>
                    <a:pt x="932367" y="308146"/>
                    <a:pt x="930083" y="305240"/>
                  </a:cubicBezTo>
                  <a:cubicBezTo>
                    <a:pt x="928944" y="303780"/>
                    <a:pt x="927397" y="302929"/>
                    <a:pt x="925689" y="302728"/>
                  </a:cubicBezTo>
                  <a:cubicBezTo>
                    <a:pt x="923988" y="302521"/>
                    <a:pt x="922133" y="302835"/>
                    <a:pt x="920666" y="303981"/>
                  </a:cubicBezTo>
                  <a:lnTo>
                    <a:pt x="858301" y="352958"/>
                  </a:lnTo>
                  <a:cubicBezTo>
                    <a:pt x="857813" y="353333"/>
                    <a:pt x="857806" y="353949"/>
                    <a:pt x="857464" y="354418"/>
                  </a:cubicBezTo>
                  <a:cubicBezTo>
                    <a:pt x="852810" y="297886"/>
                    <a:pt x="837955" y="247938"/>
                    <a:pt x="808072" y="212315"/>
                  </a:cubicBezTo>
                  <a:cubicBezTo>
                    <a:pt x="833080" y="195405"/>
                    <a:pt x="901378" y="159487"/>
                    <a:pt x="887388" y="116250"/>
                  </a:cubicBezTo>
                  <a:cubicBezTo>
                    <a:pt x="881588" y="98328"/>
                    <a:pt x="868682" y="89916"/>
                    <a:pt x="854531" y="88201"/>
                  </a:cubicBezTo>
                  <a:cubicBezTo>
                    <a:pt x="840379" y="86500"/>
                    <a:pt x="824949" y="91456"/>
                    <a:pt x="813510" y="100344"/>
                  </a:cubicBezTo>
                  <a:cubicBezTo>
                    <a:pt x="797912" y="112472"/>
                    <a:pt x="786246" y="128459"/>
                    <a:pt x="772282" y="142409"/>
                  </a:cubicBezTo>
                  <a:cubicBezTo>
                    <a:pt x="765739" y="148952"/>
                    <a:pt x="753375" y="168294"/>
                    <a:pt x="752398" y="169828"/>
                  </a:cubicBezTo>
                  <a:cubicBezTo>
                    <a:pt x="752358" y="169888"/>
                    <a:pt x="751560" y="170886"/>
                    <a:pt x="751560" y="170873"/>
                  </a:cubicBezTo>
                  <a:cubicBezTo>
                    <a:pt x="751560" y="170873"/>
                    <a:pt x="752129" y="169754"/>
                    <a:pt x="752190" y="169620"/>
                  </a:cubicBezTo>
                  <a:cubicBezTo>
                    <a:pt x="753074" y="167953"/>
                    <a:pt x="757950" y="158476"/>
                    <a:pt x="759517" y="155388"/>
                  </a:cubicBezTo>
                  <a:cubicBezTo>
                    <a:pt x="766268" y="141887"/>
                    <a:pt x="772001" y="126363"/>
                    <a:pt x="776046" y="111856"/>
                  </a:cubicBezTo>
                  <a:cubicBezTo>
                    <a:pt x="786681" y="73575"/>
                    <a:pt x="786801" y="7359"/>
                    <a:pt x="735447" y="514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9838384" y="4694505"/>
              <a:ext cx="349872" cy="241347"/>
            </a:xfrm>
            <a:custGeom>
              <a:rect b="b" l="l" r="r" t="t"/>
              <a:pathLst>
                <a:path extrusionOk="0" h="241347" w="349872">
                  <a:moveTo>
                    <a:pt x="15267" y="121373"/>
                  </a:moveTo>
                  <a:cubicBezTo>
                    <a:pt x="-7403" y="76039"/>
                    <a:pt x="-9171" y="38708"/>
                    <a:pt x="40154" y="24202"/>
                  </a:cubicBezTo>
                  <a:cubicBezTo>
                    <a:pt x="87765" y="10198"/>
                    <a:pt x="118720" y="89775"/>
                    <a:pt x="125237" y="123770"/>
                  </a:cubicBezTo>
                  <a:cubicBezTo>
                    <a:pt x="129295" y="144967"/>
                    <a:pt x="131030" y="196536"/>
                    <a:pt x="140600" y="196710"/>
                  </a:cubicBezTo>
                  <a:cubicBezTo>
                    <a:pt x="154765" y="196965"/>
                    <a:pt x="129402" y="169687"/>
                    <a:pt x="126857" y="102493"/>
                  </a:cubicBezTo>
                  <a:cubicBezTo>
                    <a:pt x="125464" y="65779"/>
                    <a:pt x="141363" y="-6799"/>
                    <a:pt x="196214" y="514"/>
                  </a:cubicBezTo>
                  <a:cubicBezTo>
                    <a:pt x="247569" y="7358"/>
                    <a:pt x="247361" y="73481"/>
                    <a:pt x="236732" y="111762"/>
                  </a:cubicBezTo>
                  <a:cubicBezTo>
                    <a:pt x="232701" y="126262"/>
                    <a:pt x="227001" y="141866"/>
                    <a:pt x="220250" y="155368"/>
                  </a:cubicBezTo>
                  <a:cubicBezTo>
                    <a:pt x="218563" y="158737"/>
                    <a:pt x="212167" y="170812"/>
                    <a:pt x="212167" y="170812"/>
                  </a:cubicBezTo>
                  <a:cubicBezTo>
                    <a:pt x="212167" y="170812"/>
                    <a:pt x="226151" y="149120"/>
                    <a:pt x="232955" y="142322"/>
                  </a:cubicBezTo>
                  <a:cubicBezTo>
                    <a:pt x="246899" y="128371"/>
                    <a:pt x="258559" y="112559"/>
                    <a:pt x="274157" y="100430"/>
                  </a:cubicBezTo>
                  <a:cubicBezTo>
                    <a:pt x="297028" y="82642"/>
                    <a:pt x="336395" y="80426"/>
                    <a:pt x="348001" y="116263"/>
                  </a:cubicBezTo>
                  <a:cubicBezTo>
                    <a:pt x="362193" y="160056"/>
                    <a:pt x="291777" y="196530"/>
                    <a:pt x="267600" y="213152"/>
                  </a:cubicBezTo>
                  <a:cubicBezTo>
                    <a:pt x="264794" y="215081"/>
                    <a:pt x="237945" y="243585"/>
                    <a:pt x="233980" y="241207"/>
                  </a:cubicBezTo>
                  <a:cubicBezTo>
                    <a:pt x="205235" y="223961"/>
                    <a:pt x="99847" y="234322"/>
                    <a:pt x="84624" y="221637"/>
                  </a:cubicBezTo>
                  <a:cubicBezTo>
                    <a:pt x="76702" y="215034"/>
                    <a:pt x="55230" y="175105"/>
                    <a:pt x="52598" y="169834"/>
                  </a:cubicBezTo>
                  <a:cubicBezTo>
                    <a:pt x="52598" y="169834"/>
                    <a:pt x="21161" y="133173"/>
                    <a:pt x="15267" y="121373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9411103" y="4930991"/>
              <a:ext cx="253916" cy="226642"/>
            </a:xfrm>
            <a:custGeom>
              <a:rect b="b" l="l" r="r" t="t"/>
              <a:pathLst>
                <a:path extrusionOk="0" h="226642" w="253916">
                  <a:moveTo>
                    <a:pt x="9423" y="77768"/>
                  </a:moveTo>
                  <a:cubicBezTo>
                    <a:pt x="84861" y="4969"/>
                    <a:pt x="152624" y="185125"/>
                    <a:pt x="150092" y="179868"/>
                  </a:cubicBezTo>
                  <a:cubicBezTo>
                    <a:pt x="125774" y="129464"/>
                    <a:pt x="112862" y="-24982"/>
                    <a:pt x="213468" y="3468"/>
                  </a:cubicBezTo>
                  <a:cubicBezTo>
                    <a:pt x="291418" y="25516"/>
                    <a:pt x="233694" y="205257"/>
                    <a:pt x="228243" y="210903"/>
                  </a:cubicBezTo>
                  <a:cubicBezTo>
                    <a:pt x="220661" y="218745"/>
                    <a:pt x="187885" y="203871"/>
                    <a:pt x="172775" y="209195"/>
                  </a:cubicBezTo>
                  <a:cubicBezTo>
                    <a:pt x="157084" y="214727"/>
                    <a:pt x="111268" y="228369"/>
                    <a:pt x="112105" y="226461"/>
                  </a:cubicBezTo>
                  <a:cubicBezTo>
                    <a:pt x="112105" y="226461"/>
                    <a:pt x="-38523" y="124039"/>
                    <a:pt x="9423" y="77768"/>
                  </a:cubicBez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9727867" y="4849087"/>
              <a:ext cx="431031" cy="755212"/>
            </a:xfrm>
            <a:custGeom>
              <a:rect b="b" l="l" r="r" t="t"/>
              <a:pathLst>
                <a:path extrusionOk="0" h="755212" w="431031">
                  <a:moveTo>
                    <a:pt x="27281" y="679326"/>
                  </a:moveTo>
                  <a:cubicBezTo>
                    <a:pt x="-32137" y="419439"/>
                    <a:pt x="-13914" y="-42017"/>
                    <a:pt x="280994" y="3076"/>
                  </a:cubicBezTo>
                  <a:cubicBezTo>
                    <a:pt x="564368" y="46414"/>
                    <a:pt x="377421" y="614838"/>
                    <a:pt x="278020" y="712363"/>
                  </a:cubicBezTo>
                  <a:cubicBezTo>
                    <a:pt x="235881" y="753712"/>
                    <a:pt x="53990" y="796153"/>
                    <a:pt x="27281" y="679326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9411263" y="5085627"/>
              <a:ext cx="381413" cy="550402"/>
            </a:xfrm>
            <a:custGeom>
              <a:rect b="b" l="l" r="r" t="t"/>
              <a:pathLst>
                <a:path extrusionOk="0" h="550402" w="381413">
                  <a:moveTo>
                    <a:pt x="231404" y="548891"/>
                  </a:moveTo>
                  <a:cubicBezTo>
                    <a:pt x="80167" y="582867"/>
                    <a:pt x="-162462" y="33048"/>
                    <a:pt x="156877" y="1477"/>
                  </a:cubicBezTo>
                  <a:cubicBezTo>
                    <a:pt x="494975" y="-31949"/>
                    <a:pt x="392306" y="512746"/>
                    <a:pt x="231404" y="548891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9726892" y="4911863"/>
              <a:ext cx="61414" cy="57783"/>
            </a:xfrm>
            <a:custGeom>
              <a:rect b="b" l="l" r="r" t="t"/>
              <a:pathLst>
                <a:path extrusionOk="0" h="57783" w="61414">
                  <a:moveTo>
                    <a:pt x="61414" y="57784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10161485" y="5003816"/>
              <a:ext cx="62412" cy="48889"/>
            </a:xfrm>
            <a:custGeom>
              <a:rect b="b" l="l" r="r" t="t"/>
              <a:pathLst>
                <a:path extrusionOk="0" h="48889" w="62412">
                  <a:moveTo>
                    <a:pt x="0" y="48890"/>
                  </a:moveTo>
                  <a:lnTo>
                    <a:pt x="62412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0141701" y="5256343"/>
              <a:ext cx="72986" cy="2411"/>
            </a:xfrm>
            <a:custGeom>
              <a:rect b="b" l="l" r="r" t="t"/>
              <a:pathLst>
                <a:path extrusionOk="0" h="2411" w="72986">
                  <a:moveTo>
                    <a:pt x="0" y="0"/>
                  </a:moveTo>
                  <a:lnTo>
                    <a:pt x="72987" y="241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9952229" y="4969774"/>
              <a:ext cx="16281" cy="69169"/>
            </a:xfrm>
            <a:custGeom>
              <a:rect b="b" l="l" r="r" t="t"/>
              <a:pathLst>
                <a:path extrusionOk="0" h="69169" w="16281">
                  <a:moveTo>
                    <a:pt x="16281" y="0"/>
                  </a:moveTo>
                  <a:lnTo>
                    <a:pt x="0" y="69169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9933985" y="5140340"/>
              <a:ext cx="10320" cy="70301"/>
            </a:xfrm>
            <a:custGeom>
              <a:rect b="b" l="l" r="r" t="t"/>
              <a:pathLst>
                <a:path extrusionOk="0" h="70301" w="10320">
                  <a:moveTo>
                    <a:pt x="10321" y="0"/>
                  </a:moveTo>
                  <a:lnTo>
                    <a:pt x="0" y="70301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9902147" y="5348960"/>
              <a:ext cx="7493" cy="70662"/>
            </a:xfrm>
            <a:custGeom>
              <a:rect b="b" l="l" r="r" t="t"/>
              <a:pathLst>
                <a:path extrusionOk="0" h="70662" w="7493">
                  <a:moveTo>
                    <a:pt x="7494" y="0"/>
                  </a:moveTo>
                  <a:lnTo>
                    <a:pt x="0" y="7066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9794997" y="5201854"/>
              <a:ext cx="48334" cy="50704"/>
            </a:xfrm>
            <a:custGeom>
              <a:rect b="b" l="l" r="r" t="t"/>
              <a:pathLst>
                <a:path extrusionOk="0" h="50704" w="48334">
                  <a:moveTo>
                    <a:pt x="0" y="50705"/>
                  </a:moveTo>
                  <a:lnTo>
                    <a:pt x="48334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9367886" y="5182941"/>
              <a:ext cx="50798" cy="20607"/>
            </a:xfrm>
            <a:custGeom>
              <a:rect b="b" l="l" r="r" t="t"/>
              <a:pathLst>
                <a:path extrusionOk="0" h="20607" w="50798">
                  <a:moveTo>
                    <a:pt x="50799" y="20607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9352516" y="5340581"/>
              <a:ext cx="64795" cy="9945"/>
            </a:xfrm>
            <a:custGeom>
              <a:rect b="b" l="l" r="r" t="t"/>
              <a:pathLst>
                <a:path extrusionOk="0" h="9945" w="64795">
                  <a:moveTo>
                    <a:pt x="64796" y="9945"/>
                  </a:moveTo>
                  <a:lnTo>
                    <a:pt x="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9591253" y="5194969"/>
              <a:ext cx="6904" cy="41443"/>
            </a:xfrm>
            <a:custGeom>
              <a:rect b="b" l="l" r="r" t="t"/>
              <a:pathLst>
                <a:path extrusionOk="0" h="41443" w="6904">
                  <a:moveTo>
                    <a:pt x="0" y="0"/>
                  </a:moveTo>
                  <a:lnTo>
                    <a:pt x="6905" y="41443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9625784" y="5341398"/>
              <a:ext cx="462" cy="57094"/>
            </a:xfrm>
            <a:custGeom>
              <a:rect b="b" l="l" r="r" t="t"/>
              <a:pathLst>
                <a:path extrusionOk="0" h="57094" w="462">
                  <a:moveTo>
                    <a:pt x="462" y="0"/>
                  </a:moveTo>
                  <a:lnTo>
                    <a:pt x="0" y="57094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9390241" y="5554077"/>
              <a:ext cx="777418" cy="517919"/>
            </a:xfrm>
            <a:custGeom>
              <a:rect b="b" l="l" r="r" t="t"/>
              <a:pathLst>
                <a:path extrusionOk="0" h="517919" w="777418">
                  <a:moveTo>
                    <a:pt x="69551" y="0"/>
                  </a:moveTo>
                  <a:lnTo>
                    <a:pt x="707874" y="0"/>
                  </a:lnTo>
                  <a:cubicBezTo>
                    <a:pt x="746283" y="0"/>
                    <a:pt x="777418" y="35228"/>
                    <a:pt x="777418" y="78693"/>
                  </a:cubicBezTo>
                  <a:lnTo>
                    <a:pt x="777418" y="439227"/>
                  </a:lnTo>
                  <a:cubicBezTo>
                    <a:pt x="777418" y="482685"/>
                    <a:pt x="746283" y="517920"/>
                    <a:pt x="707874" y="517920"/>
                  </a:cubicBezTo>
                  <a:lnTo>
                    <a:pt x="69551" y="517920"/>
                  </a:lnTo>
                  <a:cubicBezTo>
                    <a:pt x="31136" y="517920"/>
                    <a:pt x="0" y="482685"/>
                    <a:pt x="0" y="439227"/>
                  </a:cubicBezTo>
                  <a:lnTo>
                    <a:pt x="0" y="78693"/>
                  </a:lnTo>
                  <a:cubicBezTo>
                    <a:pt x="0" y="35228"/>
                    <a:pt x="31136" y="0"/>
                    <a:pt x="69551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9299051" y="5490520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9299051" y="5487545"/>
              <a:ext cx="949772" cy="158765"/>
            </a:xfrm>
            <a:custGeom>
              <a:rect b="b" l="l" r="r" t="t"/>
              <a:pathLst>
                <a:path extrusionOk="0" h="158765" w="949772">
                  <a:moveTo>
                    <a:pt x="0" y="0"/>
                  </a:moveTo>
                  <a:lnTo>
                    <a:pt x="949773" y="0"/>
                  </a:lnTo>
                  <a:lnTo>
                    <a:pt x="949773" y="158765"/>
                  </a:lnTo>
                  <a:lnTo>
                    <a:pt x="0" y="1587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18"/>
            <p:cNvGrpSpPr/>
            <p:nvPr/>
          </p:nvGrpSpPr>
          <p:grpSpPr>
            <a:xfrm>
              <a:off x="9606038" y="5799388"/>
              <a:ext cx="395796" cy="114103"/>
              <a:chOff x="1258931" y="4140278"/>
              <a:chExt cx="395796" cy="114103"/>
            </a:xfrm>
          </p:grpSpPr>
          <p:sp>
            <p:nvSpPr>
              <p:cNvPr id="216" name="Google Shape;216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1" name="Google Shape;221;p18"/>
          <p:cNvSpPr/>
          <p:nvPr/>
        </p:nvSpPr>
        <p:spPr>
          <a:xfrm rot="5400000">
            <a:off x="3190711" y="575212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 rot="8517177">
            <a:off x="2764010" y="5486181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18"/>
          <p:cNvGrpSpPr/>
          <p:nvPr/>
        </p:nvGrpSpPr>
        <p:grpSpPr>
          <a:xfrm rot="-1661972">
            <a:off x="1650427" y="1181569"/>
            <a:ext cx="970370" cy="754784"/>
            <a:chOff x="6294878" y="3041786"/>
            <a:chExt cx="137914" cy="107271"/>
          </a:xfrm>
        </p:grpSpPr>
        <p:sp>
          <p:nvSpPr>
            <p:cNvPr id="224" name="Google Shape;224;p18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7" name="Google Shape;227;p18"/>
          <p:cNvGrpSpPr/>
          <p:nvPr/>
        </p:nvGrpSpPr>
        <p:grpSpPr>
          <a:xfrm>
            <a:off x="10599594" y="1185862"/>
            <a:ext cx="1032043" cy="1183475"/>
            <a:chOff x="10599594" y="1185862"/>
            <a:chExt cx="1032043" cy="1183475"/>
          </a:xfrm>
        </p:grpSpPr>
        <p:sp>
          <p:nvSpPr>
            <p:cNvPr id="228" name="Google Shape;228;p18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9" name="Google Shape;229;p18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230" name="Google Shape;230;p18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8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8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3" name="Google Shape;233;p18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4" name="Google Shape;234;p18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235" name="Google Shape;235;p18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8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8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8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8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40" name="Google Shape;240;p18"/>
          <p:cNvGrpSpPr/>
          <p:nvPr/>
        </p:nvGrpSpPr>
        <p:grpSpPr>
          <a:xfrm>
            <a:off x="80035" y="282257"/>
            <a:ext cx="1577139" cy="2087084"/>
            <a:chOff x="1801585" y="318332"/>
            <a:chExt cx="1577139" cy="2087084"/>
          </a:xfrm>
        </p:grpSpPr>
        <p:sp>
          <p:nvSpPr>
            <p:cNvPr id="241" name="Google Shape;241;p18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42" name="Google Shape;242;p18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43" name="Google Shape;243;p18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44" name="Google Shape;244;p18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18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46" name="Google Shape;246;p18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Google Shape;247;p18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Google Shape;248;p18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249" name="Google Shape;249;p18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250" name="Google Shape;250;p18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18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18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18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18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255" name="Google Shape;25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175" y="211642"/>
            <a:ext cx="8817876" cy="1608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"/>
          <p:cNvSpPr txBox="1"/>
          <p:nvPr>
            <p:ph type="title"/>
          </p:nvPr>
        </p:nvSpPr>
        <p:spPr>
          <a:xfrm rot="-88970">
            <a:off x="491098" y="752058"/>
            <a:ext cx="11210554" cy="763473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Respect for Authority</a:t>
            </a:r>
            <a:endParaRPr sz="4500"/>
          </a:p>
        </p:txBody>
      </p:sp>
      <p:sp>
        <p:nvSpPr>
          <p:cNvPr id="261" name="Google Shape;261;p19"/>
          <p:cNvSpPr txBox="1"/>
          <p:nvPr>
            <p:ph idx="1" type="body"/>
          </p:nvPr>
        </p:nvSpPr>
        <p:spPr>
          <a:xfrm>
            <a:off x="617325" y="3627201"/>
            <a:ext cx="3294600" cy="1545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We will define Respect for Authority. </a:t>
            </a:r>
            <a:endParaRPr sz="2600"/>
          </a:p>
        </p:txBody>
      </p:sp>
      <p:sp>
        <p:nvSpPr>
          <p:cNvPr id="262" name="Google Shape;262;p19"/>
          <p:cNvSpPr txBox="1"/>
          <p:nvPr>
            <p:ph idx="2" type="body"/>
          </p:nvPr>
        </p:nvSpPr>
        <p:spPr>
          <a:xfrm>
            <a:off x="4839800" y="3627195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We will </a:t>
            </a:r>
            <a:r>
              <a:rPr lang="en" sz="2600"/>
              <a:t>identify</a:t>
            </a:r>
            <a:r>
              <a:rPr lang="en" sz="2600"/>
              <a:t> what respect for authority looks like, sounds like, and feels like. </a:t>
            </a:r>
            <a:endParaRPr sz="2600"/>
          </a:p>
        </p:txBody>
      </p:sp>
      <p:sp>
        <p:nvSpPr>
          <p:cNvPr id="263" name="Google Shape;263;p19"/>
          <p:cNvSpPr txBox="1"/>
          <p:nvPr>
            <p:ph idx="5" type="title"/>
          </p:nvPr>
        </p:nvSpPr>
        <p:spPr>
          <a:xfrm>
            <a:off x="617325" y="2489838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Define</a:t>
            </a:r>
            <a:endParaRPr/>
          </a:p>
        </p:txBody>
      </p:sp>
      <p:sp>
        <p:nvSpPr>
          <p:cNvPr id="264" name="Google Shape;264;p19"/>
          <p:cNvSpPr txBox="1"/>
          <p:nvPr>
            <p:ph idx="6" type="title"/>
          </p:nvPr>
        </p:nvSpPr>
        <p:spPr>
          <a:xfrm>
            <a:off x="456940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Identify</a:t>
            </a:r>
            <a:endParaRPr/>
          </a:p>
        </p:txBody>
      </p:sp>
      <p:sp>
        <p:nvSpPr>
          <p:cNvPr id="265" name="Google Shape;265;p19"/>
          <p:cNvSpPr txBox="1"/>
          <p:nvPr>
            <p:ph idx="9" type="body"/>
          </p:nvPr>
        </p:nvSpPr>
        <p:spPr>
          <a:xfrm>
            <a:off x="8545050" y="3627200"/>
            <a:ext cx="3393600" cy="260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We will determine how to show respect towards various authority figures. </a:t>
            </a:r>
            <a:endParaRPr sz="2600"/>
          </a:p>
        </p:txBody>
      </p:sp>
      <p:sp>
        <p:nvSpPr>
          <p:cNvPr id="266" name="Google Shape;266;p19"/>
          <p:cNvSpPr txBox="1"/>
          <p:nvPr>
            <p:ph idx="14" type="title"/>
          </p:nvPr>
        </p:nvSpPr>
        <p:spPr>
          <a:xfrm>
            <a:off x="8468850" y="2444625"/>
            <a:ext cx="3294600" cy="69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</a:t>
            </a:r>
            <a:endParaRPr/>
          </a:p>
        </p:txBody>
      </p:sp>
      <p:grpSp>
        <p:nvGrpSpPr>
          <p:cNvPr id="267" name="Google Shape;267;p19"/>
          <p:cNvGrpSpPr/>
          <p:nvPr/>
        </p:nvGrpSpPr>
        <p:grpSpPr>
          <a:xfrm>
            <a:off x="10877762" y="316258"/>
            <a:ext cx="1062038" cy="1344180"/>
            <a:chOff x="1953887" y="188983"/>
            <a:chExt cx="1062038" cy="1344180"/>
          </a:xfrm>
        </p:grpSpPr>
        <p:sp>
          <p:nvSpPr>
            <p:cNvPr id="268" name="Google Shape;268;p19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" name="Google Shape;269;p19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270" name="Google Shape;270;p19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9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19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19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19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9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9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6" name="Google Shape;286;p19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7" name="Google Shape;287;p19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288" name="Google Shape;288;p19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19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9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9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9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3" name="Google Shape;293;p19"/>
          <p:cNvGrpSpPr/>
          <p:nvPr/>
        </p:nvGrpSpPr>
        <p:grpSpPr>
          <a:xfrm>
            <a:off x="79977" y="282242"/>
            <a:ext cx="1218655" cy="1612690"/>
            <a:chOff x="1801585" y="318332"/>
            <a:chExt cx="1577139" cy="2087084"/>
          </a:xfrm>
        </p:grpSpPr>
        <p:sp>
          <p:nvSpPr>
            <p:cNvPr id="294" name="Google Shape;294;p19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295" name="Google Shape;295;p19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296" name="Google Shape;296;p19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297" name="Google Shape;297;p19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19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99" name="Google Shape;299;p19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0" name="Google Shape;300;p19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301" name="Google Shape;301;p19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302" name="Google Shape;302;p19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303" name="Google Shape;303;p19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304;p19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" name="Google Shape;305;p19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06;p19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07;p19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308" name="Google Shape;308;p19"/>
          <p:cNvSpPr/>
          <p:nvPr/>
        </p:nvSpPr>
        <p:spPr>
          <a:xfrm rot="5400000">
            <a:off x="736423" y="6342551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9"/>
          <p:cNvSpPr/>
          <p:nvPr/>
        </p:nvSpPr>
        <p:spPr>
          <a:xfrm rot="8517177">
            <a:off x="309722" y="6076606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"/>
          <p:cNvSpPr txBox="1"/>
          <p:nvPr>
            <p:ph type="title"/>
          </p:nvPr>
        </p:nvSpPr>
        <p:spPr>
          <a:xfrm rot="-120692">
            <a:off x="913928" y="825021"/>
            <a:ext cx="10051094" cy="1236166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Respect for Authority</a:t>
            </a:r>
            <a:endParaRPr sz="5800"/>
          </a:p>
        </p:txBody>
      </p:sp>
      <p:sp>
        <p:nvSpPr>
          <p:cNvPr id="315" name="Google Shape;315;p20"/>
          <p:cNvSpPr txBox="1"/>
          <p:nvPr>
            <p:ph idx="1" type="body"/>
          </p:nvPr>
        </p:nvSpPr>
        <p:spPr>
          <a:xfrm>
            <a:off x="1994975" y="2555713"/>
            <a:ext cx="8572800" cy="387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Following the rules and expectations of those in charge</a:t>
            </a:r>
            <a:endParaRPr sz="6700"/>
          </a:p>
        </p:txBody>
      </p:sp>
      <p:grpSp>
        <p:nvGrpSpPr>
          <p:cNvPr id="316" name="Google Shape;316;p20"/>
          <p:cNvGrpSpPr/>
          <p:nvPr/>
        </p:nvGrpSpPr>
        <p:grpSpPr>
          <a:xfrm rot="-538858">
            <a:off x="362775" y="4970813"/>
            <a:ext cx="776864" cy="1523576"/>
            <a:chOff x="11313589" y="2507115"/>
            <a:chExt cx="776896" cy="1523638"/>
          </a:xfrm>
        </p:grpSpPr>
        <p:sp>
          <p:nvSpPr>
            <p:cNvPr id="317" name="Google Shape;317;p20"/>
            <p:cNvSpPr/>
            <p:nvPr/>
          </p:nvSpPr>
          <p:spPr>
            <a:xfrm>
              <a:off x="11313594" y="2507115"/>
              <a:ext cx="776882" cy="1523638"/>
            </a:xfrm>
            <a:custGeom>
              <a:rect b="b" l="l" r="r" t="t"/>
              <a:pathLst>
                <a:path extrusionOk="0" h="1523638" w="776882">
                  <a:moveTo>
                    <a:pt x="379862" y="10"/>
                  </a:moveTo>
                  <a:cubicBezTo>
                    <a:pt x="376165" y="-185"/>
                    <a:pt x="373152" y="2588"/>
                    <a:pt x="372958" y="6292"/>
                  </a:cubicBezTo>
                  <a:lnTo>
                    <a:pt x="369609" y="67612"/>
                  </a:lnTo>
                  <a:cubicBezTo>
                    <a:pt x="369549" y="68744"/>
                    <a:pt x="370225" y="69581"/>
                    <a:pt x="370653" y="70545"/>
                  </a:cubicBezTo>
                  <a:cubicBezTo>
                    <a:pt x="297915" y="76379"/>
                    <a:pt x="243205" y="133439"/>
                    <a:pt x="204896" y="221019"/>
                  </a:cubicBezTo>
                  <a:lnTo>
                    <a:pt x="139391" y="177909"/>
                  </a:lnTo>
                  <a:cubicBezTo>
                    <a:pt x="137843" y="176891"/>
                    <a:pt x="136035" y="176516"/>
                    <a:pt x="134368" y="176864"/>
                  </a:cubicBezTo>
                  <a:cubicBezTo>
                    <a:pt x="132686" y="177206"/>
                    <a:pt x="131193" y="178257"/>
                    <a:pt x="130182" y="179791"/>
                  </a:cubicBezTo>
                  <a:cubicBezTo>
                    <a:pt x="128146" y="182879"/>
                    <a:pt x="128969" y="186971"/>
                    <a:pt x="132063" y="189000"/>
                  </a:cubicBezTo>
                  <a:lnTo>
                    <a:pt x="199036" y="233162"/>
                  </a:lnTo>
                  <a:cubicBezTo>
                    <a:pt x="199097" y="233202"/>
                    <a:pt x="199190" y="233121"/>
                    <a:pt x="199244" y="233162"/>
                  </a:cubicBezTo>
                  <a:cubicBezTo>
                    <a:pt x="171879" y="300436"/>
                    <a:pt x="154084" y="384285"/>
                    <a:pt x="144199" y="475308"/>
                  </a:cubicBezTo>
                  <a:cubicBezTo>
                    <a:pt x="143945" y="475241"/>
                    <a:pt x="143844" y="474933"/>
                    <a:pt x="143576" y="474893"/>
                  </a:cubicBezTo>
                  <a:lnTo>
                    <a:pt x="87694" y="466521"/>
                  </a:lnTo>
                  <a:cubicBezTo>
                    <a:pt x="84038" y="465972"/>
                    <a:pt x="80508" y="468517"/>
                    <a:pt x="79952" y="472167"/>
                  </a:cubicBezTo>
                  <a:cubicBezTo>
                    <a:pt x="79403" y="475830"/>
                    <a:pt x="81941" y="479152"/>
                    <a:pt x="85598" y="479701"/>
                  </a:cubicBezTo>
                  <a:lnTo>
                    <a:pt x="141480" y="488073"/>
                  </a:lnTo>
                  <a:cubicBezTo>
                    <a:pt x="141855" y="488133"/>
                    <a:pt x="142150" y="487872"/>
                    <a:pt x="142525" y="487865"/>
                  </a:cubicBezTo>
                  <a:cubicBezTo>
                    <a:pt x="135138" y="562466"/>
                    <a:pt x="133945" y="641742"/>
                    <a:pt x="137294" y="721017"/>
                  </a:cubicBezTo>
                  <a:cubicBezTo>
                    <a:pt x="136377" y="719819"/>
                    <a:pt x="135124" y="718881"/>
                    <a:pt x="133530" y="718506"/>
                  </a:cubicBezTo>
                  <a:lnTo>
                    <a:pt x="70951" y="703437"/>
                  </a:lnTo>
                  <a:cubicBezTo>
                    <a:pt x="67354" y="702573"/>
                    <a:pt x="63859" y="704864"/>
                    <a:pt x="62995" y="708460"/>
                  </a:cubicBezTo>
                  <a:cubicBezTo>
                    <a:pt x="62137" y="712056"/>
                    <a:pt x="64213" y="715552"/>
                    <a:pt x="67810" y="716410"/>
                  </a:cubicBezTo>
                  <a:lnTo>
                    <a:pt x="130389" y="731478"/>
                  </a:lnTo>
                  <a:cubicBezTo>
                    <a:pt x="133369" y="732188"/>
                    <a:pt x="136055" y="730480"/>
                    <a:pt x="137502" y="727922"/>
                  </a:cubicBezTo>
                  <a:cubicBezTo>
                    <a:pt x="139276" y="766364"/>
                    <a:pt x="141681" y="804740"/>
                    <a:pt x="145873" y="842613"/>
                  </a:cubicBezTo>
                  <a:lnTo>
                    <a:pt x="0" y="843865"/>
                  </a:lnTo>
                  <a:cubicBezTo>
                    <a:pt x="0" y="843872"/>
                    <a:pt x="28289" y="1284251"/>
                    <a:pt x="39346" y="1373786"/>
                  </a:cubicBezTo>
                  <a:cubicBezTo>
                    <a:pt x="43706" y="1409061"/>
                    <a:pt x="53478" y="1523979"/>
                    <a:pt x="152992" y="1523638"/>
                  </a:cubicBezTo>
                  <a:cubicBezTo>
                    <a:pt x="295376" y="1523162"/>
                    <a:pt x="476397" y="1523383"/>
                    <a:pt x="629128" y="1518200"/>
                  </a:cubicBezTo>
                  <a:cubicBezTo>
                    <a:pt x="701271" y="1515748"/>
                    <a:pt x="727531" y="1428831"/>
                    <a:pt x="734610" y="1353909"/>
                  </a:cubicBezTo>
                  <a:cubicBezTo>
                    <a:pt x="741100" y="1285208"/>
                    <a:pt x="776883" y="837168"/>
                    <a:pt x="776883" y="837168"/>
                  </a:cubicBezTo>
                  <a:lnTo>
                    <a:pt x="622638" y="838427"/>
                  </a:lnTo>
                  <a:cubicBezTo>
                    <a:pt x="625371" y="800132"/>
                    <a:pt x="626824" y="761355"/>
                    <a:pt x="627454" y="722477"/>
                  </a:cubicBezTo>
                  <a:cubicBezTo>
                    <a:pt x="628961" y="723174"/>
                    <a:pt x="630608" y="723509"/>
                    <a:pt x="632262" y="722899"/>
                  </a:cubicBezTo>
                  <a:lnTo>
                    <a:pt x="699864" y="698414"/>
                  </a:lnTo>
                  <a:cubicBezTo>
                    <a:pt x="703340" y="697148"/>
                    <a:pt x="705081" y="693311"/>
                    <a:pt x="703842" y="689828"/>
                  </a:cubicBezTo>
                  <a:cubicBezTo>
                    <a:pt x="702583" y="686352"/>
                    <a:pt x="698719" y="684383"/>
                    <a:pt x="695264" y="685642"/>
                  </a:cubicBezTo>
                  <a:lnTo>
                    <a:pt x="627661" y="710134"/>
                  </a:lnTo>
                  <a:cubicBezTo>
                    <a:pt x="627561" y="710168"/>
                    <a:pt x="627541" y="710295"/>
                    <a:pt x="627454" y="710342"/>
                  </a:cubicBezTo>
                  <a:cubicBezTo>
                    <a:pt x="628311" y="629720"/>
                    <a:pt x="624681" y="549500"/>
                    <a:pt x="615734" y="474263"/>
                  </a:cubicBezTo>
                  <a:cubicBezTo>
                    <a:pt x="617990" y="475509"/>
                    <a:pt x="620676" y="475931"/>
                    <a:pt x="622846" y="474263"/>
                  </a:cubicBezTo>
                  <a:lnTo>
                    <a:pt x="664074" y="442866"/>
                  </a:lnTo>
                  <a:cubicBezTo>
                    <a:pt x="667021" y="440636"/>
                    <a:pt x="667590" y="436390"/>
                    <a:pt x="665333" y="433450"/>
                  </a:cubicBezTo>
                  <a:cubicBezTo>
                    <a:pt x="664215" y="431977"/>
                    <a:pt x="662621" y="431153"/>
                    <a:pt x="660940" y="430939"/>
                  </a:cubicBezTo>
                  <a:cubicBezTo>
                    <a:pt x="659239" y="430704"/>
                    <a:pt x="657370" y="431079"/>
                    <a:pt x="655917" y="432198"/>
                  </a:cubicBezTo>
                  <a:lnTo>
                    <a:pt x="614682" y="463588"/>
                  </a:lnTo>
                  <a:cubicBezTo>
                    <a:pt x="614414" y="463795"/>
                    <a:pt x="614494" y="464177"/>
                    <a:pt x="614267" y="464425"/>
                  </a:cubicBezTo>
                  <a:cubicBezTo>
                    <a:pt x="601314" y="361763"/>
                    <a:pt x="578818" y="269059"/>
                    <a:pt x="544990" y="199468"/>
                  </a:cubicBezTo>
                  <a:cubicBezTo>
                    <a:pt x="546691" y="199843"/>
                    <a:pt x="548473" y="199635"/>
                    <a:pt x="550013" y="198631"/>
                  </a:cubicBezTo>
                  <a:lnTo>
                    <a:pt x="613429" y="156773"/>
                  </a:lnTo>
                  <a:cubicBezTo>
                    <a:pt x="616517" y="154737"/>
                    <a:pt x="617334" y="150645"/>
                    <a:pt x="615311" y="147564"/>
                  </a:cubicBezTo>
                  <a:cubicBezTo>
                    <a:pt x="614300" y="146017"/>
                    <a:pt x="612807" y="144979"/>
                    <a:pt x="611126" y="144631"/>
                  </a:cubicBezTo>
                  <a:cubicBezTo>
                    <a:pt x="609451" y="144282"/>
                    <a:pt x="607656" y="144664"/>
                    <a:pt x="606103" y="145675"/>
                  </a:cubicBezTo>
                  <a:lnTo>
                    <a:pt x="542479" y="187326"/>
                  </a:lnTo>
                  <a:cubicBezTo>
                    <a:pt x="541481" y="187982"/>
                    <a:pt x="541112" y="189053"/>
                    <a:pt x="540597" y="190045"/>
                  </a:cubicBezTo>
                  <a:cubicBezTo>
                    <a:pt x="502087" y="115330"/>
                    <a:pt x="449963" y="69413"/>
                    <a:pt x="382374" y="69494"/>
                  </a:cubicBezTo>
                  <a:cubicBezTo>
                    <a:pt x="382508" y="69025"/>
                    <a:pt x="382977" y="68730"/>
                    <a:pt x="383004" y="68241"/>
                  </a:cubicBezTo>
                  <a:lnTo>
                    <a:pt x="386352" y="7129"/>
                  </a:lnTo>
                  <a:cubicBezTo>
                    <a:pt x="386546" y="3432"/>
                    <a:pt x="383566" y="204"/>
                    <a:pt x="379862" y="1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8" name="Google Shape;318;p20"/>
            <p:cNvGrpSpPr/>
            <p:nvPr/>
          </p:nvGrpSpPr>
          <p:grpSpPr>
            <a:xfrm>
              <a:off x="11313589" y="2510433"/>
              <a:ext cx="776896" cy="1517011"/>
              <a:chOff x="5683514" y="2662658"/>
              <a:chExt cx="776896" cy="1517011"/>
            </a:xfrm>
          </p:grpSpPr>
          <p:sp>
            <p:nvSpPr>
              <p:cNvPr id="319" name="Google Shape;319;p20"/>
              <p:cNvSpPr/>
              <p:nvPr/>
            </p:nvSpPr>
            <p:spPr>
              <a:xfrm>
                <a:off x="5818346" y="2725328"/>
                <a:ext cx="493109" cy="1304389"/>
              </a:xfrm>
              <a:custGeom>
                <a:rect b="b" l="l" r="r" t="t"/>
                <a:pathLst>
                  <a:path extrusionOk="0" h="1304389" w="493109">
                    <a:moveTo>
                      <a:pt x="283011" y="1304389"/>
                    </a:moveTo>
                    <a:cubicBezTo>
                      <a:pt x="-47553" y="1302869"/>
                      <a:pt x="-123701" y="7383"/>
                      <a:pt x="244703" y="30"/>
                    </a:cubicBezTo>
                    <a:cubicBezTo>
                      <a:pt x="607949" y="-7217"/>
                      <a:pt x="530481" y="1305528"/>
                      <a:pt x="283011" y="130438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6059767" y="2662658"/>
                <a:ext cx="3288" cy="61320"/>
              </a:xfrm>
              <a:custGeom>
                <a:rect b="b" l="l" r="r" t="t"/>
                <a:pathLst>
                  <a:path extrusionOk="0" h="61320" w="3288">
                    <a:moveTo>
                      <a:pt x="0" y="61320"/>
                    </a:moveTo>
                    <a:lnTo>
                      <a:pt x="328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6229717" y="2807199"/>
                <a:ext cx="63509" cy="41744"/>
              </a:xfrm>
              <a:custGeom>
                <a:rect b="b" l="l" r="r" t="t"/>
                <a:pathLst>
                  <a:path extrusionOk="0" h="41744" w="63509">
                    <a:moveTo>
                      <a:pt x="0" y="41744"/>
                    </a:moveTo>
                    <a:lnTo>
                      <a:pt x="6351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5819181" y="2839412"/>
                <a:ext cx="67012" cy="44188"/>
              </a:xfrm>
              <a:custGeom>
                <a:rect b="b" l="l" r="r" t="t"/>
                <a:pathLst>
                  <a:path extrusionOk="0" h="44188" w="67012">
                    <a:moveTo>
                      <a:pt x="67013" y="4418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6302181" y="3093547"/>
                <a:ext cx="41355" cy="31396"/>
              </a:xfrm>
              <a:custGeom>
                <a:rect b="b" l="l" r="r" t="t"/>
                <a:pathLst>
                  <a:path extrusionOk="0" h="31396" w="41355">
                    <a:moveTo>
                      <a:pt x="0" y="31397"/>
                    </a:moveTo>
                    <a:lnTo>
                      <a:pt x="4135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5770097" y="3129069"/>
                <a:ext cx="55881" cy="8398"/>
              </a:xfrm>
              <a:custGeom>
                <a:rect b="b" l="l" r="r" t="t"/>
                <a:pathLst>
                  <a:path extrusionOk="0" h="8398" w="55881">
                    <a:moveTo>
                      <a:pt x="55882" y="839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5752945" y="3365971"/>
                <a:ext cx="62552" cy="14941"/>
              </a:xfrm>
              <a:custGeom>
                <a:rect b="b" l="l" r="r" t="t"/>
                <a:pathLst>
                  <a:path extrusionOk="0" h="14941" w="62552">
                    <a:moveTo>
                      <a:pt x="62553" y="14942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6313513" y="3348023"/>
                <a:ext cx="67501" cy="24478"/>
              </a:xfrm>
              <a:custGeom>
                <a:rect b="b" l="l" r="r" t="t"/>
                <a:pathLst>
                  <a:path extrusionOk="0" h="24478" w="67501">
                    <a:moveTo>
                      <a:pt x="0" y="24478"/>
                    </a:moveTo>
                    <a:lnTo>
                      <a:pt x="6750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6051455" y="2885021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6049855" y="3051528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6045595" y="3205525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6044376" y="3386304"/>
                <a:ext cx="1198" cy="51508"/>
              </a:xfrm>
              <a:custGeom>
                <a:rect b="b" l="l" r="r" t="t"/>
                <a:pathLst>
                  <a:path extrusionOk="0" h="51508" w="1198">
                    <a:moveTo>
                      <a:pt x="1199" y="0"/>
                    </a:moveTo>
                    <a:lnTo>
                      <a:pt x="0" y="51509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5683514" y="3493119"/>
                <a:ext cx="776896" cy="686550"/>
              </a:xfrm>
              <a:custGeom>
                <a:rect b="b" l="l" r="r" t="t"/>
                <a:pathLst>
                  <a:path extrusionOk="0" h="686550" w="776896">
                    <a:moveTo>
                      <a:pt x="0" y="6771"/>
                    </a:moveTo>
                    <a:lnTo>
                      <a:pt x="776896" y="0"/>
                    </a:lnTo>
                    <a:cubicBezTo>
                      <a:pt x="776896" y="0"/>
                      <a:pt x="741146" y="448188"/>
                      <a:pt x="734657" y="516882"/>
                    </a:cubicBezTo>
                    <a:cubicBezTo>
                      <a:pt x="727578" y="591811"/>
                      <a:pt x="701197" y="678587"/>
                      <a:pt x="629054" y="681038"/>
                    </a:cubicBezTo>
                    <a:cubicBezTo>
                      <a:pt x="476316" y="686222"/>
                      <a:pt x="295296" y="686068"/>
                      <a:pt x="152912" y="686550"/>
                    </a:cubicBezTo>
                    <a:cubicBezTo>
                      <a:pt x="53397" y="686885"/>
                      <a:pt x="43680" y="571927"/>
                      <a:pt x="39326" y="536652"/>
                    </a:cubicBezTo>
                    <a:cubicBezTo>
                      <a:pt x="28263" y="447116"/>
                      <a:pt x="0" y="6771"/>
                      <a:pt x="0" y="6771"/>
                    </a:cubicBez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2" name="Google Shape;332;p20"/>
            <p:cNvSpPr/>
            <p:nvPr/>
          </p:nvSpPr>
          <p:spPr>
            <a:xfrm>
              <a:off x="11313589" y="3340894"/>
              <a:ext cx="776896" cy="686550"/>
            </a:xfrm>
            <a:custGeom>
              <a:rect b="b" l="l" r="r" t="t"/>
              <a:pathLst>
                <a:path extrusionOk="0" h="686550" w="776896">
                  <a:moveTo>
                    <a:pt x="0" y="6771"/>
                  </a:moveTo>
                  <a:lnTo>
                    <a:pt x="776896" y="0"/>
                  </a:lnTo>
                  <a:cubicBezTo>
                    <a:pt x="776896" y="0"/>
                    <a:pt x="741146" y="448188"/>
                    <a:pt x="734657" y="516882"/>
                  </a:cubicBezTo>
                  <a:cubicBezTo>
                    <a:pt x="727578" y="591811"/>
                    <a:pt x="701197" y="678587"/>
                    <a:pt x="629054" y="681038"/>
                  </a:cubicBezTo>
                  <a:cubicBezTo>
                    <a:pt x="476316" y="686222"/>
                    <a:pt x="295296" y="686068"/>
                    <a:pt x="152912" y="686550"/>
                  </a:cubicBezTo>
                  <a:cubicBezTo>
                    <a:pt x="53397" y="686885"/>
                    <a:pt x="43680" y="571927"/>
                    <a:pt x="39326" y="536652"/>
                  </a:cubicBezTo>
                  <a:cubicBezTo>
                    <a:pt x="28263" y="447116"/>
                    <a:pt x="0" y="6771"/>
                    <a:pt x="0" y="6771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3" name="Google Shape;333;p20"/>
            <p:cNvGrpSpPr/>
            <p:nvPr/>
          </p:nvGrpSpPr>
          <p:grpSpPr>
            <a:xfrm>
              <a:off x="11504138" y="3569088"/>
              <a:ext cx="395796" cy="114103"/>
              <a:chOff x="1258931" y="4140278"/>
              <a:chExt cx="395796" cy="114103"/>
            </a:xfrm>
          </p:grpSpPr>
          <p:sp>
            <p:nvSpPr>
              <p:cNvPr id="334" name="Google Shape;334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9" name="Google Shape;339;p20"/>
          <p:cNvGrpSpPr/>
          <p:nvPr/>
        </p:nvGrpSpPr>
        <p:grpSpPr>
          <a:xfrm>
            <a:off x="11012478" y="5469313"/>
            <a:ext cx="937635" cy="1115040"/>
            <a:chOff x="10991428" y="5455263"/>
            <a:chExt cx="937635" cy="1115040"/>
          </a:xfrm>
        </p:grpSpPr>
        <p:sp>
          <p:nvSpPr>
            <p:cNvPr id="340" name="Google Shape;340;p20"/>
            <p:cNvSpPr/>
            <p:nvPr/>
          </p:nvSpPr>
          <p:spPr>
            <a:xfrm>
              <a:off x="11000617" y="5455263"/>
              <a:ext cx="928447" cy="1106722"/>
            </a:xfrm>
            <a:custGeom>
              <a:rect b="b" l="l" r="r" t="t"/>
              <a:pathLst>
                <a:path extrusionOk="0" h="1106722" w="928447">
                  <a:moveTo>
                    <a:pt x="458133" y="0"/>
                  </a:moveTo>
                  <a:cubicBezTo>
                    <a:pt x="458133" y="0"/>
                    <a:pt x="378831" y="51864"/>
                    <a:pt x="340302" y="186057"/>
                  </a:cubicBezTo>
                  <a:cubicBezTo>
                    <a:pt x="267603" y="120450"/>
                    <a:pt x="189178" y="104089"/>
                    <a:pt x="195266" y="100044"/>
                  </a:cubicBezTo>
                  <a:cubicBezTo>
                    <a:pt x="195266" y="100044"/>
                    <a:pt x="123357" y="192272"/>
                    <a:pt x="115528" y="313097"/>
                  </a:cubicBezTo>
                  <a:cubicBezTo>
                    <a:pt x="61374" y="293514"/>
                    <a:pt x="20929" y="291123"/>
                    <a:pt x="20929" y="291123"/>
                  </a:cubicBezTo>
                  <a:cubicBezTo>
                    <a:pt x="20929" y="291123"/>
                    <a:pt x="-25999" y="434585"/>
                    <a:pt x="49392" y="560688"/>
                  </a:cubicBezTo>
                  <a:cubicBezTo>
                    <a:pt x="70630" y="596218"/>
                    <a:pt x="99890" y="627641"/>
                    <a:pt x="131642" y="655702"/>
                  </a:cubicBezTo>
                  <a:lnTo>
                    <a:pt x="0" y="660103"/>
                  </a:lnTo>
                  <a:cubicBezTo>
                    <a:pt x="0" y="660103"/>
                    <a:pt x="26394" y="821728"/>
                    <a:pt x="44369" y="890107"/>
                  </a:cubicBezTo>
                  <a:cubicBezTo>
                    <a:pt x="62345" y="958492"/>
                    <a:pt x="125781" y="1106723"/>
                    <a:pt x="125781" y="1106723"/>
                  </a:cubicBezTo>
                  <a:lnTo>
                    <a:pt x="810162" y="1097099"/>
                  </a:lnTo>
                  <a:cubicBezTo>
                    <a:pt x="810162" y="1097099"/>
                    <a:pt x="863820" y="933049"/>
                    <a:pt x="885292" y="856413"/>
                  </a:cubicBezTo>
                  <a:cubicBezTo>
                    <a:pt x="906763" y="779783"/>
                    <a:pt x="917104" y="629543"/>
                    <a:pt x="917104" y="629543"/>
                  </a:cubicBezTo>
                  <a:lnTo>
                    <a:pt x="805762" y="633314"/>
                  </a:lnTo>
                  <a:cubicBezTo>
                    <a:pt x="828640" y="615445"/>
                    <a:pt x="850084" y="595909"/>
                    <a:pt x="866666" y="573246"/>
                  </a:cubicBezTo>
                  <a:cubicBezTo>
                    <a:pt x="952633" y="455776"/>
                    <a:pt x="923801" y="272498"/>
                    <a:pt x="923801" y="272498"/>
                  </a:cubicBezTo>
                  <a:cubicBezTo>
                    <a:pt x="923801" y="272498"/>
                    <a:pt x="861550" y="274969"/>
                    <a:pt x="793204" y="301169"/>
                  </a:cubicBezTo>
                  <a:cubicBezTo>
                    <a:pt x="778296" y="186278"/>
                    <a:pt x="701961" y="105067"/>
                    <a:pt x="701954" y="105067"/>
                  </a:cubicBezTo>
                  <a:cubicBezTo>
                    <a:pt x="701954" y="105067"/>
                    <a:pt x="650512" y="130235"/>
                    <a:pt x="600450" y="186057"/>
                  </a:cubicBezTo>
                  <a:cubicBezTo>
                    <a:pt x="552190" y="27003"/>
                    <a:pt x="458133" y="0"/>
                    <a:pt x="458133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0"/>
            <p:cNvSpPr/>
            <p:nvPr/>
          </p:nvSpPr>
          <p:spPr>
            <a:xfrm>
              <a:off x="11311136" y="5463540"/>
              <a:ext cx="307417" cy="737549"/>
            </a:xfrm>
            <a:custGeom>
              <a:rect b="b" l="l" r="r" t="t"/>
              <a:pathLst>
                <a:path extrusionOk="0" h="737549" w="307417">
                  <a:moveTo>
                    <a:pt x="154439" y="737550"/>
                  </a:moveTo>
                  <a:lnTo>
                    <a:pt x="137441" y="724256"/>
                  </a:lnTo>
                  <a:cubicBezTo>
                    <a:pt x="137441" y="724256"/>
                    <a:pt x="468" y="449587"/>
                    <a:pt x="6" y="343583"/>
                  </a:cubicBezTo>
                  <a:cubicBezTo>
                    <a:pt x="-1079" y="90534"/>
                    <a:pt x="138533" y="0"/>
                    <a:pt x="138533" y="0"/>
                  </a:cubicBezTo>
                  <a:cubicBezTo>
                    <a:pt x="138533" y="0"/>
                    <a:pt x="284580" y="37826"/>
                    <a:pt x="306507" y="322862"/>
                  </a:cubicBezTo>
                  <a:cubicBezTo>
                    <a:pt x="320685" y="507198"/>
                    <a:pt x="164712" y="722073"/>
                    <a:pt x="164712" y="722073"/>
                  </a:cubicBezTo>
                  <a:lnTo>
                    <a:pt x="154439" y="737550"/>
                  </a:lnTo>
                  <a:close/>
                </a:path>
              </a:pathLst>
            </a:custGeom>
            <a:solidFill>
              <a:schemeClr val="accent5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0"/>
            <p:cNvSpPr/>
            <p:nvPr/>
          </p:nvSpPr>
          <p:spPr>
            <a:xfrm>
              <a:off x="11499666" y="5568614"/>
              <a:ext cx="287896" cy="585562"/>
            </a:xfrm>
            <a:custGeom>
              <a:rect b="b" l="l" r="r" t="t"/>
              <a:pathLst>
                <a:path extrusionOk="0" h="585562" w="287896">
                  <a:moveTo>
                    <a:pt x="75335" y="585562"/>
                  </a:moveTo>
                  <a:cubicBezTo>
                    <a:pt x="75335" y="585562"/>
                    <a:pt x="-19310" y="410984"/>
                    <a:pt x="3567" y="266437"/>
                  </a:cubicBezTo>
                  <a:cubicBezTo>
                    <a:pt x="33852" y="75090"/>
                    <a:pt x="193783" y="0"/>
                    <a:pt x="193783" y="0"/>
                  </a:cubicBezTo>
                  <a:cubicBezTo>
                    <a:pt x="193783" y="0"/>
                    <a:pt x="298421" y="110592"/>
                    <a:pt x="287029" y="256499"/>
                  </a:cubicBezTo>
                  <a:cubicBezTo>
                    <a:pt x="266649" y="517471"/>
                    <a:pt x="75335" y="585562"/>
                    <a:pt x="75335" y="585562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0"/>
            <p:cNvSpPr/>
            <p:nvPr/>
          </p:nvSpPr>
          <p:spPr>
            <a:xfrm>
              <a:off x="11105176" y="5563732"/>
              <a:ext cx="342097" cy="648904"/>
            </a:xfrm>
            <a:custGeom>
              <a:rect b="b" l="l" r="r" t="t"/>
              <a:pathLst>
                <a:path extrusionOk="0" h="648904" w="342097">
                  <a:moveTo>
                    <a:pt x="81658" y="0"/>
                  </a:moveTo>
                  <a:cubicBezTo>
                    <a:pt x="81658" y="0"/>
                    <a:pt x="-30173" y="139933"/>
                    <a:pt x="7907" y="302160"/>
                  </a:cubicBezTo>
                  <a:cubicBezTo>
                    <a:pt x="45988" y="464382"/>
                    <a:pt x="233980" y="648905"/>
                    <a:pt x="233980" y="648905"/>
                  </a:cubicBezTo>
                  <a:cubicBezTo>
                    <a:pt x="233980" y="648905"/>
                    <a:pt x="363418" y="468018"/>
                    <a:pt x="339041" y="303172"/>
                  </a:cubicBezTo>
                  <a:cubicBezTo>
                    <a:pt x="300839" y="44764"/>
                    <a:pt x="71411" y="6818"/>
                    <a:pt x="81658" y="0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0"/>
            <p:cNvSpPr/>
            <p:nvPr/>
          </p:nvSpPr>
          <p:spPr>
            <a:xfrm>
              <a:off x="10998034" y="5754791"/>
              <a:ext cx="367401" cy="507652"/>
            </a:xfrm>
            <a:custGeom>
              <a:rect b="b" l="l" r="r" t="t"/>
              <a:pathLst>
                <a:path extrusionOk="0" h="507652" w="367401">
                  <a:moveTo>
                    <a:pt x="364583" y="507653"/>
                  </a:moveTo>
                  <a:cubicBezTo>
                    <a:pt x="364583" y="507653"/>
                    <a:pt x="133896" y="421633"/>
                    <a:pt x="42900" y="269431"/>
                  </a:cubicBezTo>
                  <a:cubicBezTo>
                    <a:pt x="-32491" y="143321"/>
                    <a:pt x="14424" y="0"/>
                    <a:pt x="14424" y="0"/>
                  </a:cubicBezTo>
                  <a:cubicBezTo>
                    <a:pt x="14424" y="0"/>
                    <a:pt x="181179" y="8874"/>
                    <a:pt x="292588" y="155685"/>
                  </a:cubicBezTo>
                  <a:cubicBezTo>
                    <a:pt x="389256" y="283067"/>
                    <a:pt x="364583" y="507653"/>
                    <a:pt x="364583" y="507653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0"/>
            <p:cNvSpPr/>
            <p:nvPr/>
          </p:nvSpPr>
          <p:spPr>
            <a:xfrm>
              <a:off x="11571384" y="5736193"/>
              <a:ext cx="348540" cy="469866"/>
            </a:xfrm>
            <a:custGeom>
              <a:rect b="b" l="l" r="r" t="t"/>
              <a:pathLst>
                <a:path extrusionOk="0" h="469866" w="348540">
                  <a:moveTo>
                    <a:pt x="14" y="469867"/>
                  </a:moveTo>
                  <a:cubicBezTo>
                    <a:pt x="14" y="469867"/>
                    <a:pt x="-3087" y="239863"/>
                    <a:pt x="82873" y="122399"/>
                  </a:cubicBezTo>
                  <a:cubicBezTo>
                    <a:pt x="168839" y="4936"/>
                    <a:pt x="343872" y="0"/>
                    <a:pt x="343872" y="0"/>
                  </a:cubicBezTo>
                  <a:cubicBezTo>
                    <a:pt x="343872" y="0"/>
                    <a:pt x="372764" y="183264"/>
                    <a:pt x="286805" y="300734"/>
                  </a:cubicBezTo>
                  <a:cubicBezTo>
                    <a:pt x="200838" y="418197"/>
                    <a:pt x="14" y="469867"/>
                    <a:pt x="14" y="469867"/>
                  </a:cubicBezTo>
                  <a:close/>
                </a:path>
              </a:pathLst>
            </a:custGeom>
            <a:solidFill>
              <a:schemeClr val="accent4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0"/>
            <p:cNvSpPr/>
            <p:nvPr/>
          </p:nvSpPr>
          <p:spPr>
            <a:xfrm>
              <a:off x="11287965" y="5686432"/>
              <a:ext cx="348154" cy="707472"/>
            </a:xfrm>
            <a:custGeom>
              <a:rect b="b" l="l" r="r" t="t"/>
              <a:pathLst>
                <a:path extrusionOk="0" h="707472" w="348154">
                  <a:moveTo>
                    <a:pt x="174602" y="707472"/>
                  </a:moveTo>
                  <a:cubicBezTo>
                    <a:pt x="174602" y="707472"/>
                    <a:pt x="9394" y="554005"/>
                    <a:pt x="192" y="321241"/>
                  </a:cubicBezTo>
                  <a:cubicBezTo>
                    <a:pt x="-6405" y="154466"/>
                    <a:pt x="159078" y="0"/>
                    <a:pt x="159078" y="0"/>
                  </a:cubicBezTo>
                  <a:cubicBezTo>
                    <a:pt x="159078" y="0"/>
                    <a:pt x="336643" y="165027"/>
                    <a:pt x="347204" y="331602"/>
                  </a:cubicBezTo>
                  <a:cubicBezTo>
                    <a:pt x="363090" y="582100"/>
                    <a:pt x="174602" y="707472"/>
                    <a:pt x="174602" y="707472"/>
                  </a:cubicBezTo>
                  <a:close/>
                </a:path>
              </a:pathLst>
            </a:custGeom>
            <a:solidFill>
              <a:schemeClr val="accent6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0"/>
            <p:cNvSpPr/>
            <p:nvPr/>
          </p:nvSpPr>
          <p:spPr>
            <a:xfrm>
              <a:off x="10991428" y="6093157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10996378" y="6078870"/>
              <a:ext cx="917143" cy="477146"/>
            </a:xfrm>
            <a:custGeom>
              <a:rect b="b" l="l" r="r" t="t"/>
              <a:pathLst>
                <a:path extrusionOk="0" h="477146" w="917143">
                  <a:moveTo>
                    <a:pt x="0" y="30654"/>
                  </a:moveTo>
                  <a:lnTo>
                    <a:pt x="917143" y="0"/>
                  </a:lnTo>
                  <a:cubicBezTo>
                    <a:pt x="917143" y="0"/>
                    <a:pt x="906803" y="150180"/>
                    <a:pt x="885331" y="226816"/>
                  </a:cubicBezTo>
                  <a:cubicBezTo>
                    <a:pt x="863860" y="303447"/>
                    <a:pt x="810222" y="467463"/>
                    <a:pt x="810222" y="467463"/>
                  </a:cubicBezTo>
                  <a:lnTo>
                    <a:pt x="125768" y="477147"/>
                  </a:lnTo>
                  <a:cubicBezTo>
                    <a:pt x="125768" y="477147"/>
                    <a:pt x="62325" y="328870"/>
                    <a:pt x="44343" y="260490"/>
                  </a:cubicBezTo>
                  <a:cubicBezTo>
                    <a:pt x="26367" y="192105"/>
                    <a:pt x="0" y="30654"/>
                    <a:pt x="0" y="30654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9" name="Google Shape;349;p20"/>
            <p:cNvGrpSpPr/>
            <p:nvPr/>
          </p:nvGrpSpPr>
          <p:grpSpPr>
            <a:xfrm>
              <a:off x="11257776" y="6260388"/>
              <a:ext cx="395796" cy="114103"/>
              <a:chOff x="1258931" y="4140278"/>
              <a:chExt cx="395796" cy="114103"/>
            </a:xfrm>
          </p:grpSpPr>
          <p:sp>
            <p:nvSpPr>
              <p:cNvPr id="350" name="Google Shape;350;p20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55" name="Google Shape;355;p20"/>
          <p:cNvSpPr/>
          <p:nvPr/>
        </p:nvSpPr>
        <p:spPr>
          <a:xfrm rot="5400000">
            <a:off x="11721873" y="4296089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 rot="8517177">
            <a:off x="11295172" y="4030144"/>
            <a:ext cx="422937" cy="39680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7" name="Google Shape;357;p20"/>
          <p:cNvGrpSpPr/>
          <p:nvPr/>
        </p:nvGrpSpPr>
        <p:grpSpPr>
          <a:xfrm rot="6305884">
            <a:off x="10860902" y="1171167"/>
            <a:ext cx="970373" cy="754781"/>
            <a:chOff x="6294878" y="3041786"/>
            <a:chExt cx="137914" cy="107271"/>
          </a:xfrm>
        </p:grpSpPr>
        <p:sp>
          <p:nvSpPr>
            <p:cNvPr id="358" name="Google Shape;358;p20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1" name="Google Shape;361;p20"/>
          <p:cNvGrpSpPr/>
          <p:nvPr/>
        </p:nvGrpSpPr>
        <p:grpSpPr>
          <a:xfrm rot="4419053">
            <a:off x="600687" y="2701908"/>
            <a:ext cx="913252" cy="759627"/>
            <a:chOff x="7789309" y="5569038"/>
            <a:chExt cx="913218" cy="759599"/>
          </a:xfrm>
        </p:grpSpPr>
        <p:sp>
          <p:nvSpPr>
            <p:cNvPr id="362" name="Google Shape;362;p20"/>
            <p:cNvSpPr/>
            <p:nvPr/>
          </p:nvSpPr>
          <p:spPr>
            <a:xfrm rot="6413118">
              <a:off x="7968277" y="5555926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0"/>
            <p:cNvSpPr/>
            <p:nvPr/>
          </p:nvSpPr>
          <p:spPr>
            <a:xfrm rot="6413118">
              <a:off x="7968277" y="5555938"/>
              <a:ext cx="555282" cy="785810"/>
            </a:xfrm>
            <a:custGeom>
              <a:rect b="b" l="l" r="r" t="t"/>
              <a:pathLst>
                <a:path extrusionOk="0" h="159055" w="112394">
                  <a:moveTo>
                    <a:pt x="68345" y="765"/>
                  </a:moveTo>
                  <a:cubicBezTo>
                    <a:pt x="69877" y="-4677"/>
                    <a:pt x="112032" y="20623"/>
                    <a:pt x="112344" y="22937"/>
                  </a:cubicBezTo>
                  <a:cubicBezTo>
                    <a:pt x="113627" y="31974"/>
                    <a:pt x="89672" y="55929"/>
                    <a:pt x="84293" y="64466"/>
                  </a:cubicBezTo>
                  <a:cubicBezTo>
                    <a:pt x="83512" y="65717"/>
                    <a:pt x="64217" y="92705"/>
                    <a:pt x="64842" y="91955"/>
                  </a:cubicBezTo>
                  <a:cubicBezTo>
                    <a:pt x="65499" y="91173"/>
                    <a:pt x="99961" y="109404"/>
                    <a:pt x="99242" y="113189"/>
                  </a:cubicBezTo>
                  <a:cubicBezTo>
                    <a:pt x="99022" y="114314"/>
                    <a:pt x="91486" y="118192"/>
                    <a:pt x="90454" y="118849"/>
                  </a:cubicBezTo>
                  <a:cubicBezTo>
                    <a:pt x="83605" y="123196"/>
                    <a:pt x="9428" y="158690"/>
                    <a:pt x="3580" y="158690"/>
                  </a:cubicBezTo>
                  <a:cubicBezTo>
                    <a:pt x="2860" y="158690"/>
                    <a:pt x="2110" y="159221"/>
                    <a:pt x="1422" y="159002"/>
                  </a:cubicBezTo>
                  <a:cubicBezTo>
                    <a:pt x="422" y="158658"/>
                    <a:pt x="46" y="144774"/>
                    <a:pt x="15" y="143710"/>
                  </a:cubicBezTo>
                  <a:cubicBezTo>
                    <a:pt x="-267" y="136830"/>
                    <a:pt x="3518" y="54709"/>
                    <a:pt x="5988" y="53021"/>
                  </a:cubicBezTo>
                  <a:cubicBezTo>
                    <a:pt x="11179" y="49425"/>
                    <a:pt x="31193" y="72566"/>
                    <a:pt x="37229" y="72910"/>
                  </a:cubicBezTo>
                  <a:cubicBezTo>
                    <a:pt x="39293" y="73035"/>
                    <a:pt x="41138" y="65905"/>
                    <a:pt x="41576" y="64560"/>
                  </a:cubicBezTo>
                  <a:cubicBezTo>
                    <a:pt x="49018" y="42420"/>
                    <a:pt x="62278" y="22280"/>
                    <a:pt x="68345" y="76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4250" lIns="228575" spcFirstLastPara="1" rIns="228575" wrap="square" tIns="11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1"/>
          <p:cNvSpPr txBox="1"/>
          <p:nvPr/>
        </p:nvSpPr>
        <p:spPr>
          <a:xfrm>
            <a:off x="415650" y="3170792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Insert District Video Here:</a:t>
            </a:r>
            <a:endParaRPr sz="450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22"/>
          <p:cNvSpPr/>
          <p:nvPr/>
        </p:nvSpPr>
        <p:spPr>
          <a:xfrm>
            <a:off x="11452427" y="5691274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2"/>
          <p:cNvSpPr/>
          <p:nvPr/>
        </p:nvSpPr>
        <p:spPr>
          <a:xfrm rot="3120711">
            <a:off x="11103387" y="6101689"/>
            <a:ext cx="578774" cy="543009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50" lIns="228575" spcFirstLastPara="1" rIns="228575" wrap="square" tIns="11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5" name="Google Shape;375;p22"/>
          <p:cNvCxnSpPr/>
          <p:nvPr/>
        </p:nvCxnSpPr>
        <p:spPr>
          <a:xfrm flipH="1">
            <a:off x="3831975" y="1742275"/>
            <a:ext cx="15300" cy="495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22"/>
          <p:cNvCxnSpPr/>
          <p:nvPr/>
        </p:nvCxnSpPr>
        <p:spPr>
          <a:xfrm flipH="1">
            <a:off x="8159125" y="1912975"/>
            <a:ext cx="31800" cy="478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" name="Google Shape;377;p22"/>
          <p:cNvSpPr txBox="1"/>
          <p:nvPr>
            <p:ph idx="4294967295" type="body"/>
          </p:nvPr>
        </p:nvSpPr>
        <p:spPr>
          <a:xfrm>
            <a:off x="291075" y="1467475"/>
            <a:ext cx="1964700" cy="70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600"/>
              <a:t>Looks Like</a:t>
            </a:r>
            <a:endParaRPr b="1" sz="2600"/>
          </a:p>
        </p:txBody>
      </p:sp>
      <p:sp>
        <p:nvSpPr>
          <p:cNvPr id="378" name="Google Shape;378;p22"/>
          <p:cNvSpPr txBox="1"/>
          <p:nvPr>
            <p:ph idx="4294967295" type="body"/>
          </p:nvPr>
        </p:nvSpPr>
        <p:spPr>
          <a:xfrm>
            <a:off x="4027100" y="1467475"/>
            <a:ext cx="2248200" cy="70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600"/>
              <a:t>Sounds </a:t>
            </a:r>
            <a:r>
              <a:rPr b="1" lang="en" sz="2600"/>
              <a:t>Like</a:t>
            </a:r>
            <a:endParaRPr b="1" sz="2600"/>
          </a:p>
        </p:txBody>
      </p:sp>
      <p:sp>
        <p:nvSpPr>
          <p:cNvPr id="379" name="Google Shape;379;p22"/>
          <p:cNvSpPr txBox="1"/>
          <p:nvPr>
            <p:ph idx="4294967295" type="body"/>
          </p:nvPr>
        </p:nvSpPr>
        <p:spPr>
          <a:xfrm>
            <a:off x="8621425" y="1390950"/>
            <a:ext cx="2248200" cy="70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600"/>
              <a:t>Feels</a:t>
            </a:r>
            <a:r>
              <a:rPr b="1" lang="en" sz="2600"/>
              <a:t> Like</a:t>
            </a:r>
            <a:endParaRPr b="1" sz="2600"/>
          </a:p>
        </p:txBody>
      </p:sp>
      <p:pic>
        <p:nvPicPr>
          <p:cNvPr id="380" name="Google Shape;38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300" y="1314462"/>
            <a:ext cx="1386644" cy="86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625" y="1290089"/>
            <a:ext cx="2368776" cy="103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00775" y="1102912"/>
            <a:ext cx="1284100" cy="12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2"/>
          <p:cNvSpPr txBox="1"/>
          <p:nvPr>
            <p:ph idx="4294967295" type="body"/>
          </p:nvPr>
        </p:nvSpPr>
        <p:spPr>
          <a:xfrm>
            <a:off x="625225" y="3849363"/>
            <a:ext cx="2468700" cy="543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Waiting your turn</a:t>
            </a:r>
            <a:endParaRPr sz="2000"/>
          </a:p>
        </p:txBody>
      </p:sp>
      <p:sp>
        <p:nvSpPr>
          <p:cNvPr id="384" name="Google Shape;384;p22"/>
          <p:cNvSpPr txBox="1"/>
          <p:nvPr>
            <p:ph idx="4294967295" type="body"/>
          </p:nvPr>
        </p:nvSpPr>
        <p:spPr>
          <a:xfrm>
            <a:off x="563875" y="2740625"/>
            <a:ext cx="2808300" cy="543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Eyes on the speaker</a:t>
            </a:r>
            <a:endParaRPr sz="2000"/>
          </a:p>
        </p:txBody>
      </p:sp>
      <p:sp>
        <p:nvSpPr>
          <p:cNvPr id="385" name="Google Shape;385;p22"/>
          <p:cNvSpPr txBox="1"/>
          <p:nvPr>
            <p:ph idx="4294967295" type="body"/>
          </p:nvPr>
        </p:nvSpPr>
        <p:spPr>
          <a:xfrm>
            <a:off x="625225" y="4958125"/>
            <a:ext cx="2808300" cy="543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Following directions</a:t>
            </a:r>
            <a:endParaRPr sz="2000"/>
          </a:p>
        </p:txBody>
      </p:sp>
      <p:sp>
        <p:nvSpPr>
          <p:cNvPr id="386" name="Google Shape;386;p22"/>
          <p:cNvSpPr txBox="1"/>
          <p:nvPr>
            <p:ph idx="4294967295" type="body"/>
          </p:nvPr>
        </p:nvSpPr>
        <p:spPr>
          <a:xfrm>
            <a:off x="4553750" y="2807763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Calm voices</a:t>
            </a:r>
            <a:endParaRPr sz="2000"/>
          </a:p>
        </p:txBody>
      </p:sp>
      <p:sp>
        <p:nvSpPr>
          <p:cNvPr id="387" name="Google Shape;387;p22"/>
          <p:cNvSpPr txBox="1"/>
          <p:nvPr>
            <p:ph idx="4294967295" type="body"/>
          </p:nvPr>
        </p:nvSpPr>
        <p:spPr>
          <a:xfrm>
            <a:off x="4476875" y="3802438"/>
            <a:ext cx="2891400" cy="5436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Using your manners</a:t>
            </a:r>
            <a:endParaRPr sz="2000"/>
          </a:p>
        </p:txBody>
      </p:sp>
      <p:sp>
        <p:nvSpPr>
          <p:cNvPr id="388" name="Google Shape;388;p22"/>
          <p:cNvSpPr txBox="1"/>
          <p:nvPr>
            <p:ph idx="4294967295" type="body"/>
          </p:nvPr>
        </p:nvSpPr>
        <p:spPr>
          <a:xfrm>
            <a:off x="4476875" y="4973875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Kind words</a:t>
            </a:r>
            <a:endParaRPr sz="2000"/>
          </a:p>
        </p:txBody>
      </p:sp>
      <p:sp>
        <p:nvSpPr>
          <p:cNvPr id="389" name="Google Shape;389;p22"/>
          <p:cNvSpPr txBox="1"/>
          <p:nvPr>
            <p:ph idx="4294967295" type="body"/>
          </p:nvPr>
        </p:nvSpPr>
        <p:spPr>
          <a:xfrm>
            <a:off x="8904925" y="2807775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Trust</a:t>
            </a:r>
            <a:endParaRPr sz="2000"/>
          </a:p>
        </p:txBody>
      </p:sp>
      <p:sp>
        <p:nvSpPr>
          <p:cNvPr id="390" name="Google Shape;390;p22"/>
          <p:cNvSpPr txBox="1"/>
          <p:nvPr>
            <p:ph type="title"/>
          </p:nvPr>
        </p:nvSpPr>
        <p:spPr>
          <a:xfrm rot="-120735">
            <a:off x="4246259" y="182250"/>
            <a:ext cx="3699481" cy="906858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/>
              <a:t>Respect</a:t>
            </a:r>
            <a:endParaRPr sz="6700"/>
          </a:p>
        </p:txBody>
      </p:sp>
      <p:sp>
        <p:nvSpPr>
          <p:cNvPr id="391" name="Google Shape;391;p22"/>
          <p:cNvSpPr txBox="1"/>
          <p:nvPr>
            <p:ph idx="4294967295" type="body"/>
          </p:nvPr>
        </p:nvSpPr>
        <p:spPr>
          <a:xfrm>
            <a:off x="8904925" y="3818200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Cared for</a:t>
            </a:r>
            <a:endParaRPr sz="2000"/>
          </a:p>
        </p:txBody>
      </p:sp>
      <p:sp>
        <p:nvSpPr>
          <p:cNvPr id="392" name="Google Shape;392;p22"/>
          <p:cNvSpPr txBox="1"/>
          <p:nvPr>
            <p:ph idx="4294967295" type="body"/>
          </p:nvPr>
        </p:nvSpPr>
        <p:spPr>
          <a:xfrm>
            <a:off x="8904925" y="4828625"/>
            <a:ext cx="1964700" cy="5121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2000"/>
              <a:t>Safe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/>
          <p:nvPr/>
        </p:nvSpPr>
        <p:spPr>
          <a:xfrm>
            <a:off x="260850" y="741225"/>
            <a:ext cx="11582100" cy="5612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3"/>
          <p:cNvSpPr/>
          <p:nvPr/>
        </p:nvSpPr>
        <p:spPr>
          <a:xfrm flipH="1" rot="-2734724">
            <a:off x="4765442" y="610452"/>
            <a:ext cx="977570" cy="271440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3"/>
          <p:cNvSpPr/>
          <p:nvPr/>
        </p:nvSpPr>
        <p:spPr>
          <a:xfrm rot="2116345">
            <a:off x="10752009" y="1421432"/>
            <a:ext cx="1402517" cy="369268"/>
          </a:xfrm>
          <a:custGeom>
            <a:rect b="b" l="l" r="r" t="t"/>
            <a:pathLst>
              <a:path extrusionOk="0" h="1279581" w="5585545">
                <a:moveTo>
                  <a:pt x="50303" y="64721"/>
                </a:moveTo>
                <a:cubicBezTo>
                  <a:pt x="-63997" y="80914"/>
                  <a:pt x="184605" y="208549"/>
                  <a:pt x="252233" y="280939"/>
                </a:cubicBezTo>
                <a:cubicBezTo>
                  <a:pt x="263663" y="293321"/>
                  <a:pt x="276045" y="306656"/>
                  <a:pt x="276045" y="321896"/>
                </a:cubicBezTo>
                <a:cubicBezTo>
                  <a:pt x="276998" y="344756"/>
                  <a:pt x="250328" y="362854"/>
                  <a:pt x="224610" y="375236"/>
                </a:cubicBezTo>
                <a:cubicBezTo>
                  <a:pt x="194130" y="389524"/>
                  <a:pt x="161745" y="400954"/>
                  <a:pt x="128408" y="408574"/>
                </a:cubicBezTo>
                <a:cubicBezTo>
                  <a:pt x="112215" y="412384"/>
                  <a:pt x="94118" y="416194"/>
                  <a:pt x="83640" y="425719"/>
                </a:cubicBezTo>
                <a:cubicBezTo>
                  <a:pt x="63638" y="443816"/>
                  <a:pt x="75068" y="470486"/>
                  <a:pt x="90308" y="491441"/>
                </a:cubicBezTo>
                <a:cubicBezTo>
                  <a:pt x="116025" y="526684"/>
                  <a:pt x="148410" y="559069"/>
                  <a:pt x="169365" y="597169"/>
                </a:cubicBezTo>
                <a:cubicBezTo>
                  <a:pt x="190320" y="635269"/>
                  <a:pt x="196035" y="679084"/>
                  <a:pt x="168413" y="714326"/>
                </a:cubicBezTo>
                <a:cubicBezTo>
                  <a:pt x="140790" y="748616"/>
                  <a:pt x="88403" y="764809"/>
                  <a:pt x="41730" y="782906"/>
                </a:cubicBezTo>
                <a:cubicBezTo>
                  <a:pt x="24585" y="789574"/>
                  <a:pt x="6488" y="797194"/>
                  <a:pt x="1725" y="811481"/>
                </a:cubicBezTo>
                <a:cubicBezTo>
                  <a:pt x="-3990" y="825769"/>
                  <a:pt x="5535" y="841009"/>
                  <a:pt x="15060" y="853391"/>
                </a:cubicBezTo>
                <a:cubicBezTo>
                  <a:pt x="67448" y="925781"/>
                  <a:pt x="118883" y="999124"/>
                  <a:pt x="171270" y="1071514"/>
                </a:cubicBezTo>
                <a:cubicBezTo>
                  <a:pt x="102690" y="1118186"/>
                  <a:pt x="48398" y="1177241"/>
                  <a:pt x="14108" y="1241059"/>
                </a:cubicBezTo>
                <a:cubicBezTo>
                  <a:pt x="47445" y="1247726"/>
                  <a:pt x="80783" y="1253441"/>
                  <a:pt x="114120" y="1260109"/>
                </a:cubicBezTo>
                <a:cubicBezTo>
                  <a:pt x="114120" y="1260109"/>
                  <a:pt x="4496573" y="1303924"/>
                  <a:pt x="5381446" y="1260109"/>
                </a:cubicBezTo>
                <a:cubicBezTo>
                  <a:pt x="5408116" y="1259156"/>
                  <a:pt x="5433833" y="1258204"/>
                  <a:pt x="5460503" y="1259156"/>
                </a:cubicBezTo>
                <a:cubicBezTo>
                  <a:pt x="5472885" y="1204864"/>
                  <a:pt x="5453835" y="1147714"/>
                  <a:pt x="5408116" y="1103899"/>
                </a:cubicBezTo>
                <a:cubicBezTo>
                  <a:pt x="5402401" y="1099136"/>
                  <a:pt x="5396685" y="1093421"/>
                  <a:pt x="5394780" y="1086754"/>
                </a:cubicBezTo>
                <a:cubicBezTo>
                  <a:pt x="5391923" y="1076276"/>
                  <a:pt x="5399543" y="1066751"/>
                  <a:pt x="5409068" y="1059131"/>
                </a:cubicBezTo>
                <a:cubicBezTo>
                  <a:pt x="5453835" y="1020079"/>
                  <a:pt x="5530035" y="1001029"/>
                  <a:pt x="5554801" y="953404"/>
                </a:cubicBezTo>
                <a:cubicBezTo>
                  <a:pt x="5573851" y="917209"/>
                  <a:pt x="5553848" y="874346"/>
                  <a:pt x="5519558" y="844819"/>
                </a:cubicBezTo>
                <a:cubicBezTo>
                  <a:pt x="5485268" y="815291"/>
                  <a:pt x="5438596" y="797194"/>
                  <a:pt x="5392876" y="779096"/>
                </a:cubicBezTo>
                <a:cubicBezTo>
                  <a:pt x="5364301" y="767666"/>
                  <a:pt x="5330963" y="749569"/>
                  <a:pt x="5336678" y="725756"/>
                </a:cubicBezTo>
                <a:cubicBezTo>
                  <a:pt x="5339535" y="712421"/>
                  <a:pt x="5353823" y="701944"/>
                  <a:pt x="5368110" y="694324"/>
                </a:cubicBezTo>
                <a:cubicBezTo>
                  <a:pt x="5435738" y="654319"/>
                  <a:pt x="5519558" y="626696"/>
                  <a:pt x="5567183" y="572404"/>
                </a:cubicBezTo>
                <a:cubicBezTo>
                  <a:pt x="5578613" y="560021"/>
                  <a:pt x="5587185" y="544781"/>
                  <a:pt x="5585280" y="529541"/>
                </a:cubicBezTo>
                <a:cubicBezTo>
                  <a:pt x="5583376" y="507634"/>
                  <a:pt x="5561468" y="490489"/>
                  <a:pt x="5540513" y="476201"/>
                </a:cubicBezTo>
                <a:cubicBezTo>
                  <a:pt x="5468123" y="427624"/>
                  <a:pt x="5382398" y="392381"/>
                  <a:pt x="5298578" y="355234"/>
                </a:cubicBezTo>
                <a:cubicBezTo>
                  <a:pt x="5290005" y="351424"/>
                  <a:pt x="5280480" y="347614"/>
                  <a:pt x="5277623" y="339994"/>
                </a:cubicBezTo>
                <a:cubicBezTo>
                  <a:pt x="5272860" y="330469"/>
                  <a:pt x="5280480" y="320944"/>
                  <a:pt x="5288101" y="312371"/>
                </a:cubicBezTo>
                <a:cubicBezTo>
                  <a:pt x="5362396" y="232361"/>
                  <a:pt x="5470028" y="165686"/>
                  <a:pt x="5502413" y="71389"/>
                </a:cubicBezTo>
                <a:cubicBezTo>
                  <a:pt x="5433833" y="57101"/>
                  <a:pt x="5360491" y="53291"/>
                  <a:pt x="5290005" y="60911"/>
                </a:cubicBezTo>
                <a:cubicBezTo>
                  <a:pt x="5286196" y="59959"/>
                  <a:pt x="1064715" y="-78154"/>
                  <a:pt x="50303" y="64721"/>
                </a:cubicBezTo>
                <a:close/>
              </a:path>
            </a:pathLst>
          </a:custGeom>
          <a:solidFill>
            <a:srgbClr val="FFFFFF">
              <a:alpha val="5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0" name="Google Shape;400;p23"/>
          <p:cNvGrpSpPr/>
          <p:nvPr/>
        </p:nvGrpSpPr>
        <p:grpSpPr>
          <a:xfrm>
            <a:off x="683761" y="153352"/>
            <a:ext cx="547162" cy="923048"/>
            <a:chOff x="1953887" y="188983"/>
            <a:chExt cx="1062038" cy="1344180"/>
          </a:xfrm>
        </p:grpSpPr>
        <p:sp>
          <p:nvSpPr>
            <p:cNvPr id="401" name="Google Shape;401;p23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2" name="Google Shape;402;p23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403" name="Google Shape;403;p23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23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23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23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23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23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3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3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23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23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23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23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3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23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23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23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9" name="Google Shape;419;p23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0" name="Google Shape;420;p23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421" name="Google Shape;421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26" name="Google Shape;426;p23"/>
          <p:cNvGrpSpPr/>
          <p:nvPr/>
        </p:nvGrpSpPr>
        <p:grpSpPr>
          <a:xfrm rot="921676">
            <a:off x="9265083" y="285760"/>
            <a:ext cx="532571" cy="808788"/>
            <a:chOff x="10599594" y="1185862"/>
            <a:chExt cx="1032043" cy="1183475"/>
          </a:xfrm>
        </p:grpSpPr>
        <p:sp>
          <p:nvSpPr>
            <p:cNvPr id="427" name="Google Shape;427;p23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8" name="Google Shape;428;p23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429" name="Google Shape;429;p23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3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23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32" name="Google Shape;432;p23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3" name="Google Shape;433;p23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434" name="Google Shape;434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39" name="Google Shape;439;p23"/>
          <p:cNvGrpSpPr/>
          <p:nvPr/>
        </p:nvGrpSpPr>
        <p:grpSpPr>
          <a:xfrm>
            <a:off x="150347" y="5721897"/>
            <a:ext cx="547173" cy="923033"/>
            <a:chOff x="1284716" y="4247325"/>
            <a:chExt cx="1190283" cy="1914609"/>
          </a:xfrm>
        </p:grpSpPr>
        <p:sp>
          <p:nvSpPr>
            <p:cNvPr id="440" name="Google Shape;440;p23"/>
            <p:cNvSpPr/>
            <p:nvPr/>
          </p:nvSpPr>
          <p:spPr>
            <a:xfrm>
              <a:off x="1284715" y="4247324"/>
              <a:ext cx="1190283" cy="1914609"/>
            </a:xfrm>
            <a:custGeom>
              <a:rect b="b" l="l" r="r" t="t"/>
              <a:pathLst>
                <a:path extrusionOk="0" h="1914609" w="1190283">
                  <a:moveTo>
                    <a:pt x="1074726" y="513"/>
                  </a:moveTo>
                  <a:cubicBezTo>
                    <a:pt x="1073166" y="1223"/>
                    <a:pt x="1072027" y="2542"/>
                    <a:pt x="1071377" y="4277"/>
                  </a:cubicBezTo>
                  <a:lnTo>
                    <a:pt x="1051915" y="56180"/>
                  </a:lnTo>
                  <a:cubicBezTo>
                    <a:pt x="1051781" y="56542"/>
                    <a:pt x="1051962" y="56863"/>
                    <a:pt x="1051915" y="57225"/>
                  </a:cubicBezTo>
                  <a:cubicBezTo>
                    <a:pt x="1037382" y="52872"/>
                    <a:pt x="1022340" y="49992"/>
                    <a:pt x="1006916" y="50950"/>
                  </a:cubicBezTo>
                  <a:cubicBezTo>
                    <a:pt x="970965" y="53180"/>
                    <a:pt x="935168" y="71430"/>
                    <a:pt x="910851" y="112692"/>
                  </a:cubicBezTo>
                  <a:cubicBezTo>
                    <a:pt x="910060" y="114031"/>
                    <a:pt x="909524" y="115518"/>
                    <a:pt x="908761" y="116878"/>
                  </a:cubicBezTo>
                  <a:cubicBezTo>
                    <a:pt x="908674" y="116817"/>
                    <a:pt x="908647" y="116717"/>
                    <a:pt x="908553" y="116663"/>
                  </a:cubicBezTo>
                  <a:lnTo>
                    <a:pt x="854553" y="85066"/>
                  </a:lnTo>
                  <a:cubicBezTo>
                    <a:pt x="852959" y="84128"/>
                    <a:pt x="850963" y="83793"/>
                    <a:pt x="849323" y="84228"/>
                  </a:cubicBezTo>
                  <a:cubicBezTo>
                    <a:pt x="847662" y="84657"/>
                    <a:pt x="846282" y="85769"/>
                    <a:pt x="845345" y="87363"/>
                  </a:cubicBezTo>
                  <a:cubicBezTo>
                    <a:pt x="843476" y="90557"/>
                    <a:pt x="844454" y="94710"/>
                    <a:pt x="847648" y="96572"/>
                  </a:cubicBezTo>
                  <a:lnTo>
                    <a:pt x="901642" y="128176"/>
                  </a:lnTo>
                  <a:cubicBezTo>
                    <a:pt x="902044" y="128410"/>
                    <a:pt x="902439" y="128250"/>
                    <a:pt x="902901" y="128384"/>
                  </a:cubicBezTo>
                  <a:cubicBezTo>
                    <a:pt x="884028" y="167013"/>
                    <a:pt x="875683" y="210713"/>
                    <a:pt x="880713" y="246423"/>
                  </a:cubicBezTo>
                  <a:cubicBezTo>
                    <a:pt x="876601" y="246255"/>
                    <a:pt x="872716" y="245191"/>
                    <a:pt x="868577" y="245378"/>
                  </a:cubicBezTo>
                  <a:cubicBezTo>
                    <a:pt x="826733" y="247160"/>
                    <a:pt x="782631" y="267044"/>
                    <a:pt x="745093" y="316958"/>
                  </a:cubicBezTo>
                  <a:cubicBezTo>
                    <a:pt x="732268" y="334023"/>
                    <a:pt x="723655" y="356191"/>
                    <a:pt x="717681" y="379953"/>
                  </a:cubicBezTo>
                  <a:lnTo>
                    <a:pt x="689425" y="337673"/>
                  </a:lnTo>
                  <a:cubicBezTo>
                    <a:pt x="688401" y="336139"/>
                    <a:pt x="686921" y="335081"/>
                    <a:pt x="685240" y="334746"/>
                  </a:cubicBezTo>
                  <a:cubicBezTo>
                    <a:pt x="683559" y="334412"/>
                    <a:pt x="681770" y="334766"/>
                    <a:pt x="680217" y="335791"/>
                  </a:cubicBezTo>
                  <a:cubicBezTo>
                    <a:pt x="677136" y="337841"/>
                    <a:pt x="676286" y="341926"/>
                    <a:pt x="678335" y="345000"/>
                  </a:cubicBezTo>
                  <a:lnTo>
                    <a:pt x="709095" y="391251"/>
                  </a:lnTo>
                  <a:cubicBezTo>
                    <a:pt x="710207" y="392919"/>
                    <a:pt x="711908" y="393923"/>
                    <a:pt x="713703" y="394185"/>
                  </a:cubicBezTo>
                  <a:cubicBezTo>
                    <a:pt x="706564" y="432433"/>
                    <a:pt x="708613" y="474331"/>
                    <a:pt x="718096" y="511802"/>
                  </a:cubicBezTo>
                  <a:cubicBezTo>
                    <a:pt x="692205" y="504663"/>
                    <a:pt x="663989" y="500604"/>
                    <a:pt x="633543" y="499874"/>
                  </a:cubicBezTo>
                  <a:cubicBezTo>
                    <a:pt x="605810" y="499211"/>
                    <a:pt x="578800" y="502727"/>
                    <a:pt x="552547" y="509713"/>
                  </a:cubicBezTo>
                  <a:cubicBezTo>
                    <a:pt x="552580" y="509317"/>
                    <a:pt x="553029" y="509076"/>
                    <a:pt x="552969" y="508668"/>
                  </a:cubicBezTo>
                  <a:lnTo>
                    <a:pt x="546064" y="444414"/>
                  </a:lnTo>
                  <a:cubicBezTo>
                    <a:pt x="545669" y="440737"/>
                    <a:pt x="542427" y="438166"/>
                    <a:pt x="538737" y="438554"/>
                  </a:cubicBezTo>
                  <a:cubicBezTo>
                    <a:pt x="535060" y="438942"/>
                    <a:pt x="532455" y="442204"/>
                    <a:pt x="532877" y="445881"/>
                  </a:cubicBezTo>
                  <a:lnTo>
                    <a:pt x="539574" y="509920"/>
                  </a:lnTo>
                  <a:cubicBezTo>
                    <a:pt x="539688" y="511005"/>
                    <a:pt x="540465" y="511775"/>
                    <a:pt x="541041" y="512639"/>
                  </a:cubicBezTo>
                  <a:cubicBezTo>
                    <a:pt x="489525" y="528579"/>
                    <a:pt x="442337" y="558803"/>
                    <a:pt x="402695" y="599704"/>
                  </a:cubicBezTo>
                  <a:cubicBezTo>
                    <a:pt x="403526" y="563143"/>
                    <a:pt x="399440" y="522578"/>
                    <a:pt x="387211" y="481879"/>
                  </a:cubicBezTo>
                  <a:cubicBezTo>
                    <a:pt x="381599" y="463153"/>
                    <a:pt x="374748" y="446986"/>
                    <a:pt x="366912" y="432486"/>
                  </a:cubicBezTo>
                  <a:cubicBezTo>
                    <a:pt x="369953" y="434208"/>
                    <a:pt x="373763" y="433571"/>
                    <a:pt x="375699" y="430598"/>
                  </a:cubicBezTo>
                  <a:lnTo>
                    <a:pt x="414838" y="370744"/>
                  </a:lnTo>
                  <a:cubicBezTo>
                    <a:pt x="416860" y="367650"/>
                    <a:pt x="416063" y="363350"/>
                    <a:pt x="412956" y="361328"/>
                  </a:cubicBezTo>
                  <a:cubicBezTo>
                    <a:pt x="411409" y="360310"/>
                    <a:pt x="409607" y="360129"/>
                    <a:pt x="407933" y="360491"/>
                  </a:cubicBezTo>
                  <a:cubicBezTo>
                    <a:pt x="406252" y="360839"/>
                    <a:pt x="404772" y="361870"/>
                    <a:pt x="403747" y="363417"/>
                  </a:cubicBezTo>
                  <a:lnTo>
                    <a:pt x="364608" y="423278"/>
                  </a:lnTo>
                  <a:cubicBezTo>
                    <a:pt x="363724" y="424624"/>
                    <a:pt x="363610" y="426191"/>
                    <a:pt x="363771" y="427671"/>
                  </a:cubicBezTo>
                  <a:cubicBezTo>
                    <a:pt x="342427" y="390669"/>
                    <a:pt x="314633" y="366806"/>
                    <a:pt x="284656" y="354631"/>
                  </a:cubicBezTo>
                  <a:cubicBezTo>
                    <a:pt x="313300" y="311547"/>
                    <a:pt x="333781" y="228106"/>
                    <a:pt x="297006" y="206869"/>
                  </a:cubicBezTo>
                  <a:cubicBezTo>
                    <a:pt x="287228" y="201216"/>
                    <a:pt x="278086" y="199247"/>
                    <a:pt x="269587" y="200172"/>
                  </a:cubicBezTo>
                  <a:cubicBezTo>
                    <a:pt x="244024" y="202938"/>
                    <a:pt x="224581" y="231146"/>
                    <a:pt x="214757" y="258773"/>
                  </a:cubicBezTo>
                  <a:cubicBezTo>
                    <a:pt x="204162" y="288642"/>
                    <a:pt x="205943" y="334405"/>
                    <a:pt x="205963" y="346045"/>
                  </a:cubicBezTo>
                  <a:cubicBezTo>
                    <a:pt x="205963" y="347585"/>
                    <a:pt x="206037" y="354202"/>
                    <a:pt x="205963" y="354209"/>
                  </a:cubicBezTo>
                  <a:cubicBezTo>
                    <a:pt x="205307" y="354209"/>
                    <a:pt x="204570" y="348349"/>
                    <a:pt x="203874" y="346467"/>
                  </a:cubicBezTo>
                  <a:cubicBezTo>
                    <a:pt x="200090" y="336213"/>
                    <a:pt x="195977" y="306658"/>
                    <a:pt x="193828" y="286821"/>
                  </a:cubicBezTo>
                  <a:cubicBezTo>
                    <a:pt x="188825" y="240677"/>
                    <a:pt x="180520" y="189556"/>
                    <a:pt x="131041" y="193682"/>
                  </a:cubicBezTo>
                  <a:cubicBezTo>
                    <a:pt x="78260" y="198082"/>
                    <a:pt x="109536" y="289701"/>
                    <a:pt x="118899" y="319678"/>
                  </a:cubicBezTo>
                  <a:cubicBezTo>
                    <a:pt x="125750" y="341517"/>
                    <a:pt x="135006" y="364469"/>
                    <a:pt x="138153" y="372626"/>
                  </a:cubicBezTo>
                  <a:cubicBezTo>
                    <a:pt x="138696" y="374006"/>
                    <a:pt x="141328" y="381634"/>
                    <a:pt x="141294" y="381627"/>
                  </a:cubicBezTo>
                  <a:lnTo>
                    <a:pt x="136901" y="373463"/>
                  </a:lnTo>
                  <a:lnTo>
                    <a:pt x="109482" y="322819"/>
                  </a:lnTo>
                  <a:cubicBezTo>
                    <a:pt x="109482" y="322819"/>
                    <a:pt x="70350" y="248861"/>
                    <a:pt x="32672" y="255216"/>
                  </a:cubicBezTo>
                  <a:cubicBezTo>
                    <a:pt x="27287" y="256121"/>
                    <a:pt x="21983" y="258538"/>
                    <a:pt x="16766" y="263166"/>
                  </a:cubicBezTo>
                  <a:cubicBezTo>
                    <a:pt x="-37489" y="311400"/>
                    <a:pt x="52629" y="376216"/>
                    <a:pt x="106971" y="405068"/>
                  </a:cubicBezTo>
                  <a:cubicBezTo>
                    <a:pt x="86350" y="436284"/>
                    <a:pt x="81575" y="474686"/>
                    <a:pt x="84790" y="512639"/>
                  </a:cubicBezTo>
                  <a:cubicBezTo>
                    <a:pt x="84796" y="512713"/>
                    <a:pt x="84783" y="512773"/>
                    <a:pt x="84790" y="512853"/>
                  </a:cubicBezTo>
                  <a:cubicBezTo>
                    <a:pt x="83932" y="512438"/>
                    <a:pt x="83323" y="511621"/>
                    <a:pt x="82278" y="511594"/>
                  </a:cubicBezTo>
                  <a:lnTo>
                    <a:pt x="16980" y="509713"/>
                  </a:lnTo>
                  <a:cubicBezTo>
                    <a:pt x="13283" y="509612"/>
                    <a:pt x="10169" y="512706"/>
                    <a:pt x="10068" y="516410"/>
                  </a:cubicBezTo>
                  <a:cubicBezTo>
                    <a:pt x="9975" y="520107"/>
                    <a:pt x="12874" y="523007"/>
                    <a:pt x="16558" y="523107"/>
                  </a:cubicBezTo>
                  <a:lnTo>
                    <a:pt x="81856" y="524781"/>
                  </a:lnTo>
                  <a:cubicBezTo>
                    <a:pt x="83303" y="524815"/>
                    <a:pt x="84495" y="524065"/>
                    <a:pt x="85627" y="523315"/>
                  </a:cubicBezTo>
                  <a:cubicBezTo>
                    <a:pt x="90978" y="565561"/>
                    <a:pt x="105692" y="606173"/>
                    <a:pt x="120365" y="633612"/>
                  </a:cubicBezTo>
                  <a:cubicBezTo>
                    <a:pt x="126105" y="644321"/>
                    <a:pt x="132883" y="652726"/>
                    <a:pt x="139412" y="661653"/>
                  </a:cubicBezTo>
                  <a:cubicBezTo>
                    <a:pt x="139151" y="661801"/>
                    <a:pt x="138830" y="661680"/>
                    <a:pt x="138575" y="661868"/>
                  </a:cubicBezTo>
                  <a:lnTo>
                    <a:pt x="86250" y="701422"/>
                  </a:lnTo>
                  <a:cubicBezTo>
                    <a:pt x="83296" y="703645"/>
                    <a:pt x="82553" y="707670"/>
                    <a:pt x="84790" y="710630"/>
                  </a:cubicBezTo>
                  <a:cubicBezTo>
                    <a:pt x="87013" y="713584"/>
                    <a:pt x="91259" y="714314"/>
                    <a:pt x="94206" y="712097"/>
                  </a:cubicBezTo>
                  <a:lnTo>
                    <a:pt x="146525" y="672751"/>
                  </a:lnTo>
                  <a:cubicBezTo>
                    <a:pt x="146612" y="672684"/>
                    <a:pt x="146659" y="672603"/>
                    <a:pt x="146739" y="672536"/>
                  </a:cubicBezTo>
                  <a:cubicBezTo>
                    <a:pt x="197203" y="733736"/>
                    <a:pt x="265194" y="749582"/>
                    <a:pt x="314379" y="745162"/>
                  </a:cubicBezTo>
                  <a:cubicBezTo>
                    <a:pt x="301734" y="779646"/>
                    <a:pt x="291400" y="815771"/>
                    <a:pt x="287168" y="855037"/>
                  </a:cubicBezTo>
                  <a:cubicBezTo>
                    <a:pt x="286659" y="859738"/>
                    <a:pt x="286578" y="864025"/>
                    <a:pt x="286123" y="868646"/>
                  </a:cubicBezTo>
                  <a:lnTo>
                    <a:pt x="209104" y="860689"/>
                  </a:lnTo>
                  <a:cubicBezTo>
                    <a:pt x="205427" y="860314"/>
                    <a:pt x="201952" y="863080"/>
                    <a:pt x="201570" y="866757"/>
                  </a:cubicBezTo>
                  <a:cubicBezTo>
                    <a:pt x="201195" y="870441"/>
                    <a:pt x="203954" y="873709"/>
                    <a:pt x="207638" y="874084"/>
                  </a:cubicBezTo>
                  <a:lnTo>
                    <a:pt x="284870" y="882040"/>
                  </a:lnTo>
                  <a:cubicBezTo>
                    <a:pt x="285038" y="882054"/>
                    <a:pt x="285118" y="881826"/>
                    <a:pt x="285286" y="881826"/>
                  </a:cubicBezTo>
                  <a:cubicBezTo>
                    <a:pt x="280497" y="946575"/>
                    <a:pt x="284435" y="1003375"/>
                    <a:pt x="295332" y="1052191"/>
                  </a:cubicBezTo>
                  <a:lnTo>
                    <a:pt x="218521" y="1046331"/>
                  </a:lnTo>
                  <a:cubicBezTo>
                    <a:pt x="214837" y="1046036"/>
                    <a:pt x="211703" y="1048708"/>
                    <a:pt x="211408" y="1052399"/>
                  </a:cubicBezTo>
                  <a:cubicBezTo>
                    <a:pt x="211113" y="1056089"/>
                    <a:pt x="213792" y="1059223"/>
                    <a:pt x="217476" y="1059518"/>
                  </a:cubicBezTo>
                  <a:lnTo>
                    <a:pt x="295753" y="1065793"/>
                  </a:lnTo>
                  <a:cubicBezTo>
                    <a:pt x="296751" y="1065874"/>
                    <a:pt x="297575" y="1065277"/>
                    <a:pt x="298473" y="1064956"/>
                  </a:cubicBezTo>
                  <a:cubicBezTo>
                    <a:pt x="313240" y="1123055"/>
                    <a:pt x="337457" y="1169708"/>
                    <a:pt x="367119" y="1205806"/>
                  </a:cubicBezTo>
                  <a:lnTo>
                    <a:pt x="118483" y="1205806"/>
                  </a:lnTo>
                  <a:cubicBezTo>
                    <a:pt x="103187" y="1205806"/>
                    <a:pt x="90857" y="1217861"/>
                    <a:pt x="90857" y="1232810"/>
                  </a:cubicBezTo>
                  <a:lnTo>
                    <a:pt x="90857" y="1460302"/>
                  </a:lnTo>
                  <a:cubicBezTo>
                    <a:pt x="90857" y="1475244"/>
                    <a:pt x="103187" y="1487306"/>
                    <a:pt x="118483" y="1487306"/>
                  </a:cubicBezTo>
                  <a:lnTo>
                    <a:pt x="182737" y="1487306"/>
                  </a:lnTo>
                  <a:cubicBezTo>
                    <a:pt x="199212" y="1600744"/>
                    <a:pt x="221836" y="1754533"/>
                    <a:pt x="228781" y="1788261"/>
                  </a:cubicBezTo>
                  <a:cubicBezTo>
                    <a:pt x="238894" y="1837372"/>
                    <a:pt x="244607" y="1890622"/>
                    <a:pt x="325469" y="1907974"/>
                  </a:cubicBezTo>
                  <a:cubicBezTo>
                    <a:pt x="406365" y="1925307"/>
                    <a:pt x="772572" y="1902603"/>
                    <a:pt x="850160" y="1907767"/>
                  </a:cubicBezTo>
                  <a:cubicBezTo>
                    <a:pt x="910851" y="1911805"/>
                    <a:pt x="990950" y="1899408"/>
                    <a:pt x="1004405" y="1815050"/>
                  </a:cubicBezTo>
                  <a:cubicBezTo>
                    <a:pt x="1011510" y="1770593"/>
                    <a:pt x="1040155" y="1601059"/>
                    <a:pt x="1059242" y="1487306"/>
                  </a:cubicBezTo>
                  <a:lnTo>
                    <a:pt x="1107167" y="1487306"/>
                  </a:lnTo>
                  <a:cubicBezTo>
                    <a:pt x="1122464" y="1487306"/>
                    <a:pt x="1135001" y="1475244"/>
                    <a:pt x="1135001" y="1460302"/>
                  </a:cubicBezTo>
                  <a:lnTo>
                    <a:pt x="1135001" y="1232810"/>
                  </a:lnTo>
                  <a:cubicBezTo>
                    <a:pt x="1135001" y="1217868"/>
                    <a:pt x="1122464" y="1205806"/>
                    <a:pt x="1107167" y="1205806"/>
                  </a:cubicBezTo>
                  <a:lnTo>
                    <a:pt x="779631" y="1205806"/>
                  </a:lnTo>
                  <a:cubicBezTo>
                    <a:pt x="813566" y="1171717"/>
                    <a:pt x="843469" y="1127542"/>
                    <a:pt x="868155" y="1074794"/>
                  </a:cubicBezTo>
                  <a:cubicBezTo>
                    <a:pt x="868122" y="1077286"/>
                    <a:pt x="869046" y="1079710"/>
                    <a:pt x="871504" y="1080862"/>
                  </a:cubicBezTo>
                  <a:lnTo>
                    <a:pt x="927594" y="1107444"/>
                  </a:lnTo>
                  <a:cubicBezTo>
                    <a:pt x="930942" y="1109024"/>
                    <a:pt x="934807" y="1107644"/>
                    <a:pt x="936387" y="1104303"/>
                  </a:cubicBezTo>
                  <a:cubicBezTo>
                    <a:pt x="937968" y="1100960"/>
                    <a:pt x="936568" y="1096888"/>
                    <a:pt x="933246" y="1095301"/>
                  </a:cubicBezTo>
                  <a:lnTo>
                    <a:pt x="877364" y="1068727"/>
                  </a:lnTo>
                  <a:cubicBezTo>
                    <a:pt x="875696" y="1067930"/>
                    <a:pt x="873801" y="1067936"/>
                    <a:pt x="872134" y="1068512"/>
                  </a:cubicBezTo>
                  <a:cubicBezTo>
                    <a:pt x="871256" y="1068827"/>
                    <a:pt x="870767" y="1069711"/>
                    <a:pt x="870044" y="1070401"/>
                  </a:cubicBezTo>
                  <a:cubicBezTo>
                    <a:pt x="885977" y="1035555"/>
                    <a:pt x="900189" y="997883"/>
                    <a:pt x="910228" y="954244"/>
                  </a:cubicBezTo>
                  <a:cubicBezTo>
                    <a:pt x="912224" y="945564"/>
                    <a:pt x="913402" y="937065"/>
                    <a:pt x="915036" y="928499"/>
                  </a:cubicBezTo>
                  <a:cubicBezTo>
                    <a:pt x="915391" y="931526"/>
                    <a:pt x="917347" y="934192"/>
                    <a:pt x="920481" y="934567"/>
                  </a:cubicBezTo>
                  <a:lnTo>
                    <a:pt x="992269" y="943153"/>
                  </a:lnTo>
                  <a:cubicBezTo>
                    <a:pt x="995939" y="943595"/>
                    <a:pt x="999382" y="941177"/>
                    <a:pt x="999803" y="937500"/>
                  </a:cubicBezTo>
                  <a:cubicBezTo>
                    <a:pt x="1000246" y="933830"/>
                    <a:pt x="997567" y="930408"/>
                    <a:pt x="993943" y="929966"/>
                  </a:cubicBezTo>
                  <a:lnTo>
                    <a:pt x="921948" y="921172"/>
                  </a:lnTo>
                  <a:cubicBezTo>
                    <a:pt x="919054" y="920824"/>
                    <a:pt x="916838" y="922686"/>
                    <a:pt x="915666" y="925151"/>
                  </a:cubicBezTo>
                  <a:cubicBezTo>
                    <a:pt x="925946" y="868565"/>
                    <a:pt x="927480" y="814927"/>
                    <a:pt x="921111" y="765675"/>
                  </a:cubicBezTo>
                  <a:cubicBezTo>
                    <a:pt x="922202" y="765655"/>
                    <a:pt x="923240" y="765829"/>
                    <a:pt x="924245" y="765253"/>
                  </a:cubicBezTo>
                  <a:lnTo>
                    <a:pt x="993943" y="725492"/>
                  </a:lnTo>
                  <a:cubicBezTo>
                    <a:pt x="997151" y="723657"/>
                    <a:pt x="998277" y="719705"/>
                    <a:pt x="996455" y="716491"/>
                  </a:cubicBezTo>
                  <a:cubicBezTo>
                    <a:pt x="995538" y="714883"/>
                    <a:pt x="993923" y="713591"/>
                    <a:pt x="992269" y="713142"/>
                  </a:cubicBezTo>
                  <a:cubicBezTo>
                    <a:pt x="990615" y="712687"/>
                    <a:pt x="988860" y="713062"/>
                    <a:pt x="987246" y="713979"/>
                  </a:cubicBezTo>
                  <a:lnTo>
                    <a:pt x="919436" y="752488"/>
                  </a:lnTo>
                  <a:cubicBezTo>
                    <a:pt x="911286" y="702158"/>
                    <a:pt x="894369" y="656878"/>
                    <a:pt x="868785" y="619173"/>
                  </a:cubicBezTo>
                  <a:cubicBezTo>
                    <a:pt x="918941" y="610955"/>
                    <a:pt x="961589" y="577375"/>
                    <a:pt x="990595" y="532523"/>
                  </a:cubicBezTo>
                  <a:cubicBezTo>
                    <a:pt x="991620" y="535035"/>
                    <a:pt x="993776" y="536997"/>
                    <a:pt x="996662" y="536917"/>
                  </a:cubicBezTo>
                  <a:lnTo>
                    <a:pt x="1056101" y="535242"/>
                  </a:lnTo>
                  <a:cubicBezTo>
                    <a:pt x="1059798" y="535142"/>
                    <a:pt x="1062684" y="532034"/>
                    <a:pt x="1062590" y="528338"/>
                  </a:cubicBezTo>
                  <a:cubicBezTo>
                    <a:pt x="1062490" y="524641"/>
                    <a:pt x="1059389" y="521747"/>
                    <a:pt x="1055679" y="521848"/>
                  </a:cubicBezTo>
                  <a:lnTo>
                    <a:pt x="996662" y="523522"/>
                  </a:lnTo>
                  <a:cubicBezTo>
                    <a:pt x="1028441" y="468893"/>
                    <a:pt x="1039840" y="399281"/>
                    <a:pt x="1017170" y="334539"/>
                  </a:cubicBezTo>
                  <a:cubicBezTo>
                    <a:pt x="1013975" y="325404"/>
                    <a:pt x="1008785" y="316249"/>
                    <a:pt x="1001893" y="307328"/>
                  </a:cubicBezTo>
                  <a:cubicBezTo>
                    <a:pt x="1042579" y="297356"/>
                    <a:pt x="1085823" y="274819"/>
                    <a:pt x="1111983" y="238266"/>
                  </a:cubicBezTo>
                  <a:cubicBezTo>
                    <a:pt x="1112030" y="241648"/>
                    <a:pt x="1114401" y="244641"/>
                    <a:pt x="1117843" y="244963"/>
                  </a:cubicBezTo>
                  <a:lnTo>
                    <a:pt x="1182927" y="251031"/>
                  </a:lnTo>
                  <a:cubicBezTo>
                    <a:pt x="1186610" y="251372"/>
                    <a:pt x="1189912" y="248640"/>
                    <a:pt x="1190254" y="244963"/>
                  </a:cubicBezTo>
                  <a:cubicBezTo>
                    <a:pt x="1190602" y="241279"/>
                    <a:pt x="1187889" y="237978"/>
                    <a:pt x="1184186" y="237636"/>
                  </a:cubicBezTo>
                  <a:lnTo>
                    <a:pt x="1119095" y="231568"/>
                  </a:lnTo>
                  <a:cubicBezTo>
                    <a:pt x="1118225" y="231481"/>
                    <a:pt x="1117568" y="231957"/>
                    <a:pt x="1116791" y="232191"/>
                  </a:cubicBezTo>
                  <a:cubicBezTo>
                    <a:pt x="1132148" y="207786"/>
                    <a:pt x="1139864" y="177495"/>
                    <a:pt x="1134586" y="140526"/>
                  </a:cubicBezTo>
                  <a:cubicBezTo>
                    <a:pt x="1129523" y="105265"/>
                    <a:pt x="1100350" y="76379"/>
                    <a:pt x="1063843" y="61625"/>
                  </a:cubicBezTo>
                  <a:cubicBezTo>
                    <a:pt x="1064024" y="61310"/>
                    <a:pt x="1064345" y="61136"/>
                    <a:pt x="1064472" y="60788"/>
                  </a:cubicBezTo>
                  <a:lnTo>
                    <a:pt x="1083727" y="9092"/>
                  </a:lnTo>
                  <a:cubicBezTo>
                    <a:pt x="1085020" y="5623"/>
                    <a:pt x="1083426" y="1805"/>
                    <a:pt x="1079956" y="513"/>
                  </a:cubicBezTo>
                  <a:cubicBezTo>
                    <a:pt x="1078229" y="-137"/>
                    <a:pt x="1076266" y="-204"/>
                    <a:pt x="1074726" y="51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1" name="Google Shape;441;p23"/>
            <p:cNvGrpSpPr/>
            <p:nvPr/>
          </p:nvGrpSpPr>
          <p:grpSpPr>
            <a:xfrm>
              <a:off x="1288131" y="4250662"/>
              <a:ext cx="1183442" cy="1907933"/>
              <a:chOff x="7469456" y="12"/>
              <a:chExt cx="1183442" cy="1907933"/>
            </a:xfrm>
          </p:grpSpPr>
          <p:sp>
            <p:nvSpPr>
              <p:cNvPr id="442" name="Google Shape;442;p23"/>
              <p:cNvSpPr/>
              <p:nvPr/>
            </p:nvSpPr>
            <p:spPr>
              <a:xfrm>
                <a:off x="7634519" y="13598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3" name="Google Shape;443;p23"/>
              <p:cNvSpPr/>
              <p:nvPr/>
            </p:nvSpPr>
            <p:spPr>
              <a:xfrm>
                <a:off x="8348364" y="44065"/>
                <a:ext cx="257286" cy="263303"/>
              </a:xfrm>
              <a:custGeom>
                <a:rect b="b" l="l" r="r" t="t"/>
                <a:pathLst>
                  <a:path extrusionOk="0" h="263303" w="257286">
                    <a:moveTo>
                      <a:pt x="33637" y="254705"/>
                    </a:moveTo>
                    <a:cubicBezTo>
                      <a:pt x="-13344" y="223543"/>
                      <a:pt x="-8448" y="130310"/>
                      <a:pt x="31822" y="61958"/>
                    </a:cubicBezTo>
                    <a:cubicBezTo>
                      <a:pt x="96652" y="-48072"/>
                      <a:pt x="243543" y="5687"/>
                      <a:pt x="255618" y="89798"/>
                    </a:cubicBezTo>
                    <a:cubicBezTo>
                      <a:pt x="277525" y="242415"/>
                      <a:pt x="77183" y="283590"/>
                      <a:pt x="33637" y="254705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4" name="Google Shape;444;p23"/>
              <p:cNvSpPr/>
              <p:nvPr/>
            </p:nvSpPr>
            <p:spPr>
              <a:xfrm>
                <a:off x="8178331" y="238516"/>
                <a:ext cx="320218" cy="376472"/>
              </a:xfrm>
              <a:custGeom>
                <a:rect b="b" l="l" r="r" t="t"/>
                <a:pathLst>
                  <a:path extrusionOk="0" h="376472" w="320218">
                    <a:moveTo>
                      <a:pt x="87212" y="368864"/>
                    </a:moveTo>
                    <a:cubicBezTo>
                      <a:pt x="-8365" y="338673"/>
                      <a:pt x="-25316" y="153487"/>
                      <a:pt x="36024" y="71854"/>
                    </a:cubicBezTo>
                    <a:cubicBezTo>
                      <a:pt x="136035" y="-61248"/>
                      <a:pt x="283261" y="18168"/>
                      <a:pt x="308201" y="89400"/>
                    </a:cubicBezTo>
                    <a:cubicBezTo>
                      <a:pt x="360292" y="238194"/>
                      <a:pt x="234993" y="415544"/>
                      <a:pt x="87212" y="3688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5" name="Google Shape;445;p23"/>
              <p:cNvSpPr/>
              <p:nvPr/>
            </p:nvSpPr>
            <p:spPr>
              <a:xfrm>
                <a:off x="7469456" y="186772"/>
                <a:ext cx="316750" cy="223257"/>
              </a:xfrm>
              <a:custGeom>
                <a:rect b="b" l="l" r="r" t="t"/>
                <a:pathLst>
                  <a:path extrusionOk="0" h="223257" w="316750">
                    <a:moveTo>
                      <a:pt x="123112" y="220729"/>
                    </a:moveTo>
                    <a:cubicBezTo>
                      <a:pt x="73431" y="197710"/>
                      <a:pt x="-42981" y="122694"/>
                      <a:pt x="16558" y="69772"/>
                    </a:cubicBezTo>
                    <a:cubicBezTo>
                      <a:pt x="58262" y="32703"/>
                      <a:pt x="109269" y="129298"/>
                      <a:pt x="109269" y="129298"/>
                    </a:cubicBezTo>
                    <a:lnTo>
                      <a:pt x="141081" y="188126"/>
                    </a:lnTo>
                    <a:cubicBezTo>
                      <a:pt x="141081" y="188126"/>
                      <a:pt x="126748" y="151700"/>
                      <a:pt x="118745" y="126170"/>
                    </a:cubicBezTo>
                    <a:cubicBezTo>
                      <a:pt x="109349" y="96200"/>
                      <a:pt x="78200" y="4635"/>
                      <a:pt x="130981" y="234"/>
                    </a:cubicBezTo>
                    <a:cubicBezTo>
                      <a:pt x="180487" y="-3891"/>
                      <a:pt x="188718" y="47182"/>
                      <a:pt x="193728" y="93327"/>
                    </a:cubicBezTo>
                    <a:cubicBezTo>
                      <a:pt x="196273" y="116814"/>
                      <a:pt x="201597" y="160855"/>
                      <a:pt x="205836" y="160855"/>
                    </a:cubicBezTo>
                    <a:cubicBezTo>
                      <a:pt x="206700" y="160855"/>
                      <a:pt x="202669" y="99093"/>
                      <a:pt x="214663" y="65272"/>
                    </a:cubicBezTo>
                    <a:cubicBezTo>
                      <a:pt x="227723" y="28450"/>
                      <a:pt x="257794" y="-9182"/>
                      <a:pt x="296899" y="13441"/>
                    </a:cubicBezTo>
                    <a:cubicBezTo>
                      <a:pt x="339567" y="38121"/>
                      <a:pt x="305311" y="146918"/>
                      <a:pt x="270405" y="178656"/>
                    </a:cubicBezTo>
                    <a:cubicBezTo>
                      <a:pt x="251820" y="195547"/>
                      <a:pt x="150336" y="233340"/>
                      <a:pt x="123112" y="22072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6" name="Google Shape;446;p23"/>
              <p:cNvSpPr/>
              <p:nvPr/>
            </p:nvSpPr>
            <p:spPr>
              <a:xfrm>
                <a:off x="7552537" y="336934"/>
                <a:ext cx="319760" cy="402604"/>
              </a:xfrm>
              <a:custGeom>
                <a:rect b="b" l="l" r="r" t="t"/>
                <a:pathLst>
                  <a:path extrusionOk="0" h="402604" w="319760">
                    <a:moveTo>
                      <a:pt x="280783" y="387327"/>
                    </a:moveTo>
                    <a:cubicBezTo>
                      <a:pt x="238751" y="414672"/>
                      <a:pt x="105502" y="417579"/>
                      <a:pt x="37123" y="289969"/>
                    </a:cubicBezTo>
                    <a:cubicBezTo>
                      <a:pt x="188" y="221034"/>
                      <a:pt x="-38730" y="69790"/>
                      <a:pt x="78532" y="14966"/>
                    </a:cubicBezTo>
                    <a:cubicBezTo>
                      <a:pt x="152242" y="-19498"/>
                      <a:pt x="262332" y="-739"/>
                      <a:pt x="303976" y="138182"/>
                    </a:cubicBezTo>
                    <a:cubicBezTo>
                      <a:pt x="338326" y="252779"/>
                      <a:pt x="310151" y="368220"/>
                      <a:pt x="280783" y="387327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7" name="Google Shape;447;p23"/>
              <p:cNvSpPr/>
              <p:nvPr/>
            </p:nvSpPr>
            <p:spPr>
              <a:xfrm>
                <a:off x="7752155" y="493036"/>
                <a:ext cx="642908" cy="804940"/>
              </a:xfrm>
              <a:custGeom>
                <a:rect b="b" l="l" r="r" t="t"/>
                <a:pathLst>
                  <a:path extrusionOk="0" h="804940" w="642908">
                    <a:moveTo>
                      <a:pt x="272165" y="804859"/>
                    </a:moveTo>
                    <a:cubicBezTo>
                      <a:pt x="141990" y="801584"/>
                      <a:pt x="-29936" y="669768"/>
                      <a:pt x="4455" y="355392"/>
                    </a:cubicBezTo>
                    <a:cubicBezTo>
                      <a:pt x="27326" y="146236"/>
                      <a:pt x="178832" y="-4017"/>
                      <a:pt x="350757" y="82"/>
                    </a:cubicBezTo>
                    <a:cubicBezTo>
                      <a:pt x="583963" y="5634"/>
                      <a:pt x="683966" y="208849"/>
                      <a:pt x="627475" y="454451"/>
                    </a:cubicBezTo>
                    <a:cubicBezTo>
                      <a:pt x="570990" y="700060"/>
                      <a:pt x="411321" y="808355"/>
                      <a:pt x="272165" y="8048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48" name="Google Shape;448;p23"/>
              <p:cNvSpPr/>
              <p:nvPr/>
            </p:nvSpPr>
            <p:spPr>
              <a:xfrm>
                <a:off x="8527593" y="12"/>
                <a:ext cx="19294" cy="51736"/>
              </a:xfrm>
              <a:custGeom>
                <a:rect b="b" l="l" r="r" t="t"/>
                <a:pathLst>
                  <a:path extrusionOk="0" h="51736" w="19294">
                    <a:moveTo>
                      <a:pt x="0" y="51736"/>
                    </a:moveTo>
                    <a:lnTo>
                      <a:pt x="1929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23"/>
              <p:cNvSpPr/>
              <p:nvPr/>
            </p:nvSpPr>
            <p:spPr>
              <a:xfrm>
                <a:off x="8587861" y="231523"/>
                <a:ext cx="65037" cy="6094"/>
              </a:xfrm>
              <a:custGeom>
                <a:rect b="b" l="l" r="r" t="t"/>
                <a:pathLst>
                  <a:path extrusionOk="0" h="6094" w="65037">
                    <a:moveTo>
                      <a:pt x="0" y="0"/>
                    </a:moveTo>
                    <a:lnTo>
                      <a:pt x="65038" y="609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23"/>
              <p:cNvSpPr/>
              <p:nvPr/>
            </p:nvSpPr>
            <p:spPr>
              <a:xfrm>
                <a:off x="8320453" y="84083"/>
                <a:ext cx="53986" cy="31617"/>
              </a:xfrm>
              <a:custGeom>
                <a:rect b="b" l="l" r="r" t="t"/>
                <a:pathLst>
                  <a:path extrusionOk="0" h="31617" w="53986">
                    <a:moveTo>
                      <a:pt x="53987" y="3161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8459421" y="139851"/>
                <a:ext cx="3542" cy="55915"/>
              </a:xfrm>
              <a:custGeom>
                <a:rect b="b" l="l" r="r" t="t"/>
                <a:pathLst>
                  <a:path extrusionOk="0" h="55915" w="3542">
                    <a:moveTo>
                      <a:pt x="3543" y="559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8357663" y="326658"/>
                <a:ext cx="33084" cy="23413"/>
              </a:xfrm>
              <a:custGeom>
                <a:rect b="b" l="l" r="r" t="t"/>
                <a:pathLst>
                  <a:path extrusionOk="0" h="23413" w="33084">
                    <a:moveTo>
                      <a:pt x="0" y="23414"/>
                    </a:moveTo>
                    <a:lnTo>
                      <a:pt x="33085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8321880" y="415725"/>
                <a:ext cx="10059" cy="57864"/>
              </a:xfrm>
              <a:custGeom>
                <a:rect b="b" l="l" r="r" t="t"/>
                <a:pathLst>
                  <a:path extrusionOk="0" h="57864" w="10059">
                    <a:moveTo>
                      <a:pt x="10059" y="5786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8472514" y="521863"/>
                <a:ext cx="59431" cy="1620"/>
              </a:xfrm>
              <a:custGeom>
                <a:rect b="b" l="l" r="r" t="t"/>
                <a:pathLst>
                  <a:path extrusionOk="0" h="1620" w="59431">
                    <a:moveTo>
                      <a:pt x="0" y="1621"/>
                    </a:moveTo>
                    <a:lnTo>
                      <a:pt x="5943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8153175" y="334674"/>
                <a:ext cx="30834" cy="46271"/>
              </a:xfrm>
              <a:custGeom>
                <a:rect b="b" l="l" r="r" t="t"/>
                <a:pathLst>
                  <a:path extrusionOk="0" h="46271" w="30834">
                    <a:moveTo>
                      <a:pt x="30834" y="4627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8396916" y="713030"/>
                <a:ext cx="69651" cy="39728"/>
              </a:xfrm>
              <a:custGeom>
                <a:rect b="b" l="l" r="r" t="t"/>
                <a:pathLst>
                  <a:path extrusionOk="0" h="39728" w="69651">
                    <a:moveTo>
                      <a:pt x="0" y="39728"/>
                    </a:moveTo>
                    <a:lnTo>
                      <a:pt x="69652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8390547" y="921228"/>
                <a:ext cx="71915" cy="8693"/>
              </a:xfrm>
              <a:custGeom>
                <a:rect b="b" l="l" r="r" t="t"/>
                <a:pathLst>
                  <a:path extrusionOk="0" h="8693" w="71915">
                    <a:moveTo>
                      <a:pt x="0" y="0"/>
                    </a:moveTo>
                    <a:lnTo>
                      <a:pt x="71915" y="8693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8343746" y="1068172"/>
                <a:ext cx="56002" cy="26494"/>
              </a:xfrm>
              <a:custGeom>
                <a:rect b="b" l="l" r="r" t="t"/>
                <a:pathLst>
                  <a:path extrusionOk="0" h="26494" w="56002">
                    <a:moveTo>
                      <a:pt x="0" y="0"/>
                    </a:moveTo>
                    <a:lnTo>
                      <a:pt x="56003" y="26494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8140779" y="999103"/>
                <a:ext cx="37230" cy="54830"/>
              </a:xfrm>
              <a:custGeom>
                <a:rect b="b" l="l" r="r" t="t"/>
                <a:pathLst>
                  <a:path extrusionOk="0" h="54830" w="37230">
                    <a:moveTo>
                      <a:pt x="0" y="54830"/>
                    </a:moveTo>
                    <a:lnTo>
                      <a:pt x="3723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8181645" y="741674"/>
                <a:ext cx="47838" cy="59056"/>
              </a:xfrm>
              <a:custGeom>
                <a:rect b="b" l="l" r="r" t="t"/>
                <a:pathLst>
                  <a:path extrusionOk="0" h="59056" w="47838">
                    <a:moveTo>
                      <a:pt x="0" y="59057"/>
                    </a:moveTo>
                    <a:lnTo>
                      <a:pt x="4783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1" name="Google Shape;461;p23"/>
              <p:cNvSpPr/>
              <p:nvPr/>
            </p:nvSpPr>
            <p:spPr>
              <a:xfrm>
                <a:off x="7990700" y="702414"/>
                <a:ext cx="31651" cy="46003"/>
              </a:xfrm>
              <a:custGeom>
                <a:rect b="b" l="l" r="r" t="t"/>
                <a:pathLst>
                  <a:path extrusionOk="0" h="46003" w="31651">
                    <a:moveTo>
                      <a:pt x="31651" y="460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2" name="Google Shape;462;p23"/>
              <p:cNvSpPr/>
              <p:nvPr/>
            </p:nvSpPr>
            <p:spPr>
              <a:xfrm>
                <a:off x="7948259" y="927175"/>
                <a:ext cx="42072" cy="45454"/>
              </a:xfrm>
              <a:custGeom>
                <a:rect b="b" l="l" r="r" t="t"/>
                <a:pathLst>
                  <a:path extrusionOk="0" h="45454" w="42072">
                    <a:moveTo>
                      <a:pt x="42072" y="4545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3" name="Google Shape;463;p23"/>
              <p:cNvSpPr/>
              <p:nvPr/>
            </p:nvSpPr>
            <p:spPr>
              <a:xfrm>
                <a:off x="8008829" y="438542"/>
                <a:ext cx="6824" cy="64092"/>
              </a:xfrm>
              <a:custGeom>
                <a:rect b="b" l="l" r="r" t="t"/>
                <a:pathLst>
                  <a:path extrusionOk="0" h="64092" w="6824">
                    <a:moveTo>
                      <a:pt x="6824" y="6409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4" name="Google Shape;464;p23"/>
              <p:cNvSpPr/>
              <p:nvPr/>
            </p:nvSpPr>
            <p:spPr>
              <a:xfrm>
                <a:off x="7839449" y="360358"/>
                <a:ext cx="39198" cy="59933"/>
              </a:xfrm>
              <a:custGeom>
                <a:rect b="b" l="l" r="r" t="t"/>
                <a:pathLst>
                  <a:path extrusionOk="0" h="59933" w="39198">
                    <a:moveTo>
                      <a:pt x="0" y="59934"/>
                    </a:moveTo>
                    <a:lnTo>
                      <a:pt x="39199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5" name="Google Shape;465;p23"/>
              <p:cNvSpPr/>
              <p:nvPr/>
            </p:nvSpPr>
            <p:spPr>
              <a:xfrm>
                <a:off x="7486074" y="509808"/>
                <a:ext cx="65371" cy="1707"/>
              </a:xfrm>
              <a:custGeom>
                <a:rect b="b" l="l" r="r" t="t"/>
                <a:pathLst>
                  <a:path extrusionOk="0" h="1707" w="65371">
                    <a:moveTo>
                      <a:pt x="65372" y="1708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6" name="Google Shape;466;p23"/>
              <p:cNvSpPr/>
              <p:nvPr/>
            </p:nvSpPr>
            <p:spPr>
              <a:xfrm>
                <a:off x="7559557" y="660624"/>
                <a:ext cx="52359" cy="39386"/>
              </a:xfrm>
              <a:custGeom>
                <a:rect b="b" l="l" r="r" t="t"/>
                <a:pathLst>
                  <a:path extrusionOk="0" h="39386" w="52359">
                    <a:moveTo>
                      <a:pt x="52359" y="0"/>
                    </a:moveTo>
                    <a:lnTo>
                      <a:pt x="0" y="39387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7682284" y="444690"/>
                <a:ext cx="9114" cy="52801"/>
              </a:xfrm>
              <a:custGeom>
                <a:rect b="b" l="l" r="r" t="t"/>
                <a:pathLst>
                  <a:path extrusionOk="0" h="52801" w="9114">
                    <a:moveTo>
                      <a:pt x="9115" y="52801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7736170" y="578147"/>
                <a:ext cx="8096" cy="47376"/>
              </a:xfrm>
              <a:custGeom>
                <a:rect b="b" l="l" r="r" t="t"/>
                <a:pathLst>
                  <a:path extrusionOk="0" h="47376" w="8096">
                    <a:moveTo>
                      <a:pt x="0" y="47376"/>
                    </a:moveTo>
                    <a:lnTo>
                      <a:pt x="8097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7677656" y="860718"/>
                <a:ext cx="77246" cy="7909"/>
              </a:xfrm>
              <a:custGeom>
                <a:rect b="b" l="l" r="r" t="t"/>
                <a:pathLst>
                  <a:path extrusionOk="0" h="7909" w="77246">
                    <a:moveTo>
                      <a:pt x="77246" y="7909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7687401" y="1046232"/>
                <a:ext cx="78271" cy="6215"/>
              </a:xfrm>
              <a:custGeom>
                <a:rect b="b" l="l" r="r" t="t"/>
                <a:pathLst>
                  <a:path extrusionOk="0" h="6215" w="78271">
                    <a:moveTo>
                      <a:pt x="78271" y="6215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7560139" y="11991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72" name="Google Shape;472;p23"/>
              <p:cNvSpPr/>
              <p:nvPr/>
            </p:nvSpPr>
            <p:spPr>
              <a:xfrm>
                <a:off x="7560139" y="1205994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</p:grpSp>
        <p:grpSp>
          <p:nvGrpSpPr>
            <p:cNvPr id="473" name="Google Shape;473;p23"/>
            <p:cNvGrpSpPr/>
            <p:nvPr/>
          </p:nvGrpSpPr>
          <p:grpSpPr>
            <a:xfrm>
              <a:off x="1729913" y="5836288"/>
              <a:ext cx="395796" cy="114103"/>
              <a:chOff x="1258931" y="4140278"/>
              <a:chExt cx="395796" cy="114103"/>
            </a:xfrm>
          </p:grpSpPr>
          <p:sp>
            <p:nvSpPr>
              <p:cNvPr id="474" name="Google Shape;474;p23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23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23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23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23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50" lIns="67500" spcFirstLastPara="1" rIns="67500" wrap="square" tIns="3375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79" name="Google Shape;479;p23"/>
          <p:cNvGrpSpPr/>
          <p:nvPr/>
        </p:nvGrpSpPr>
        <p:grpSpPr>
          <a:xfrm rot="1040048">
            <a:off x="11019728" y="5318871"/>
            <a:ext cx="867062" cy="1103931"/>
            <a:chOff x="1801585" y="318332"/>
            <a:chExt cx="1577139" cy="2087084"/>
          </a:xfrm>
        </p:grpSpPr>
        <p:sp>
          <p:nvSpPr>
            <p:cNvPr id="480" name="Google Shape;480;p23"/>
            <p:cNvSpPr/>
            <p:nvPr/>
          </p:nvSpPr>
          <p:spPr>
            <a:xfrm rot="-1084339">
              <a:off x="2068485" y="437080"/>
              <a:ext cx="1043334" cy="1849592"/>
            </a:xfrm>
            <a:custGeom>
              <a:rect b="b" l="l" r="r" t="t"/>
              <a:pathLst>
                <a:path extrusionOk="0" h="1850888" w="1044065">
                  <a:moveTo>
                    <a:pt x="521228" y="4866"/>
                  </a:moveTo>
                  <a:cubicBezTo>
                    <a:pt x="589561" y="33252"/>
                    <a:pt x="590704" y="176202"/>
                    <a:pt x="595516" y="176206"/>
                  </a:cubicBezTo>
                  <a:cubicBezTo>
                    <a:pt x="597498" y="176208"/>
                    <a:pt x="671008" y="57685"/>
                    <a:pt x="775803" y="89761"/>
                  </a:cubicBezTo>
                  <a:cubicBezTo>
                    <a:pt x="915940" y="132656"/>
                    <a:pt x="920535" y="563330"/>
                    <a:pt x="601136" y="670558"/>
                  </a:cubicBezTo>
                  <a:lnTo>
                    <a:pt x="545033" y="684467"/>
                  </a:lnTo>
                  <a:lnTo>
                    <a:pt x="546716" y="732469"/>
                  </a:lnTo>
                  <a:cubicBezTo>
                    <a:pt x="550328" y="830759"/>
                    <a:pt x="556099" y="961303"/>
                    <a:pt x="561192" y="958588"/>
                  </a:cubicBezTo>
                  <a:cubicBezTo>
                    <a:pt x="566086" y="955982"/>
                    <a:pt x="613513" y="835065"/>
                    <a:pt x="708160" y="747106"/>
                  </a:cubicBezTo>
                  <a:cubicBezTo>
                    <a:pt x="763342" y="695824"/>
                    <a:pt x="891032" y="641989"/>
                    <a:pt x="939328" y="647992"/>
                  </a:cubicBezTo>
                  <a:cubicBezTo>
                    <a:pt x="946228" y="648849"/>
                    <a:pt x="951507" y="650928"/>
                    <a:pt x="954723" y="654410"/>
                  </a:cubicBezTo>
                  <a:cubicBezTo>
                    <a:pt x="983711" y="685798"/>
                    <a:pt x="953289" y="810770"/>
                    <a:pt x="852887" y="953553"/>
                  </a:cubicBezTo>
                  <a:cubicBezTo>
                    <a:pt x="804047" y="1023011"/>
                    <a:pt x="744034" y="1090035"/>
                    <a:pt x="685705" y="1139146"/>
                  </a:cubicBezTo>
                  <a:lnTo>
                    <a:pt x="681857" y="1142104"/>
                  </a:lnTo>
                  <a:lnTo>
                    <a:pt x="1016373" y="1142104"/>
                  </a:lnTo>
                  <a:cubicBezTo>
                    <a:pt x="1031670" y="1142104"/>
                    <a:pt x="1044065" y="1154213"/>
                    <a:pt x="1044065" y="1169147"/>
                  </a:cubicBezTo>
                  <a:lnTo>
                    <a:pt x="1044065" y="1396636"/>
                  </a:lnTo>
                  <a:cubicBezTo>
                    <a:pt x="1044065" y="1411577"/>
                    <a:pt x="1031670" y="1423685"/>
                    <a:pt x="1016373" y="1423685"/>
                  </a:cubicBezTo>
                  <a:lnTo>
                    <a:pt x="968261" y="1423685"/>
                  </a:lnTo>
                  <a:lnTo>
                    <a:pt x="967166" y="1430203"/>
                  </a:lnTo>
                  <a:cubicBezTo>
                    <a:pt x="947288" y="1548606"/>
                    <a:pt x="919648" y="1713573"/>
                    <a:pt x="913595" y="1751415"/>
                  </a:cubicBezTo>
                  <a:cubicBezTo>
                    <a:pt x="900114" y="1835771"/>
                    <a:pt x="820112" y="1848140"/>
                    <a:pt x="759424" y="1844102"/>
                  </a:cubicBezTo>
                  <a:cubicBezTo>
                    <a:pt x="681806" y="1838939"/>
                    <a:pt x="315528" y="1861574"/>
                    <a:pt x="234642" y="1844236"/>
                  </a:cubicBezTo>
                  <a:cubicBezTo>
                    <a:pt x="153749" y="1826904"/>
                    <a:pt x="148043" y="1773703"/>
                    <a:pt x="137931" y="1724587"/>
                  </a:cubicBezTo>
                  <a:cubicBezTo>
                    <a:pt x="132875" y="1700033"/>
                    <a:pt x="116986" y="1594589"/>
                    <a:pt x="102361" y="1495283"/>
                  </a:cubicBezTo>
                  <a:lnTo>
                    <a:pt x="91873" y="1423685"/>
                  </a:lnTo>
                  <a:lnTo>
                    <a:pt x="27699" y="1423685"/>
                  </a:lnTo>
                  <a:cubicBezTo>
                    <a:pt x="12403" y="1423685"/>
                    <a:pt x="0" y="1411577"/>
                    <a:pt x="0" y="1396636"/>
                  </a:cubicBezTo>
                  <a:lnTo>
                    <a:pt x="0" y="1169147"/>
                  </a:lnTo>
                  <a:cubicBezTo>
                    <a:pt x="0" y="1154212"/>
                    <a:pt x="12402" y="1142104"/>
                    <a:pt x="27699" y="1142104"/>
                  </a:cubicBezTo>
                  <a:lnTo>
                    <a:pt x="298486" y="1142104"/>
                  </a:lnTo>
                  <a:lnTo>
                    <a:pt x="289861" y="1137207"/>
                  </a:lnTo>
                  <a:cubicBezTo>
                    <a:pt x="267803" y="1121641"/>
                    <a:pt x="247554" y="1104072"/>
                    <a:pt x="229431" y="1084721"/>
                  </a:cubicBezTo>
                  <a:cubicBezTo>
                    <a:pt x="121398" y="969363"/>
                    <a:pt x="79460" y="809549"/>
                    <a:pt x="104177" y="785296"/>
                  </a:cubicBezTo>
                  <a:cubicBezTo>
                    <a:pt x="125699" y="764173"/>
                    <a:pt x="231570" y="760796"/>
                    <a:pt x="336463" y="847563"/>
                  </a:cubicBezTo>
                  <a:cubicBezTo>
                    <a:pt x="380158" y="883709"/>
                    <a:pt x="420467" y="940881"/>
                    <a:pt x="459574" y="1010346"/>
                  </a:cubicBezTo>
                  <a:cubicBezTo>
                    <a:pt x="460752" y="1012437"/>
                    <a:pt x="456642" y="804736"/>
                    <a:pt x="454513" y="700755"/>
                  </a:cubicBezTo>
                  <a:lnTo>
                    <a:pt x="454351" y="692911"/>
                  </a:lnTo>
                  <a:lnTo>
                    <a:pt x="391040" y="685420"/>
                  </a:lnTo>
                  <a:cubicBezTo>
                    <a:pt x="98220" y="619171"/>
                    <a:pt x="66391" y="160616"/>
                    <a:pt x="169654" y="103449"/>
                  </a:cubicBezTo>
                  <a:cubicBezTo>
                    <a:pt x="300743" y="30882"/>
                    <a:pt x="376640" y="230809"/>
                    <a:pt x="381743" y="225709"/>
                  </a:cubicBezTo>
                  <a:cubicBezTo>
                    <a:pt x="385986" y="221474"/>
                    <a:pt x="331294" y="17339"/>
                    <a:pt x="487622" y="465"/>
                  </a:cubicBezTo>
                  <a:cubicBezTo>
                    <a:pt x="500333" y="-907"/>
                    <a:pt x="511466" y="810"/>
                    <a:pt x="521228" y="4866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/>
            </a:p>
          </p:txBody>
        </p:sp>
        <p:grpSp>
          <p:nvGrpSpPr>
            <p:cNvPr id="481" name="Google Shape;481;p23"/>
            <p:cNvGrpSpPr/>
            <p:nvPr/>
          </p:nvGrpSpPr>
          <p:grpSpPr>
            <a:xfrm rot="-1087941">
              <a:off x="2063491" y="436271"/>
              <a:ext cx="1053328" cy="1851205"/>
              <a:chOff x="8074389" y="-36238"/>
              <a:chExt cx="1053373" cy="1851283"/>
            </a:xfrm>
          </p:grpSpPr>
          <p:grpSp>
            <p:nvGrpSpPr>
              <p:cNvPr id="482" name="Google Shape;482;p23"/>
              <p:cNvGrpSpPr/>
              <p:nvPr/>
            </p:nvGrpSpPr>
            <p:grpSpPr>
              <a:xfrm rot="2731">
                <a:off x="8171855" y="-35894"/>
                <a:ext cx="867824" cy="1217395"/>
                <a:chOff x="6122250" y="2457184"/>
                <a:chExt cx="1148827" cy="1611590"/>
              </a:xfrm>
            </p:grpSpPr>
            <p:sp>
              <p:nvSpPr>
                <p:cNvPr id="483" name="Google Shape;483;p23"/>
                <p:cNvSpPr/>
                <p:nvPr/>
              </p:nvSpPr>
              <p:spPr>
                <a:xfrm>
                  <a:off x="6122250" y="3286046"/>
                  <a:ext cx="1148827" cy="782728"/>
                </a:xfrm>
                <a:custGeom>
                  <a:rect b="b" l="l" r="r" t="t"/>
                  <a:pathLst>
                    <a:path extrusionOk="0" h="782728" w="1148827">
                      <a:moveTo>
                        <a:pt x="471135" y="22369"/>
                      </a:moveTo>
                      <a:cubicBezTo>
                        <a:pt x="471135" y="22369"/>
                        <a:pt x="481891" y="512421"/>
                        <a:pt x="479808" y="508731"/>
                      </a:cubicBezTo>
                      <a:cubicBezTo>
                        <a:pt x="427964" y="416811"/>
                        <a:pt x="374540" y="341165"/>
                        <a:pt x="316656" y="293360"/>
                      </a:cubicBezTo>
                      <a:cubicBezTo>
                        <a:pt x="177701" y="178603"/>
                        <a:pt x="37547" y="183184"/>
                        <a:pt x="9077" y="211171"/>
                      </a:cubicBezTo>
                      <a:cubicBezTo>
                        <a:pt x="-23619" y="243305"/>
                        <a:pt x="32069" y="454831"/>
                        <a:pt x="175210" y="607435"/>
                      </a:cubicBezTo>
                      <a:cubicBezTo>
                        <a:pt x="271262" y="709830"/>
                        <a:pt x="412313" y="774445"/>
                        <a:pt x="571440" y="782589"/>
                      </a:cubicBezTo>
                      <a:cubicBezTo>
                        <a:pt x="682929" y="788302"/>
                        <a:pt x="871270" y="617140"/>
                        <a:pt x="1000440" y="433132"/>
                      </a:cubicBezTo>
                      <a:cubicBezTo>
                        <a:pt x="1133207" y="244002"/>
                        <a:pt x="1173350" y="78525"/>
                        <a:pt x="1134941" y="37002"/>
                      </a:cubicBezTo>
                      <a:cubicBezTo>
                        <a:pt x="1100852" y="154"/>
                        <a:pt x="892052" y="82323"/>
                        <a:pt x="808624" y="159978"/>
                      </a:cubicBezTo>
                      <a:cubicBezTo>
                        <a:pt x="683418" y="276523"/>
                        <a:pt x="620759" y="436649"/>
                        <a:pt x="614282" y="440104"/>
                      </a:cubicBezTo>
                      <a:cubicBezTo>
                        <a:pt x="603500" y="445864"/>
                        <a:pt x="590058" y="0"/>
                        <a:pt x="590058" y="0"/>
                      </a:cubicBezTo>
                      <a:lnTo>
                        <a:pt x="471135" y="2236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4" name="Google Shape;484;p23"/>
                <p:cNvSpPr/>
                <p:nvPr/>
              </p:nvSpPr>
              <p:spPr>
                <a:xfrm>
                  <a:off x="6146539" y="2457184"/>
                  <a:ext cx="993938" cy="917976"/>
                </a:xfrm>
                <a:custGeom>
                  <a:rect b="b" l="l" r="r" t="t"/>
                  <a:pathLst>
                    <a:path extrusionOk="0" h="917976" w="993938">
                      <a:moveTo>
                        <a:pt x="70754" y="137296"/>
                      </a:moveTo>
                      <a:cubicBezTo>
                        <a:pt x="244220" y="41090"/>
                        <a:pt x="344907" y="305685"/>
                        <a:pt x="351657" y="298928"/>
                      </a:cubicBezTo>
                      <a:cubicBezTo>
                        <a:pt x="357270" y="293316"/>
                        <a:pt x="284651" y="23128"/>
                        <a:pt x="491590" y="625"/>
                      </a:cubicBezTo>
                      <a:cubicBezTo>
                        <a:pt x="626198" y="-14008"/>
                        <a:pt x="627330" y="233168"/>
                        <a:pt x="634610" y="233168"/>
                      </a:cubicBezTo>
                      <a:cubicBezTo>
                        <a:pt x="637235" y="233168"/>
                        <a:pt x="734426" y="76184"/>
                        <a:pt x="873194" y="118537"/>
                      </a:cubicBezTo>
                      <a:cubicBezTo>
                        <a:pt x="1071131" y="178953"/>
                        <a:pt x="1065372" y="823625"/>
                        <a:pt x="552227" y="910087"/>
                      </a:cubicBezTo>
                      <a:cubicBezTo>
                        <a:pt x="-7437" y="1004391"/>
                        <a:pt x="-85413" y="223912"/>
                        <a:pt x="70754" y="13729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114250" lIns="228575" spcFirstLastPara="1" rIns="228575" wrap="square" tIns="1142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5" name="Google Shape;485;p23"/>
              <p:cNvSpPr/>
              <p:nvPr/>
            </p:nvSpPr>
            <p:spPr>
              <a:xfrm>
                <a:off x="8148769" y="1266945"/>
                <a:ext cx="913888" cy="548100"/>
              </a:xfrm>
              <a:custGeom>
                <a:rect b="b" l="l" r="r" t="t"/>
                <a:pathLst>
                  <a:path extrusionOk="0" h="548100" w="913888">
                    <a:moveTo>
                      <a:pt x="0" y="0"/>
                    </a:moveTo>
                    <a:cubicBezTo>
                      <a:pt x="0" y="0"/>
                      <a:pt x="53444" y="372683"/>
                      <a:pt x="63557" y="421794"/>
                    </a:cubicBezTo>
                    <a:cubicBezTo>
                      <a:pt x="73670" y="470912"/>
                      <a:pt x="79376" y="524115"/>
                      <a:pt x="160272" y="541447"/>
                    </a:cubicBezTo>
                    <a:cubicBezTo>
                      <a:pt x="241162" y="558786"/>
                      <a:pt x="607455" y="536150"/>
                      <a:pt x="685077" y="541313"/>
                    </a:cubicBezTo>
                    <a:cubicBezTo>
                      <a:pt x="745767" y="545352"/>
                      <a:pt x="825773" y="532982"/>
                      <a:pt x="839254" y="448623"/>
                    </a:cubicBezTo>
                    <a:cubicBezTo>
                      <a:pt x="848939" y="388073"/>
                      <a:pt x="913889" y="2070"/>
                      <a:pt x="913889" y="20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8074389" y="110623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i="0" sz="1400" u="none" cap="none" strike="noStrike">
                  <a:solidFill>
                    <a:srgbClr val="000000"/>
                  </a:solidFill>
                </a:endParaRPr>
              </a:p>
            </p:txBody>
          </p:sp>
          <p:sp>
            <p:nvSpPr>
              <p:cNvPr id="487" name="Google Shape;487;p23"/>
              <p:cNvSpPr/>
              <p:nvPr/>
            </p:nvSpPr>
            <p:spPr>
              <a:xfrm>
                <a:off x="8083652" y="1101181"/>
                <a:ext cx="1044110" cy="281593"/>
              </a:xfrm>
              <a:custGeom>
                <a:rect b="b" l="l" r="r" t="t"/>
                <a:pathLst>
                  <a:path extrusionOk="0" h="281593" w="1044110">
                    <a:moveTo>
                      <a:pt x="27700" y="0"/>
                    </a:moveTo>
                    <a:lnTo>
                      <a:pt x="1016417" y="0"/>
                    </a:lnTo>
                    <a:cubicBezTo>
                      <a:pt x="1031714" y="0"/>
                      <a:pt x="1044110" y="12109"/>
                      <a:pt x="1044110" y="27044"/>
                    </a:cubicBezTo>
                    <a:lnTo>
                      <a:pt x="1044110" y="254543"/>
                    </a:lnTo>
                    <a:cubicBezTo>
                      <a:pt x="1044110" y="269484"/>
                      <a:pt x="1031714" y="281593"/>
                      <a:pt x="1016417" y="281593"/>
                    </a:cubicBezTo>
                    <a:lnTo>
                      <a:pt x="27700" y="281593"/>
                    </a:lnTo>
                    <a:cubicBezTo>
                      <a:pt x="12403" y="281593"/>
                      <a:pt x="0" y="269484"/>
                      <a:pt x="0" y="254543"/>
                    </a:cubicBezTo>
                    <a:lnTo>
                      <a:pt x="0" y="27044"/>
                    </a:lnTo>
                    <a:cubicBezTo>
                      <a:pt x="0" y="12109"/>
                      <a:pt x="12403" y="0"/>
                      <a:pt x="27700" y="0"/>
                    </a:cubicBezTo>
                    <a:close/>
                  </a:path>
                </a:pathLst>
              </a:custGeom>
              <a:solidFill>
                <a:srgbClr val="FFFFFF">
                  <a:alpha val="213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/>
              </a:p>
            </p:txBody>
          </p:sp>
          <p:grpSp>
            <p:nvGrpSpPr>
              <p:cNvPr id="488" name="Google Shape;488;p23"/>
              <p:cNvGrpSpPr/>
              <p:nvPr/>
            </p:nvGrpSpPr>
            <p:grpSpPr>
              <a:xfrm>
                <a:off x="8375188" y="325188"/>
                <a:ext cx="395796" cy="114103"/>
                <a:chOff x="1258931" y="4140278"/>
                <a:chExt cx="395796" cy="114103"/>
              </a:xfrm>
            </p:grpSpPr>
            <p:sp>
              <p:nvSpPr>
                <p:cNvPr id="489" name="Google Shape;489;p23"/>
                <p:cNvSpPr/>
                <p:nvPr/>
              </p:nvSpPr>
              <p:spPr>
                <a:xfrm>
                  <a:off x="1431759" y="4200260"/>
                  <a:ext cx="88574" cy="54121"/>
                </a:xfrm>
                <a:custGeom>
                  <a:rect b="b" l="l" r="r" t="t"/>
                  <a:pathLst>
                    <a:path extrusionOk="0" h="83909" w="137324">
                      <a:moveTo>
                        <a:pt x="124737" y="34"/>
                      </a:moveTo>
                      <a:cubicBezTo>
                        <a:pt x="118468" y="516"/>
                        <a:pt x="113787" y="5908"/>
                        <a:pt x="114269" y="12176"/>
                      </a:cubicBezTo>
                      <a:cubicBezTo>
                        <a:pt x="116278" y="38155"/>
                        <a:pt x="101216" y="59439"/>
                        <a:pt x="75967" y="60939"/>
                      </a:cubicBezTo>
                      <a:cubicBezTo>
                        <a:pt x="45106" y="62774"/>
                        <a:pt x="22811" y="43828"/>
                        <a:pt x="22811" y="13429"/>
                      </a:cubicBezTo>
                      <a:cubicBezTo>
                        <a:pt x="22811" y="7140"/>
                        <a:pt x="17587" y="1916"/>
                        <a:pt x="11298" y="1916"/>
                      </a:cubicBezTo>
                      <a:cubicBezTo>
                        <a:pt x="5016" y="1916"/>
                        <a:pt x="0" y="7140"/>
                        <a:pt x="0" y="13429"/>
                      </a:cubicBezTo>
                      <a:cubicBezTo>
                        <a:pt x="0" y="57503"/>
                        <a:pt x="34002" y="86328"/>
                        <a:pt x="77434" y="83750"/>
                      </a:cubicBezTo>
                      <a:cubicBezTo>
                        <a:pt x="116539" y="81426"/>
                        <a:pt x="140000" y="48261"/>
                        <a:pt x="137080" y="10502"/>
                      </a:cubicBezTo>
                      <a:cubicBezTo>
                        <a:pt x="136597" y="4233"/>
                        <a:pt x="131005" y="-448"/>
                        <a:pt x="124737" y="3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0" name="Google Shape;490;p23"/>
                <p:cNvSpPr/>
                <p:nvPr/>
              </p:nvSpPr>
              <p:spPr>
                <a:xfrm>
                  <a:off x="1258931" y="4195791"/>
                  <a:ext cx="56390" cy="39608"/>
                </a:xfrm>
                <a:custGeom>
                  <a:rect b="b" l="l" r="r" t="t"/>
                  <a:pathLst>
                    <a:path extrusionOk="0" h="61407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0" y="0"/>
                        <a:pt x="87426" y="13749"/>
                        <a:pt x="87426" y="30707"/>
                      </a:cubicBezTo>
                      <a:cubicBezTo>
                        <a:pt x="87426" y="47664"/>
                        <a:pt x="67850" y="61407"/>
                        <a:pt x="43713" y="61407"/>
                      </a:cubicBezTo>
                      <a:cubicBezTo>
                        <a:pt x="19569" y="61407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1" name="Google Shape;491;p23"/>
                <p:cNvSpPr/>
                <p:nvPr/>
              </p:nvSpPr>
              <p:spPr>
                <a:xfrm>
                  <a:off x="1598337" y="4193604"/>
                  <a:ext cx="56390" cy="39611"/>
                </a:xfrm>
                <a:custGeom>
                  <a:rect b="b" l="l" r="r" t="t"/>
                  <a:pathLst>
                    <a:path extrusionOk="0" h="61413" w="87426">
                      <a:moveTo>
                        <a:pt x="0" y="30707"/>
                      </a:moveTo>
                      <a:cubicBezTo>
                        <a:pt x="0" y="13749"/>
                        <a:pt x="19569" y="0"/>
                        <a:pt x="43713" y="0"/>
                      </a:cubicBezTo>
                      <a:cubicBezTo>
                        <a:pt x="67857" y="0"/>
                        <a:pt x="87426" y="13749"/>
                        <a:pt x="87426" y="30707"/>
                      </a:cubicBezTo>
                      <a:cubicBezTo>
                        <a:pt x="87426" y="47664"/>
                        <a:pt x="67857" y="61414"/>
                        <a:pt x="43713" y="61414"/>
                      </a:cubicBezTo>
                      <a:cubicBezTo>
                        <a:pt x="19569" y="61414"/>
                        <a:pt x="0" y="47664"/>
                        <a:pt x="0" y="30707"/>
                      </a:cubicBezTo>
                      <a:close/>
                    </a:path>
                  </a:pathLst>
                </a:custGeom>
                <a:solidFill>
                  <a:srgbClr val="ED6962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2" name="Google Shape;492;p23"/>
                <p:cNvSpPr/>
                <p:nvPr/>
              </p:nvSpPr>
              <p:spPr>
                <a:xfrm>
                  <a:off x="1337004" y="4153533"/>
                  <a:ext cx="43845" cy="35702"/>
                </a:xfrm>
                <a:custGeom>
                  <a:rect b="b" l="l" r="r" t="t"/>
                  <a:pathLst>
                    <a:path extrusionOk="0" h="55352" w="67977">
                      <a:moveTo>
                        <a:pt x="0" y="27680"/>
                      </a:moveTo>
                      <a:cubicBezTo>
                        <a:pt x="0" y="12390"/>
                        <a:pt x="15216" y="0"/>
                        <a:pt x="33989" y="0"/>
                      </a:cubicBezTo>
                      <a:cubicBezTo>
                        <a:pt x="52761" y="0"/>
                        <a:pt x="67977" y="12390"/>
                        <a:pt x="67977" y="27680"/>
                      </a:cubicBezTo>
                      <a:cubicBezTo>
                        <a:pt x="67977" y="42963"/>
                        <a:pt x="52761" y="55353"/>
                        <a:pt x="33989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3" name="Google Shape;493;p23"/>
                <p:cNvSpPr/>
                <p:nvPr/>
              </p:nvSpPr>
              <p:spPr>
                <a:xfrm>
                  <a:off x="1553583" y="4140278"/>
                  <a:ext cx="43841" cy="35702"/>
                </a:xfrm>
                <a:custGeom>
                  <a:rect b="b" l="l" r="r" t="t"/>
                  <a:pathLst>
                    <a:path extrusionOk="0" h="55352" w="67970">
                      <a:moveTo>
                        <a:pt x="0" y="27680"/>
                      </a:moveTo>
                      <a:cubicBezTo>
                        <a:pt x="0" y="12397"/>
                        <a:pt x="15216" y="0"/>
                        <a:pt x="33982" y="0"/>
                      </a:cubicBezTo>
                      <a:cubicBezTo>
                        <a:pt x="52754" y="0"/>
                        <a:pt x="67970" y="12397"/>
                        <a:pt x="67970" y="27680"/>
                      </a:cubicBezTo>
                      <a:cubicBezTo>
                        <a:pt x="67970" y="42963"/>
                        <a:pt x="52754" y="55353"/>
                        <a:pt x="33982" y="55353"/>
                      </a:cubicBezTo>
                      <a:cubicBezTo>
                        <a:pt x="15216" y="55353"/>
                        <a:pt x="0" y="42963"/>
                        <a:pt x="0" y="276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33750" lIns="67500" spcFirstLastPara="1" rIns="67500" wrap="square" tIns="3375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pic>
        <p:nvPicPr>
          <p:cNvPr id="494" name="Google Shape;4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50" y="1090925"/>
            <a:ext cx="2395675" cy="22777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3"/>
          <p:cNvSpPr txBox="1"/>
          <p:nvPr/>
        </p:nvSpPr>
        <p:spPr>
          <a:xfrm>
            <a:off x="853050" y="3368650"/>
            <a:ext cx="14940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Guardian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6" name="Google Shape;496;p23"/>
          <p:cNvSpPr txBox="1"/>
          <p:nvPr/>
        </p:nvSpPr>
        <p:spPr>
          <a:xfrm>
            <a:off x="3266800" y="0"/>
            <a:ext cx="59073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Who is “Authority?” </a:t>
            </a:r>
            <a:endParaRPr b="1" sz="45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7" name="Google Shape;49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9075" y="1212325"/>
            <a:ext cx="2541050" cy="20349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</p:pic>
      <p:sp>
        <p:nvSpPr>
          <p:cNvPr id="498" name="Google Shape;498;p23"/>
          <p:cNvSpPr txBox="1"/>
          <p:nvPr/>
        </p:nvSpPr>
        <p:spPr>
          <a:xfrm>
            <a:off x="5936425" y="3429000"/>
            <a:ext cx="17379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Teacher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9" name="Google Shape;49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1175" y="2788747"/>
            <a:ext cx="2541125" cy="2566202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23"/>
          <p:cNvSpPr txBox="1"/>
          <p:nvPr/>
        </p:nvSpPr>
        <p:spPr>
          <a:xfrm>
            <a:off x="3226125" y="5513375"/>
            <a:ext cx="18312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Coach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1" name="Google Shape;501;p23"/>
          <p:cNvSpPr txBox="1"/>
          <p:nvPr/>
        </p:nvSpPr>
        <p:spPr>
          <a:xfrm>
            <a:off x="9087175" y="5525125"/>
            <a:ext cx="18312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Police Officer</a:t>
            </a:r>
            <a:endParaRPr b="1"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2" name="Google Shape;502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9375" y="2059500"/>
            <a:ext cx="2313575" cy="32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24"/>
          <p:cNvGrpSpPr/>
          <p:nvPr/>
        </p:nvGrpSpPr>
        <p:grpSpPr>
          <a:xfrm>
            <a:off x="1158713" y="2180159"/>
            <a:ext cx="9874550" cy="3933130"/>
            <a:chOff x="1158350" y="2312075"/>
            <a:chExt cx="8379625" cy="3552000"/>
          </a:xfrm>
        </p:grpSpPr>
        <p:sp>
          <p:nvSpPr>
            <p:cNvPr id="508" name="Google Shape;508;p24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4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0" name="Google Shape;510;p24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4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4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4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4" name="Google Shape;514;p24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15" name="Google Shape;515;p24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4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4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8" name="Google Shape;518;p24"/>
          <p:cNvGrpSpPr/>
          <p:nvPr/>
        </p:nvGrpSpPr>
        <p:grpSpPr>
          <a:xfrm rot="899539">
            <a:off x="11024402" y="5452811"/>
            <a:ext cx="1032085" cy="1183523"/>
            <a:chOff x="10599594" y="1185862"/>
            <a:chExt cx="1032043" cy="1183475"/>
          </a:xfrm>
        </p:grpSpPr>
        <p:sp>
          <p:nvSpPr>
            <p:cNvPr id="519" name="Google Shape;519;p24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0" name="Google Shape;520;p24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521" name="Google Shape;521;p24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4" name="Google Shape;524;p24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525" name="Google Shape;525;p24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526" name="Google Shape;526;p24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24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24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24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31" name="Google Shape;531;p24"/>
          <p:cNvSpPr txBox="1"/>
          <p:nvPr>
            <p:ph type="title"/>
          </p:nvPr>
        </p:nvSpPr>
        <p:spPr>
          <a:xfrm rot="-335">
            <a:off x="1479171" y="182315"/>
            <a:ext cx="9244800" cy="15993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How are the students below showing respect for authority?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532" name="Google Shape;5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6650" y="2550734"/>
            <a:ext cx="3160775" cy="300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8588" y="2550733"/>
            <a:ext cx="3160800" cy="3191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25"/>
          <p:cNvGrpSpPr/>
          <p:nvPr/>
        </p:nvGrpSpPr>
        <p:grpSpPr>
          <a:xfrm>
            <a:off x="1158713" y="2180159"/>
            <a:ext cx="9874550" cy="3933130"/>
            <a:chOff x="1158350" y="2312075"/>
            <a:chExt cx="8379625" cy="3552000"/>
          </a:xfrm>
        </p:grpSpPr>
        <p:sp>
          <p:nvSpPr>
            <p:cNvPr id="539" name="Google Shape;539;p25"/>
            <p:cNvSpPr/>
            <p:nvPr/>
          </p:nvSpPr>
          <p:spPr>
            <a:xfrm>
              <a:off x="1158350" y="2312075"/>
              <a:ext cx="8374200" cy="355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28575" rotWithShape="0" algn="bl" dir="2700000" dist="9525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5"/>
            <p:cNvSpPr/>
            <p:nvPr/>
          </p:nvSpPr>
          <p:spPr>
            <a:xfrm>
              <a:off x="1163775" y="2312075"/>
              <a:ext cx="8374200" cy="3552000"/>
            </a:xfrm>
            <a:prstGeom prst="rect">
              <a:avLst/>
            </a:pr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1" name="Google Shape;541;p25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5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5"/>
          <p:cNvSpPr/>
          <p:nvPr/>
        </p:nvSpPr>
        <p:spPr>
          <a:xfrm rot="5400000">
            <a:off x="762161" y="6216876"/>
            <a:ext cx="422829" cy="396746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5"/>
          <p:cNvSpPr/>
          <p:nvPr/>
        </p:nvSpPr>
        <p:spPr>
          <a:xfrm rot="8524412">
            <a:off x="334165" y="5949717"/>
            <a:ext cx="424078" cy="397872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5" name="Google Shape;545;p25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46" name="Google Shape;546;p25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25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5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25"/>
          <p:cNvGrpSpPr/>
          <p:nvPr/>
        </p:nvGrpSpPr>
        <p:grpSpPr>
          <a:xfrm rot="899539">
            <a:off x="11024402" y="5452811"/>
            <a:ext cx="1032085" cy="1183523"/>
            <a:chOff x="10599594" y="1185862"/>
            <a:chExt cx="1032043" cy="1183475"/>
          </a:xfrm>
        </p:grpSpPr>
        <p:sp>
          <p:nvSpPr>
            <p:cNvPr id="550" name="Google Shape;550;p25"/>
            <p:cNvSpPr/>
            <p:nvPr/>
          </p:nvSpPr>
          <p:spPr>
            <a:xfrm>
              <a:off x="10599594" y="1185918"/>
              <a:ext cx="1032036" cy="1183322"/>
            </a:xfrm>
            <a:custGeom>
              <a:rect b="b" l="l" r="r" t="t"/>
              <a:pathLst>
                <a:path extrusionOk="0" h="1183322" w="1032036">
                  <a:moveTo>
                    <a:pt x="699438" y="0"/>
                  </a:moveTo>
                  <a:cubicBezTo>
                    <a:pt x="699438" y="0"/>
                    <a:pt x="611791" y="86355"/>
                    <a:pt x="583910" y="219335"/>
                  </a:cubicBezTo>
                  <a:cubicBezTo>
                    <a:pt x="580789" y="234197"/>
                    <a:pt x="576731" y="248824"/>
                    <a:pt x="573235" y="264334"/>
                  </a:cubicBezTo>
                  <a:cubicBezTo>
                    <a:pt x="533352" y="178670"/>
                    <a:pt x="480310" y="122855"/>
                    <a:pt x="480310" y="122855"/>
                  </a:cubicBezTo>
                  <a:cubicBezTo>
                    <a:pt x="480310" y="122855"/>
                    <a:pt x="452878" y="152336"/>
                    <a:pt x="426940" y="229589"/>
                  </a:cubicBezTo>
                  <a:cubicBezTo>
                    <a:pt x="424602" y="223320"/>
                    <a:pt x="420564" y="210461"/>
                    <a:pt x="418782" y="206363"/>
                  </a:cubicBezTo>
                  <a:cubicBezTo>
                    <a:pt x="356638" y="63363"/>
                    <a:pt x="269554" y="15069"/>
                    <a:pt x="269554" y="15069"/>
                  </a:cubicBezTo>
                  <a:cubicBezTo>
                    <a:pt x="269554" y="15069"/>
                    <a:pt x="227837" y="93775"/>
                    <a:pt x="246951" y="244035"/>
                  </a:cubicBezTo>
                  <a:cubicBezTo>
                    <a:pt x="247814" y="250786"/>
                    <a:pt x="249696" y="260517"/>
                    <a:pt x="250929" y="268312"/>
                  </a:cubicBezTo>
                  <a:cubicBezTo>
                    <a:pt x="216900" y="222898"/>
                    <a:pt x="188771" y="195687"/>
                    <a:pt x="188771" y="195687"/>
                  </a:cubicBezTo>
                  <a:cubicBezTo>
                    <a:pt x="188771" y="195687"/>
                    <a:pt x="181599" y="224151"/>
                    <a:pt x="173703" y="261823"/>
                  </a:cubicBezTo>
                  <a:cubicBezTo>
                    <a:pt x="99651" y="184496"/>
                    <a:pt x="5849" y="130389"/>
                    <a:pt x="5849" y="130389"/>
                  </a:cubicBezTo>
                  <a:cubicBezTo>
                    <a:pt x="5849" y="130389"/>
                    <a:pt x="-19440" y="286362"/>
                    <a:pt x="35150" y="480321"/>
                  </a:cubicBezTo>
                  <a:cubicBezTo>
                    <a:pt x="59065" y="565283"/>
                    <a:pt x="107755" y="627755"/>
                    <a:pt x="156122" y="672868"/>
                  </a:cubicBezTo>
                  <a:cubicBezTo>
                    <a:pt x="109463" y="670564"/>
                    <a:pt x="58175" y="668052"/>
                    <a:pt x="58175" y="668052"/>
                  </a:cubicBezTo>
                  <a:cubicBezTo>
                    <a:pt x="58175" y="668052"/>
                    <a:pt x="83062" y="788717"/>
                    <a:pt x="120754" y="922970"/>
                  </a:cubicBezTo>
                  <a:cubicBezTo>
                    <a:pt x="166664" y="1086504"/>
                    <a:pt x="208863" y="1155700"/>
                    <a:pt x="208863" y="1155700"/>
                  </a:cubicBezTo>
                  <a:cubicBezTo>
                    <a:pt x="208863" y="1155700"/>
                    <a:pt x="376342" y="1187291"/>
                    <a:pt x="502706" y="1182905"/>
                  </a:cubicBezTo>
                  <a:cubicBezTo>
                    <a:pt x="667305" y="1177198"/>
                    <a:pt x="810780" y="1150048"/>
                    <a:pt x="810780" y="1150048"/>
                  </a:cubicBezTo>
                  <a:cubicBezTo>
                    <a:pt x="810780" y="1150048"/>
                    <a:pt x="862135" y="1009773"/>
                    <a:pt x="888214" y="921504"/>
                  </a:cubicBezTo>
                  <a:cubicBezTo>
                    <a:pt x="914293" y="833234"/>
                    <a:pt x="940540" y="678520"/>
                    <a:pt x="940540" y="678520"/>
                  </a:cubicBezTo>
                  <a:cubicBezTo>
                    <a:pt x="940540" y="678520"/>
                    <a:pt x="852839" y="679069"/>
                    <a:pt x="827523" y="679357"/>
                  </a:cubicBezTo>
                  <a:cubicBezTo>
                    <a:pt x="882461" y="624627"/>
                    <a:pt x="962413" y="531964"/>
                    <a:pt x="1006253" y="407281"/>
                  </a:cubicBezTo>
                  <a:cubicBezTo>
                    <a:pt x="1047381" y="290306"/>
                    <a:pt x="1026974" y="93554"/>
                    <a:pt x="1026974" y="93554"/>
                  </a:cubicBezTo>
                  <a:cubicBezTo>
                    <a:pt x="1026974" y="93554"/>
                    <a:pt x="932697" y="165583"/>
                    <a:pt x="871471" y="250732"/>
                  </a:cubicBezTo>
                  <a:cubicBezTo>
                    <a:pt x="867680" y="215846"/>
                    <a:pt x="863320" y="180197"/>
                    <a:pt x="863313" y="180197"/>
                  </a:cubicBezTo>
                  <a:cubicBezTo>
                    <a:pt x="863313" y="180197"/>
                    <a:pt x="817993" y="208841"/>
                    <a:pt x="768500" y="263705"/>
                  </a:cubicBezTo>
                  <a:cubicBezTo>
                    <a:pt x="768714" y="261133"/>
                    <a:pt x="768701" y="260383"/>
                    <a:pt x="768922" y="257845"/>
                  </a:cubicBezTo>
                  <a:cubicBezTo>
                    <a:pt x="780086" y="125098"/>
                    <a:pt x="699438" y="0"/>
                    <a:pt x="699438" y="0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1" name="Google Shape;551;p25"/>
            <p:cNvGrpSpPr/>
            <p:nvPr/>
          </p:nvGrpSpPr>
          <p:grpSpPr>
            <a:xfrm>
              <a:off x="10599595" y="1185862"/>
              <a:ext cx="1032042" cy="1183475"/>
              <a:chOff x="5631332" y="1167862"/>
              <a:chExt cx="1032042" cy="1183475"/>
            </a:xfrm>
          </p:grpSpPr>
          <p:sp>
            <p:nvSpPr>
              <p:cNvPr id="552" name="Google Shape;552;p25"/>
              <p:cNvSpPr/>
              <p:nvPr/>
            </p:nvSpPr>
            <p:spPr>
              <a:xfrm>
                <a:off x="5631332" y="1167862"/>
                <a:ext cx="1032042" cy="763046"/>
              </a:xfrm>
              <a:custGeom>
                <a:rect b="b" l="l" r="r" t="t"/>
                <a:pathLst>
                  <a:path extrusionOk="0" h="763046" w="1032042">
                    <a:moveTo>
                      <a:pt x="288013" y="763046"/>
                    </a:moveTo>
                    <a:cubicBezTo>
                      <a:pt x="288013" y="763046"/>
                      <a:pt x="91870" y="681788"/>
                      <a:pt x="35198" y="480449"/>
                    </a:cubicBezTo>
                    <a:cubicBezTo>
                      <a:pt x="-19398" y="286496"/>
                      <a:pt x="5811" y="130483"/>
                      <a:pt x="5811" y="130483"/>
                    </a:cubicBezTo>
                    <a:cubicBezTo>
                      <a:pt x="5811" y="130483"/>
                      <a:pt x="188840" y="234732"/>
                      <a:pt x="245204" y="362014"/>
                    </a:cubicBezTo>
                    <a:cubicBezTo>
                      <a:pt x="282126" y="445382"/>
                      <a:pt x="297631" y="491325"/>
                      <a:pt x="297631" y="491325"/>
                    </a:cubicBezTo>
                    <a:cubicBezTo>
                      <a:pt x="297631" y="491325"/>
                      <a:pt x="257266" y="325132"/>
                      <a:pt x="246952" y="244062"/>
                    </a:cubicBezTo>
                    <a:cubicBezTo>
                      <a:pt x="227832" y="93809"/>
                      <a:pt x="269669" y="15149"/>
                      <a:pt x="269669" y="15149"/>
                    </a:cubicBezTo>
                    <a:cubicBezTo>
                      <a:pt x="269669" y="15149"/>
                      <a:pt x="356734" y="63450"/>
                      <a:pt x="418878" y="206450"/>
                    </a:cubicBezTo>
                    <a:cubicBezTo>
                      <a:pt x="433190" y="239380"/>
                      <a:pt x="467433" y="349175"/>
                      <a:pt x="490826" y="425966"/>
                    </a:cubicBezTo>
                    <a:cubicBezTo>
                      <a:pt x="504576" y="471119"/>
                      <a:pt x="514582" y="504860"/>
                      <a:pt x="514582" y="504860"/>
                    </a:cubicBezTo>
                    <a:cubicBezTo>
                      <a:pt x="514582" y="504860"/>
                      <a:pt x="557726" y="344842"/>
                      <a:pt x="584005" y="219516"/>
                    </a:cubicBezTo>
                    <a:cubicBezTo>
                      <a:pt x="611886" y="86529"/>
                      <a:pt x="699507" y="0"/>
                      <a:pt x="699507" y="0"/>
                    </a:cubicBezTo>
                    <a:cubicBezTo>
                      <a:pt x="699507" y="0"/>
                      <a:pt x="780028" y="125199"/>
                      <a:pt x="768864" y="257945"/>
                    </a:cubicBezTo>
                    <a:cubicBezTo>
                      <a:pt x="760144" y="361612"/>
                      <a:pt x="751082" y="497439"/>
                      <a:pt x="751082" y="497439"/>
                    </a:cubicBezTo>
                    <a:cubicBezTo>
                      <a:pt x="751082" y="497439"/>
                      <a:pt x="785372" y="376447"/>
                      <a:pt x="863790" y="260664"/>
                    </a:cubicBezTo>
                    <a:cubicBezTo>
                      <a:pt x="924447" y="171108"/>
                      <a:pt x="1027030" y="93608"/>
                      <a:pt x="1027030" y="93608"/>
                    </a:cubicBezTo>
                    <a:cubicBezTo>
                      <a:pt x="1027030" y="93608"/>
                      <a:pt x="1047336" y="290481"/>
                      <a:pt x="1006208" y="407448"/>
                    </a:cubicBezTo>
                    <a:cubicBezTo>
                      <a:pt x="937058" y="604114"/>
                      <a:pt x="770303" y="733344"/>
                      <a:pt x="770303" y="733344"/>
                    </a:cubicBezTo>
                    <a:lnTo>
                      <a:pt x="288013" y="763046"/>
                    </a:ln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25"/>
              <p:cNvSpPr/>
              <p:nvPr/>
            </p:nvSpPr>
            <p:spPr>
              <a:xfrm>
                <a:off x="5782211" y="1290877"/>
                <a:ext cx="728104" cy="682922"/>
              </a:xfrm>
              <a:custGeom>
                <a:rect b="b" l="l" r="r" t="t"/>
                <a:pathLst>
                  <a:path extrusionOk="0" h="682922" w="728104">
                    <a:moveTo>
                      <a:pt x="87480" y="655790"/>
                    </a:moveTo>
                    <a:cubicBezTo>
                      <a:pt x="87480" y="655790"/>
                      <a:pt x="14433" y="532078"/>
                      <a:pt x="2037" y="386298"/>
                    </a:cubicBezTo>
                    <a:cubicBezTo>
                      <a:pt x="-10360" y="240519"/>
                      <a:pt x="37887" y="72672"/>
                      <a:pt x="37887" y="72672"/>
                    </a:cubicBezTo>
                    <a:cubicBezTo>
                      <a:pt x="37887" y="72672"/>
                      <a:pt x="133652" y="160239"/>
                      <a:pt x="186553" y="299321"/>
                    </a:cubicBezTo>
                    <a:cubicBezTo>
                      <a:pt x="228612" y="409886"/>
                      <a:pt x="230347" y="536270"/>
                      <a:pt x="248945" y="590712"/>
                    </a:cubicBezTo>
                    <a:cubicBezTo>
                      <a:pt x="272392" y="659346"/>
                      <a:pt x="243272" y="658214"/>
                      <a:pt x="243272" y="658214"/>
                    </a:cubicBezTo>
                    <a:cubicBezTo>
                      <a:pt x="243272" y="658214"/>
                      <a:pt x="248034" y="704124"/>
                      <a:pt x="248503" y="670785"/>
                    </a:cubicBezTo>
                    <a:cubicBezTo>
                      <a:pt x="249601" y="593076"/>
                      <a:pt x="224667" y="395487"/>
                      <a:pt x="241517" y="263819"/>
                    </a:cubicBezTo>
                    <a:cubicBezTo>
                      <a:pt x="267054" y="64274"/>
                      <a:pt x="329446" y="0"/>
                      <a:pt x="329446" y="0"/>
                    </a:cubicBezTo>
                    <a:cubicBezTo>
                      <a:pt x="329446" y="0"/>
                      <a:pt x="437205" y="111275"/>
                      <a:pt x="460913" y="263350"/>
                    </a:cubicBezTo>
                    <a:cubicBezTo>
                      <a:pt x="471395" y="330550"/>
                      <a:pt x="467061" y="421921"/>
                      <a:pt x="467269" y="495604"/>
                    </a:cubicBezTo>
                    <a:cubicBezTo>
                      <a:pt x="467617" y="618272"/>
                      <a:pt x="463244" y="677094"/>
                      <a:pt x="463244" y="677094"/>
                    </a:cubicBezTo>
                    <a:cubicBezTo>
                      <a:pt x="463244" y="677094"/>
                      <a:pt x="465655" y="424660"/>
                      <a:pt x="527859" y="279095"/>
                    </a:cubicBezTo>
                    <a:cubicBezTo>
                      <a:pt x="590057" y="133530"/>
                      <a:pt x="712496" y="57282"/>
                      <a:pt x="712496" y="57282"/>
                    </a:cubicBezTo>
                    <a:cubicBezTo>
                      <a:pt x="712496" y="57282"/>
                      <a:pt x="737182" y="209404"/>
                      <a:pt x="724464" y="330885"/>
                    </a:cubicBezTo>
                    <a:cubicBezTo>
                      <a:pt x="711592" y="453793"/>
                      <a:pt x="593446" y="643862"/>
                      <a:pt x="593446" y="643862"/>
                    </a:cubicBezTo>
                    <a:lnTo>
                      <a:pt x="87480" y="655790"/>
                    </a:lnTo>
                    <a:close/>
                  </a:path>
                </a:pathLst>
              </a:custGeom>
              <a:solidFill>
                <a:schemeClr val="accent4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25"/>
              <p:cNvSpPr/>
              <p:nvPr/>
            </p:nvSpPr>
            <p:spPr>
              <a:xfrm>
                <a:off x="5689455" y="1835907"/>
                <a:ext cx="882458" cy="515430"/>
              </a:xfrm>
              <a:custGeom>
                <a:rect b="b" l="l" r="r" t="t"/>
                <a:pathLst>
                  <a:path extrusionOk="0" h="515430" w="882458">
                    <a:moveTo>
                      <a:pt x="0" y="0"/>
                    </a:moveTo>
                    <a:cubicBezTo>
                      <a:pt x="0" y="0"/>
                      <a:pt x="217568" y="13662"/>
                      <a:pt x="425196" y="13649"/>
                    </a:cubicBezTo>
                    <a:cubicBezTo>
                      <a:pt x="642636" y="13642"/>
                      <a:pt x="882458" y="10548"/>
                      <a:pt x="882458" y="10548"/>
                    </a:cubicBezTo>
                    <a:cubicBezTo>
                      <a:pt x="882458" y="10548"/>
                      <a:pt x="856185" y="165181"/>
                      <a:pt x="830106" y="253445"/>
                    </a:cubicBezTo>
                    <a:cubicBezTo>
                      <a:pt x="804027" y="341715"/>
                      <a:pt x="752612" y="482042"/>
                      <a:pt x="752612" y="482042"/>
                    </a:cubicBezTo>
                    <a:cubicBezTo>
                      <a:pt x="752612" y="482042"/>
                      <a:pt x="609150" y="509307"/>
                      <a:pt x="444545" y="515013"/>
                    </a:cubicBezTo>
                    <a:cubicBezTo>
                      <a:pt x="318187" y="519400"/>
                      <a:pt x="150876" y="487769"/>
                      <a:pt x="150876" y="487769"/>
                    </a:cubicBezTo>
                    <a:cubicBezTo>
                      <a:pt x="150876" y="487769"/>
                      <a:pt x="108522" y="418599"/>
                      <a:pt x="62613" y="255066"/>
                    </a:cubicBezTo>
                    <a:cubicBezTo>
                      <a:pt x="24921" y="12081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5" name="Google Shape;555;p25"/>
            <p:cNvSpPr/>
            <p:nvPr/>
          </p:nvSpPr>
          <p:spPr>
            <a:xfrm>
              <a:off x="10674380" y="1853907"/>
              <a:ext cx="882458" cy="515430"/>
            </a:xfrm>
            <a:custGeom>
              <a:rect b="b" l="l" r="r" t="t"/>
              <a:pathLst>
                <a:path extrusionOk="0" h="515430" w="882458">
                  <a:moveTo>
                    <a:pt x="0" y="0"/>
                  </a:moveTo>
                  <a:cubicBezTo>
                    <a:pt x="0" y="0"/>
                    <a:pt x="217568" y="13662"/>
                    <a:pt x="425196" y="13649"/>
                  </a:cubicBezTo>
                  <a:cubicBezTo>
                    <a:pt x="642636" y="13642"/>
                    <a:pt x="882458" y="10548"/>
                    <a:pt x="882458" y="10548"/>
                  </a:cubicBezTo>
                  <a:cubicBezTo>
                    <a:pt x="882458" y="10548"/>
                    <a:pt x="856185" y="165181"/>
                    <a:pt x="830106" y="253445"/>
                  </a:cubicBezTo>
                  <a:cubicBezTo>
                    <a:pt x="804027" y="341715"/>
                    <a:pt x="752612" y="482042"/>
                    <a:pt x="752612" y="482042"/>
                  </a:cubicBezTo>
                  <a:cubicBezTo>
                    <a:pt x="752612" y="482042"/>
                    <a:pt x="609150" y="509307"/>
                    <a:pt x="444545" y="515013"/>
                  </a:cubicBezTo>
                  <a:cubicBezTo>
                    <a:pt x="318187" y="519400"/>
                    <a:pt x="150876" y="487769"/>
                    <a:pt x="150876" y="487769"/>
                  </a:cubicBezTo>
                  <a:cubicBezTo>
                    <a:pt x="150876" y="487769"/>
                    <a:pt x="108522" y="418599"/>
                    <a:pt x="62613" y="255066"/>
                  </a:cubicBezTo>
                  <a:cubicBezTo>
                    <a:pt x="24921" y="1208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/>
            </a:p>
          </p:txBody>
        </p:sp>
        <p:grpSp>
          <p:nvGrpSpPr>
            <p:cNvPr id="556" name="Google Shape;556;p25"/>
            <p:cNvGrpSpPr/>
            <p:nvPr/>
          </p:nvGrpSpPr>
          <p:grpSpPr>
            <a:xfrm>
              <a:off x="10917713" y="2073863"/>
              <a:ext cx="395796" cy="114103"/>
              <a:chOff x="1258931" y="4140278"/>
              <a:chExt cx="395796" cy="114103"/>
            </a:xfrm>
          </p:grpSpPr>
          <p:sp>
            <p:nvSpPr>
              <p:cNvPr id="557" name="Google Shape;557;p25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25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25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25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25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62" name="Google Shape;562;p25"/>
          <p:cNvSpPr txBox="1"/>
          <p:nvPr>
            <p:ph type="title"/>
          </p:nvPr>
        </p:nvSpPr>
        <p:spPr>
          <a:xfrm rot="-335">
            <a:off x="1479171" y="182315"/>
            <a:ext cx="9244800" cy="1599300"/>
          </a:xfrm>
          <a:prstGeom prst="rect">
            <a:avLst/>
          </a:prstGeom>
          <a:solidFill>
            <a:schemeClr val="accent1"/>
          </a:solidFill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chemeClr val="dk2"/>
                </a:solidFill>
              </a:rPr>
              <a:t>How are the students below showing respect for authority?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563" name="Google Shape;56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6125" y="2749526"/>
            <a:ext cx="3489350" cy="279437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8575" rotWithShape="0" algn="bl" dir="2700000" dist="19050">
              <a:srgbClr val="000000">
                <a:alpha val="50000"/>
              </a:srgbClr>
            </a:outerShdw>
          </a:effectLst>
        </p:spPr>
      </p:pic>
      <p:pic>
        <p:nvPicPr>
          <p:cNvPr id="564" name="Google Shape;5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8500" y="2275525"/>
            <a:ext cx="2617675" cy="369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6"/>
          <p:cNvSpPr txBox="1"/>
          <p:nvPr>
            <p:ph type="title"/>
          </p:nvPr>
        </p:nvSpPr>
        <p:spPr>
          <a:xfrm rot="-1615">
            <a:off x="1476723" y="142409"/>
            <a:ext cx="8941201" cy="1297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Home Activity: </a:t>
            </a:r>
            <a:r>
              <a:rPr lang="en" sz="3100"/>
              <a:t>How can you show respect for authority in the following places?</a:t>
            </a:r>
            <a:endParaRPr sz="3100"/>
          </a:p>
        </p:txBody>
      </p:sp>
      <p:grpSp>
        <p:nvGrpSpPr>
          <p:cNvPr id="570" name="Google Shape;570;p26"/>
          <p:cNvGrpSpPr/>
          <p:nvPr/>
        </p:nvGrpSpPr>
        <p:grpSpPr>
          <a:xfrm>
            <a:off x="10877858" y="5282500"/>
            <a:ext cx="1062038" cy="1344180"/>
            <a:chOff x="1953887" y="188983"/>
            <a:chExt cx="1062038" cy="1344180"/>
          </a:xfrm>
        </p:grpSpPr>
        <p:sp>
          <p:nvSpPr>
            <p:cNvPr id="571" name="Google Shape;571;p26"/>
            <p:cNvSpPr/>
            <p:nvPr/>
          </p:nvSpPr>
          <p:spPr>
            <a:xfrm>
              <a:off x="1953887" y="189754"/>
              <a:ext cx="1062038" cy="1342641"/>
            </a:xfrm>
            <a:custGeom>
              <a:rect b="b" l="l" r="r" t="t"/>
              <a:pathLst>
                <a:path extrusionOk="0" h="1439829" w="1132841">
                  <a:moveTo>
                    <a:pt x="794522" y="333"/>
                  </a:moveTo>
                  <a:cubicBezTo>
                    <a:pt x="784443" y="-1033"/>
                    <a:pt x="773399" y="1746"/>
                    <a:pt x="761244" y="9756"/>
                  </a:cubicBezTo>
                  <a:cubicBezTo>
                    <a:pt x="699019" y="50737"/>
                    <a:pt x="759375" y="126770"/>
                    <a:pt x="813147" y="177810"/>
                  </a:cubicBezTo>
                  <a:cubicBezTo>
                    <a:pt x="767037" y="181447"/>
                    <a:pt x="729204" y="202195"/>
                    <a:pt x="698249" y="233277"/>
                  </a:cubicBezTo>
                  <a:lnTo>
                    <a:pt x="670623" y="180114"/>
                  </a:lnTo>
                  <a:cubicBezTo>
                    <a:pt x="669706" y="178359"/>
                    <a:pt x="668192" y="177107"/>
                    <a:pt x="666437" y="176558"/>
                  </a:cubicBezTo>
                  <a:cubicBezTo>
                    <a:pt x="664683" y="176009"/>
                    <a:pt x="662747" y="176270"/>
                    <a:pt x="660992" y="177188"/>
                  </a:cubicBezTo>
                  <a:cubicBezTo>
                    <a:pt x="657483" y="179022"/>
                    <a:pt x="656016" y="183309"/>
                    <a:pt x="657858" y="186812"/>
                  </a:cubicBezTo>
                  <a:lnTo>
                    <a:pt x="686737" y="242064"/>
                  </a:lnTo>
                  <a:cubicBezTo>
                    <a:pt x="687112" y="242774"/>
                    <a:pt x="687868" y="242982"/>
                    <a:pt x="688411" y="243531"/>
                  </a:cubicBezTo>
                  <a:cubicBezTo>
                    <a:pt x="649654" y="287231"/>
                    <a:pt x="623099" y="347184"/>
                    <a:pt x="605532" y="408451"/>
                  </a:cubicBezTo>
                  <a:cubicBezTo>
                    <a:pt x="574363" y="400856"/>
                    <a:pt x="541928" y="396523"/>
                    <a:pt x="508422" y="396523"/>
                  </a:cubicBezTo>
                  <a:cubicBezTo>
                    <a:pt x="504799" y="396523"/>
                    <a:pt x="501356" y="397039"/>
                    <a:pt x="497746" y="397146"/>
                  </a:cubicBezTo>
                  <a:cubicBezTo>
                    <a:pt x="492643" y="405029"/>
                    <a:pt x="487359" y="412771"/>
                    <a:pt x="484144" y="418075"/>
                  </a:cubicBezTo>
                  <a:cubicBezTo>
                    <a:pt x="487339" y="412797"/>
                    <a:pt x="492456" y="405022"/>
                    <a:pt x="497539" y="397146"/>
                  </a:cubicBezTo>
                  <a:cubicBezTo>
                    <a:pt x="497612" y="397146"/>
                    <a:pt x="497679" y="397132"/>
                    <a:pt x="497746" y="397146"/>
                  </a:cubicBezTo>
                  <a:cubicBezTo>
                    <a:pt x="518307" y="365428"/>
                    <a:pt x="545846" y="318098"/>
                    <a:pt x="519513" y="289153"/>
                  </a:cubicBezTo>
                  <a:cubicBezTo>
                    <a:pt x="492610" y="259564"/>
                    <a:pt x="455587" y="278892"/>
                    <a:pt x="441242" y="306110"/>
                  </a:cubicBezTo>
                  <a:cubicBezTo>
                    <a:pt x="431464" y="324668"/>
                    <a:pt x="427084" y="345149"/>
                    <a:pt x="419683" y="364711"/>
                  </a:cubicBezTo>
                  <a:cubicBezTo>
                    <a:pt x="416080" y="374261"/>
                    <a:pt x="411941" y="401332"/>
                    <a:pt x="411941" y="401332"/>
                  </a:cubicBezTo>
                  <a:cubicBezTo>
                    <a:pt x="411941" y="401332"/>
                    <a:pt x="412832" y="386698"/>
                    <a:pt x="412986" y="382707"/>
                  </a:cubicBezTo>
                  <a:cubicBezTo>
                    <a:pt x="413609" y="366694"/>
                    <a:pt x="412296" y="349107"/>
                    <a:pt x="409845" y="333314"/>
                  </a:cubicBezTo>
                  <a:cubicBezTo>
                    <a:pt x="404199" y="296848"/>
                    <a:pt x="381448" y="243464"/>
                    <a:pt x="340575" y="241227"/>
                  </a:cubicBezTo>
                  <a:cubicBezTo>
                    <a:pt x="334735" y="240912"/>
                    <a:pt x="328520" y="241548"/>
                    <a:pt x="321943" y="243531"/>
                  </a:cubicBezTo>
                  <a:cubicBezTo>
                    <a:pt x="265686" y="260448"/>
                    <a:pt x="282155" y="337534"/>
                    <a:pt x="299554" y="372453"/>
                  </a:cubicBezTo>
                  <a:cubicBezTo>
                    <a:pt x="314195" y="401807"/>
                    <a:pt x="329310" y="420064"/>
                    <a:pt x="340575" y="432728"/>
                  </a:cubicBezTo>
                  <a:cubicBezTo>
                    <a:pt x="338184" y="433807"/>
                    <a:pt x="335813" y="434952"/>
                    <a:pt x="333456" y="436077"/>
                  </a:cubicBezTo>
                  <a:cubicBezTo>
                    <a:pt x="324180" y="421564"/>
                    <a:pt x="314228" y="403636"/>
                    <a:pt x="307296" y="393797"/>
                  </a:cubicBezTo>
                  <a:cubicBezTo>
                    <a:pt x="291417" y="371275"/>
                    <a:pt x="251039" y="329906"/>
                    <a:pt x="215001" y="325150"/>
                  </a:cubicBezTo>
                  <a:cubicBezTo>
                    <a:pt x="202980" y="323570"/>
                    <a:pt x="191507" y="326202"/>
                    <a:pt x="181515" y="334781"/>
                  </a:cubicBezTo>
                  <a:cubicBezTo>
                    <a:pt x="140146" y="370390"/>
                    <a:pt x="158175" y="405712"/>
                    <a:pt x="199932" y="439633"/>
                  </a:cubicBezTo>
                  <a:cubicBezTo>
                    <a:pt x="210795" y="448467"/>
                    <a:pt x="257274" y="470193"/>
                    <a:pt x="257274" y="470193"/>
                  </a:cubicBezTo>
                  <a:cubicBezTo>
                    <a:pt x="258125" y="470883"/>
                    <a:pt x="263275" y="474740"/>
                    <a:pt x="265854" y="476676"/>
                  </a:cubicBezTo>
                  <a:cubicBezTo>
                    <a:pt x="239593" y="496085"/>
                    <a:pt x="215618" y="518226"/>
                    <a:pt x="194695" y="543233"/>
                  </a:cubicBezTo>
                  <a:cubicBezTo>
                    <a:pt x="194340" y="542048"/>
                    <a:pt x="194206" y="540775"/>
                    <a:pt x="193235" y="539885"/>
                  </a:cubicBezTo>
                  <a:lnTo>
                    <a:pt x="141954" y="493633"/>
                  </a:lnTo>
                  <a:cubicBezTo>
                    <a:pt x="140488" y="492301"/>
                    <a:pt x="138559" y="491651"/>
                    <a:pt x="136724" y="491745"/>
                  </a:cubicBezTo>
                  <a:cubicBezTo>
                    <a:pt x="134889" y="491838"/>
                    <a:pt x="133027" y="492796"/>
                    <a:pt x="131701" y="494256"/>
                  </a:cubicBezTo>
                  <a:cubicBezTo>
                    <a:pt x="129049" y="497203"/>
                    <a:pt x="129390" y="501644"/>
                    <a:pt x="132330" y="504302"/>
                  </a:cubicBezTo>
                  <a:lnTo>
                    <a:pt x="183604" y="550560"/>
                  </a:lnTo>
                  <a:cubicBezTo>
                    <a:pt x="184776" y="551618"/>
                    <a:pt x="186351" y="551860"/>
                    <a:pt x="187790" y="552020"/>
                  </a:cubicBezTo>
                  <a:cubicBezTo>
                    <a:pt x="143421" y="608063"/>
                    <a:pt x="113538" y="675940"/>
                    <a:pt x="103445" y="750219"/>
                  </a:cubicBezTo>
                  <a:cubicBezTo>
                    <a:pt x="102461" y="749529"/>
                    <a:pt x="101603" y="748652"/>
                    <a:pt x="100310" y="748545"/>
                  </a:cubicBezTo>
                  <a:lnTo>
                    <a:pt x="34175" y="742685"/>
                  </a:lnTo>
                  <a:cubicBezTo>
                    <a:pt x="30224" y="742350"/>
                    <a:pt x="26768" y="745437"/>
                    <a:pt x="26426" y="749382"/>
                  </a:cubicBezTo>
                  <a:cubicBezTo>
                    <a:pt x="26092" y="753333"/>
                    <a:pt x="28971" y="756796"/>
                    <a:pt x="32916" y="757124"/>
                  </a:cubicBezTo>
                  <a:lnTo>
                    <a:pt x="99051" y="762776"/>
                  </a:lnTo>
                  <a:cubicBezTo>
                    <a:pt x="100003" y="762857"/>
                    <a:pt x="100706" y="762200"/>
                    <a:pt x="101563" y="761939"/>
                  </a:cubicBezTo>
                  <a:cubicBezTo>
                    <a:pt x="100036" y="776312"/>
                    <a:pt x="99259" y="790912"/>
                    <a:pt x="99259" y="805679"/>
                  </a:cubicBezTo>
                  <a:cubicBezTo>
                    <a:pt x="99259" y="869618"/>
                    <a:pt x="114341" y="929880"/>
                    <a:pt x="140494" y="983786"/>
                  </a:cubicBezTo>
                  <a:lnTo>
                    <a:pt x="1312" y="984416"/>
                  </a:lnTo>
                  <a:cubicBezTo>
                    <a:pt x="1312" y="984416"/>
                    <a:pt x="-12177" y="1261408"/>
                    <a:pt x="47355" y="1322420"/>
                  </a:cubicBezTo>
                  <a:cubicBezTo>
                    <a:pt x="106894" y="1383425"/>
                    <a:pt x="225255" y="1364278"/>
                    <a:pt x="225255" y="1364278"/>
                  </a:cubicBezTo>
                  <a:lnTo>
                    <a:pt x="225255" y="1439830"/>
                  </a:lnTo>
                  <a:lnTo>
                    <a:pt x="404822" y="1435644"/>
                  </a:lnTo>
                  <a:lnTo>
                    <a:pt x="405451" y="1366575"/>
                  </a:lnTo>
                  <a:lnTo>
                    <a:pt x="694693" y="1366160"/>
                  </a:lnTo>
                  <a:lnTo>
                    <a:pt x="695738" y="1437526"/>
                  </a:lnTo>
                  <a:lnTo>
                    <a:pt x="875097" y="1435436"/>
                  </a:lnTo>
                  <a:lnTo>
                    <a:pt x="875305" y="1364278"/>
                  </a:lnTo>
                  <a:cubicBezTo>
                    <a:pt x="875305" y="1364278"/>
                    <a:pt x="989192" y="1376032"/>
                    <a:pt x="1058642" y="1306929"/>
                  </a:cubicBezTo>
                  <a:cubicBezTo>
                    <a:pt x="1117123" y="1248750"/>
                    <a:pt x="1103434" y="979393"/>
                    <a:pt x="1103434" y="979393"/>
                  </a:cubicBezTo>
                  <a:lnTo>
                    <a:pt x="878238" y="980438"/>
                  </a:lnTo>
                  <a:cubicBezTo>
                    <a:pt x="898109" y="938493"/>
                    <a:pt x="910847" y="892650"/>
                    <a:pt x="915488" y="844403"/>
                  </a:cubicBezTo>
                  <a:cubicBezTo>
                    <a:pt x="916406" y="844563"/>
                    <a:pt x="917250" y="845032"/>
                    <a:pt x="918214" y="844818"/>
                  </a:cubicBezTo>
                  <a:lnTo>
                    <a:pt x="984557" y="830171"/>
                  </a:lnTo>
                  <a:cubicBezTo>
                    <a:pt x="988428" y="829314"/>
                    <a:pt x="990853" y="825456"/>
                    <a:pt x="989995" y="821585"/>
                  </a:cubicBezTo>
                  <a:cubicBezTo>
                    <a:pt x="989145" y="817721"/>
                    <a:pt x="985287" y="815296"/>
                    <a:pt x="981416" y="816147"/>
                  </a:cubicBezTo>
                  <a:lnTo>
                    <a:pt x="916326" y="830586"/>
                  </a:lnTo>
                  <a:cubicBezTo>
                    <a:pt x="916841" y="822295"/>
                    <a:pt x="917792" y="814104"/>
                    <a:pt x="917792" y="805679"/>
                  </a:cubicBezTo>
                  <a:cubicBezTo>
                    <a:pt x="917792" y="780270"/>
                    <a:pt x="915093" y="755476"/>
                    <a:pt x="910680" y="731386"/>
                  </a:cubicBezTo>
                  <a:cubicBezTo>
                    <a:pt x="960159" y="698784"/>
                    <a:pt x="1001160" y="648595"/>
                    <a:pt x="1026830" y="588440"/>
                  </a:cubicBezTo>
                  <a:cubicBezTo>
                    <a:pt x="1026938" y="588192"/>
                    <a:pt x="1026938" y="587850"/>
                    <a:pt x="1027045" y="587603"/>
                  </a:cubicBezTo>
                  <a:cubicBezTo>
                    <a:pt x="1027306" y="587857"/>
                    <a:pt x="1027359" y="588219"/>
                    <a:pt x="1027668" y="588440"/>
                  </a:cubicBezTo>
                  <a:lnTo>
                    <a:pt x="1068688" y="617533"/>
                  </a:lnTo>
                  <a:cubicBezTo>
                    <a:pt x="1071923" y="619824"/>
                    <a:pt x="1076444" y="619086"/>
                    <a:pt x="1078734" y="615858"/>
                  </a:cubicBezTo>
                  <a:cubicBezTo>
                    <a:pt x="1081032" y="612624"/>
                    <a:pt x="1080295" y="608103"/>
                    <a:pt x="1077060" y="605813"/>
                  </a:cubicBezTo>
                  <a:lnTo>
                    <a:pt x="1036039" y="576720"/>
                  </a:lnTo>
                  <a:cubicBezTo>
                    <a:pt x="1034546" y="575655"/>
                    <a:pt x="1032724" y="575280"/>
                    <a:pt x="1031016" y="575461"/>
                  </a:cubicBezTo>
                  <a:cubicBezTo>
                    <a:pt x="1048583" y="526377"/>
                    <a:pt x="1053908" y="462324"/>
                    <a:pt x="1044411" y="399034"/>
                  </a:cubicBezTo>
                  <a:cubicBezTo>
                    <a:pt x="1046340" y="400019"/>
                    <a:pt x="1048597" y="400381"/>
                    <a:pt x="1050693" y="399450"/>
                  </a:cubicBezTo>
                  <a:lnTo>
                    <a:pt x="1114317" y="371194"/>
                  </a:lnTo>
                  <a:cubicBezTo>
                    <a:pt x="1117934" y="369587"/>
                    <a:pt x="1119487" y="365200"/>
                    <a:pt x="1117873" y="361570"/>
                  </a:cubicBezTo>
                  <a:cubicBezTo>
                    <a:pt x="1117069" y="359762"/>
                    <a:pt x="1115630" y="358469"/>
                    <a:pt x="1113895" y="357800"/>
                  </a:cubicBezTo>
                  <a:cubicBezTo>
                    <a:pt x="1112187" y="357143"/>
                    <a:pt x="1110279" y="357197"/>
                    <a:pt x="1108457" y="358014"/>
                  </a:cubicBezTo>
                  <a:lnTo>
                    <a:pt x="1044833" y="386263"/>
                  </a:lnTo>
                  <a:cubicBezTo>
                    <a:pt x="1043754" y="386745"/>
                    <a:pt x="1043239" y="387703"/>
                    <a:pt x="1042529" y="388567"/>
                  </a:cubicBezTo>
                  <a:cubicBezTo>
                    <a:pt x="1033126" y="335538"/>
                    <a:pt x="1013905" y="284431"/>
                    <a:pt x="980787" y="245835"/>
                  </a:cubicBezTo>
                  <a:cubicBezTo>
                    <a:pt x="1046655" y="230110"/>
                    <a:pt x="1159108" y="192939"/>
                    <a:pt x="1127289" y="124862"/>
                  </a:cubicBezTo>
                  <a:cubicBezTo>
                    <a:pt x="1117418" y="103739"/>
                    <a:pt x="1104318" y="94155"/>
                    <a:pt x="1089410" y="92635"/>
                  </a:cubicBezTo>
                  <a:cubicBezTo>
                    <a:pt x="1036454" y="87250"/>
                    <a:pt x="967057" y="176263"/>
                    <a:pt x="941862" y="210882"/>
                  </a:cubicBezTo>
                  <a:cubicBezTo>
                    <a:pt x="936324" y="218490"/>
                    <a:pt x="927838" y="229714"/>
                    <a:pt x="927838" y="229714"/>
                  </a:cubicBezTo>
                  <a:cubicBezTo>
                    <a:pt x="927838" y="229714"/>
                    <a:pt x="935198" y="218978"/>
                    <a:pt x="941233" y="210252"/>
                  </a:cubicBezTo>
                  <a:cubicBezTo>
                    <a:pt x="970855" y="167443"/>
                    <a:pt x="1048014" y="44327"/>
                    <a:pt x="964881" y="17290"/>
                  </a:cubicBezTo>
                  <a:cubicBezTo>
                    <a:pt x="871601" y="-13055"/>
                    <a:pt x="872465" y="105514"/>
                    <a:pt x="880120" y="174047"/>
                  </a:cubicBezTo>
                  <a:cubicBezTo>
                    <a:pt x="869298" y="111735"/>
                    <a:pt x="843955" y="7050"/>
                    <a:pt x="794522" y="333"/>
                  </a:cubicBezTo>
                  <a:close/>
                </a:path>
              </a:pathLst>
            </a:custGeom>
            <a:solidFill>
              <a:srgbClr val="FFFFFF"/>
            </a:solidFill>
            <a:ln cap="rnd" cmpd="sng" w="1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28575" rotWithShape="0" algn="bl" dir="27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2" name="Google Shape;572;p26"/>
            <p:cNvGrpSpPr/>
            <p:nvPr/>
          </p:nvGrpSpPr>
          <p:grpSpPr>
            <a:xfrm>
              <a:off x="1956072" y="188983"/>
              <a:ext cx="1057685" cy="1344180"/>
              <a:chOff x="5492272" y="4456408"/>
              <a:chExt cx="1057685" cy="1344180"/>
            </a:xfrm>
          </p:grpSpPr>
          <p:sp>
            <p:nvSpPr>
              <p:cNvPr id="573" name="Google Shape;573;p26"/>
              <p:cNvSpPr/>
              <p:nvPr/>
            </p:nvSpPr>
            <p:spPr>
              <a:xfrm rot="-1332046">
                <a:off x="5644940" y="4689805"/>
                <a:ext cx="349545" cy="241121"/>
              </a:xfrm>
              <a:custGeom>
                <a:rect b="b" l="l" r="r" t="t"/>
                <a:pathLst>
                  <a:path extrusionOk="0" h="241347" w="349872">
                    <a:moveTo>
                      <a:pt x="15267" y="121373"/>
                    </a:moveTo>
                    <a:cubicBezTo>
                      <a:pt x="-7403" y="76039"/>
                      <a:pt x="-9171" y="38708"/>
                      <a:pt x="40154" y="24202"/>
                    </a:cubicBezTo>
                    <a:cubicBezTo>
                      <a:pt x="87765" y="10198"/>
                      <a:pt x="118720" y="89775"/>
                      <a:pt x="125237" y="123770"/>
                    </a:cubicBezTo>
                    <a:cubicBezTo>
                      <a:pt x="129295" y="144967"/>
                      <a:pt x="131030" y="196536"/>
                      <a:pt x="140600" y="196710"/>
                    </a:cubicBezTo>
                    <a:cubicBezTo>
                      <a:pt x="154765" y="196965"/>
                      <a:pt x="129402" y="169687"/>
                      <a:pt x="126857" y="102493"/>
                    </a:cubicBezTo>
                    <a:cubicBezTo>
                      <a:pt x="125464" y="65779"/>
                      <a:pt x="141363" y="-6799"/>
                      <a:pt x="196214" y="514"/>
                    </a:cubicBezTo>
                    <a:cubicBezTo>
                      <a:pt x="247569" y="7358"/>
                      <a:pt x="247361" y="73481"/>
                      <a:pt x="236732" y="111762"/>
                    </a:cubicBezTo>
                    <a:cubicBezTo>
                      <a:pt x="232701" y="126262"/>
                      <a:pt x="227001" y="141866"/>
                      <a:pt x="220250" y="155368"/>
                    </a:cubicBezTo>
                    <a:cubicBezTo>
                      <a:pt x="218563" y="158737"/>
                      <a:pt x="212167" y="170812"/>
                      <a:pt x="212167" y="170812"/>
                    </a:cubicBezTo>
                    <a:cubicBezTo>
                      <a:pt x="212167" y="170812"/>
                      <a:pt x="226151" y="149120"/>
                      <a:pt x="232955" y="142322"/>
                    </a:cubicBezTo>
                    <a:cubicBezTo>
                      <a:pt x="246899" y="128371"/>
                      <a:pt x="258559" y="112559"/>
                      <a:pt x="274157" y="100430"/>
                    </a:cubicBezTo>
                    <a:cubicBezTo>
                      <a:pt x="297028" y="82642"/>
                      <a:pt x="336395" y="80426"/>
                      <a:pt x="348001" y="116263"/>
                    </a:cubicBezTo>
                    <a:cubicBezTo>
                      <a:pt x="362193" y="160056"/>
                      <a:pt x="291777" y="196530"/>
                      <a:pt x="267600" y="213152"/>
                    </a:cubicBezTo>
                    <a:cubicBezTo>
                      <a:pt x="264794" y="215081"/>
                      <a:pt x="237945" y="243585"/>
                      <a:pt x="233980" y="241207"/>
                    </a:cubicBezTo>
                    <a:cubicBezTo>
                      <a:pt x="205235" y="223961"/>
                      <a:pt x="99847" y="234322"/>
                      <a:pt x="84624" y="221637"/>
                    </a:cubicBezTo>
                    <a:cubicBezTo>
                      <a:pt x="76702" y="215034"/>
                      <a:pt x="55230" y="175105"/>
                      <a:pt x="52598" y="169834"/>
                    </a:cubicBezTo>
                    <a:cubicBezTo>
                      <a:pt x="52598" y="169834"/>
                      <a:pt x="21161" y="133173"/>
                      <a:pt x="15267" y="121373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26"/>
              <p:cNvSpPr/>
              <p:nvPr/>
            </p:nvSpPr>
            <p:spPr>
              <a:xfrm>
                <a:off x="6178349" y="4456408"/>
                <a:ext cx="371608" cy="238146"/>
              </a:xfrm>
              <a:custGeom>
                <a:rect b="b" l="l" r="r" t="t"/>
                <a:pathLst>
                  <a:path extrusionOk="0" h="238146" w="371608">
                    <a:moveTo>
                      <a:pt x="130717" y="214378"/>
                    </a:moveTo>
                    <a:cubicBezTo>
                      <a:pt x="130717" y="214378"/>
                      <a:pt x="-68052" y="70086"/>
                      <a:pt x="24625" y="9047"/>
                    </a:cubicBezTo>
                    <a:cubicBezTo>
                      <a:pt x="115393" y="-50726"/>
                      <a:pt x="141894" y="205263"/>
                      <a:pt x="141894" y="205263"/>
                    </a:cubicBezTo>
                    <a:cubicBezTo>
                      <a:pt x="141894" y="205263"/>
                      <a:pt x="94082" y="-23087"/>
                      <a:pt x="214660" y="16132"/>
                    </a:cubicBezTo>
                    <a:cubicBezTo>
                      <a:pt x="308100" y="46525"/>
                      <a:pt x="180216" y="214465"/>
                      <a:pt x="180216" y="214465"/>
                    </a:cubicBezTo>
                    <a:cubicBezTo>
                      <a:pt x="180216" y="214465"/>
                      <a:pt x="317295" y="11303"/>
                      <a:pt x="366454" y="116484"/>
                    </a:cubicBezTo>
                    <a:cubicBezTo>
                      <a:pt x="407702" y="204741"/>
                      <a:pt x="187858" y="238147"/>
                      <a:pt x="187858" y="238147"/>
                    </a:cubicBezTo>
                    <a:lnTo>
                      <a:pt x="130717" y="214378"/>
                    </a:ln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26"/>
              <p:cNvSpPr/>
              <p:nvPr/>
            </p:nvSpPr>
            <p:spPr>
              <a:xfrm>
                <a:off x="6041240" y="4621321"/>
                <a:ext cx="431411" cy="555851"/>
              </a:xfrm>
              <a:custGeom>
                <a:rect b="b" l="l" r="r" t="t"/>
                <a:pathLst>
                  <a:path extrusionOk="0" h="555851" w="431411">
                    <a:moveTo>
                      <a:pt x="142862" y="552658"/>
                    </a:moveTo>
                    <a:cubicBezTo>
                      <a:pt x="29899" y="532760"/>
                      <a:pt x="-23290" y="373070"/>
                      <a:pt x="9633" y="239453"/>
                    </a:cubicBezTo>
                    <a:cubicBezTo>
                      <a:pt x="42557" y="105829"/>
                      <a:pt x="121116" y="-33300"/>
                      <a:pt x="276231" y="7112"/>
                    </a:cubicBezTo>
                    <a:cubicBezTo>
                      <a:pt x="431347" y="47530"/>
                      <a:pt x="457828" y="271533"/>
                      <a:pt x="409648" y="384462"/>
                    </a:cubicBezTo>
                    <a:cubicBezTo>
                      <a:pt x="361461" y="497392"/>
                      <a:pt x="255825" y="572562"/>
                      <a:pt x="142862" y="552658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26"/>
              <p:cNvSpPr/>
              <p:nvPr/>
            </p:nvSpPr>
            <p:spPr>
              <a:xfrm>
                <a:off x="5585004" y="4826505"/>
                <a:ext cx="764077" cy="764077"/>
              </a:xfrm>
              <a:custGeom>
                <a:rect b="b" l="l" r="r" t="t"/>
                <a:pathLst>
                  <a:path extrusionOk="0" h="764077" w="764077">
                    <a:moveTo>
                      <a:pt x="0" y="382038"/>
                    </a:moveTo>
                    <a:cubicBezTo>
                      <a:pt x="0" y="171041"/>
                      <a:pt x="171041" y="0"/>
                      <a:pt x="382039" y="0"/>
                    </a:cubicBezTo>
                    <a:cubicBezTo>
                      <a:pt x="593036" y="0"/>
                      <a:pt x="764078" y="171041"/>
                      <a:pt x="764078" y="382038"/>
                    </a:cubicBezTo>
                    <a:cubicBezTo>
                      <a:pt x="764078" y="593036"/>
                      <a:pt x="593036" y="764077"/>
                      <a:pt x="382039" y="764077"/>
                    </a:cubicBezTo>
                    <a:cubicBezTo>
                      <a:pt x="171041" y="764077"/>
                      <a:pt x="0" y="593036"/>
                      <a:pt x="0" y="3820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26"/>
              <p:cNvSpPr/>
              <p:nvPr/>
            </p:nvSpPr>
            <p:spPr>
              <a:xfrm>
                <a:off x="5492272" y="5370684"/>
                <a:ext cx="1031515" cy="429904"/>
              </a:xfrm>
              <a:custGeom>
                <a:rect b="b" l="l" r="r" t="t"/>
                <a:pathLst>
                  <a:path extrusionOk="0" h="429904" w="1031515">
                    <a:moveTo>
                      <a:pt x="1227" y="4789"/>
                    </a:moveTo>
                    <a:lnTo>
                      <a:pt x="1030242" y="0"/>
                    </a:lnTo>
                    <a:cubicBezTo>
                      <a:pt x="1030242" y="0"/>
                      <a:pt x="1042913" y="251496"/>
                      <a:pt x="988324" y="305804"/>
                    </a:cubicBezTo>
                    <a:cubicBezTo>
                      <a:pt x="923501" y="370299"/>
                      <a:pt x="817122" y="359261"/>
                      <a:pt x="817122" y="359261"/>
                    </a:cubicBezTo>
                    <a:lnTo>
                      <a:pt x="817008" y="425678"/>
                    </a:lnTo>
                    <a:lnTo>
                      <a:pt x="649523" y="427694"/>
                    </a:lnTo>
                    <a:lnTo>
                      <a:pt x="648632" y="361170"/>
                    </a:lnTo>
                    <a:lnTo>
                      <a:pt x="378571" y="361552"/>
                    </a:lnTo>
                    <a:lnTo>
                      <a:pt x="377955" y="425913"/>
                    </a:lnTo>
                    <a:lnTo>
                      <a:pt x="210276" y="429904"/>
                    </a:lnTo>
                    <a:lnTo>
                      <a:pt x="210316" y="359375"/>
                    </a:lnTo>
                    <a:cubicBezTo>
                      <a:pt x="210316" y="359375"/>
                      <a:pt x="99777" y="377224"/>
                      <a:pt x="44197" y="320263"/>
                    </a:cubicBezTo>
                    <a:cubicBezTo>
                      <a:pt x="-11377" y="263310"/>
                      <a:pt x="1227" y="4789"/>
                      <a:pt x="1227" y="478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26"/>
              <p:cNvSpPr/>
              <p:nvPr/>
            </p:nvSpPr>
            <p:spPr>
              <a:xfrm>
                <a:off x="6470416" y="4796742"/>
                <a:ext cx="59411" cy="26447"/>
              </a:xfrm>
              <a:custGeom>
                <a:rect b="b" l="l" r="r" t="t"/>
                <a:pathLst>
                  <a:path extrusionOk="0" h="26447" w="59411">
                    <a:moveTo>
                      <a:pt x="0" y="26447"/>
                    </a:moveTo>
                    <a:lnTo>
                      <a:pt x="59411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26"/>
              <p:cNvSpPr/>
              <p:nvPr/>
            </p:nvSpPr>
            <p:spPr>
              <a:xfrm>
                <a:off x="6461871" y="5006520"/>
                <a:ext cx="38241" cy="27170"/>
              </a:xfrm>
              <a:custGeom>
                <a:rect b="b" l="l" r="r" t="t"/>
                <a:pathLst>
                  <a:path extrusionOk="0" h="27170" w="38241">
                    <a:moveTo>
                      <a:pt x="0" y="0"/>
                    </a:moveTo>
                    <a:lnTo>
                      <a:pt x="38242" y="27171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26"/>
              <p:cNvSpPr/>
              <p:nvPr/>
            </p:nvSpPr>
            <p:spPr>
              <a:xfrm>
                <a:off x="6112407" y="4627709"/>
                <a:ext cx="26996" cy="51622"/>
              </a:xfrm>
              <a:custGeom>
                <a:rect b="b" l="l" r="r" t="t"/>
                <a:pathLst>
                  <a:path extrusionOk="0" h="51622" w="26996">
                    <a:moveTo>
                      <a:pt x="26997" y="51623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26"/>
              <p:cNvSpPr/>
              <p:nvPr/>
            </p:nvSpPr>
            <p:spPr>
              <a:xfrm>
                <a:off x="6354353" y="5224878"/>
                <a:ext cx="61936" cy="13642"/>
              </a:xfrm>
              <a:custGeom>
                <a:rect b="b" l="l" r="r" t="t"/>
                <a:pathLst>
                  <a:path extrusionOk="0" h="13642" w="61936">
                    <a:moveTo>
                      <a:pt x="0" y="13642"/>
                    </a:moveTo>
                    <a:lnTo>
                      <a:pt x="61936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26"/>
              <p:cNvSpPr/>
              <p:nvPr/>
            </p:nvSpPr>
            <p:spPr>
              <a:xfrm>
                <a:off x="5620332" y="4922256"/>
                <a:ext cx="47858" cy="43183"/>
              </a:xfrm>
              <a:custGeom>
                <a:rect b="b" l="l" r="r" t="t"/>
                <a:pathLst>
                  <a:path extrusionOk="0" h="43183" w="47858">
                    <a:moveTo>
                      <a:pt x="47859" y="4318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26"/>
              <p:cNvSpPr/>
              <p:nvPr/>
            </p:nvSpPr>
            <p:spPr>
              <a:xfrm>
                <a:off x="5523617" y="5156499"/>
                <a:ext cx="61822" cy="5304"/>
              </a:xfrm>
              <a:custGeom>
                <a:rect b="b" l="l" r="r" t="t"/>
                <a:pathLst>
                  <a:path extrusionOk="0" h="5304" w="61822">
                    <a:moveTo>
                      <a:pt x="61823" y="5304"/>
                    </a:move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26"/>
              <p:cNvSpPr/>
              <p:nvPr/>
            </p:nvSpPr>
            <p:spPr>
              <a:xfrm>
                <a:off x="5954888" y="4944008"/>
                <a:ext cx="736" cy="57362"/>
              </a:xfrm>
              <a:custGeom>
                <a:rect b="b" l="l" r="r" t="t"/>
                <a:pathLst>
                  <a:path extrusionOk="0" h="57362" w="736">
                    <a:moveTo>
                      <a:pt x="0" y="0"/>
                    </a:moveTo>
                    <a:lnTo>
                      <a:pt x="737" y="57362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26"/>
              <p:cNvSpPr/>
              <p:nvPr/>
            </p:nvSpPr>
            <p:spPr>
              <a:xfrm>
                <a:off x="5956026" y="5102311"/>
                <a:ext cx="1024" cy="70415"/>
              </a:xfrm>
              <a:custGeom>
                <a:rect b="b" l="l" r="r" t="t"/>
                <a:pathLst>
                  <a:path extrusionOk="0" h="70415" w="1024">
                    <a:moveTo>
                      <a:pt x="0" y="0"/>
                    </a:moveTo>
                    <a:lnTo>
                      <a:pt x="1025" y="70415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26"/>
              <p:cNvSpPr/>
              <p:nvPr/>
            </p:nvSpPr>
            <p:spPr>
              <a:xfrm>
                <a:off x="5959160" y="5260795"/>
                <a:ext cx="3368" cy="61146"/>
              </a:xfrm>
              <a:custGeom>
                <a:rect b="b" l="l" r="r" t="t"/>
                <a:pathLst>
                  <a:path extrusionOk="0" h="61146" w="3368">
                    <a:moveTo>
                      <a:pt x="0" y="0"/>
                    </a:moveTo>
                    <a:lnTo>
                      <a:pt x="3369" y="61146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26"/>
              <p:cNvSpPr/>
              <p:nvPr/>
            </p:nvSpPr>
            <p:spPr>
              <a:xfrm>
                <a:off x="6285525" y="4738295"/>
                <a:ext cx="12590" cy="50370"/>
              </a:xfrm>
              <a:custGeom>
                <a:rect b="b" l="l" r="r" t="t"/>
                <a:pathLst>
                  <a:path extrusionOk="0" h="50370" w="12590">
                    <a:moveTo>
                      <a:pt x="12591" y="0"/>
                    </a:moveTo>
                    <a:lnTo>
                      <a:pt x="0" y="5037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26"/>
              <p:cNvSpPr/>
              <p:nvPr/>
            </p:nvSpPr>
            <p:spPr>
              <a:xfrm>
                <a:off x="6234458" y="4877745"/>
                <a:ext cx="28717" cy="46512"/>
              </a:xfrm>
              <a:custGeom>
                <a:rect b="b" l="l" r="r" t="t"/>
                <a:pathLst>
                  <a:path extrusionOk="0" h="46512" w="28717">
                    <a:moveTo>
                      <a:pt x="0" y="46513"/>
                    </a:moveTo>
                    <a:lnTo>
                      <a:pt x="28718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5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89" name="Google Shape;589;p26"/>
            <p:cNvSpPr/>
            <p:nvPr/>
          </p:nvSpPr>
          <p:spPr>
            <a:xfrm>
              <a:off x="1969160" y="1102059"/>
              <a:ext cx="1031515" cy="429904"/>
            </a:xfrm>
            <a:custGeom>
              <a:rect b="b" l="l" r="r" t="t"/>
              <a:pathLst>
                <a:path extrusionOk="0" h="429904" w="1031515">
                  <a:moveTo>
                    <a:pt x="1227" y="4789"/>
                  </a:moveTo>
                  <a:lnTo>
                    <a:pt x="1030242" y="0"/>
                  </a:lnTo>
                  <a:cubicBezTo>
                    <a:pt x="1030242" y="0"/>
                    <a:pt x="1042913" y="251496"/>
                    <a:pt x="988324" y="305804"/>
                  </a:cubicBezTo>
                  <a:cubicBezTo>
                    <a:pt x="923501" y="370299"/>
                    <a:pt x="817122" y="359261"/>
                    <a:pt x="817122" y="359261"/>
                  </a:cubicBezTo>
                  <a:lnTo>
                    <a:pt x="817008" y="425678"/>
                  </a:lnTo>
                  <a:lnTo>
                    <a:pt x="649523" y="427694"/>
                  </a:lnTo>
                  <a:lnTo>
                    <a:pt x="648632" y="361170"/>
                  </a:lnTo>
                  <a:lnTo>
                    <a:pt x="378571" y="361552"/>
                  </a:lnTo>
                  <a:lnTo>
                    <a:pt x="377955" y="425913"/>
                  </a:lnTo>
                  <a:lnTo>
                    <a:pt x="210276" y="429904"/>
                  </a:lnTo>
                  <a:lnTo>
                    <a:pt x="210316" y="359375"/>
                  </a:lnTo>
                  <a:cubicBezTo>
                    <a:pt x="210316" y="359375"/>
                    <a:pt x="99777" y="377224"/>
                    <a:pt x="44197" y="320263"/>
                  </a:cubicBezTo>
                  <a:cubicBezTo>
                    <a:pt x="-11377" y="263310"/>
                    <a:pt x="1227" y="4789"/>
                    <a:pt x="1227" y="4789"/>
                  </a:cubicBezTo>
                  <a:close/>
                </a:path>
              </a:pathLst>
            </a:custGeom>
            <a:solidFill>
              <a:srgbClr val="FFFFFF">
                <a:alpha val="213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90" name="Google Shape;590;p26"/>
            <p:cNvGrpSpPr/>
            <p:nvPr/>
          </p:nvGrpSpPr>
          <p:grpSpPr>
            <a:xfrm>
              <a:off x="2287013" y="1222513"/>
              <a:ext cx="395796" cy="114103"/>
              <a:chOff x="1258931" y="4140278"/>
              <a:chExt cx="395796" cy="114103"/>
            </a:xfrm>
          </p:grpSpPr>
          <p:sp>
            <p:nvSpPr>
              <p:cNvPr id="591" name="Google Shape;591;p26"/>
              <p:cNvSpPr/>
              <p:nvPr/>
            </p:nvSpPr>
            <p:spPr>
              <a:xfrm>
                <a:off x="1431759" y="4200260"/>
                <a:ext cx="88574" cy="54121"/>
              </a:xfrm>
              <a:custGeom>
                <a:rect b="b" l="l" r="r" t="t"/>
                <a:pathLst>
                  <a:path extrusionOk="0" h="83909" w="137324">
                    <a:moveTo>
                      <a:pt x="124737" y="34"/>
                    </a:moveTo>
                    <a:cubicBezTo>
                      <a:pt x="118468" y="516"/>
                      <a:pt x="113787" y="5908"/>
                      <a:pt x="114269" y="12176"/>
                    </a:cubicBezTo>
                    <a:cubicBezTo>
                      <a:pt x="116278" y="38155"/>
                      <a:pt x="101216" y="59439"/>
                      <a:pt x="75967" y="60939"/>
                    </a:cubicBezTo>
                    <a:cubicBezTo>
                      <a:pt x="45106" y="62774"/>
                      <a:pt x="22811" y="43828"/>
                      <a:pt x="22811" y="13429"/>
                    </a:cubicBezTo>
                    <a:cubicBezTo>
                      <a:pt x="22811" y="7140"/>
                      <a:pt x="17587" y="1916"/>
                      <a:pt x="11298" y="1916"/>
                    </a:cubicBezTo>
                    <a:cubicBezTo>
                      <a:pt x="5016" y="1916"/>
                      <a:pt x="0" y="7140"/>
                      <a:pt x="0" y="13429"/>
                    </a:cubicBezTo>
                    <a:cubicBezTo>
                      <a:pt x="0" y="57503"/>
                      <a:pt x="34002" y="86328"/>
                      <a:pt x="77434" y="83750"/>
                    </a:cubicBezTo>
                    <a:cubicBezTo>
                      <a:pt x="116539" y="81426"/>
                      <a:pt x="140000" y="48261"/>
                      <a:pt x="137080" y="10502"/>
                    </a:cubicBezTo>
                    <a:cubicBezTo>
                      <a:pt x="136597" y="4233"/>
                      <a:pt x="131005" y="-448"/>
                      <a:pt x="124737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26"/>
              <p:cNvSpPr/>
              <p:nvPr/>
            </p:nvSpPr>
            <p:spPr>
              <a:xfrm>
                <a:off x="1258931" y="4195791"/>
                <a:ext cx="56390" cy="39608"/>
              </a:xfrm>
              <a:custGeom>
                <a:rect b="b" l="l" r="r" t="t"/>
                <a:pathLst>
                  <a:path extrusionOk="0" h="61407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0" y="0"/>
                      <a:pt x="87426" y="13749"/>
                      <a:pt x="87426" y="30707"/>
                    </a:cubicBezTo>
                    <a:cubicBezTo>
                      <a:pt x="87426" y="47664"/>
                      <a:pt x="67850" y="61407"/>
                      <a:pt x="43713" y="61407"/>
                    </a:cubicBezTo>
                    <a:cubicBezTo>
                      <a:pt x="19569" y="61407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26"/>
              <p:cNvSpPr/>
              <p:nvPr/>
            </p:nvSpPr>
            <p:spPr>
              <a:xfrm>
                <a:off x="1598337" y="4193604"/>
                <a:ext cx="56390" cy="39611"/>
              </a:xfrm>
              <a:custGeom>
                <a:rect b="b" l="l" r="r" t="t"/>
                <a:pathLst>
                  <a:path extrusionOk="0" h="61413" w="87426">
                    <a:moveTo>
                      <a:pt x="0" y="30707"/>
                    </a:moveTo>
                    <a:cubicBezTo>
                      <a:pt x="0" y="13749"/>
                      <a:pt x="19569" y="0"/>
                      <a:pt x="43713" y="0"/>
                    </a:cubicBezTo>
                    <a:cubicBezTo>
                      <a:pt x="67857" y="0"/>
                      <a:pt x="87426" y="13749"/>
                      <a:pt x="87426" y="30707"/>
                    </a:cubicBezTo>
                    <a:cubicBezTo>
                      <a:pt x="87426" y="47664"/>
                      <a:pt x="67857" y="61414"/>
                      <a:pt x="43713" y="61414"/>
                    </a:cubicBezTo>
                    <a:cubicBezTo>
                      <a:pt x="19569" y="61414"/>
                      <a:pt x="0" y="47664"/>
                      <a:pt x="0" y="30707"/>
                    </a:cubicBezTo>
                    <a:close/>
                  </a:path>
                </a:pathLst>
              </a:custGeom>
              <a:solidFill>
                <a:srgbClr val="ED6962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26"/>
              <p:cNvSpPr/>
              <p:nvPr/>
            </p:nvSpPr>
            <p:spPr>
              <a:xfrm>
                <a:off x="1337004" y="4153533"/>
                <a:ext cx="43845" cy="35702"/>
              </a:xfrm>
              <a:custGeom>
                <a:rect b="b" l="l" r="r" t="t"/>
                <a:pathLst>
                  <a:path extrusionOk="0" h="55352" w="67977">
                    <a:moveTo>
                      <a:pt x="0" y="27680"/>
                    </a:moveTo>
                    <a:cubicBezTo>
                      <a:pt x="0" y="12390"/>
                      <a:pt x="15216" y="0"/>
                      <a:pt x="33989" y="0"/>
                    </a:cubicBezTo>
                    <a:cubicBezTo>
                      <a:pt x="52761" y="0"/>
                      <a:pt x="67977" y="12390"/>
                      <a:pt x="67977" y="27680"/>
                    </a:cubicBezTo>
                    <a:cubicBezTo>
                      <a:pt x="67977" y="42963"/>
                      <a:pt x="52761" y="55353"/>
                      <a:pt x="33989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26"/>
              <p:cNvSpPr/>
              <p:nvPr/>
            </p:nvSpPr>
            <p:spPr>
              <a:xfrm>
                <a:off x="1553583" y="4140278"/>
                <a:ext cx="43841" cy="35702"/>
              </a:xfrm>
              <a:custGeom>
                <a:rect b="b" l="l" r="r" t="t"/>
                <a:pathLst>
                  <a:path extrusionOk="0" h="55352" w="67970">
                    <a:moveTo>
                      <a:pt x="0" y="27680"/>
                    </a:moveTo>
                    <a:cubicBezTo>
                      <a:pt x="0" y="12397"/>
                      <a:pt x="15216" y="0"/>
                      <a:pt x="33982" y="0"/>
                    </a:cubicBezTo>
                    <a:cubicBezTo>
                      <a:pt x="52754" y="0"/>
                      <a:pt x="67970" y="12397"/>
                      <a:pt x="67970" y="27680"/>
                    </a:cubicBezTo>
                    <a:cubicBezTo>
                      <a:pt x="67970" y="42963"/>
                      <a:pt x="52754" y="55353"/>
                      <a:pt x="33982" y="55353"/>
                    </a:cubicBezTo>
                    <a:cubicBezTo>
                      <a:pt x="15216" y="55353"/>
                      <a:pt x="0" y="42963"/>
                      <a:pt x="0" y="27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33775" lIns="67500" spcFirstLastPara="1" rIns="67500" wrap="square" tIns="337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96" name="Google Shape;596;p26"/>
          <p:cNvSpPr/>
          <p:nvPr/>
        </p:nvSpPr>
        <p:spPr>
          <a:xfrm>
            <a:off x="11483177" y="140299"/>
            <a:ext cx="579218" cy="543487"/>
          </a:xfrm>
          <a:custGeom>
            <a:rect b="b" l="l" r="r" t="t"/>
            <a:pathLst>
              <a:path extrusionOk="0" h="543487" w="579218">
                <a:moveTo>
                  <a:pt x="285153" y="219"/>
                </a:moveTo>
                <a:cubicBezTo>
                  <a:pt x="285296" y="288"/>
                  <a:pt x="285438" y="334"/>
                  <a:pt x="285555" y="403"/>
                </a:cubicBezTo>
                <a:cubicBezTo>
                  <a:pt x="286529" y="675"/>
                  <a:pt x="287310" y="1339"/>
                  <a:pt x="287689" y="2229"/>
                </a:cubicBezTo>
                <a:cubicBezTo>
                  <a:pt x="300495" y="28382"/>
                  <a:pt x="307973" y="79041"/>
                  <a:pt x="311738" y="139293"/>
                </a:cubicBezTo>
                <a:lnTo>
                  <a:pt x="313031" y="170728"/>
                </a:lnTo>
                <a:lnTo>
                  <a:pt x="344692" y="141135"/>
                </a:lnTo>
                <a:cubicBezTo>
                  <a:pt x="388753" y="104955"/>
                  <a:pt x="433525" y="73768"/>
                  <a:pt x="474667" y="53605"/>
                </a:cubicBezTo>
                <a:cubicBezTo>
                  <a:pt x="476422" y="52760"/>
                  <a:pt x="478557" y="53446"/>
                  <a:pt x="479434" y="55159"/>
                </a:cubicBezTo>
                <a:cubicBezTo>
                  <a:pt x="479528" y="55319"/>
                  <a:pt x="479600" y="55481"/>
                  <a:pt x="479648" y="55662"/>
                </a:cubicBezTo>
                <a:cubicBezTo>
                  <a:pt x="480121" y="56530"/>
                  <a:pt x="480121" y="57535"/>
                  <a:pt x="479648" y="58405"/>
                </a:cubicBezTo>
                <a:cubicBezTo>
                  <a:pt x="466132" y="94646"/>
                  <a:pt x="413934" y="155112"/>
                  <a:pt x="351716" y="217574"/>
                </a:cubicBezTo>
                <a:lnTo>
                  <a:pt x="327602" y="240868"/>
                </a:lnTo>
                <a:lnTo>
                  <a:pt x="390285" y="242696"/>
                </a:lnTo>
                <a:cubicBezTo>
                  <a:pt x="475287" y="246420"/>
                  <a:pt x="544359" y="253124"/>
                  <a:pt x="560810" y="259121"/>
                </a:cubicBezTo>
                <a:cubicBezTo>
                  <a:pt x="562754" y="259351"/>
                  <a:pt x="564153" y="261065"/>
                  <a:pt x="563891" y="262937"/>
                </a:cubicBezTo>
                <a:cubicBezTo>
                  <a:pt x="563891" y="262959"/>
                  <a:pt x="563891" y="262984"/>
                  <a:pt x="563891" y="263006"/>
                </a:cubicBezTo>
                <a:cubicBezTo>
                  <a:pt x="563774" y="264604"/>
                  <a:pt x="562469" y="265861"/>
                  <a:pt x="560810" y="265977"/>
                </a:cubicBezTo>
                <a:cubicBezTo>
                  <a:pt x="547027" y="277885"/>
                  <a:pt x="489727" y="289537"/>
                  <a:pt x="414233" y="296559"/>
                </a:cubicBezTo>
                <a:lnTo>
                  <a:pt x="372098" y="299337"/>
                </a:lnTo>
                <a:lnTo>
                  <a:pt x="440911" y="368983"/>
                </a:lnTo>
                <a:cubicBezTo>
                  <a:pt x="512512" y="443246"/>
                  <a:pt x="568012" y="506176"/>
                  <a:pt x="578060" y="524255"/>
                </a:cubicBezTo>
                <a:cubicBezTo>
                  <a:pt x="579576" y="525647"/>
                  <a:pt x="579602" y="527978"/>
                  <a:pt x="578154" y="529419"/>
                </a:cubicBezTo>
                <a:cubicBezTo>
                  <a:pt x="578131" y="529463"/>
                  <a:pt x="578083" y="529485"/>
                  <a:pt x="578060" y="529510"/>
                </a:cubicBezTo>
                <a:cubicBezTo>
                  <a:pt x="576564" y="530652"/>
                  <a:pt x="574455" y="530537"/>
                  <a:pt x="573079" y="529282"/>
                </a:cubicBezTo>
                <a:cubicBezTo>
                  <a:pt x="545217" y="525055"/>
                  <a:pt x="450366" y="455314"/>
                  <a:pt x="348223" y="363297"/>
                </a:cubicBezTo>
                <a:lnTo>
                  <a:pt x="313284" y="330411"/>
                </a:lnTo>
                <a:lnTo>
                  <a:pt x="311852" y="375981"/>
                </a:lnTo>
                <a:cubicBezTo>
                  <a:pt x="307987" y="457880"/>
                  <a:pt x="301029" y="524429"/>
                  <a:pt x="294805" y="540280"/>
                </a:cubicBezTo>
                <a:cubicBezTo>
                  <a:pt x="294566" y="542199"/>
                  <a:pt x="292788" y="543616"/>
                  <a:pt x="290773" y="543478"/>
                </a:cubicBezTo>
                <a:cubicBezTo>
                  <a:pt x="289208" y="543204"/>
                  <a:pt x="287974" y="542017"/>
                  <a:pt x="287689" y="540508"/>
                </a:cubicBezTo>
                <a:cubicBezTo>
                  <a:pt x="271209" y="522688"/>
                  <a:pt x="255144" y="430443"/>
                  <a:pt x="250342" y="321491"/>
                </a:cubicBezTo>
                <a:lnTo>
                  <a:pt x="250471" y="313159"/>
                </a:lnTo>
                <a:lnTo>
                  <a:pt x="222410" y="338573"/>
                </a:lnTo>
                <a:cubicBezTo>
                  <a:pt x="159569" y="393817"/>
                  <a:pt x="105815" y="436237"/>
                  <a:pt x="89809" y="443605"/>
                </a:cubicBezTo>
                <a:cubicBezTo>
                  <a:pt x="88433" y="444909"/>
                  <a:pt x="86204" y="444909"/>
                  <a:pt x="84828" y="443605"/>
                </a:cubicBezTo>
                <a:cubicBezTo>
                  <a:pt x="83406" y="442326"/>
                  <a:pt x="83312" y="440203"/>
                  <a:pt x="84591" y="438808"/>
                </a:cubicBezTo>
                <a:cubicBezTo>
                  <a:pt x="85659" y="420987"/>
                  <a:pt x="117638" y="373705"/>
                  <a:pt x="165873" y="317309"/>
                </a:cubicBezTo>
                <a:lnTo>
                  <a:pt x="181818" y="299693"/>
                </a:lnTo>
                <a:lnTo>
                  <a:pt x="158488" y="299358"/>
                </a:lnTo>
                <a:cubicBezTo>
                  <a:pt x="100781" y="294949"/>
                  <a:pt x="46242" y="286538"/>
                  <a:pt x="2373" y="272830"/>
                </a:cubicBezTo>
                <a:cubicBezTo>
                  <a:pt x="452" y="271916"/>
                  <a:pt x="-474" y="269768"/>
                  <a:pt x="239" y="267803"/>
                </a:cubicBezTo>
                <a:cubicBezTo>
                  <a:pt x="712" y="266982"/>
                  <a:pt x="1470" y="266342"/>
                  <a:pt x="2373" y="265977"/>
                </a:cubicBezTo>
                <a:cubicBezTo>
                  <a:pt x="38564" y="249526"/>
                  <a:pt x="119972" y="242201"/>
                  <a:pt x="209909" y="240313"/>
                </a:cubicBezTo>
                <a:lnTo>
                  <a:pt x="222414" y="240284"/>
                </a:lnTo>
                <a:lnTo>
                  <a:pt x="197002" y="213969"/>
                </a:lnTo>
                <a:cubicBezTo>
                  <a:pt x="149747" y="162227"/>
                  <a:pt x="108131" y="110322"/>
                  <a:pt x="79616" y="63657"/>
                </a:cubicBezTo>
                <a:cubicBezTo>
                  <a:pt x="78551" y="61919"/>
                  <a:pt x="79166" y="59681"/>
                  <a:pt x="80967" y="58651"/>
                </a:cubicBezTo>
                <a:cubicBezTo>
                  <a:pt x="81135" y="58561"/>
                  <a:pt x="81323" y="58470"/>
                  <a:pt x="81514" y="58401"/>
                </a:cubicBezTo>
                <a:cubicBezTo>
                  <a:pt x="82509" y="58080"/>
                  <a:pt x="83600" y="58080"/>
                  <a:pt x="84598" y="58401"/>
                </a:cubicBezTo>
                <a:cubicBezTo>
                  <a:pt x="113764" y="71024"/>
                  <a:pt x="157514" y="103438"/>
                  <a:pt x="207151" y="145712"/>
                </a:cubicBezTo>
                <a:lnTo>
                  <a:pt x="252428" y="186204"/>
                </a:lnTo>
                <a:lnTo>
                  <a:pt x="252943" y="152746"/>
                </a:lnTo>
                <a:cubicBezTo>
                  <a:pt x="257530" y="97131"/>
                  <a:pt x="266289" y="44554"/>
                  <a:pt x="280576" y="2229"/>
                </a:cubicBezTo>
                <a:cubicBezTo>
                  <a:pt x="281263" y="447"/>
                  <a:pt x="283326" y="-443"/>
                  <a:pt x="285153" y="2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26"/>
          <p:cNvSpPr/>
          <p:nvPr/>
        </p:nvSpPr>
        <p:spPr>
          <a:xfrm rot="3113943">
            <a:off x="11119040" y="724775"/>
            <a:ext cx="579666" cy="543846"/>
          </a:xfrm>
          <a:custGeom>
            <a:rect b="b" l="l" r="r" t="t"/>
            <a:pathLst>
              <a:path extrusionOk="0" h="543449" w="579243">
                <a:moveTo>
                  <a:pt x="80970" y="58648"/>
                </a:moveTo>
                <a:cubicBezTo>
                  <a:pt x="81138" y="58557"/>
                  <a:pt x="81327" y="58466"/>
                  <a:pt x="81517" y="58397"/>
                </a:cubicBezTo>
                <a:cubicBezTo>
                  <a:pt x="82512" y="58076"/>
                  <a:pt x="83603" y="58076"/>
                  <a:pt x="84601" y="58398"/>
                </a:cubicBezTo>
                <a:cubicBezTo>
                  <a:pt x="113768" y="71019"/>
                  <a:pt x="157520" y="103431"/>
                  <a:pt x="207159" y="145702"/>
                </a:cubicBezTo>
                <a:lnTo>
                  <a:pt x="252368" y="186129"/>
                </a:lnTo>
                <a:lnTo>
                  <a:pt x="257197" y="111709"/>
                </a:lnTo>
                <a:cubicBezTo>
                  <a:pt x="262266" y="71478"/>
                  <a:pt x="269872" y="33970"/>
                  <a:pt x="280588" y="2229"/>
                </a:cubicBezTo>
                <a:cubicBezTo>
                  <a:pt x="281275" y="447"/>
                  <a:pt x="283338" y="-443"/>
                  <a:pt x="285164" y="219"/>
                </a:cubicBezTo>
                <a:cubicBezTo>
                  <a:pt x="285307" y="288"/>
                  <a:pt x="285450" y="334"/>
                  <a:pt x="285567" y="403"/>
                </a:cubicBezTo>
                <a:cubicBezTo>
                  <a:pt x="286541" y="675"/>
                  <a:pt x="287322" y="1339"/>
                  <a:pt x="287701" y="2229"/>
                </a:cubicBezTo>
                <a:cubicBezTo>
                  <a:pt x="300507" y="28380"/>
                  <a:pt x="307985" y="79036"/>
                  <a:pt x="311750" y="139284"/>
                </a:cubicBezTo>
                <a:lnTo>
                  <a:pt x="313044" y="170716"/>
                </a:lnTo>
                <a:lnTo>
                  <a:pt x="344706" y="141125"/>
                </a:lnTo>
                <a:cubicBezTo>
                  <a:pt x="388769" y="104947"/>
                  <a:pt x="433543" y="73763"/>
                  <a:pt x="474687" y="53601"/>
                </a:cubicBezTo>
                <a:cubicBezTo>
                  <a:pt x="476442" y="52756"/>
                  <a:pt x="478577" y="53442"/>
                  <a:pt x="479454" y="55155"/>
                </a:cubicBezTo>
                <a:cubicBezTo>
                  <a:pt x="479548" y="55314"/>
                  <a:pt x="479620" y="55476"/>
                  <a:pt x="479668" y="55657"/>
                </a:cubicBezTo>
                <a:cubicBezTo>
                  <a:pt x="480141" y="56525"/>
                  <a:pt x="480141" y="57530"/>
                  <a:pt x="479668" y="58400"/>
                </a:cubicBezTo>
                <a:cubicBezTo>
                  <a:pt x="466151" y="94638"/>
                  <a:pt x="413951" y="155100"/>
                  <a:pt x="351730" y="217558"/>
                </a:cubicBezTo>
                <a:lnTo>
                  <a:pt x="327614" y="240851"/>
                </a:lnTo>
                <a:lnTo>
                  <a:pt x="390302" y="242679"/>
                </a:lnTo>
                <a:cubicBezTo>
                  <a:pt x="475307" y="246403"/>
                  <a:pt x="544382" y="253107"/>
                  <a:pt x="560834" y="259103"/>
                </a:cubicBezTo>
                <a:cubicBezTo>
                  <a:pt x="562778" y="259333"/>
                  <a:pt x="564177" y="261047"/>
                  <a:pt x="563915" y="262919"/>
                </a:cubicBezTo>
                <a:cubicBezTo>
                  <a:pt x="563915" y="262941"/>
                  <a:pt x="563915" y="262966"/>
                  <a:pt x="563915" y="262988"/>
                </a:cubicBezTo>
                <a:cubicBezTo>
                  <a:pt x="563798" y="264586"/>
                  <a:pt x="562493" y="265843"/>
                  <a:pt x="560834" y="265958"/>
                </a:cubicBezTo>
                <a:cubicBezTo>
                  <a:pt x="547051" y="277866"/>
                  <a:pt x="489748" y="289518"/>
                  <a:pt x="414250" y="296539"/>
                </a:cubicBezTo>
                <a:lnTo>
                  <a:pt x="372113" y="299317"/>
                </a:lnTo>
                <a:lnTo>
                  <a:pt x="440930" y="368958"/>
                </a:lnTo>
                <a:cubicBezTo>
                  <a:pt x="512534" y="443216"/>
                  <a:pt x="568036" y="506141"/>
                  <a:pt x="578085" y="524218"/>
                </a:cubicBezTo>
                <a:cubicBezTo>
                  <a:pt x="579601" y="525610"/>
                  <a:pt x="579626" y="527941"/>
                  <a:pt x="578179" y="529383"/>
                </a:cubicBezTo>
                <a:cubicBezTo>
                  <a:pt x="578156" y="529427"/>
                  <a:pt x="578108" y="529449"/>
                  <a:pt x="578085" y="529473"/>
                </a:cubicBezTo>
                <a:cubicBezTo>
                  <a:pt x="576589" y="530615"/>
                  <a:pt x="574480" y="530500"/>
                  <a:pt x="573103" y="529245"/>
                </a:cubicBezTo>
                <a:cubicBezTo>
                  <a:pt x="545240" y="525019"/>
                  <a:pt x="450385" y="455282"/>
                  <a:pt x="348237" y="363272"/>
                </a:cubicBezTo>
                <a:lnTo>
                  <a:pt x="313346" y="328821"/>
                </a:lnTo>
                <a:lnTo>
                  <a:pt x="311865" y="375955"/>
                </a:lnTo>
                <a:cubicBezTo>
                  <a:pt x="307999" y="457848"/>
                  <a:pt x="301041" y="524393"/>
                  <a:pt x="294817" y="540242"/>
                </a:cubicBezTo>
                <a:cubicBezTo>
                  <a:pt x="294578" y="542161"/>
                  <a:pt x="292799" y="543577"/>
                  <a:pt x="290785" y="543440"/>
                </a:cubicBezTo>
                <a:cubicBezTo>
                  <a:pt x="289220" y="543166"/>
                  <a:pt x="287986" y="541979"/>
                  <a:pt x="287701" y="540470"/>
                </a:cubicBezTo>
                <a:cubicBezTo>
                  <a:pt x="271220" y="522651"/>
                  <a:pt x="255154" y="430413"/>
                  <a:pt x="250352" y="321468"/>
                </a:cubicBezTo>
                <a:lnTo>
                  <a:pt x="250225" y="313369"/>
                </a:lnTo>
                <a:lnTo>
                  <a:pt x="222419" y="338549"/>
                </a:lnTo>
                <a:cubicBezTo>
                  <a:pt x="159576" y="393789"/>
                  <a:pt x="105819" y="436206"/>
                  <a:pt x="89812" y="443574"/>
                </a:cubicBezTo>
                <a:cubicBezTo>
                  <a:pt x="88436" y="444878"/>
                  <a:pt x="86208" y="444878"/>
                  <a:pt x="84831" y="443574"/>
                </a:cubicBezTo>
                <a:cubicBezTo>
                  <a:pt x="83409" y="442295"/>
                  <a:pt x="83315" y="440172"/>
                  <a:pt x="84595" y="438777"/>
                </a:cubicBezTo>
                <a:cubicBezTo>
                  <a:pt x="85662" y="420958"/>
                  <a:pt x="117643" y="373678"/>
                  <a:pt x="165880" y="317287"/>
                </a:cubicBezTo>
                <a:lnTo>
                  <a:pt x="182211" y="299246"/>
                </a:lnTo>
                <a:lnTo>
                  <a:pt x="115924" y="295261"/>
                </a:lnTo>
                <a:cubicBezTo>
                  <a:pt x="74182" y="290393"/>
                  <a:pt x="35276" y="283092"/>
                  <a:pt x="2374" y="272811"/>
                </a:cubicBezTo>
                <a:cubicBezTo>
                  <a:pt x="453" y="271897"/>
                  <a:pt x="-473" y="269750"/>
                  <a:pt x="239" y="267784"/>
                </a:cubicBezTo>
                <a:cubicBezTo>
                  <a:pt x="712" y="266963"/>
                  <a:pt x="1470" y="266324"/>
                  <a:pt x="2373" y="265958"/>
                </a:cubicBezTo>
                <a:cubicBezTo>
                  <a:pt x="38566" y="249509"/>
                  <a:pt x="119978" y="242184"/>
                  <a:pt x="209919" y="240297"/>
                </a:cubicBezTo>
                <a:lnTo>
                  <a:pt x="223657" y="240265"/>
                </a:lnTo>
                <a:lnTo>
                  <a:pt x="197010" y="213954"/>
                </a:lnTo>
                <a:cubicBezTo>
                  <a:pt x="149753" y="162216"/>
                  <a:pt x="108135" y="110314"/>
                  <a:pt x="79619" y="63652"/>
                </a:cubicBezTo>
                <a:cubicBezTo>
                  <a:pt x="78553" y="61915"/>
                  <a:pt x="79169" y="59677"/>
                  <a:pt x="80970" y="586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114275" lIns="228575" spcFirstLastPara="1" rIns="228575" wrap="square" tIns="11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b="0" i="0" sz="4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8" name="Google Shape;598;p26"/>
          <p:cNvGrpSpPr/>
          <p:nvPr/>
        </p:nvGrpSpPr>
        <p:grpSpPr>
          <a:xfrm rot="-2700035">
            <a:off x="124431" y="372552"/>
            <a:ext cx="970372" cy="754774"/>
            <a:chOff x="6294878" y="3041786"/>
            <a:chExt cx="137914" cy="107271"/>
          </a:xfrm>
        </p:grpSpPr>
        <p:sp>
          <p:nvSpPr>
            <p:cNvPr id="599" name="Google Shape;599;p26"/>
            <p:cNvSpPr/>
            <p:nvPr/>
          </p:nvSpPr>
          <p:spPr>
            <a:xfrm>
              <a:off x="6294878" y="3064951"/>
              <a:ext cx="26749" cy="73082"/>
            </a:xfrm>
            <a:custGeom>
              <a:rect b="b" l="l" r="r" t="t"/>
              <a:pathLst>
                <a:path extrusionOk="0" h="73082" w="26749">
                  <a:moveTo>
                    <a:pt x="25224" y="73083"/>
                  </a:moveTo>
                  <a:cubicBezTo>
                    <a:pt x="25224" y="73083"/>
                    <a:pt x="-17587" y="3753"/>
                    <a:pt x="8338" y="125"/>
                  </a:cubicBezTo>
                  <a:cubicBezTo>
                    <a:pt x="34262" y="-3503"/>
                    <a:pt x="25224" y="73083"/>
                    <a:pt x="25224" y="730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26"/>
            <p:cNvSpPr/>
            <p:nvPr/>
          </p:nvSpPr>
          <p:spPr>
            <a:xfrm>
              <a:off x="6347747" y="3041786"/>
              <a:ext cx="40816" cy="96248"/>
            </a:xfrm>
            <a:custGeom>
              <a:rect b="b" l="l" r="r" t="t"/>
              <a:pathLst>
                <a:path extrusionOk="0" h="96248" w="40816">
                  <a:moveTo>
                    <a:pt x="0" y="96248"/>
                  </a:moveTo>
                  <a:cubicBezTo>
                    <a:pt x="0" y="96248"/>
                    <a:pt x="-282" y="-12767"/>
                    <a:pt x="31804" y="1243"/>
                  </a:cubicBezTo>
                  <a:cubicBezTo>
                    <a:pt x="63889" y="15253"/>
                    <a:pt x="0" y="96248"/>
                    <a:pt x="0" y="96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26"/>
            <p:cNvSpPr/>
            <p:nvPr/>
          </p:nvSpPr>
          <p:spPr>
            <a:xfrm>
              <a:off x="6363189" y="3113572"/>
              <a:ext cx="69603" cy="35485"/>
            </a:xfrm>
            <a:custGeom>
              <a:rect b="b" l="l" r="r" t="t"/>
              <a:pathLst>
                <a:path extrusionOk="0" h="35485" w="69603">
                  <a:moveTo>
                    <a:pt x="0" y="34115"/>
                  </a:moveTo>
                  <a:cubicBezTo>
                    <a:pt x="0" y="34115"/>
                    <a:pt x="65140" y="-22957"/>
                    <a:pt x="69424" y="10535"/>
                  </a:cubicBezTo>
                  <a:cubicBezTo>
                    <a:pt x="73708" y="44028"/>
                    <a:pt x="0" y="34115"/>
                    <a:pt x="0" y="341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114275" lIns="228575" spcFirstLastPara="1" rIns="228575" wrap="square" tIns="11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02" name="Google Shape;602;p26"/>
          <p:cNvCxnSpPr/>
          <p:nvPr/>
        </p:nvCxnSpPr>
        <p:spPr>
          <a:xfrm>
            <a:off x="5692450" y="1636075"/>
            <a:ext cx="30900" cy="510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3" name="Google Shape;603;p26"/>
          <p:cNvCxnSpPr/>
          <p:nvPr/>
        </p:nvCxnSpPr>
        <p:spPr>
          <a:xfrm flipH="1" rot="10800000">
            <a:off x="1276925" y="3911850"/>
            <a:ext cx="9141000" cy="43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4" name="Google Shape;604;p26"/>
          <p:cNvSpPr txBox="1"/>
          <p:nvPr>
            <p:ph idx="4294967295" type="body"/>
          </p:nvPr>
        </p:nvSpPr>
        <p:spPr>
          <a:xfrm>
            <a:off x="2489400" y="1513600"/>
            <a:ext cx="14502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Home:</a:t>
            </a:r>
            <a:endParaRPr b="1" sz="2000"/>
          </a:p>
        </p:txBody>
      </p:sp>
      <p:sp>
        <p:nvSpPr>
          <p:cNvPr id="605" name="Google Shape;605;p26"/>
          <p:cNvSpPr txBox="1"/>
          <p:nvPr>
            <p:ph idx="4294967295" type="body"/>
          </p:nvPr>
        </p:nvSpPr>
        <p:spPr>
          <a:xfrm>
            <a:off x="6831925" y="1513600"/>
            <a:ext cx="29883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After School Activity</a:t>
            </a:r>
            <a:r>
              <a:rPr b="1" lang="en" sz="2000"/>
              <a:t>:</a:t>
            </a:r>
            <a:endParaRPr b="1" sz="2000"/>
          </a:p>
        </p:txBody>
      </p:sp>
      <p:sp>
        <p:nvSpPr>
          <p:cNvPr id="606" name="Google Shape;606;p26"/>
          <p:cNvSpPr txBox="1"/>
          <p:nvPr>
            <p:ph idx="4294967295" type="body"/>
          </p:nvPr>
        </p:nvSpPr>
        <p:spPr>
          <a:xfrm>
            <a:off x="2281800" y="4110900"/>
            <a:ext cx="18654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Restaurant</a:t>
            </a:r>
            <a:r>
              <a:rPr b="1" lang="en" sz="2000"/>
              <a:t>:</a:t>
            </a:r>
            <a:endParaRPr b="1" sz="2000"/>
          </a:p>
        </p:txBody>
      </p:sp>
      <p:sp>
        <p:nvSpPr>
          <p:cNvPr id="607" name="Google Shape;607;p26"/>
          <p:cNvSpPr txBox="1"/>
          <p:nvPr>
            <p:ph idx="4294967295" type="body"/>
          </p:nvPr>
        </p:nvSpPr>
        <p:spPr>
          <a:xfrm>
            <a:off x="6831925" y="4034025"/>
            <a:ext cx="2843100" cy="54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b="1" lang="en" sz="2000"/>
              <a:t>A Relative’s House:</a:t>
            </a:r>
            <a:endParaRPr b="1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FFFFFF"/>
      </a:dk1>
      <a:lt1>
        <a:srgbClr val="FFFAEB"/>
      </a:lt1>
      <a:dk2>
        <a:srgbClr val="000000"/>
      </a:dk2>
      <a:lt2>
        <a:srgbClr val="DFA444"/>
      </a:lt2>
      <a:accent1>
        <a:srgbClr val="ACA427"/>
      </a:accent1>
      <a:accent2>
        <a:srgbClr val="FFCB25"/>
      </a:accent2>
      <a:accent3>
        <a:srgbClr val="FFE070"/>
      </a:accent3>
      <a:accent4>
        <a:srgbClr val="D6CC31"/>
      </a:accent4>
      <a:accent5>
        <a:srgbClr val="837D21"/>
      </a:accent5>
      <a:accent6>
        <a:srgbClr val="A19924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