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10287000" cx="18288000"/>
  <p:notesSz cx="6858000" cy="9144000"/>
  <p:embeddedFontLst>
    <p:embeddedFont>
      <p:font typeface="Neucha"/>
      <p:regular r:id="rId23"/>
    </p:embeddedFont>
    <p:embeddedFont>
      <p:font typeface="Concert One"/>
      <p:regular r:id="rId24"/>
    </p:embeddedFont>
    <p:embeddedFont>
      <p:font typeface="Pangolin"/>
      <p:regular r:id="rId25"/>
    </p:embeddedFont>
    <p:embeddedFont>
      <p:font typeface="Average"/>
      <p:regular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ConcertOne-regular.fntdata"/><Relationship Id="rId23" Type="http://schemas.openxmlformats.org/officeDocument/2006/relationships/font" Target="fonts/Neucha-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verage-regular.fntdata"/><Relationship Id="rId25" Type="http://schemas.openxmlformats.org/officeDocument/2006/relationships/font" Target="fonts/Pangolin-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Campus Liaison - Add your campus matrix if your campus has one, if not then delete this slide. </a:t>
            </a:r>
            <a:endParaRPr/>
          </a:p>
        </p:txBody>
      </p:sp>
      <p:sp>
        <p:nvSpPr>
          <p:cNvPr id="115" name="Google Shape;11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Discuss each of these questions together after viewing the video. </a:t>
            </a:r>
            <a:endParaRPr/>
          </a:p>
        </p:txBody>
      </p:sp>
      <p:sp>
        <p:nvSpPr>
          <p:cNvPr id="188" name="Google Shape;18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Brainstorm together people of authority at School. Brainstorm together people of authority outside of School. </a:t>
            </a:r>
            <a:endParaRPr/>
          </a:p>
        </p:txBody>
      </p:sp>
      <p:sp>
        <p:nvSpPr>
          <p:cNvPr id="213" name="Google Shape;21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73ce7fa023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Brainstorm and discuss rules at School. Brainstorm and discuss rules outside of School. </a:t>
            </a:r>
            <a:endParaRPr/>
          </a:p>
        </p:txBody>
      </p:sp>
      <p:sp>
        <p:nvSpPr>
          <p:cNvPr id="234" name="Google Shape;234;g273ce7fa023_0_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73ce7fa0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Read the scenario and discuss. Then </a:t>
            </a:r>
            <a:r>
              <a:rPr lang="en-US"/>
              <a:t>discuss</a:t>
            </a:r>
            <a:r>
              <a:rPr lang="en-US"/>
              <a:t> the discussion questions as a whole class or think-pair-share as appropriate for your classroom. </a:t>
            </a:r>
            <a:endParaRPr/>
          </a:p>
        </p:txBody>
      </p:sp>
      <p:sp>
        <p:nvSpPr>
          <p:cNvPr id="255" name="Google Shape;255;g273ce7fa023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73ce7fa02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Read the scenario and discuss. Then discuss the discussion questions as a whole class or think-pair-share as appropriate for your classroom. </a:t>
            </a:r>
            <a:endParaRPr>
              <a:solidFill>
                <a:schemeClr val="dk1"/>
              </a:solidFill>
            </a:endParaRPr>
          </a:p>
          <a:p>
            <a:pPr indent="0" lvl="0" marL="0" rtl="0" algn="l">
              <a:spcBef>
                <a:spcPts val="0"/>
              </a:spcBef>
              <a:spcAft>
                <a:spcPts val="0"/>
              </a:spcAft>
              <a:buNone/>
            </a:pPr>
            <a:r>
              <a:t/>
            </a:r>
            <a:endParaRPr/>
          </a:p>
        </p:txBody>
      </p:sp>
      <p:sp>
        <p:nvSpPr>
          <p:cNvPr id="270" name="Google Shape;270;g273ce7fa023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73ce7fa02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Read the scenario and discuss. Then discuss the discussion questions as a whole class or think-pair-share as appropriate for your classroom. </a:t>
            </a:r>
            <a:endParaRPr>
              <a:solidFill>
                <a:schemeClr val="dk1"/>
              </a:solidFill>
            </a:endParaRPr>
          </a:p>
          <a:p>
            <a:pPr indent="0" lvl="0" marL="0" rtl="0" algn="l">
              <a:spcBef>
                <a:spcPts val="0"/>
              </a:spcBef>
              <a:spcAft>
                <a:spcPts val="0"/>
              </a:spcAft>
              <a:buNone/>
            </a:pPr>
            <a:r>
              <a:t/>
            </a:r>
            <a:endParaRPr/>
          </a:p>
        </p:txBody>
      </p:sp>
      <p:sp>
        <p:nvSpPr>
          <p:cNvPr id="284" name="Google Shape;284;g273ce7fa023_0_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73ce7fa023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Read the scenario and discuss. Then discuss the discussion questions as a whole class or think-pair-share as appropriate for your classroom. </a:t>
            </a:r>
            <a:endParaRPr>
              <a:solidFill>
                <a:schemeClr val="dk1"/>
              </a:solidFill>
            </a:endParaRPr>
          </a:p>
          <a:p>
            <a:pPr indent="0" lvl="0" marL="0" rtl="0" algn="l">
              <a:spcBef>
                <a:spcPts val="0"/>
              </a:spcBef>
              <a:spcAft>
                <a:spcPts val="0"/>
              </a:spcAft>
              <a:buNone/>
            </a:pPr>
            <a:r>
              <a:t/>
            </a:r>
            <a:endParaRPr/>
          </a:p>
        </p:txBody>
      </p:sp>
      <p:sp>
        <p:nvSpPr>
          <p:cNvPr id="298" name="Google Shape;298;g273ce7fa023_0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73fd59ac5a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Read the scenario and discuss. Then discuss the discussion questions as a whole class or think-pair-share as appropriate for your classroom. </a:t>
            </a:r>
            <a:endParaRPr>
              <a:solidFill>
                <a:schemeClr val="dk1"/>
              </a:solidFill>
            </a:endParaRPr>
          </a:p>
          <a:p>
            <a:pPr indent="0" lvl="0" marL="0" rtl="0" algn="l">
              <a:spcBef>
                <a:spcPts val="0"/>
              </a:spcBef>
              <a:spcAft>
                <a:spcPts val="0"/>
              </a:spcAft>
              <a:buNone/>
            </a:pPr>
            <a:r>
              <a:t/>
            </a:r>
            <a:endParaRPr/>
          </a:p>
        </p:txBody>
      </p:sp>
      <p:sp>
        <p:nvSpPr>
          <p:cNvPr id="312" name="Google Shape;312;g273fd59ac5a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These discussion questions are for closure. You can do them whole group or small groups as appropriate for your classroom. </a:t>
            </a:r>
            <a:endParaRPr/>
          </a:p>
        </p:txBody>
      </p:sp>
      <p:sp>
        <p:nvSpPr>
          <p:cNvPr id="326" name="Google Shape;32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These are </a:t>
            </a:r>
            <a:r>
              <a:rPr lang="en-US"/>
              <a:t>available</a:t>
            </a:r>
            <a:r>
              <a:rPr lang="en-US"/>
              <a:t> for you to do additional activities to reinforce Respect for Authority. </a:t>
            </a:r>
            <a:endParaRPr/>
          </a:p>
        </p:txBody>
      </p:sp>
      <p:sp>
        <p:nvSpPr>
          <p:cNvPr id="360" name="Google Shape;36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14:gallery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15.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16.png"/><Relationship Id="rId8"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22.png"/><Relationship Id="rId6" Type="http://schemas.openxmlformats.org/officeDocument/2006/relationships/image" Target="../media/image34.png"/><Relationship Id="rId7" Type="http://schemas.openxmlformats.org/officeDocument/2006/relationships/image" Target="../media/image9.png"/><Relationship Id="rId8"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4.png"/><Relationship Id="rId10" Type="http://schemas.openxmlformats.org/officeDocument/2006/relationships/image" Target="../media/image26.png"/><Relationship Id="rId9" Type="http://schemas.openxmlformats.org/officeDocument/2006/relationships/image" Target="../media/image7.png"/><Relationship Id="rId5" Type="http://schemas.openxmlformats.org/officeDocument/2006/relationships/image" Target="../media/image17.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20.png"/><Relationship Id="rId6" Type="http://schemas.openxmlformats.org/officeDocument/2006/relationships/image" Target="../media/image24.png"/><Relationship Id="rId7"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41.png"/><Relationship Id="rId9" Type="http://schemas.openxmlformats.org/officeDocument/2006/relationships/image" Target="../media/image26.png"/><Relationship Id="rId5" Type="http://schemas.openxmlformats.org/officeDocument/2006/relationships/image" Target="../media/image23.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3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22.png"/><Relationship Id="rId5" Type="http://schemas.openxmlformats.org/officeDocument/2006/relationships/image" Target="../media/image32.png"/><Relationship Id="rId6" Type="http://schemas.openxmlformats.org/officeDocument/2006/relationships/image" Target="../media/image51.png"/><Relationship Id="rId7" Type="http://schemas.openxmlformats.org/officeDocument/2006/relationships/image" Target="../media/image30.png"/><Relationship Id="rId8" Type="http://schemas.openxmlformats.org/officeDocument/2006/relationships/image" Target="../media/image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31.png"/><Relationship Id="rId10" Type="http://schemas.openxmlformats.org/officeDocument/2006/relationships/image" Target="../media/image26.png"/><Relationship Id="rId9" Type="http://schemas.openxmlformats.org/officeDocument/2006/relationships/image" Target="../media/image24.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image" Target="../media/image20.png"/><Relationship Id="rId8" Type="http://schemas.openxmlformats.org/officeDocument/2006/relationships/image" Target="../media/image4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34.png"/><Relationship Id="rId9" Type="http://schemas.openxmlformats.org/officeDocument/2006/relationships/image" Target="../media/image26.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48.png"/><Relationship Id="rId8" Type="http://schemas.openxmlformats.org/officeDocument/2006/relationships/image" Target="../media/image3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34.png"/><Relationship Id="rId9" Type="http://schemas.openxmlformats.org/officeDocument/2006/relationships/image" Target="../media/image26.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48.png"/><Relationship Id="rId8" Type="http://schemas.openxmlformats.org/officeDocument/2006/relationships/image" Target="../media/image3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7.png"/><Relationship Id="rId6" Type="http://schemas.openxmlformats.org/officeDocument/2006/relationships/image" Target="../media/image34.png"/><Relationship Id="rId7"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34.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34.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34.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34.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44.png"/><Relationship Id="rId9" Type="http://schemas.openxmlformats.org/officeDocument/2006/relationships/image" Target="../media/image26.png"/><Relationship Id="rId5" Type="http://schemas.openxmlformats.org/officeDocument/2006/relationships/image" Target="../media/image45.png"/><Relationship Id="rId6" Type="http://schemas.openxmlformats.org/officeDocument/2006/relationships/image" Target="../media/image22.png"/><Relationship Id="rId7" Type="http://schemas.openxmlformats.org/officeDocument/2006/relationships/image" Target="../media/image17.png"/><Relationship Id="rId8"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47.png"/><Relationship Id="rId5" Type="http://schemas.openxmlformats.org/officeDocument/2006/relationships/image" Target="../media/image4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31.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39.png"/><Relationship Id="rId8"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p:nvPr/>
        </p:nvSpPr>
        <p:spPr>
          <a:xfrm>
            <a:off x="169750" y="-429125"/>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85" name="Google Shape;85;p13"/>
          <p:cNvSpPr txBox="1"/>
          <p:nvPr/>
        </p:nvSpPr>
        <p:spPr>
          <a:xfrm>
            <a:off x="2995592" y="1819844"/>
            <a:ext cx="12296700" cy="209100"/>
          </a:xfrm>
          <a:prstGeom prst="rect">
            <a:avLst/>
          </a:prstGeom>
          <a:noFill/>
          <a:ln>
            <a:noFill/>
          </a:ln>
        </p:spPr>
        <p:txBody>
          <a:bodyPr anchorCtr="0" anchor="t" bIns="0" lIns="0" spcFirstLastPara="1" rIns="0" wrap="square" tIns="0">
            <a:spAutoFit/>
          </a:bodyPr>
          <a:lstStyle/>
          <a:p>
            <a:pPr indent="0" lvl="0" marL="0" marR="0" rtl="0" algn="ctr">
              <a:lnSpc>
                <a:spcPct val="97002"/>
              </a:lnSpc>
              <a:spcBef>
                <a:spcPts val="0"/>
              </a:spcBef>
              <a:spcAft>
                <a:spcPts val="0"/>
              </a:spcAft>
              <a:buNone/>
            </a:pPr>
            <a:r>
              <a:t/>
            </a:r>
            <a:endParaRPr>
              <a:latin typeface="Impact"/>
              <a:ea typeface="Impact"/>
              <a:cs typeface="Impact"/>
              <a:sym typeface="Impact"/>
            </a:endParaRPr>
          </a:p>
        </p:txBody>
      </p:sp>
      <p:sp>
        <p:nvSpPr>
          <p:cNvPr id="86" name="Google Shape;86;p13"/>
          <p:cNvSpPr/>
          <p:nvPr/>
        </p:nvSpPr>
        <p:spPr>
          <a:xfrm>
            <a:off x="12814669" y="2449308"/>
            <a:ext cx="7065092" cy="8144199"/>
          </a:xfrm>
          <a:custGeom>
            <a:rect b="b" l="l" r="r" t="t"/>
            <a:pathLst>
              <a:path extrusionOk="0" h="8144199" w="7065092">
                <a:moveTo>
                  <a:pt x="0" y="0"/>
                </a:moveTo>
                <a:lnTo>
                  <a:pt x="7065093" y="0"/>
                </a:lnTo>
                <a:lnTo>
                  <a:pt x="7065093" y="8144199"/>
                </a:lnTo>
                <a:lnTo>
                  <a:pt x="0" y="8144199"/>
                </a:lnTo>
                <a:lnTo>
                  <a:pt x="0" y="0"/>
                </a:lnTo>
                <a:close/>
              </a:path>
            </a:pathLst>
          </a:custGeom>
          <a:blipFill rotWithShape="1">
            <a:blip r:embed="rId4">
              <a:alphaModFix/>
            </a:blip>
            <a:stretch>
              <a:fillRect b="0" l="0" r="0" t="0"/>
            </a:stretch>
          </a:blipFill>
          <a:ln>
            <a:noFill/>
          </a:ln>
        </p:spPr>
      </p:sp>
      <p:grpSp>
        <p:nvGrpSpPr>
          <p:cNvPr id="87" name="Google Shape;87;p13"/>
          <p:cNvGrpSpPr/>
          <p:nvPr/>
        </p:nvGrpSpPr>
        <p:grpSpPr>
          <a:xfrm>
            <a:off x="5579163" y="5165200"/>
            <a:ext cx="7469168" cy="3525401"/>
            <a:chOff x="0" y="-28575"/>
            <a:chExt cx="1728214" cy="348009"/>
          </a:xfrm>
        </p:grpSpPr>
        <p:sp>
          <p:nvSpPr>
            <p:cNvPr id="88" name="Google Shape;88;p13"/>
            <p:cNvSpPr/>
            <p:nvPr/>
          </p:nvSpPr>
          <p:spPr>
            <a:xfrm>
              <a:off x="0" y="0"/>
              <a:ext cx="1728214" cy="319434"/>
            </a:xfrm>
            <a:custGeom>
              <a:rect b="b" l="l" r="r" t="t"/>
              <a:pathLst>
                <a:path extrusionOk="0" h="319434" w="1728214">
                  <a:moveTo>
                    <a:pt x="117985" y="0"/>
                  </a:moveTo>
                  <a:lnTo>
                    <a:pt x="1610229" y="0"/>
                  </a:lnTo>
                  <a:cubicBezTo>
                    <a:pt x="1641520" y="0"/>
                    <a:pt x="1671530" y="12430"/>
                    <a:pt x="1693657" y="34557"/>
                  </a:cubicBezTo>
                  <a:cubicBezTo>
                    <a:pt x="1715783" y="56683"/>
                    <a:pt x="1728214" y="86693"/>
                    <a:pt x="1728214" y="117985"/>
                  </a:cubicBezTo>
                  <a:lnTo>
                    <a:pt x="1728214" y="201449"/>
                  </a:lnTo>
                  <a:cubicBezTo>
                    <a:pt x="1728214" y="232741"/>
                    <a:pt x="1715783" y="262751"/>
                    <a:pt x="1693657" y="284877"/>
                  </a:cubicBezTo>
                  <a:cubicBezTo>
                    <a:pt x="1671530" y="307003"/>
                    <a:pt x="1641520" y="319434"/>
                    <a:pt x="1610229" y="319434"/>
                  </a:cubicBezTo>
                  <a:lnTo>
                    <a:pt x="117985" y="319434"/>
                  </a:lnTo>
                  <a:cubicBezTo>
                    <a:pt x="86693" y="319434"/>
                    <a:pt x="56683" y="307003"/>
                    <a:pt x="34557" y="284877"/>
                  </a:cubicBezTo>
                  <a:cubicBezTo>
                    <a:pt x="12430" y="262751"/>
                    <a:pt x="0" y="232741"/>
                    <a:pt x="0" y="201449"/>
                  </a:cubicBezTo>
                  <a:lnTo>
                    <a:pt x="0" y="117985"/>
                  </a:lnTo>
                  <a:cubicBezTo>
                    <a:pt x="0" y="86693"/>
                    <a:pt x="12430" y="56683"/>
                    <a:pt x="34557" y="34557"/>
                  </a:cubicBezTo>
                  <a:cubicBezTo>
                    <a:pt x="56683" y="12430"/>
                    <a:pt x="86693" y="0"/>
                    <a:pt x="117985"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txBox="1"/>
            <p:nvPr/>
          </p:nvSpPr>
          <p:spPr>
            <a:xfrm>
              <a:off x="0" y="-28575"/>
              <a:ext cx="1728214" cy="348009"/>
            </a:xfrm>
            <a:prstGeom prst="rect">
              <a:avLst/>
            </a:prstGeom>
            <a:noFill/>
            <a:ln>
              <a:noFill/>
            </a:ln>
          </p:spPr>
          <p:txBody>
            <a:bodyPr anchorCtr="0" anchor="ctr" bIns="50800" lIns="50800" spcFirstLastPara="1" rIns="50800" wrap="square" tIns="50800">
              <a:noAutofit/>
            </a:bodyPr>
            <a:lstStyle/>
            <a:p>
              <a:pPr indent="0" lvl="0" marL="0" marR="0" rtl="0" algn="ctr">
                <a:lnSpc>
                  <a:spcPct val="1909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0" name="Google Shape;90;p13"/>
          <p:cNvSpPr/>
          <p:nvPr/>
        </p:nvSpPr>
        <p:spPr>
          <a:xfrm>
            <a:off x="14274798" y="-1347529"/>
            <a:ext cx="5817841" cy="4114800"/>
          </a:xfrm>
          <a:custGeom>
            <a:rect b="b" l="l" r="r" t="t"/>
            <a:pathLst>
              <a:path extrusionOk="0" h="4114800" w="5817841">
                <a:moveTo>
                  <a:pt x="0" y="0"/>
                </a:moveTo>
                <a:lnTo>
                  <a:pt x="5817841" y="0"/>
                </a:lnTo>
                <a:lnTo>
                  <a:pt x="5817841" y="4114800"/>
                </a:lnTo>
                <a:lnTo>
                  <a:pt x="0" y="4114800"/>
                </a:lnTo>
                <a:lnTo>
                  <a:pt x="0" y="0"/>
                </a:lnTo>
                <a:close/>
              </a:path>
            </a:pathLst>
          </a:custGeom>
          <a:blipFill rotWithShape="1">
            <a:blip r:embed="rId5">
              <a:alphaModFix/>
            </a:blip>
            <a:stretch>
              <a:fillRect b="0" l="0" r="0" t="0"/>
            </a:stretch>
          </a:blipFill>
          <a:ln>
            <a:noFill/>
          </a:ln>
        </p:spPr>
      </p:sp>
      <p:sp>
        <p:nvSpPr>
          <p:cNvPr id="91" name="Google Shape;91;p13"/>
          <p:cNvSpPr/>
          <p:nvPr/>
        </p:nvSpPr>
        <p:spPr>
          <a:xfrm>
            <a:off x="-798693" y="-662043"/>
            <a:ext cx="5155216" cy="4114800"/>
          </a:xfrm>
          <a:custGeom>
            <a:rect b="b" l="l" r="r" t="t"/>
            <a:pathLst>
              <a:path extrusionOk="0" h="4114800" w="5155216">
                <a:moveTo>
                  <a:pt x="0" y="0"/>
                </a:moveTo>
                <a:lnTo>
                  <a:pt x="5155216" y="0"/>
                </a:lnTo>
                <a:lnTo>
                  <a:pt x="5155216" y="4114800"/>
                </a:lnTo>
                <a:lnTo>
                  <a:pt x="0" y="4114800"/>
                </a:lnTo>
                <a:lnTo>
                  <a:pt x="0" y="0"/>
                </a:lnTo>
                <a:close/>
              </a:path>
            </a:pathLst>
          </a:custGeom>
          <a:blipFill rotWithShape="1">
            <a:blip r:embed="rId6">
              <a:alphaModFix/>
            </a:blip>
            <a:stretch>
              <a:fillRect b="0" l="0" r="0" t="0"/>
            </a:stretch>
          </a:blipFill>
          <a:ln>
            <a:noFill/>
          </a:ln>
        </p:spPr>
      </p:sp>
      <p:sp>
        <p:nvSpPr>
          <p:cNvPr id="92" name="Google Shape;92;p13"/>
          <p:cNvSpPr/>
          <p:nvPr/>
        </p:nvSpPr>
        <p:spPr>
          <a:xfrm rot="-526312">
            <a:off x="-796615" y="5045557"/>
            <a:ext cx="7584413" cy="6908710"/>
          </a:xfrm>
          <a:custGeom>
            <a:rect b="b" l="l" r="r" t="t"/>
            <a:pathLst>
              <a:path extrusionOk="0" h="6908710" w="7584413">
                <a:moveTo>
                  <a:pt x="0" y="0"/>
                </a:moveTo>
                <a:lnTo>
                  <a:pt x="7584413" y="0"/>
                </a:lnTo>
                <a:lnTo>
                  <a:pt x="7584413" y="6908710"/>
                </a:lnTo>
                <a:lnTo>
                  <a:pt x="0" y="6908710"/>
                </a:lnTo>
                <a:lnTo>
                  <a:pt x="0" y="0"/>
                </a:lnTo>
                <a:close/>
              </a:path>
            </a:pathLst>
          </a:custGeom>
          <a:blipFill rotWithShape="1">
            <a:blip r:embed="rId7">
              <a:alphaModFix/>
            </a:blip>
            <a:stretch>
              <a:fillRect b="0" l="0" r="0" t="0"/>
            </a:stretch>
          </a:blipFill>
          <a:ln>
            <a:noFill/>
          </a:ln>
        </p:spPr>
      </p:sp>
      <p:sp>
        <p:nvSpPr>
          <p:cNvPr id="93" name="Google Shape;93;p13"/>
          <p:cNvSpPr txBox="1"/>
          <p:nvPr/>
        </p:nvSpPr>
        <p:spPr>
          <a:xfrm>
            <a:off x="6252795" y="8679336"/>
            <a:ext cx="6561900" cy="215400"/>
          </a:xfrm>
          <a:prstGeom prst="rect">
            <a:avLst/>
          </a:prstGeom>
          <a:noFill/>
          <a:ln>
            <a:noFill/>
          </a:ln>
        </p:spPr>
        <p:txBody>
          <a:bodyPr anchorCtr="0" anchor="t" bIns="0" lIns="0" spcFirstLastPara="1" rIns="0" wrap="square" tIns="0">
            <a:spAutoFit/>
          </a:bodyPr>
          <a:lstStyle/>
          <a:p>
            <a:pPr indent="0" lvl="0" marL="0" marR="0" rtl="0" algn="ctr">
              <a:lnSpc>
                <a:spcPct val="130007"/>
              </a:lnSpc>
              <a:spcBef>
                <a:spcPts val="0"/>
              </a:spcBef>
              <a:spcAft>
                <a:spcPts val="0"/>
              </a:spcAft>
              <a:buNone/>
            </a:pPr>
            <a:r>
              <a:t/>
            </a:r>
            <a:endParaRPr>
              <a:latin typeface="Neucha"/>
              <a:ea typeface="Neucha"/>
              <a:cs typeface="Neucha"/>
              <a:sym typeface="Neucha"/>
            </a:endParaRPr>
          </a:p>
        </p:txBody>
      </p:sp>
      <p:sp>
        <p:nvSpPr>
          <p:cNvPr id="94" name="Google Shape;94;p13"/>
          <p:cNvSpPr/>
          <p:nvPr/>
        </p:nvSpPr>
        <p:spPr>
          <a:xfrm rot="10610">
            <a:off x="4516424" y="14280"/>
            <a:ext cx="9255047" cy="2027656"/>
          </a:xfrm>
          <a:custGeom>
            <a:rect b="b" l="l" r="r" t="t"/>
            <a:pathLst>
              <a:path extrusionOk="0" h="2106656" w="11425930">
                <a:moveTo>
                  <a:pt x="0" y="0"/>
                </a:moveTo>
                <a:lnTo>
                  <a:pt x="11425930" y="0"/>
                </a:lnTo>
                <a:lnTo>
                  <a:pt x="11425930" y="2106656"/>
                </a:lnTo>
                <a:lnTo>
                  <a:pt x="0" y="2106656"/>
                </a:lnTo>
                <a:lnTo>
                  <a:pt x="0" y="0"/>
                </a:lnTo>
                <a:close/>
              </a:path>
            </a:pathLst>
          </a:custGeom>
          <a:blipFill rotWithShape="1">
            <a:blip r:embed="rId8">
              <a:alphaModFix/>
            </a:blip>
            <a:stretch>
              <a:fillRect b="0" l="0" r="0" t="0"/>
            </a:stretch>
          </a:blipFill>
          <a:ln>
            <a:noFill/>
          </a:ln>
        </p:spPr>
      </p:sp>
      <p:sp>
        <p:nvSpPr>
          <p:cNvPr id="95" name="Google Shape;95;p13"/>
          <p:cNvSpPr txBox="1"/>
          <p:nvPr/>
        </p:nvSpPr>
        <p:spPr>
          <a:xfrm>
            <a:off x="4405600" y="2449288"/>
            <a:ext cx="9476700" cy="271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8800">
                <a:solidFill>
                  <a:schemeClr val="lt1"/>
                </a:solidFill>
                <a:latin typeface="Impact"/>
                <a:ea typeface="Impact"/>
                <a:cs typeface="Impact"/>
                <a:sym typeface="Impact"/>
              </a:rPr>
              <a:t>May </a:t>
            </a:r>
            <a:endParaRPr sz="8800">
              <a:solidFill>
                <a:schemeClr val="lt1"/>
              </a:solidFill>
              <a:latin typeface="Impact"/>
              <a:ea typeface="Impact"/>
              <a:cs typeface="Impact"/>
              <a:sym typeface="Impact"/>
            </a:endParaRPr>
          </a:p>
          <a:p>
            <a:pPr indent="0" lvl="0" marL="0" rtl="0" algn="ctr">
              <a:spcBef>
                <a:spcPts val="0"/>
              </a:spcBef>
              <a:spcAft>
                <a:spcPts val="0"/>
              </a:spcAft>
              <a:buNone/>
            </a:pPr>
            <a:r>
              <a:rPr lang="en-US" sz="8800">
                <a:solidFill>
                  <a:schemeClr val="lt1"/>
                </a:solidFill>
                <a:latin typeface="Impact"/>
                <a:ea typeface="Impact"/>
                <a:cs typeface="Impact"/>
                <a:sym typeface="Impact"/>
              </a:rPr>
              <a:t>Character Trait</a:t>
            </a:r>
            <a:endParaRPr sz="8800">
              <a:solidFill>
                <a:schemeClr val="lt1"/>
              </a:solidFill>
              <a:latin typeface="Impact"/>
              <a:ea typeface="Impact"/>
              <a:cs typeface="Impact"/>
              <a:sym typeface="Impact"/>
            </a:endParaRPr>
          </a:p>
          <a:p>
            <a:pPr indent="0" lvl="0" marL="0" rtl="0" algn="ctr">
              <a:spcBef>
                <a:spcPts val="0"/>
              </a:spcBef>
              <a:spcAft>
                <a:spcPts val="0"/>
              </a:spcAft>
              <a:buNone/>
            </a:pPr>
            <a:r>
              <a:t/>
            </a:r>
            <a:endParaRPr sz="7000">
              <a:solidFill>
                <a:schemeClr val="dk1"/>
              </a:solidFill>
              <a:latin typeface="Impact"/>
              <a:ea typeface="Impact"/>
              <a:cs typeface="Impact"/>
              <a:sym typeface="Impact"/>
            </a:endParaRPr>
          </a:p>
          <a:p>
            <a:pPr indent="0" lvl="0" marL="0" rtl="0" algn="ctr">
              <a:spcBef>
                <a:spcPts val="0"/>
              </a:spcBef>
              <a:spcAft>
                <a:spcPts val="0"/>
              </a:spcAft>
              <a:buNone/>
            </a:pPr>
            <a:r>
              <a:t/>
            </a:r>
            <a:endParaRPr sz="7000">
              <a:solidFill>
                <a:schemeClr val="dk1"/>
              </a:solidFill>
              <a:latin typeface="Impact"/>
              <a:ea typeface="Impact"/>
              <a:cs typeface="Impact"/>
              <a:sym typeface="Impact"/>
            </a:endParaRPr>
          </a:p>
        </p:txBody>
      </p:sp>
      <p:sp>
        <p:nvSpPr>
          <p:cNvPr id="96" name="Google Shape;96;p13"/>
          <p:cNvSpPr txBox="1"/>
          <p:nvPr/>
        </p:nvSpPr>
        <p:spPr>
          <a:xfrm>
            <a:off x="6127800" y="5782016"/>
            <a:ext cx="6032400" cy="271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sz="7700">
                <a:solidFill>
                  <a:schemeClr val="dk1"/>
                </a:solidFill>
                <a:latin typeface="Concert One"/>
                <a:ea typeface="Concert One"/>
                <a:cs typeface="Concert One"/>
                <a:sym typeface="Concert One"/>
              </a:rPr>
              <a:t>Respect for Authority</a:t>
            </a:r>
            <a:r>
              <a:rPr lang="en-US" sz="8700">
                <a:solidFill>
                  <a:schemeClr val="dk1"/>
                </a:solidFill>
                <a:latin typeface="Concert One"/>
                <a:ea typeface="Concert One"/>
                <a:cs typeface="Concert One"/>
                <a:sym typeface="Concert One"/>
              </a:rPr>
              <a:t> </a:t>
            </a:r>
            <a:endParaRPr sz="87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0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102" name="Google Shape;102;p14"/>
          <p:cNvSpPr/>
          <p:nvPr/>
        </p:nvSpPr>
        <p:spPr>
          <a:xfrm>
            <a:off x="15468525" y="-97199"/>
            <a:ext cx="4131073" cy="2781086"/>
          </a:xfrm>
          <a:custGeom>
            <a:rect b="b" l="l" r="r" t="t"/>
            <a:pathLst>
              <a:path extrusionOk="0" h="3310817" w="4681103">
                <a:moveTo>
                  <a:pt x="0" y="0"/>
                </a:moveTo>
                <a:lnTo>
                  <a:pt x="4681104" y="0"/>
                </a:lnTo>
                <a:lnTo>
                  <a:pt x="4681104" y="3310816"/>
                </a:lnTo>
                <a:lnTo>
                  <a:pt x="0" y="3310816"/>
                </a:lnTo>
                <a:lnTo>
                  <a:pt x="0" y="0"/>
                </a:lnTo>
                <a:close/>
              </a:path>
            </a:pathLst>
          </a:custGeom>
          <a:blipFill rotWithShape="1">
            <a:blip r:embed="rId4">
              <a:alphaModFix/>
            </a:blip>
            <a:stretch>
              <a:fillRect b="0" l="0" r="0" t="0"/>
            </a:stretch>
          </a:blipFill>
          <a:ln>
            <a:noFill/>
          </a:ln>
        </p:spPr>
      </p:sp>
      <p:grpSp>
        <p:nvGrpSpPr>
          <p:cNvPr id="103" name="Google Shape;103;p14"/>
          <p:cNvGrpSpPr/>
          <p:nvPr/>
        </p:nvGrpSpPr>
        <p:grpSpPr>
          <a:xfrm>
            <a:off x="416223" y="525900"/>
            <a:ext cx="14560677" cy="10287113"/>
            <a:chOff x="-141385" y="-57148"/>
            <a:chExt cx="2615299" cy="2361000"/>
          </a:xfrm>
        </p:grpSpPr>
        <p:sp>
          <p:nvSpPr>
            <p:cNvPr id="104" name="Google Shape;104;p14"/>
            <p:cNvSpPr/>
            <p:nvPr/>
          </p:nvSpPr>
          <p:spPr>
            <a:xfrm>
              <a:off x="0" y="0"/>
              <a:ext cx="2473914" cy="2015676"/>
            </a:xfrm>
            <a:custGeom>
              <a:rect b="b" l="l" r="r" t="t"/>
              <a:pathLst>
                <a:path extrusionOk="0" h="2015676" w="2473914">
                  <a:moveTo>
                    <a:pt x="34617" y="0"/>
                  </a:moveTo>
                  <a:lnTo>
                    <a:pt x="2439297" y="0"/>
                  </a:lnTo>
                  <a:cubicBezTo>
                    <a:pt x="2458415" y="0"/>
                    <a:pt x="2473914" y="15498"/>
                    <a:pt x="2473914" y="34617"/>
                  </a:cubicBezTo>
                  <a:lnTo>
                    <a:pt x="2473914" y="1981059"/>
                  </a:lnTo>
                  <a:cubicBezTo>
                    <a:pt x="2473914" y="2000177"/>
                    <a:pt x="2458415" y="2015676"/>
                    <a:pt x="2439297" y="2015676"/>
                  </a:cubicBezTo>
                  <a:lnTo>
                    <a:pt x="34617" y="2015676"/>
                  </a:lnTo>
                  <a:cubicBezTo>
                    <a:pt x="15498" y="2015676"/>
                    <a:pt x="0" y="2000177"/>
                    <a:pt x="0" y="1981059"/>
                  </a:cubicBezTo>
                  <a:lnTo>
                    <a:pt x="0" y="34617"/>
                  </a:lnTo>
                  <a:cubicBezTo>
                    <a:pt x="0" y="15498"/>
                    <a:pt x="15498" y="0"/>
                    <a:pt x="34617"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txBox="1"/>
            <p:nvPr/>
          </p:nvSpPr>
          <p:spPr>
            <a:xfrm>
              <a:off x="-141385" y="-57148"/>
              <a:ext cx="2615100" cy="2361000"/>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6" name="Google Shape;106;p14"/>
          <p:cNvSpPr/>
          <p:nvPr/>
        </p:nvSpPr>
        <p:spPr>
          <a:xfrm flipH="1">
            <a:off x="-902045" y="12"/>
            <a:ext cx="3852195" cy="3552679"/>
          </a:xfrm>
          <a:custGeom>
            <a:rect b="b" l="l" r="r" t="t"/>
            <a:pathLst>
              <a:path extrusionOk="0" h="4900247" w="5603193">
                <a:moveTo>
                  <a:pt x="5603193" y="0"/>
                </a:moveTo>
                <a:lnTo>
                  <a:pt x="0" y="0"/>
                </a:lnTo>
                <a:lnTo>
                  <a:pt x="0" y="4900247"/>
                </a:lnTo>
                <a:lnTo>
                  <a:pt x="5603193" y="4900247"/>
                </a:lnTo>
                <a:lnTo>
                  <a:pt x="5603193" y="0"/>
                </a:lnTo>
                <a:close/>
              </a:path>
            </a:pathLst>
          </a:custGeom>
          <a:blipFill rotWithShape="1">
            <a:blip r:embed="rId5">
              <a:alphaModFix/>
            </a:blip>
            <a:stretch>
              <a:fillRect b="0" l="0" r="0" t="0"/>
            </a:stretch>
          </a:blipFill>
          <a:ln>
            <a:noFill/>
          </a:ln>
        </p:spPr>
      </p:sp>
      <p:sp>
        <p:nvSpPr>
          <p:cNvPr id="107" name="Google Shape;107;p14"/>
          <p:cNvSpPr/>
          <p:nvPr/>
        </p:nvSpPr>
        <p:spPr>
          <a:xfrm rot="749424">
            <a:off x="13807328" y="1692830"/>
            <a:ext cx="1468215" cy="1905101"/>
          </a:xfrm>
          <a:custGeom>
            <a:rect b="b" l="l" r="r" t="t"/>
            <a:pathLst>
              <a:path extrusionOk="0" h="4674391" w="3629027">
                <a:moveTo>
                  <a:pt x="0" y="0"/>
                </a:moveTo>
                <a:lnTo>
                  <a:pt x="3629028" y="0"/>
                </a:lnTo>
                <a:lnTo>
                  <a:pt x="3629028" y="4674391"/>
                </a:lnTo>
                <a:lnTo>
                  <a:pt x="0" y="4674391"/>
                </a:lnTo>
                <a:lnTo>
                  <a:pt x="0" y="0"/>
                </a:lnTo>
                <a:close/>
              </a:path>
            </a:pathLst>
          </a:custGeom>
          <a:blipFill rotWithShape="1">
            <a:blip r:embed="rId6">
              <a:alphaModFix/>
            </a:blip>
            <a:stretch>
              <a:fillRect b="0" l="0" r="0" t="0"/>
            </a:stretch>
          </a:blipFill>
          <a:ln>
            <a:noFill/>
          </a:ln>
        </p:spPr>
      </p:sp>
      <p:sp>
        <p:nvSpPr>
          <p:cNvPr id="108" name="Google Shape;108;p14"/>
          <p:cNvSpPr txBox="1"/>
          <p:nvPr/>
        </p:nvSpPr>
        <p:spPr>
          <a:xfrm>
            <a:off x="2833025" y="525895"/>
            <a:ext cx="7599900" cy="1492800"/>
          </a:xfrm>
          <a:prstGeom prst="rect">
            <a:avLst/>
          </a:prstGeom>
          <a:noFill/>
          <a:ln>
            <a:noFill/>
          </a:ln>
        </p:spPr>
        <p:txBody>
          <a:bodyPr anchorCtr="0" anchor="t" bIns="0" lIns="0" spcFirstLastPara="1" rIns="0" wrap="square" tIns="0">
            <a:spAutoFit/>
          </a:bodyPr>
          <a:lstStyle/>
          <a:p>
            <a:pPr indent="0" lvl="0" marL="0" marR="0" rtl="0" algn="l">
              <a:lnSpc>
                <a:spcPct val="96999"/>
              </a:lnSpc>
              <a:spcBef>
                <a:spcPts val="0"/>
              </a:spcBef>
              <a:spcAft>
                <a:spcPts val="0"/>
              </a:spcAft>
              <a:buNone/>
            </a:pPr>
            <a:r>
              <a:rPr lang="en-US" sz="9999">
                <a:latin typeface="Impact"/>
                <a:ea typeface="Impact"/>
                <a:cs typeface="Impact"/>
                <a:sym typeface="Impact"/>
              </a:rPr>
              <a:t>Teachers…</a:t>
            </a:r>
            <a:endParaRPr>
              <a:latin typeface="Impact"/>
              <a:ea typeface="Impact"/>
              <a:cs typeface="Impact"/>
              <a:sym typeface="Impact"/>
            </a:endParaRPr>
          </a:p>
        </p:txBody>
      </p:sp>
      <p:sp>
        <p:nvSpPr>
          <p:cNvPr id="109" name="Google Shape;109;p14"/>
          <p:cNvSpPr txBox="1"/>
          <p:nvPr/>
        </p:nvSpPr>
        <p:spPr>
          <a:xfrm>
            <a:off x="2155950" y="2322475"/>
            <a:ext cx="11346000" cy="7207200"/>
          </a:xfrm>
          <a:prstGeom prst="rect">
            <a:avLst/>
          </a:prstGeom>
          <a:noFill/>
          <a:ln>
            <a:noFill/>
          </a:ln>
        </p:spPr>
        <p:txBody>
          <a:bodyPr anchorCtr="0" anchor="t" bIns="0" lIns="0" spcFirstLastPara="1" rIns="0" wrap="square" tIns="0">
            <a:spAutoFit/>
          </a:bodyPr>
          <a:lstStyle/>
          <a:p>
            <a:pPr indent="0" lvl="0" marL="0" rtl="0" algn="ctr">
              <a:lnSpc>
                <a:spcPct val="140010"/>
              </a:lnSpc>
              <a:spcBef>
                <a:spcPts val="0"/>
              </a:spcBef>
              <a:spcAft>
                <a:spcPts val="0"/>
              </a:spcAft>
              <a:buClr>
                <a:schemeClr val="dk1"/>
              </a:buClr>
              <a:buSzPts val="1100"/>
              <a:buFont typeface="Arial"/>
              <a:buNone/>
            </a:pPr>
            <a:r>
              <a:rPr lang="en-US" sz="4400">
                <a:solidFill>
                  <a:schemeClr val="dk1"/>
                </a:solidFill>
                <a:latin typeface="Concert One"/>
                <a:ea typeface="Concert One"/>
                <a:cs typeface="Concert One"/>
                <a:sym typeface="Concert One"/>
              </a:rPr>
              <a:t>In the presentation, students will learn what it means to have </a:t>
            </a:r>
            <a:r>
              <a:rPr lang="en-US" sz="4900">
                <a:solidFill>
                  <a:srgbClr val="38761D"/>
                </a:solidFill>
                <a:latin typeface="Concert One"/>
                <a:ea typeface="Concert One"/>
                <a:cs typeface="Concert One"/>
                <a:sym typeface="Concert One"/>
              </a:rPr>
              <a:t>RESPECT FOR AUTHORITY</a:t>
            </a:r>
            <a:r>
              <a:rPr lang="en-US" sz="4400">
                <a:solidFill>
                  <a:schemeClr val="dk1"/>
                </a:solidFill>
                <a:latin typeface="Concert One"/>
                <a:ea typeface="Concert One"/>
                <a:cs typeface="Concert One"/>
                <a:sym typeface="Concert One"/>
              </a:rPr>
              <a:t>. </a:t>
            </a:r>
            <a:endParaRPr sz="4400">
              <a:solidFill>
                <a:schemeClr val="dk1"/>
              </a:solidFill>
              <a:latin typeface="Concert One"/>
              <a:ea typeface="Concert One"/>
              <a:cs typeface="Concert One"/>
              <a:sym typeface="Concert One"/>
            </a:endParaRPr>
          </a:p>
          <a:p>
            <a:pPr indent="0" lvl="0" marL="0" rtl="0" algn="ctr">
              <a:lnSpc>
                <a:spcPct val="140010"/>
              </a:lnSpc>
              <a:spcBef>
                <a:spcPts val="0"/>
              </a:spcBef>
              <a:spcAft>
                <a:spcPts val="0"/>
              </a:spcAft>
              <a:buClr>
                <a:schemeClr val="dk1"/>
              </a:buClr>
              <a:buSzPts val="1100"/>
              <a:buFont typeface="Arial"/>
              <a:buNone/>
            </a:pPr>
            <a:r>
              <a:t/>
            </a:r>
            <a:endParaRPr sz="2900">
              <a:solidFill>
                <a:schemeClr val="dk1"/>
              </a:solidFill>
              <a:latin typeface="Concert One"/>
              <a:ea typeface="Concert One"/>
              <a:cs typeface="Concert One"/>
              <a:sym typeface="Concert One"/>
            </a:endParaRPr>
          </a:p>
          <a:p>
            <a:pPr indent="0" lvl="0" marL="0" rtl="0" algn="ctr">
              <a:lnSpc>
                <a:spcPct val="140010"/>
              </a:lnSpc>
              <a:spcBef>
                <a:spcPts val="0"/>
              </a:spcBef>
              <a:spcAft>
                <a:spcPts val="0"/>
              </a:spcAft>
              <a:buClr>
                <a:schemeClr val="dk1"/>
              </a:buClr>
              <a:buSzPts val="1100"/>
              <a:buFont typeface="Arial"/>
              <a:buNone/>
            </a:pPr>
            <a:r>
              <a:rPr lang="en-US" sz="4400">
                <a:solidFill>
                  <a:schemeClr val="dk1"/>
                </a:solidFill>
                <a:latin typeface="Concert One"/>
                <a:ea typeface="Concert One"/>
                <a:cs typeface="Concert One"/>
                <a:sym typeface="Concert One"/>
              </a:rPr>
              <a:t>Each slide will contain interactive activities and guided questions for “Bringing Out The Best” </a:t>
            </a:r>
            <a:r>
              <a:rPr lang="en-US" sz="4900">
                <a:solidFill>
                  <a:srgbClr val="38761D"/>
                </a:solidFill>
                <a:latin typeface="Concert One"/>
                <a:ea typeface="Concert One"/>
                <a:cs typeface="Concert One"/>
                <a:sym typeface="Concert One"/>
              </a:rPr>
              <a:t>RESPECT FOR AUTHORITY</a:t>
            </a:r>
            <a:r>
              <a:rPr lang="en-US" sz="4900">
                <a:solidFill>
                  <a:srgbClr val="FFE599"/>
                </a:solidFill>
                <a:latin typeface="Concert One"/>
                <a:ea typeface="Concert One"/>
                <a:cs typeface="Concert One"/>
                <a:sym typeface="Concert One"/>
              </a:rPr>
              <a:t> </a:t>
            </a:r>
            <a:r>
              <a:rPr lang="en-US" sz="4400">
                <a:solidFill>
                  <a:schemeClr val="dk1"/>
                </a:solidFill>
                <a:latin typeface="Concert One"/>
                <a:ea typeface="Concert One"/>
                <a:cs typeface="Concert One"/>
                <a:sym typeface="Concert One"/>
              </a:rPr>
              <a:t>Character Trait </a:t>
            </a:r>
            <a:endParaRPr sz="4400">
              <a:solidFill>
                <a:schemeClr val="dk1"/>
              </a:solidFill>
              <a:latin typeface="Concert One"/>
              <a:ea typeface="Concert One"/>
              <a:cs typeface="Concert One"/>
              <a:sym typeface="Concert One"/>
            </a:endParaRPr>
          </a:p>
          <a:p>
            <a:pPr indent="0" lvl="0" marL="0" rtl="0" algn="ctr">
              <a:lnSpc>
                <a:spcPct val="140010"/>
              </a:lnSpc>
              <a:spcBef>
                <a:spcPts val="0"/>
              </a:spcBef>
              <a:spcAft>
                <a:spcPts val="0"/>
              </a:spcAft>
              <a:buClr>
                <a:schemeClr val="dk1"/>
              </a:buClr>
              <a:buSzPts val="1100"/>
              <a:buFont typeface="Arial"/>
              <a:buNone/>
            </a:pPr>
            <a:r>
              <a:rPr lang="en-US" sz="4400">
                <a:solidFill>
                  <a:schemeClr val="dk1"/>
                </a:solidFill>
                <a:latin typeface="Concert One"/>
                <a:ea typeface="Concert One"/>
                <a:cs typeface="Concert One"/>
                <a:sym typeface="Concert One"/>
              </a:rPr>
              <a:t>for </a:t>
            </a:r>
            <a:r>
              <a:rPr lang="en-US" sz="4400">
                <a:solidFill>
                  <a:srgbClr val="FF0000"/>
                </a:solidFill>
                <a:latin typeface="Concert One"/>
                <a:ea typeface="Concert One"/>
                <a:cs typeface="Concert One"/>
                <a:sym typeface="Concert One"/>
              </a:rPr>
              <a:t>grades 6-8.</a:t>
            </a:r>
            <a:endParaRPr sz="3099">
              <a:latin typeface="Concert One"/>
              <a:ea typeface="Concert One"/>
              <a:cs typeface="Concert One"/>
              <a:sym typeface="Concert One"/>
            </a:endParaRPr>
          </a:p>
        </p:txBody>
      </p:sp>
      <p:sp>
        <p:nvSpPr>
          <p:cNvPr id="110" name="Google Shape;110;p14"/>
          <p:cNvSpPr/>
          <p:nvPr/>
        </p:nvSpPr>
        <p:spPr>
          <a:xfrm flipH="1">
            <a:off x="13201786" y="3428999"/>
            <a:ext cx="6063764" cy="7978637"/>
          </a:xfrm>
          <a:custGeom>
            <a:rect b="b" l="l" r="r" t="t"/>
            <a:pathLst>
              <a:path extrusionOk="0" h="9386632" w="7978637">
                <a:moveTo>
                  <a:pt x="7978637" y="0"/>
                </a:moveTo>
                <a:lnTo>
                  <a:pt x="0" y="0"/>
                </a:lnTo>
                <a:lnTo>
                  <a:pt x="0" y="9386632"/>
                </a:lnTo>
                <a:lnTo>
                  <a:pt x="7978637" y="9386632"/>
                </a:lnTo>
                <a:lnTo>
                  <a:pt x="7978637" y="0"/>
                </a:lnTo>
                <a:close/>
              </a:path>
            </a:pathLst>
          </a:custGeom>
          <a:blipFill rotWithShape="1">
            <a:blip r:embed="rId7">
              <a:alphaModFix/>
            </a:blip>
            <a:stretch>
              <a:fillRect b="0" l="0" r="0" t="0"/>
            </a:stretch>
          </a:blipFill>
          <a:ln>
            <a:noFill/>
          </a:ln>
        </p:spPr>
      </p:sp>
      <p:sp>
        <p:nvSpPr>
          <p:cNvPr id="111" name="Google Shape;111;p14"/>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8">
              <a:alphaModFix amt="48000"/>
            </a:blip>
            <a:stretch>
              <a:fillRect b="-10259" l="-76895" r="-63998" t="0"/>
            </a:stretch>
          </a:blipFill>
          <a:ln>
            <a:noFill/>
          </a:ln>
        </p:spPr>
      </p:sp>
      <p:sp>
        <p:nvSpPr>
          <p:cNvPr id="112" name="Google Shape;112;p14"/>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118" name="Google Shape;118;p15"/>
          <p:cNvSpPr/>
          <p:nvPr/>
        </p:nvSpPr>
        <p:spPr>
          <a:xfrm>
            <a:off x="-567100" y="0"/>
            <a:ext cx="4739406" cy="8624430"/>
          </a:xfrm>
          <a:custGeom>
            <a:rect b="b" l="l" r="r" t="t"/>
            <a:pathLst>
              <a:path extrusionOk="0" h="10746953" w="6582509">
                <a:moveTo>
                  <a:pt x="0" y="0"/>
                </a:moveTo>
                <a:lnTo>
                  <a:pt x="6582509" y="0"/>
                </a:lnTo>
                <a:lnTo>
                  <a:pt x="6582509" y="10746953"/>
                </a:lnTo>
                <a:lnTo>
                  <a:pt x="0" y="10746953"/>
                </a:lnTo>
                <a:lnTo>
                  <a:pt x="0" y="0"/>
                </a:lnTo>
                <a:close/>
              </a:path>
            </a:pathLst>
          </a:custGeom>
          <a:blipFill rotWithShape="1">
            <a:blip r:embed="rId4">
              <a:alphaModFix/>
            </a:blip>
            <a:stretch>
              <a:fillRect b="0" l="0" r="0" t="0"/>
            </a:stretch>
          </a:blipFill>
          <a:ln>
            <a:noFill/>
          </a:ln>
        </p:spPr>
      </p:sp>
      <p:sp>
        <p:nvSpPr>
          <p:cNvPr id="119" name="Google Shape;119;p15"/>
          <p:cNvSpPr/>
          <p:nvPr/>
        </p:nvSpPr>
        <p:spPr>
          <a:xfrm rot="-1003252">
            <a:off x="14728806" y="-143222"/>
            <a:ext cx="2839664" cy="3898628"/>
          </a:xfrm>
          <a:custGeom>
            <a:rect b="b" l="l" r="r" t="t"/>
            <a:pathLst>
              <a:path extrusionOk="0" h="4994292" w="4476702">
                <a:moveTo>
                  <a:pt x="0" y="0"/>
                </a:moveTo>
                <a:lnTo>
                  <a:pt x="4476701" y="0"/>
                </a:lnTo>
                <a:lnTo>
                  <a:pt x="4476701" y="4994292"/>
                </a:lnTo>
                <a:lnTo>
                  <a:pt x="0" y="4994292"/>
                </a:lnTo>
                <a:lnTo>
                  <a:pt x="0" y="0"/>
                </a:lnTo>
                <a:close/>
              </a:path>
            </a:pathLst>
          </a:custGeom>
          <a:blipFill rotWithShape="1">
            <a:blip r:embed="rId5">
              <a:alphaModFix/>
            </a:blip>
            <a:stretch>
              <a:fillRect b="0" l="0" r="0" t="0"/>
            </a:stretch>
          </a:blipFill>
          <a:ln>
            <a:noFill/>
          </a:ln>
        </p:spPr>
      </p:sp>
      <p:sp>
        <p:nvSpPr>
          <p:cNvPr id="120" name="Google Shape;120;p15"/>
          <p:cNvSpPr/>
          <p:nvPr/>
        </p:nvSpPr>
        <p:spPr>
          <a:xfrm>
            <a:off x="15546041" y="2538194"/>
            <a:ext cx="3594944" cy="11116843"/>
          </a:xfrm>
          <a:custGeom>
            <a:rect b="b" l="l" r="r" t="t"/>
            <a:pathLst>
              <a:path extrusionOk="0" h="14071953" w="5751911">
                <a:moveTo>
                  <a:pt x="0" y="0"/>
                </a:moveTo>
                <a:lnTo>
                  <a:pt x="5751911" y="0"/>
                </a:lnTo>
                <a:lnTo>
                  <a:pt x="5751911" y="14071954"/>
                </a:lnTo>
                <a:lnTo>
                  <a:pt x="0" y="14071954"/>
                </a:lnTo>
                <a:lnTo>
                  <a:pt x="0" y="0"/>
                </a:lnTo>
                <a:close/>
              </a:path>
            </a:pathLst>
          </a:custGeom>
          <a:blipFill rotWithShape="1">
            <a:blip r:embed="rId6">
              <a:alphaModFix/>
            </a:blip>
            <a:stretch>
              <a:fillRect b="0" l="0" r="0" t="0"/>
            </a:stretch>
          </a:blipFill>
          <a:ln>
            <a:noFill/>
          </a:ln>
        </p:spPr>
      </p:sp>
      <p:sp>
        <p:nvSpPr>
          <p:cNvPr id="121" name="Google Shape;121;p15"/>
          <p:cNvSpPr/>
          <p:nvPr/>
        </p:nvSpPr>
        <p:spPr>
          <a:xfrm flipH="1">
            <a:off x="1799440" y="4214014"/>
            <a:ext cx="3561535" cy="4429153"/>
          </a:xfrm>
          <a:custGeom>
            <a:rect b="b" l="l" r="r" t="t"/>
            <a:pathLst>
              <a:path extrusionOk="0" h="5519194" w="4946577">
                <a:moveTo>
                  <a:pt x="4946577" y="0"/>
                </a:moveTo>
                <a:lnTo>
                  <a:pt x="0" y="0"/>
                </a:lnTo>
                <a:lnTo>
                  <a:pt x="0" y="5519194"/>
                </a:lnTo>
                <a:lnTo>
                  <a:pt x="4946577" y="5519194"/>
                </a:lnTo>
                <a:lnTo>
                  <a:pt x="4946577" y="0"/>
                </a:lnTo>
                <a:close/>
              </a:path>
            </a:pathLst>
          </a:custGeom>
          <a:blipFill rotWithShape="1">
            <a:blip r:embed="rId7">
              <a:alphaModFix/>
            </a:blip>
            <a:stretch>
              <a:fillRect b="0" l="0" r="0" t="0"/>
            </a:stretch>
          </a:blipFill>
          <a:ln>
            <a:noFill/>
          </a:ln>
        </p:spPr>
      </p:sp>
      <p:sp>
        <p:nvSpPr>
          <p:cNvPr id="122" name="Google Shape;122;p15"/>
          <p:cNvSpPr/>
          <p:nvPr/>
        </p:nvSpPr>
        <p:spPr>
          <a:xfrm flipH="1">
            <a:off x="13123699" y="4582561"/>
            <a:ext cx="3951506" cy="5876123"/>
          </a:xfrm>
          <a:custGeom>
            <a:rect b="b" l="l" r="r" t="t"/>
            <a:pathLst>
              <a:path extrusionOk="0" h="7438130" w="6322410">
                <a:moveTo>
                  <a:pt x="6322410" y="0"/>
                </a:moveTo>
                <a:lnTo>
                  <a:pt x="0" y="0"/>
                </a:lnTo>
                <a:lnTo>
                  <a:pt x="0" y="7438130"/>
                </a:lnTo>
                <a:lnTo>
                  <a:pt x="6322410" y="7438130"/>
                </a:lnTo>
                <a:lnTo>
                  <a:pt x="6322410" y="0"/>
                </a:lnTo>
                <a:close/>
              </a:path>
            </a:pathLst>
          </a:custGeom>
          <a:blipFill rotWithShape="1">
            <a:blip r:embed="rId8">
              <a:alphaModFix/>
            </a:blip>
            <a:stretch>
              <a:fillRect b="0" l="0" r="0" t="0"/>
            </a:stretch>
          </a:blipFill>
          <a:ln>
            <a:noFill/>
          </a:ln>
        </p:spPr>
      </p:sp>
      <p:sp>
        <p:nvSpPr>
          <p:cNvPr id="123" name="Google Shape;123;p15"/>
          <p:cNvSpPr txBox="1"/>
          <p:nvPr/>
        </p:nvSpPr>
        <p:spPr>
          <a:xfrm>
            <a:off x="3258901" y="2632200"/>
            <a:ext cx="10697700" cy="4156500"/>
          </a:xfrm>
          <a:prstGeom prst="rect">
            <a:avLst/>
          </a:prstGeom>
          <a:noFill/>
          <a:ln>
            <a:noFill/>
          </a:ln>
        </p:spPr>
        <p:txBody>
          <a:bodyPr anchorCtr="0" anchor="t" bIns="0" lIns="0" spcFirstLastPara="1" rIns="0" wrap="square" tIns="0">
            <a:spAutoFit/>
          </a:bodyPr>
          <a:lstStyle/>
          <a:p>
            <a:pPr indent="0" lvl="0" marL="0" marR="0" rtl="0" algn="ctr">
              <a:lnSpc>
                <a:spcPct val="97003"/>
              </a:lnSpc>
              <a:spcBef>
                <a:spcPts val="0"/>
              </a:spcBef>
              <a:spcAft>
                <a:spcPts val="0"/>
              </a:spcAft>
              <a:buNone/>
            </a:pPr>
            <a:r>
              <a:rPr lang="en-US" sz="13919">
                <a:solidFill>
                  <a:srgbClr val="FFFFFF"/>
                </a:solidFill>
                <a:latin typeface="Concert One"/>
                <a:ea typeface="Concert One"/>
                <a:cs typeface="Concert One"/>
                <a:sym typeface="Concert One"/>
              </a:rPr>
              <a:t>CAMPUS MATRIX</a:t>
            </a:r>
            <a:endParaRPr sz="100">
              <a:latin typeface="Concert One"/>
              <a:ea typeface="Concert One"/>
              <a:cs typeface="Concert One"/>
              <a:sym typeface="Concert One"/>
            </a:endParaRPr>
          </a:p>
        </p:txBody>
      </p:sp>
      <p:sp>
        <p:nvSpPr>
          <p:cNvPr id="124" name="Google Shape;124;p15"/>
          <p:cNvSpPr/>
          <p:nvPr/>
        </p:nvSpPr>
        <p:spPr>
          <a:xfrm>
            <a:off x="5976517" y="-809891"/>
            <a:ext cx="4294014" cy="3427404"/>
          </a:xfrm>
          <a:custGeom>
            <a:rect b="b" l="l" r="r" t="t"/>
            <a:pathLst>
              <a:path extrusionOk="0" h="3427404" w="4294014">
                <a:moveTo>
                  <a:pt x="0" y="0"/>
                </a:moveTo>
                <a:lnTo>
                  <a:pt x="4294014" y="0"/>
                </a:lnTo>
                <a:lnTo>
                  <a:pt x="4294014" y="3427404"/>
                </a:lnTo>
                <a:lnTo>
                  <a:pt x="0" y="3427404"/>
                </a:lnTo>
                <a:lnTo>
                  <a:pt x="0" y="0"/>
                </a:lnTo>
                <a:close/>
              </a:path>
            </a:pathLst>
          </a:custGeom>
          <a:blipFill rotWithShape="1">
            <a:blip r:embed="rId9">
              <a:alphaModFix/>
            </a:blip>
            <a:stretch>
              <a:fillRect b="0" l="0" r="0" t="0"/>
            </a:stretch>
          </a:blipFill>
          <a:ln>
            <a:noFill/>
          </a:ln>
        </p:spPr>
      </p:sp>
      <p:sp>
        <p:nvSpPr>
          <p:cNvPr id="125" name="Google Shape;125;p15"/>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10">
              <a:alphaModFix amt="48000"/>
            </a:blip>
            <a:stretch>
              <a:fillRect b="-10259" l="-76895" r="-63998" t="0"/>
            </a:stretch>
          </a:blipFill>
          <a:ln>
            <a:noFill/>
          </a:ln>
        </p:spPr>
      </p:sp>
      <p:sp>
        <p:nvSpPr>
          <p:cNvPr id="126" name="Google Shape;126;p15"/>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132" name="Google Shape;132;p16"/>
          <p:cNvSpPr/>
          <p:nvPr/>
        </p:nvSpPr>
        <p:spPr>
          <a:xfrm>
            <a:off x="-416941" y="229812"/>
            <a:ext cx="4615929" cy="3694105"/>
          </a:xfrm>
          <a:custGeom>
            <a:rect b="b" l="l" r="r" t="t"/>
            <a:pathLst>
              <a:path extrusionOk="0" h="4437363" w="4910563">
                <a:moveTo>
                  <a:pt x="0" y="0"/>
                </a:moveTo>
                <a:lnTo>
                  <a:pt x="4910562" y="0"/>
                </a:lnTo>
                <a:lnTo>
                  <a:pt x="4910562" y="4437363"/>
                </a:lnTo>
                <a:lnTo>
                  <a:pt x="0" y="4437363"/>
                </a:lnTo>
                <a:lnTo>
                  <a:pt x="0" y="0"/>
                </a:lnTo>
                <a:close/>
              </a:path>
            </a:pathLst>
          </a:custGeom>
          <a:blipFill rotWithShape="1">
            <a:blip r:embed="rId4">
              <a:alphaModFix/>
            </a:blip>
            <a:stretch>
              <a:fillRect b="0" l="0" r="0" t="0"/>
            </a:stretch>
          </a:blipFill>
          <a:ln>
            <a:noFill/>
          </a:ln>
        </p:spPr>
      </p:sp>
      <p:sp>
        <p:nvSpPr>
          <p:cNvPr id="133" name="Google Shape;133;p16"/>
          <p:cNvSpPr/>
          <p:nvPr/>
        </p:nvSpPr>
        <p:spPr>
          <a:xfrm flipH="1">
            <a:off x="14336346" y="507839"/>
            <a:ext cx="4615929" cy="3694105"/>
          </a:xfrm>
          <a:custGeom>
            <a:rect b="b" l="l" r="r" t="t"/>
            <a:pathLst>
              <a:path extrusionOk="0" h="4437363" w="4910563">
                <a:moveTo>
                  <a:pt x="4910562" y="0"/>
                </a:moveTo>
                <a:lnTo>
                  <a:pt x="0" y="0"/>
                </a:lnTo>
                <a:lnTo>
                  <a:pt x="0" y="4437363"/>
                </a:lnTo>
                <a:lnTo>
                  <a:pt x="4910562" y="4437363"/>
                </a:lnTo>
                <a:lnTo>
                  <a:pt x="4910562" y="0"/>
                </a:lnTo>
                <a:close/>
              </a:path>
            </a:pathLst>
          </a:custGeom>
          <a:blipFill rotWithShape="1">
            <a:blip r:embed="rId4">
              <a:alphaModFix/>
            </a:blip>
            <a:stretch>
              <a:fillRect b="0" l="0" r="0" t="0"/>
            </a:stretch>
          </a:blipFill>
          <a:ln>
            <a:noFill/>
          </a:ln>
        </p:spPr>
      </p:sp>
      <p:sp>
        <p:nvSpPr>
          <p:cNvPr id="134" name="Google Shape;134;p16"/>
          <p:cNvSpPr/>
          <p:nvPr/>
        </p:nvSpPr>
        <p:spPr>
          <a:xfrm>
            <a:off x="1315625" y="2781480"/>
            <a:ext cx="4847311" cy="5343939"/>
          </a:xfrm>
          <a:custGeom>
            <a:rect b="b" l="l" r="r" t="t"/>
            <a:pathLst>
              <a:path extrusionOk="0" h="2361962" w="4847311">
                <a:moveTo>
                  <a:pt x="0" y="0"/>
                </a:moveTo>
                <a:lnTo>
                  <a:pt x="4847311" y="0"/>
                </a:lnTo>
                <a:lnTo>
                  <a:pt x="4847311" y="2361962"/>
                </a:lnTo>
                <a:lnTo>
                  <a:pt x="0" y="2361962"/>
                </a:lnTo>
                <a:lnTo>
                  <a:pt x="0" y="0"/>
                </a:lnTo>
                <a:close/>
              </a:path>
            </a:pathLst>
          </a:custGeom>
          <a:blipFill rotWithShape="1">
            <a:blip r:embed="rId5">
              <a:alphaModFix/>
            </a:blip>
            <a:stretch>
              <a:fillRect b="0" l="0" r="0" t="0"/>
            </a:stretch>
          </a:blipFill>
          <a:ln>
            <a:noFill/>
          </a:ln>
        </p:spPr>
      </p:sp>
      <p:sp>
        <p:nvSpPr>
          <p:cNvPr id="135" name="Google Shape;135;p16"/>
          <p:cNvSpPr/>
          <p:nvPr/>
        </p:nvSpPr>
        <p:spPr>
          <a:xfrm>
            <a:off x="6720350" y="2781490"/>
            <a:ext cx="4847311" cy="5343939"/>
          </a:xfrm>
          <a:custGeom>
            <a:rect b="b" l="l" r="r" t="t"/>
            <a:pathLst>
              <a:path extrusionOk="0" h="2361962" w="4847311">
                <a:moveTo>
                  <a:pt x="0" y="0"/>
                </a:moveTo>
                <a:lnTo>
                  <a:pt x="4847310" y="0"/>
                </a:lnTo>
                <a:lnTo>
                  <a:pt x="4847310" y="2361962"/>
                </a:lnTo>
                <a:lnTo>
                  <a:pt x="0" y="2361962"/>
                </a:lnTo>
                <a:lnTo>
                  <a:pt x="0" y="0"/>
                </a:lnTo>
                <a:close/>
              </a:path>
            </a:pathLst>
          </a:custGeom>
          <a:blipFill rotWithShape="1">
            <a:blip r:embed="rId5">
              <a:alphaModFix/>
            </a:blip>
            <a:stretch>
              <a:fillRect b="0" l="0" r="0" t="0"/>
            </a:stretch>
          </a:blipFill>
          <a:ln>
            <a:noFill/>
          </a:ln>
        </p:spPr>
      </p:sp>
      <p:sp>
        <p:nvSpPr>
          <p:cNvPr id="136" name="Google Shape;136;p16"/>
          <p:cNvSpPr/>
          <p:nvPr/>
        </p:nvSpPr>
        <p:spPr>
          <a:xfrm>
            <a:off x="12125050" y="2781490"/>
            <a:ext cx="4847311" cy="5343939"/>
          </a:xfrm>
          <a:custGeom>
            <a:rect b="b" l="l" r="r" t="t"/>
            <a:pathLst>
              <a:path extrusionOk="0" h="2361962" w="4847311">
                <a:moveTo>
                  <a:pt x="0" y="0"/>
                </a:moveTo>
                <a:lnTo>
                  <a:pt x="4847311" y="0"/>
                </a:lnTo>
                <a:lnTo>
                  <a:pt x="4847311" y="2361962"/>
                </a:lnTo>
                <a:lnTo>
                  <a:pt x="0" y="2361962"/>
                </a:lnTo>
                <a:lnTo>
                  <a:pt x="0" y="0"/>
                </a:lnTo>
                <a:close/>
              </a:path>
            </a:pathLst>
          </a:custGeom>
          <a:blipFill rotWithShape="1">
            <a:blip r:embed="rId5">
              <a:alphaModFix/>
            </a:blip>
            <a:stretch>
              <a:fillRect b="0" l="0" r="0" t="0"/>
            </a:stretch>
          </a:blipFill>
          <a:ln>
            <a:noFill/>
          </a:ln>
        </p:spPr>
      </p:sp>
      <p:sp>
        <p:nvSpPr>
          <p:cNvPr id="137" name="Google Shape;137;p16"/>
          <p:cNvSpPr/>
          <p:nvPr/>
        </p:nvSpPr>
        <p:spPr>
          <a:xfrm>
            <a:off x="3334131" y="2195226"/>
            <a:ext cx="810304" cy="1314652"/>
          </a:xfrm>
          <a:custGeom>
            <a:rect b="b" l="l" r="r" t="t"/>
            <a:pathLst>
              <a:path extrusionOk="0" h="1314652" w="810304">
                <a:moveTo>
                  <a:pt x="0" y="0"/>
                </a:moveTo>
                <a:lnTo>
                  <a:pt x="810304" y="0"/>
                </a:lnTo>
                <a:lnTo>
                  <a:pt x="810304" y="1314652"/>
                </a:lnTo>
                <a:lnTo>
                  <a:pt x="0" y="1314652"/>
                </a:lnTo>
                <a:lnTo>
                  <a:pt x="0" y="0"/>
                </a:lnTo>
                <a:close/>
              </a:path>
            </a:pathLst>
          </a:custGeom>
          <a:blipFill rotWithShape="1">
            <a:blip r:embed="rId6">
              <a:alphaModFix/>
            </a:blip>
            <a:stretch>
              <a:fillRect b="0" l="0" r="0" t="0"/>
            </a:stretch>
          </a:blipFill>
          <a:ln>
            <a:noFill/>
          </a:ln>
        </p:spPr>
      </p:sp>
      <p:sp>
        <p:nvSpPr>
          <p:cNvPr id="138" name="Google Shape;138;p16"/>
          <p:cNvSpPr/>
          <p:nvPr/>
        </p:nvSpPr>
        <p:spPr>
          <a:xfrm>
            <a:off x="8738848" y="2195226"/>
            <a:ext cx="810304" cy="1314652"/>
          </a:xfrm>
          <a:custGeom>
            <a:rect b="b" l="l" r="r" t="t"/>
            <a:pathLst>
              <a:path extrusionOk="0" h="1314652" w="810304">
                <a:moveTo>
                  <a:pt x="0" y="0"/>
                </a:moveTo>
                <a:lnTo>
                  <a:pt x="810304" y="0"/>
                </a:lnTo>
                <a:lnTo>
                  <a:pt x="810304" y="1314652"/>
                </a:lnTo>
                <a:lnTo>
                  <a:pt x="0" y="1314652"/>
                </a:lnTo>
                <a:lnTo>
                  <a:pt x="0" y="0"/>
                </a:lnTo>
                <a:close/>
              </a:path>
            </a:pathLst>
          </a:custGeom>
          <a:blipFill rotWithShape="1">
            <a:blip r:embed="rId6">
              <a:alphaModFix/>
            </a:blip>
            <a:stretch>
              <a:fillRect b="0" l="0" r="0" t="0"/>
            </a:stretch>
          </a:blipFill>
          <a:ln>
            <a:noFill/>
          </a:ln>
        </p:spPr>
      </p:sp>
      <p:sp>
        <p:nvSpPr>
          <p:cNvPr id="139" name="Google Shape;139;p16"/>
          <p:cNvSpPr/>
          <p:nvPr/>
        </p:nvSpPr>
        <p:spPr>
          <a:xfrm>
            <a:off x="14143565" y="2195226"/>
            <a:ext cx="810304" cy="1314652"/>
          </a:xfrm>
          <a:custGeom>
            <a:rect b="b" l="l" r="r" t="t"/>
            <a:pathLst>
              <a:path extrusionOk="0" h="1314652" w="810304">
                <a:moveTo>
                  <a:pt x="0" y="0"/>
                </a:moveTo>
                <a:lnTo>
                  <a:pt x="810304" y="0"/>
                </a:lnTo>
                <a:lnTo>
                  <a:pt x="810304" y="1314652"/>
                </a:lnTo>
                <a:lnTo>
                  <a:pt x="0" y="1314652"/>
                </a:lnTo>
                <a:lnTo>
                  <a:pt x="0" y="0"/>
                </a:lnTo>
                <a:close/>
              </a:path>
            </a:pathLst>
          </a:custGeom>
          <a:blipFill rotWithShape="1">
            <a:blip r:embed="rId6">
              <a:alphaModFix/>
            </a:blip>
            <a:stretch>
              <a:fillRect b="0" l="0" r="0" t="0"/>
            </a:stretch>
          </a:blipFill>
          <a:ln>
            <a:noFill/>
          </a:ln>
        </p:spPr>
      </p:sp>
      <p:sp>
        <p:nvSpPr>
          <p:cNvPr id="140" name="Google Shape;140;p16"/>
          <p:cNvSpPr txBox="1"/>
          <p:nvPr/>
        </p:nvSpPr>
        <p:spPr>
          <a:xfrm>
            <a:off x="4659201" y="662300"/>
            <a:ext cx="9961200" cy="14928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i="0" lang="en-US" sz="9999" u="none" cap="none" strike="noStrike">
                <a:solidFill>
                  <a:srgbClr val="FFFFFF"/>
                </a:solidFill>
                <a:latin typeface="Impact"/>
                <a:ea typeface="Impact"/>
                <a:cs typeface="Impact"/>
                <a:sym typeface="Impact"/>
              </a:rPr>
              <a:t>L</a:t>
            </a:r>
            <a:r>
              <a:rPr lang="en-US" sz="9999">
                <a:solidFill>
                  <a:srgbClr val="FFFFFF"/>
                </a:solidFill>
                <a:latin typeface="Impact"/>
                <a:ea typeface="Impact"/>
                <a:cs typeface="Impact"/>
                <a:sym typeface="Impact"/>
              </a:rPr>
              <a:t>ESSON OBJECTIVES</a:t>
            </a:r>
            <a:endParaRPr>
              <a:latin typeface="Impact"/>
              <a:ea typeface="Impact"/>
              <a:cs typeface="Impact"/>
              <a:sym typeface="Impact"/>
            </a:endParaRPr>
          </a:p>
        </p:txBody>
      </p:sp>
      <p:sp>
        <p:nvSpPr>
          <p:cNvPr id="141" name="Google Shape;141;p16"/>
          <p:cNvSpPr txBox="1"/>
          <p:nvPr/>
        </p:nvSpPr>
        <p:spPr>
          <a:xfrm>
            <a:off x="1639616" y="5223863"/>
            <a:ext cx="4199400" cy="3387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t/>
            </a:r>
            <a:endParaRPr sz="2200">
              <a:latin typeface="Impact"/>
              <a:ea typeface="Impact"/>
              <a:cs typeface="Impact"/>
              <a:sym typeface="Impact"/>
            </a:endParaRPr>
          </a:p>
        </p:txBody>
      </p:sp>
      <p:sp>
        <p:nvSpPr>
          <p:cNvPr id="142" name="Google Shape;142;p16"/>
          <p:cNvSpPr txBox="1"/>
          <p:nvPr/>
        </p:nvSpPr>
        <p:spPr>
          <a:xfrm>
            <a:off x="7044333" y="4976213"/>
            <a:ext cx="4199400" cy="2154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t/>
            </a:r>
            <a:endParaRPr>
              <a:latin typeface="Impact"/>
              <a:ea typeface="Impact"/>
              <a:cs typeface="Impact"/>
              <a:sym typeface="Impact"/>
            </a:endParaRPr>
          </a:p>
        </p:txBody>
      </p:sp>
      <p:sp>
        <p:nvSpPr>
          <p:cNvPr id="143" name="Google Shape;143;p16"/>
          <p:cNvSpPr txBox="1"/>
          <p:nvPr/>
        </p:nvSpPr>
        <p:spPr>
          <a:xfrm>
            <a:off x="12449051" y="4976213"/>
            <a:ext cx="4199400" cy="2154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t/>
            </a:r>
            <a:endParaRPr>
              <a:latin typeface="Impact"/>
              <a:ea typeface="Impact"/>
              <a:cs typeface="Impact"/>
              <a:sym typeface="Impact"/>
            </a:endParaRPr>
          </a:p>
        </p:txBody>
      </p:sp>
      <p:sp>
        <p:nvSpPr>
          <p:cNvPr id="144" name="Google Shape;144;p16"/>
          <p:cNvSpPr txBox="1"/>
          <p:nvPr/>
        </p:nvSpPr>
        <p:spPr>
          <a:xfrm>
            <a:off x="4712567" y="8276873"/>
            <a:ext cx="3053100" cy="2154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t/>
            </a:r>
            <a:endParaRPr>
              <a:latin typeface="Impact"/>
              <a:ea typeface="Impact"/>
              <a:cs typeface="Impact"/>
              <a:sym typeface="Impact"/>
            </a:endParaRPr>
          </a:p>
        </p:txBody>
      </p:sp>
      <p:sp>
        <p:nvSpPr>
          <p:cNvPr id="145" name="Google Shape;145;p16"/>
          <p:cNvSpPr txBox="1"/>
          <p:nvPr/>
        </p:nvSpPr>
        <p:spPr>
          <a:xfrm>
            <a:off x="1942800" y="3910040"/>
            <a:ext cx="3679800" cy="297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000">
                <a:solidFill>
                  <a:schemeClr val="dk1"/>
                </a:solidFill>
                <a:latin typeface="Concert One"/>
                <a:ea typeface="Concert One"/>
                <a:cs typeface="Concert One"/>
                <a:sym typeface="Concert One"/>
              </a:rPr>
              <a:t>DEFINE WHAT IT MEANS TO SHOW</a:t>
            </a:r>
            <a:r>
              <a:rPr b="1" lang="en-US" sz="4000">
                <a:solidFill>
                  <a:schemeClr val="dk1"/>
                </a:solidFill>
                <a:latin typeface="Concert One"/>
                <a:ea typeface="Concert One"/>
                <a:cs typeface="Concert One"/>
                <a:sym typeface="Concert One"/>
              </a:rPr>
              <a:t> </a:t>
            </a:r>
            <a:r>
              <a:rPr b="1" lang="en-US" sz="4000">
                <a:solidFill>
                  <a:srgbClr val="6AA84F"/>
                </a:solidFill>
                <a:latin typeface="Concert One"/>
                <a:ea typeface="Concert One"/>
                <a:cs typeface="Concert One"/>
                <a:sym typeface="Concert One"/>
              </a:rPr>
              <a:t>RESPECT FOR AUTHORITY</a:t>
            </a:r>
            <a:r>
              <a:rPr lang="en-US" sz="4000">
                <a:solidFill>
                  <a:schemeClr val="dk1"/>
                </a:solidFill>
                <a:latin typeface="Concert One"/>
                <a:ea typeface="Concert One"/>
                <a:cs typeface="Concert One"/>
                <a:sym typeface="Concert One"/>
              </a:rPr>
              <a:t>.</a:t>
            </a:r>
            <a:endParaRPr sz="4000">
              <a:solidFill>
                <a:schemeClr val="dk1"/>
              </a:solidFill>
              <a:latin typeface="Concert One"/>
              <a:ea typeface="Concert One"/>
              <a:cs typeface="Concert One"/>
              <a:sym typeface="Concert One"/>
            </a:endParaRPr>
          </a:p>
        </p:txBody>
      </p:sp>
      <p:sp>
        <p:nvSpPr>
          <p:cNvPr id="146" name="Google Shape;146;p16"/>
          <p:cNvSpPr txBox="1"/>
          <p:nvPr/>
        </p:nvSpPr>
        <p:spPr>
          <a:xfrm>
            <a:off x="7183075" y="3689275"/>
            <a:ext cx="3909000" cy="341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800">
                <a:solidFill>
                  <a:schemeClr val="dk1"/>
                </a:solidFill>
                <a:latin typeface="Concert One"/>
                <a:ea typeface="Concert One"/>
                <a:cs typeface="Concert One"/>
                <a:sym typeface="Concert One"/>
              </a:rPr>
              <a:t>EXPLORE EXAMPLES OF AUTHORITY AND  HOW TO SHOW </a:t>
            </a:r>
            <a:r>
              <a:rPr b="1" lang="en-US" sz="3800">
                <a:solidFill>
                  <a:srgbClr val="6AA84F"/>
                </a:solidFill>
                <a:latin typeface="Concert One"/>
                <a:ea typeface="Concert One"/>
                <a:cs typeface="Concert One"/>
                <a:sym typeface="Concert One"/>
              </a:rPr>
              <a:t>RESPECT FOR AUTHORITY</a:t>
            </a:r>
            <a:r>
              <a:rPr lang="en-US" sz="3800">
                <a:solidFill>
                  <a:schemeClr val="dk1"/>
                </a:solidFill>
                <a:latin typeface="Concert One"/>
                <a:ea typeface="Concert One"/>
                <a:cs typeface="Concert One"/>
                <a:sym typeface="Concert One"/>
              </a:rPr>
              <a:t>.</a:t>
            </a:r>
            <a:endParaRPr sz="3800">
              <a:solidFill>
                <a:schemeClr val="dk1"/>
              </a:solidFill>
              <a:latin typeface="Concert One"/>
              <a:ea typeface="Concert One"/>
              <a:cs typeface="Concert One"/>
              <a:sym typeface="Concert One"/>
            </a:endParaRPr>
          </a:p>
        </p:txBody>
      </p:sp>
      <p:sp>
        <p:nvSpPr>
          <p:cNvPr id="147" name="Google Shape;147;p16"/>
          <p:cNvSpPr txBox="1"/>
          <p:nvPr/>
        </p:nvSpPr>
        <p:spPr>
          <a:xfrm>
            <a:off x="12449050" y="3963765"/>
            <a:ext cx="4199400" cy="297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800">
                <a:solidFill>
                  <a:schemeClr val="dk1"/>
                </a:solidFill>
                <a:latin typeface="Concert One"/>
                <a:ea typeface="Concert One"/>
                <a:cs typeface="Concert One"/>
                <a:sym typeface="Concert One"/>
              </a:rPr>
              <a:t>IDENTIFY WAYS TO SHOW </a:t>
            </a:r>
            <a:r>
              <a:rPr b="1" lang="en-US" sz="3800">
                <a:solidFill>
                  <a:srgbClr val="6AA84F"/>
                </a:solidFill>
                <a:latin typeface="Concert One"/>
                <a:ea typeface="Concert One"/>
                <a:cs typeface="Concert One"/>
                <a:sym typeface="Concert One"/>
              </a:rPr>
              <a:t>RESPECT FOR AUTHORITY</a:t>
            </a:r>
            <a:r>
              <a:rPr lang="en-US" sz="3800">
                <a:solidFill>
                  <a:schemeClr val="dk1"/>
                </a:solidFill>
                <a:latin typeface="Concert One"/>
                <a:ea typeface="Concert One"/>
                <a:cs typeface="Concert One"/>
                <a:sym typeface="Concert One"/>
              </a:rPr>
              <a:t> AT SCHOOL, HOME AND COMMUNITY.</a:t>
            </a:r>
            <a:r>
              <a:rPr lang="en-US" sz="3500">
                <a:solidFill>
                  <a:schemeClr val="dk1"/>
                </a:solidFill>
                <a:latin typeface="Concert One"/>
                <a:ea typeface="Concert One"/>
                <a:cs typeface="Concert One"/>
                <a:sym typeface="Concert One"/>
              </a:rPr>
              <a:t> </a:t>
            </a:r>
            <a:endParaRPr sz="3500">
              <a:solidFill>
                <a:schemeClr val="dk1"/>
              </a:solidFill>
              <a:latin typeface="Concert One"/>
              <a:ea typeface="Concert One"/>
              <a:cs typeface="Concert One"/>
              <a:sym typeface="Concert One"/>
            </a:endParaRPr>
          </a:p>
        </p:txBody>
      </p:sp>
      <p:sp>
        <p:nvSpPr>
          <p:cNvPr id="148" name="Google Shape;148;p16"/>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7">
              <a:alphaModFix amt="48000"/>
            </a:blip>
            <a:stretch>
              <a:fillRect b="-10259" l="-76895" r="-63998" t="0"/>
            </a:stretch>
          </a:blipFill>
          <a:ln>
            <a:noFill/>
          </a:ln>
        </p:spPr>
      </p:sp>
      <p:sp>
        <p:nvSpPr>
          <p:cNvPr id="149" name="Google Shape;149;p16"/>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1000"/>
                                        <p:tgtEl>
                                          <p:spTgt spid="1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p:tgtEl>
                                          <p:spTgt spid="1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34"/>
                                        </p:tgtEl>
                                        <p:attrNameLst>
                                          <p:attrName>style.visibility</p:attrName>
                                        </p:attrNameLst>
                                      </p:cBhvr>
                                      <p:to>
                                        <p:strVal val="visible"/>
                                      </p:to>
                                    </p:set>
                                    <p:anim calcmode="lin" valueType="num">
                                      <p:cBhvr additive="base">
                                        <p:cTn dur="1000"/>
                                        <p:tgtEl>
                                          <p:spTgt spid="13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8"/>
                                        </p:tgtEl>
                                        <p:attrNameLst>
                                          <p:attrName>style.visibility</p:attrName>
                                        </p:attrNameLst>
                                      </p:cBhvr>
                                      <p:to>
                                        <p:strVal val="visible"/>
                                      </p:to>
                                    </p:set>
                                    <p:anim calcmode="lin" valueType="num">
                                      <p:cBhvr additive="base">
                                        <p:cTn dur="1000"/>
                                        <p:tgtEl>
                                          <p:spTgt spid="1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additive="base">
                                        <p:cTn dur="1000"/>
                                        <p:tgtEl>
                                          <p:spTgt spid="1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35"/>
                                        </p:tgtEl>
                                        <p:attrNameLst>
                                          <p:attrName>style.visibility</p:attrName>
                                        </p:attrNameLst>
                                      </p:cBhvr>
                                      <p:to>
                                        <p:strVal val="visible"/>
                                      </p:to>
                                    </p:set>
                                    <p:anim calcmode="lin" valueType="num">
                                      <p:cBhvr additive="base">
                                        <p:cTn dur="1000"/>
                                        <p:tgtEl>
                                          <p:spTgt spid="13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9"/>
                                        </p:tgtEl>
                                        <p:attrNameLst>
                                          <p:attrName>style.visibility</p:attrName>
                                        </p:attrNameLst>
                                      </p:cBhvr>
                                      <p:to>
                                        <p:strVal val="visible"/>
                                      </p:to>
                                    </p:set>
                                    <p:anim calcmode="lin" valueType="num">
                                      <p:cBhvr additive="base">
                                        <p:cTn dur="1000"/>
                                        <p:tgtEl>
                                          <p:spTgt spid="1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1000"/>
                                        <p:tgtEl>
                                          <p:spTgt spid="1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36"/>
                                        </p:tgtEl>
                                        <p:attrNameLst>
                                          <p:attrName>style.visibility</p:attrName>
                                        </p:attrNameLst>
                                      </p:cBhvr>
                                      <p:to>
                                        <p:strVal val="visible"/>
                                      </p:to>
                                    </p:set>
                                    <p:anim calcmode="lin" valueType="num">
                                      <p:cBhvr additive="base">
                                        <p:cTn dur="1000"/>
                                        <p:tgtEl>
                                          <p:spTgt spid="13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grpSp>
        <p:nvGrpSpPr>
          <p:cNvPr id="155" name="Google Shape;155;p17"/>
          <p:cNvGrpSpPr/>
          <p:nvPr/>
        </p:nvGrpSpPr>
        <p:grpSpPr>
          <a:xfrm>
            <a:off x="-2214760" y="389361"/>
            <a:ext cx="12806013" cy="4043653"/>
            <a:chOff x="0" y="-57150"/>
            <a:chExt cx="3372755" cy="1064988"/>
          </a:xfrm>
        </p:grpSpPr>
        <p:sp>
          <p:nvSpPr>
            <p:cNvPr id="156" name="Google Shape;156;p17"/>
            <p:cNvSpPr/>
            <p:nvPr/>
          </p:nvSpPr>
          <p:spPr>
            <a:xfrm>
              <a:off x="0" y="0"/>
              <a:ext cx="3372755" cy="1007838"/>
            </a:xfrm>
            <a:custGeom>
              <a:rect b="b" l="l" r="r" t="t"/>
              <a:pathLst>
                <a:path extrusionOk="0" h="1007838" w="3372755">
                  <a:moveTo>
                    <a:pt x="25391" y="0"/>
                  </a:moveTo>
                  <a:lnTo>
                    <a:pt x="3347364" y="0"/>
                  </a:lnTo>
                  <a:cubicBezTo>
                    <a:pt x="3361387" y="0"/>
                    <a:pt x="3372755" y="11368"/>
                    <a:pt x="3372755" y="25391"/>
                  </a:cubicBezTo>
                  <a:lnTo>
                    <a:pt x="3372755" y="982446"/>
                  </a:lnTo>
                  <a:cubicBezTo>
                    <a:pt x="3372755" y="989180"/>
                    <a:pt x="3370080" y="995639"/>
                    <a:pt x="3365318" y="1000401"/>
                  </a:cubicBezTo>
                  <a:cubicBezTo>
                    <a:pt x="3360557" y="1005162"/>
                    <a:pt x="3354098" y="1007838"/>
                    <a:pt x="3347364" y="1007838"/>
                  </a:cubicBezTo>
                  <a:lnTo>
                    <a:pt x="25391" y="1007838"/>
                  </a:lnTo>
                  <a:cubicBezTo>
                    <a:pt x="11368" y="1007838"/>
                    <a:pt x="0" y="996470"/>
                    <a:pt x="0" y="982446"/>
                  </a:cubicBezTo>
                  <a:lnTo>
                    <a:pt x="0" y="25391"/>
                  </a:lnTo>
                  <a:cubicBezTo>
                    <a:pt x="0" y="11368"/>
                    <a:pt x="11368" y="0"/>
                    <a:pt x="25391"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7"/>
            <p:cNvSpPr txBox="1"/>
            <p:nvPr/>
          </p:nvSpPr>
          <p:spPr>
            <a:xfrm>
              <a:off x="0" y="-57150"/>
              <a:ext cx="3372755" cy="1064988"/>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58" name="Google Shape;158;p17"/>
          <p:cNvGrpSpPr/>
          <p:nvPr/>
        </p:nvGrpSpPr>
        <p:grpSpPr>
          <a:xfrm>
            <a:off x="6824582" y="4553563"/>
            <a:ext cx="12806013" cy="4043653"/>
            <a:chOff x="0" y="-57150"/>
            <a:chExt cx="3372755" cy="1064988"/>
          </a:xfrm>
        </p:grpSpPr>
        <p:sp>
          <p:nvSpPr>
            <p:cNvPr id="159" name="Google Shape;159;p17"/>
            <p:cNvSpPr/>
            <p:nvPr/>
          </p:nvSpPr>
          <p:spPr>
            <a:xfrm>
              <a:off x="0" y="0"/>
              <a:ext cx="3372755" cy="1007838"/>
            </a:xfrm>
            <a:custGeom>
              <a:rect b="b" l="l" r="r" t="t"/>
              <a:pathLst>
                <a:path extrusionOk="0" h="1007838" w="3372755">
                  <a:moveTo>
                    <a:pt x="25391" y="0"/>
                  </a:moveTo>
                  <a:lnTo>
                    <a:pt x="3347364" y="0"/>
                  </a:lnTo>
                  <a:cubicBezTo>
                    <a:pt x="3361387" y="0"/>
                    <a:pt x="3372755" y="11368"/>
                    <a:pt x="3372755" y="25391"/>
                  </a:cubicBezTo>
                  <a:lnTo>
                    <a:pt x="3372755" y="982446"/>
                  </a:lnTo>
                  <a:cubicBezTo>
                    <a:pt x="3372755" y="989180"/>
                    <a:pt x="3370080" y="995639"/>
                    <a:pt x="3365318" y="1000401"/>
                  </a:cubicBezTo>
                  <a:cubicBezTo>
                    <a:pt x="3360557" y="1005162"/>
                    <a:pt x="3354098" y="1007838"/>
                    <a:pt x="3347364" y="1007838"/>
                  </a:cubicBezTo>
                  <a:lnTo>
                    <a:pt x="25391" y="1007838"/>
                  </a:lnTo>
                  <a:cubicBezTo>
                    <a:pt x="11368" y="1007838"/>
                    <a:pt x="0" y="996470"/>
                    <a:pt x="0" y="982446"/>
                  </a:cubicBezTo>
                  <a:lnTo>
                    <a:pt x="0" y="25391"/>
                  </a:lnTo>
                  <a:cubicBezTo>
                    <a:pt x="0" y="11368"/>
                    <a:pt x="11368" y="0"/>
                    <a:pt x="25391"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txBox="1"/>
            <p:nvPr/>
          </p:nvSpPr>
          <p:spPr>
            <a:xfrm>
              <a:off x="0" y="-57150"/>
              <a:ext cx="3372755" cy="1064988"/>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61" name="Google Shape;161;p17"/>
          <p:cNvSpPr txBox="1"/>
          <p:nvPr/>
        </p:nvSpPr>
        <p:spPr>
          <a:xfrm>
            <a:off x="385775" y="1142185"/>
            <a:ext cx="10434600" cy="2478300"/>
          </a:xfrm>
          <a:prstGeom prst="rect">
            <a:avLst/>
          </a:prstGeom>
          <a:noFill/>
          <a:ln>
            <a:noFill/>
          </a:ln>
        </p:spPr>
        <p:txBody>
          <a:bodyPr anchorCtr="0" anchor="t" bIns="0" lIns="0" spcFirstLastPara="1" rIns="0" wrap="square" tIns="0">
            <a:spAutoFit/>
          </a:bodyPr>
          <a:lstStyle/>
          <a:p>
            <a:pPr indent="0" lvl="0" marL="0" marR="0" rtl="0" algn="l">
              <a:lnSpc>
                <a:spcPct val="96999"/>
              </a:lnSpc>
              <a:spcBef>
                <a:spcPts val="0"/>
              </a:spcBef>
              <a:spcAft>
                <a:spcPts val="0"/>
              </a:spcAft>
              <a:buNone/>
            </a:pPr>
            <a:r>
              <a:rPr lang="en-US" sz="8299">
                <a:latin typeface="Impact"/>
                <a:ea typeface="Impact"/>
                <a:cs typeface="Impact"/>
                <a:sym typeface="Impact"/>
              </a:rPr>
              <a:t>Definition of </a:t>
            </a:r>
            <a:endParaRPr sz="8299">
              <a:latin typeface="Impact"/>
              <a:ea typeface="Impact"/>
              <a:cs typeface="Impact"/>
              <a:sym typeface="Impact"/>
            </a:endParaRPr>
          </a:p>
          <a:p>
            <a:pPr indent="0" lvl="0" marL="0" marR="0" rtl="0" algn="l">
              <a:lnSpc>
                <a:spcPct val="96999"/>
              </a:lnSpc>
              <a:spcBef>
                <a:spcPts val="0"/>
              </a:spcBef>
              <a:spcAft>
                <a:spcPts val="0"/>
              </a:spcAft>
              <a:buNone/>
            </a:pPr>
            <a:r>
              <a:rPr lang="en-US" sz="8299">
                <a:solidFill>
                  <a:srgbClr val="38761D"/>
                </a:solidFill>
                <a:latin typeface="Impact"/>
                <a:ea typeface="Impact"/>
                <a:cs typeface="Impact"/>
                <a:sym typeface="Impact"/>
              </a:rPr>
              <a:t>RESPECT FOR AUTHORITY</a:t>
            </a:r>
            <a:endParaRPr sz="8299">
              <a:solidFill>
                <a:srgbClr val="38761D"/>
              </a:solidFill>
              <a:latin typeface="Impact"/>
              <a:ea typeface="Impact"/>
              <a:cs typeface="Impact"/>
              <a:sym typeface="Impact"/>
            </a:endParaRPr>
          </a:p>
        </p:txBody>
      </p:sp>
      <p:sp>
        <p:nvSpPr>
          <p:cNvPr id="162" name="Google Shape;162;p17"/>
          <p:cNvSpPr txBox="1"/>
          <p:nvPr/>
        </p:nvSpPr>
        <p:spPr>
          <a:xfrm>
            <a:off x="6824575" y="4834486"/>
            <a:ext cx="10434600" cy="3672600"/>
          </a:xfrm>
          <a:prstGeom prst="rect">
            <a:avLst/>
          </a:prstGeom>
          <a:noFill/>
          <a:ln>
            <a:noFill/>
          </a:ln>
        </p:spPr>
        <p:txBody>
          <a:bodyPr anchorCtr="0" anchor="t" bIns="0" lIns="0" spcFirstLastPara="1" rIns="0" wrap="square" tIns="0">
            <a:spAutoFit/>
          </a:bodyPr>
          <a:lstStyle/>
          <a:p>
            <a:pPr indent="0" lvl="0" marL="0" marR="0" rtl="0" algn="r">
              <a:lnSpc>
                <a:spcPct val="96999"/>
              </a:lnSpc>
              <a:spcBef>
                <a:spcPts val="0"/>
              </a:spcBef>
              <a:spcAft>
                <a:spcPts val="0"/>
              </a:spcAft>
              <a:buNone/>
            </a:pPr>
            <a:r>
              <a:rPr lang="en-US" sz="8199">
                <a:latin typeface="Concert One"/>
                <a:ea typeface="Concert One"/>
                <a:cs typeface="Concert One"/>
                <a:sym typeface="Concert One"/>
              </a:rPr>
              <a:t>Following the rules and expectations of those in charge.</a:t>
            </a:r>
            <a:endParaRPr sz="100">
              <a:latin typeface="Concert One"/>
              <a:ea typeface="Concert One"/>
              <a:cs typeface="Concert One"/>
              <a:sym typeface="Concert One"/>
            </a:endParaRPr>
          </a:p>
        </p:txBody>
      </p:sp>
      <p:sp>
        <p:nvSpPr>
          <p:cNvPr id="163" name="Google Shape;163;p17"/>
          <p:cNvSpPr/>
          <p:nvPr/>
        </p:nvSpPr>
        <p:spPr>
          <a:xfrm>
            <a:off x="1780309" y="3444612"/>
            <a:ext cx="4179796" cy="4808983"/>
          </a:xfrm>
          <a:custGeom>
            <a:rect b="b" l="l" r="r" t="t"/>
            <a:pathLst>
              <a:path extrusionOk="0" h="5793956" w="4888650">
                <a:moveTo>
                  <a:pt x="0" y="0"/>
                </a:moveTo>
                <a:lnTo>
                  <a:pt x="4888651" y="0"/>
                </a:lnTo>
                <a:lnTo>
                  <a:pt x="4888651" y="5793956"/>
                </a:lnTo>
                <a:lnTo>
                  <a:pt x="0" y="5793956"/>
                </a:lnTo>
                <a:lnTo>
                  <a:pt x="0" y="0"/>
                </a:lnTo>
                <a:close/>
              </a:path>
            </a:pathLst>
          </a:custGeom>
          <a:blipFill rotWithShape="1">
            <a:blip r:embed="rId4">
              <a:alphaModFix/>
            </a:blip>
            <a:stretch>
              <a:fillRect b="0" l="0" r="0" t="0"/>
            </a:stretch>
          </a:blipFill>
          <a:ln>
            <a:noFill/>
          </a:ln>
        </p:spPr>
      </p:sp>
      <p:sp>
        <p:nvSpPr>
          <p:cNvPr id="164" name="Google Shape;164;p17"/>
          <p:cNvSpPr/>
          <p:nvPr/>
        </p:nvSpPr>
        <p:spPr>
          <a:xfrm flipH="1">
            <a:off x="11775838" y="7774"/>
            <a:ext cx="4194239" cy="4504574"/>
          </a:xfrm>
          <a:custGeom>
            <a:rect b="b" l="l" r="r" t="t"/>
            <a:pathLst>
              <a:path extrusionOk="0" h="5162836" w="5130568">
                <a:moveTo>
                  <a:pt x="5130569" y="0"/>
                </a:moveTo>
                <a:lnTo>
                  <a:pt x="0" y="0"/>
                </a:lnTo>
                <a:lnTo>
                  <a:pt x="0" y="5162836"/>
                </a:lnTo>
                <a:lnTo>
                  <a:pt x="5130569" y="5162836"/>
                </a:lnTo>
                <a:lnTo>
                  <a:pt x="5130569" y="0"/>
                </a:lnTo>
                <a:close/>
              </a:path>
            </a:pathLst>
          </a:custGeom>
          <a:blipFill rotWithShape="1">
            <a:blip r:embed="rId5">
              <a:alphaModFix/>
            </a:blip>
            <a:stretch>
              <a:fillRect b="0" l="0" r="0" t="0"/>
            </a:stretch>
          </a:blipFill>
          <a:ln>
            <a:noFill/>
          </a:ln>
        </p:spPr>
      </p:sp>
      <p:sp>
        <p:nvSpPr>
          <p:cNvPr id="165" name="Google Shape;165;p17"/>
          <p:cNvSpPr/>
          <p:nvPr/>
        </p:nvSpPr>
        <p:spPr>
          <a:xfrm flipH="1">
            <a:off x="9344692" y="123761"/>
            <a:ext cx="2431158" cy="1940506"/>
          </a:xfrm>
          <a:custGeom>
            <a:rect b="b" l="l" r="r" t="t"/>
            <a:pathLst>
              <a:path extrusionOk="0" h="1940506" w="2431158">
                <a:moveTo>
                  <a:pt x="2431158" y="0"/>
                </a:moveTo>
                <a:lnTo>
                  <a:pt x="0" y="0"/>
                </a:lnTo>
                <a:lnTo>
                  <a:pt x="0" y="1940506"/>
                </a:lnTo>
                <a:lnTo>
                  <a:pt x="2431158" y="1940506"/>
                </a:lnTo>
                <a:lnTo>
                  <a:pt x="2431158" y="0"/>
                </a:lnTo>
                <a:close/>
              </a:path>
            </a:pathLst>
          </a:custGeom>
          <a:blipFill rotWithShape="1">
            <a:blip r:embed="rId6">
              <a:alphaModFix/>
            </a:blip>
            <a:stretch>
              <a:fillRect b="0" l="0" r="0" t="0"/>
            </a:stretch>
          </a:blipFill>
          <a:ln>
            <a:noFill/>
          </a:ln>
        </p:spPr>
      </p:sp>
      <p:sp>
        <p:nvSpPr>
          <p:cNvPr id="166" name="Google Shape;166;p17"/>
          <p:cNvSpPr/>
          <p:nvPr/>
        </p:nvSpPr>
        <p:spPr>
          <a:xfrm>
            <a:off x="4745923" y="3563503"/>
            <a:ext cx="2078640" cy="1610620"/>
          </a:xfrm>
          <a:custGeom>
            <a:rect b="b" l="l" r="r" t="t"/>
            <a:pathLst>
              <a:path extrusionOk="0" h="1940506" w="2431158">
                <a:moveTo>
                  <a:pt x="0" y="0"/>
                </a:moveTo>
                <a:lnTo>
                  <a:pt x="2431158" y="0"/>
                </a:lnTo>
                <a:lnTo>
                  <a:pt x="2431158" y="1940507"/>
                </a:lnTo>
                <a:lnTo>
                  <a:pt x="0" y="1940507"/>
                </a:lnTo>
                <a:lnTo>
                  <a:pt x="0" y="0"/>
                </a:lnTo>
                <a:close/>
              </a:path>
            </a:pathLst>
          </a:custGeom>
          <a:blipFill rotWithShape="1">
            <a:blip r:embed="rId6">
              <a:alphaModFix/>
            </a:blip>
            <a:stretch>
              <a:fillRect b="0" l="0" r="0" t="0"/>
            </a:stretch>
          </a:blipFill>
          <a:ln>
            <a:noFill/>
          </a:ln>
        </p:spPr>
      </p:sp>
      <p:sp>
        <p:nvSpPr>
          <p:cNvPr id="167" name="Google Shape;167;p17"/>
          <p:cNvSpPr/>
          <p:nvPr/>
        </p:nvSpPr>
        <p:spPr>
          <a:xfrm rot="-1169752">
            <a:off x="-194377" y="5167229"/>
            <a:ext cx="3016553" cy="3277135"/>
          </a:xfrm>
          <a:custGeom>
            <a:rect b="b" l="l" r="r" t="t"/>
            <a:pathLst>
              <a:path extrusionOk="0" h="3940837" w="3532423">
                <a:moveTo>
                  <a:pt x="0" y="0"/>
                </a:moveTo>
                <a:lnTo>
                  <a:pt x="3532423" y="0"/>
                </a:lnTo>
                <a:lnTo>
                  <a:pt x="3532423" y="3940837"/>
                </a:lnTo>
                <a:lnTo>
                  <a:pt x="0" y="3940837"/>
                </a:lnTo>
                <a:lnTo>
                  <a:pt x="0" y="0"/>
                </a:lnTo>
                <a:close/>
              </a:path>
            </a:pathLst>
          </a:custGeom>
          <a:blipFill rotWithShape="1">
            <a:blip r:embed="rId7">
              <a:alphaModFix/>
            </a:blip>
            <a:stretch>
              <a:fillRect b="0" l="0" r="0" t="0"/>
            </a:stretch>
          </a:blipFill>
          <a:ln>
            <a:noFill/>
          </a:ln>
        </p:spPr>
      </p:sp>
      <p:sp>
        <p:nvSpPr>
          <p:cNvPr id="168" name="Google Shape;168;p17"/>
          <p:cNvSpPr/>
          <p:nvPr/>
        </p:nvSpPr>
        <p:spPr>
          <a:xfrm>
            <a:off x="14137329" y="1224449"/>
            <a:ext cx="4447396" cy="3590163"/>
          </a:xfrm>
          <a:custGeom>
            <a:rect b="b" l="l" r="r" t="t"/>
            <a:pathLst>
              <a:path extrusionOk="0" h="4114800" w="5440240">
                <a:moveTo>
                  <a:pt x="0" y="0"/>
                </a:moveTo>
                <a:lnTo>
                  <a:pt x="5440240" y="0"/>
                </a:lnTo>
                <a:lnTo>
                  <a:pt x="5440240" y="4114800"/>
                </a:lnTo>
                <a:lnTo>
                  <a:pt x="0" y="4114800"/>
                </a:lnTo>
                <a:lnTo>
                  <a:pt x="0" y="0"/>
                </a:lnTo>
                <a:close/>
              </a:path>
            </a:pathLst>
          </a:custGeom>
          <a:blipFill rotWithShape="1">
            <a:blip r:embed="rId8">
              <a:alphaModFix/>
            </a:blip>
            <a:stretch>
              <a:fillRect b="0" l="0" r="0" t="0"/>
            </a:stretch>
          </a:blipFill>
          <a:ln>
            <a:noFill/>
          </a:ln>
        </p:spPr>
      </p:sp>
      <p:sp>
        <p:nvSpPr>
          <p:cNvPr id="169" name="Google Shape;169;p17"/>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9">
              <a:alphaModFix amt="48000"/>
            </a:blip>
            <a:stretch>
              <a:fillRect b="-10259" l="-76895" r="-63998" t="0"/>
            </a:stretch>
          </a:blipFill>
          <a:ln>
            <a:noFill/>
          </a:ln>
        </p:spPr>
      </p:sp>
      <p:sp>
        <p:nvSpPr>
          <p:cNvPr id="170" name="Google Shape;170;p17"/>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grpSp>
        <p:nvGrpSpPr>
          <p:cNvPr id="176" name="Google Shape;176;p18"/>
          <p:cNvGrpSpPr/>
          <p:nvPr/>
        </p:nvGrpSpPr>
        <p:grpSpPr>
          <a:xfrm>
            <a:off x="6120150" y="274773"/>
            <a:ext cx="11771381" cy="8966096"/>
            <a:chOff x="0" y="-57150"/>
            <a:chExt cx="2774633" cy="2224617"/>
          </a:xfrm>
        </p:grpSpPr>
        <p:sp>
          <p:nvSpPr>
            <p:cNvPr id="177" name="Google Shape;177;p18"/>
            <p:cNvSpPr/>
            <p:nvPr/>
          </p:nvSpPr>
          <p:spPr>
            <a:xfrm>
              <a:off x="0" y="0"/>
              <a:ext cx="2774633" cy="2167467"/>
            </a:xfrm>
            <a:custGeom>
              <a:rect b="b" l="l" r="r" t="t"/>
              <a:pathLst>
                <a:path extrusionOk="0" h="2167467" w="2774633">
                  <a:moveTo>
                    <a:pt x="30865" y="0"/>
                  </a:moveTo>
                  <a:lnTo>
                    <a:pt x="2743768" y="0"/>
                  </a:lnTo>
                  <a:cubicBezTo>
                    <a:pt x="2751954" y="0"/>
                    <a:pt x="2759804" y="3252"/>
                    <a:pt x="2765593" y="9040"/>
                  </a:cubicBezTo>
                  <a:cubicBezTo>
                    <a:pt x="2771381" y="14828"/>
                    <a:pt x="2774633" y="22679"/>
                    <a:pt x="2774633" y="30865"/>
                  </a:cubicBezTo>
                  <a:lnTo>
                    <a:pt x="2774633" y="2136602"/>
                  </a:lnTo>
                  <a:cubicBezTo>
                    <a:pt x="2774633" y="2144788"/>
                    <a:pt x="2771381" y="2152638"/>
                    <a:pt x="2765593" y="2158427"/>
                  </a:cubicBezTo>
                  <a:cubicBezTo>
                    <a:pt x="2759804" y="2164215"/>
                    <a:pt x="2751954" y="2167467"/>
                    <a:pt x="2743768" y="2167467"/>
                  </a:cubicBezTo>
                  <a:lnTo>
                    <a:pt x="30865" y="2167467"/>
                  </a:lnTo>
                  <a:cubicBezTo>
                    <a:pt x="22679" y="2167467"/>
                    <a:pt x="14828" y="2164215"/>
                    <a:pt x="9040" y="2158427"/>
                  </a:cubicBezTo>
                  <a:cubicBezTo>
                    <a:pt x="3252" y="2152638"/>
                    <a:pt x="0" y="2144788"/>
                    <a:pt x="0" y="2136602"/>
                  </a:cubicBezTo>
                  <a:lnTo>
                    <a:pt x="0" y="30865"/>
                  </a:lnTo>
                  <a:cubicBezTo>
                    <a:pt x="0" y="22679"/>
                    <a:pt x="3252" y="14828"/>
                    <a:pt x="9040" y="9040"/>
                  </a:cubicBezTo>
                  <a:cubicBezTo>
                    <a:pt x="14828" y="3252"/>
                    <a:pt x="22679" y="0"/>
                    <a:pt x="30865"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8"/>
            <p:cNvSpPr txBox="1"/>
            <p:nvPr/>
          </p:nvSpPr>
          <p:spPr>
            <a:xfrm>
              <a:off x="0" y="-57150"/>
              <a:ext cx="2774633" cy="2224617"/>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79" name="Google Shape;179;p18"/>
          <p:cNvSpPr/>
          <p:nvPr/>
        </p:nvSpPr>
        <p:spPr>
          <a:xfrm>
            <a:off x="2926320" y="460127"/>
            <a:ext cx="3193820" cy="3136158"/>
          </a:xfrm>
          <a:custGeom>
            <a:rect b="b" l="l" r="r" t="t"/>
            <a:pathLst>
              <a:path extrusionOk="0" h="4900247" w="5603193">
                <a:moveTo>
                  <a:pt x="0" y="0"/>
                </a:moveTo>
                <a:lnTo>
                  <a:pt x="5603193" y="0"/>
                </a:lnTo>
                <a:lnTo>
                  <a:pt x="5603193" y="4900247"/>
                </a:lnTo>
                <a:lnTo>
                  <a:pt x="0" y="4900247"/>
                </a:lnTo>
                <a:lnTo>
                  <a:pt x="0" y="0"/>
                </a:lnTo>
                <a:close/>
              </a:path>
            </a:pathLst>
          </a:custGeom>
          <a:blipFill rotWithShape="1">
            <a:blip r:embed="rId4">
              <a:alphaModFix/>
            </a:blip>
            <a:stretch>
              <a:fillRect b="0" l="0" r="0" t="0"/>
            </a:stretch>
          </a:blipFill>
          <a:ln>
            <a:noFill/>
          </a:ln>
        </p:spPr>
      </p:sp>
      <p:sp>
        <p:nvSpPr>
          <p:cNvPr id="180" name="Google Shape;180;p18"/>
          <p:cNvSpPr/>
          <p:nvPr/>
        </p:nvSpPr>
        <p:spPr>
          <a:xfrm>
            <a:off x="796372" y="2806934"/>
            <a:ext cx="4561329" cy="5149581"/>
          </a:xfrm>
          <a:custGeom>
            <a:rect b="b" l="l" r="r" t="t"/>
            <a:pathLst>
              <a:path extrusionOk="0" h="8046221" w="8002332">
                <a:moveTo>
                  <a:pt x="0" y="0"/>
                </a:moveTo>
                <a:lnTo>
                  <a:pt x="8002332" y="0"/>
                </a:lnTo>
                <a:lnTo>
                  <a:pt x="8002332" y="8046221"/>
                </a:lnTo>
                <a:lnTo>
                  <a:pt x="0" y="8046221"/>
                </a:lnTo>
                <a:lnTo>
                  <a:pt x="0" y="0"/>
                </a:lnTo>
                <a:close/>
              </a:path>
            </a:pathLst>
          </a:custGeom>
          <a:blipFill rotWithShape="1">
            <a:blip r:embed="rId5">
              <a:alphaModFix/>
            </a:blip>
            <a:stretch>
              <a:fillRect b="0" l="0" r="0" t="0"/>
            </a:stretch>
          </a:blipFill>
          <a:ln>
            <a:noFill/>
          </a:ln>
        </p:spPr>
      </p:sp>
      <p:sp>
        <p:nvSpPr>
          <p:cNvPr id="181" name="Google Shape;181;p18"/>
          <p:cNvSpPr/>
          <p:nvPr/>
        </p:nvSpPr>
        <p:spPr>
          <a:xfrm>
            <a:off x="14698286" y="-1028700"/>
            <a:ext cx="3897838" cy="4114800"/>
          </a:xfrm>
          <a:custGeom>
            <a:rect b="b" l="l" r="r" t="t"/>
            <a:pathLst>
              <a:path extrusionOk="0" h="4114800" w="3897838">
                <a:moveTo>
                  <a:pt x="0" y="0"/>
                </a:moveTo>
                <a:lnTo>
                  <a:pt x="3897838" y="0"/>
                </a:lnTo>
                <a:lnTo>
                  <a:pt x="3897838" y="4114800"/>
                </a:lnTo>
                <a:lnTo>
                  <a:pt x="0" y="4114800"/>
                </a:lnTo>
                <a:lnTo>
                  <a:pt x="0" y="0"/>
                </a:lnTo>
                <a:close/>
              </a:path>
            </a:pathLst>
          </a:custGeom>
          <a:blipFill rotWithShape="1">
            <a:blip r:embed="rId6">
              <a:alphaModFix/>
            </a:blip>
            <a:stretch>
              <a:fillRect b="0" l="0" r="0" t="0"/>
            </a:stretch>
          </a:blipFill>
          <a:ln>
            <a:noFill/>
          </a:ln>
        </p:spPr>
      </p:sp>
      <p:sp>
        <p:nvSpPr>
          <p:cNvPr id="182" name="Google Shape;182;p18"/>
          <p:cNvSpPr/>
          <p:nvPr/>
        </p:nvSpPr>
        <p:spPr>
          <a:xfrm>
            <a:off x="185400" y="961921"/>
            <a:ext cx="2393302" cy="2633472"/>
          </a:xfrm>
          <a:custGeom>
            <a:rect b="b" l="l" r="r" t="t"/>
            <a:pathLst>
              <a:path extrusionOk="0" h="4114800" w="4198776">
                <a:moveTo>
                  <a:pt x="0" y="0"/>
                </a:moveTo>
                <a:lnTo>
                  <a:pt x="4198776" y="0"/>
                </a:lnTo>
                <a:lnTo>
                  <a:pt x="4198776" y="4114800"/>
                </a:lnTo>
                <a:lnTo>
                  <a:pt x="0" y="4114800"/>
                </a:lnTo>
                <a:lnTo>
                  <a:pt x="0" y="0"/>
                </a:lnTo>
                <a:close/>
              </a:path>
            </a:pathLst>
          </a:custGeom>
          <a:blipFill rotWithShape="1">
            <a:blip r:embed="rId7">
              <a:alphaModFix/>
            </a:blip>
            <a:stretch>
              <a:fillRect b="0" l="0" r="0" t="0"/>
            </a:stretch>
          </a:blipFill>
          <a:ln>
            <a:noFill/>
          </a:ln>
        </p:spPr>
      </p:sp>
      <p:sp>
        <p:nvSpPr>
          <p:cNvPr id="183" name="Google Shape;183;p18"/>
          <p:cNvSpPr txBox="1"/>
          <p:nvPr/>
        </p:nvSpPr>
        <p:spPr>
          <a:xfrm>
            <a:off x="7679728" y="3362548"/>
            <a:ext cx="8491800" cy="35829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11999">
                <a:latin typeface="Concert One"/>
                <a:ea typeface="Concert One"/>
                <a:cs typeface="Concert One"/>
                <a:sym typeface="Concert One"/>
              </a:rPr>
              <a:t>DISTRICT VIDEO</a:t>
            </a:r>
            <a:endParaRPr sz="3400">
              <a:latin typeface="Concert One"/>
              <a:ea typeface="Concert One"/>
              <a:cs typeface="Concert One"/>
              <a:sym typeface="Concert One"/>
            </a:endParaRPr>
          </a:p>
        </p:txBody>
      </p:sp>
      <p:sp>
        <p:nvSpPr>
          <p:cNvPr id="184" name="Google Shape;184;p18"/>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8">
              <a:alphaModFix amt="48000"/>
            </a:blip>
            <a:stretch>
              <a:fillRect b="-10259" l="-76895" r="-63998" t="0"/>
            </a:stretch>
          </a:blipFill>
          <a:ln>
            <a:noFill/>
          </a:ln>
        </p:spPr>
      </p:sp>
      <p:sp>
        <p:nvSpPr>
          <p:cNvPr id="185" name="Google Shape;185;p18"/>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191" name="Google Shape;191;p19"/>
          <p:cNvSpPr/>
          <p:nvPr/>
        </p:nvSpPr>
        <p:spPr>
          <a:xfrm>
            <a:off x="14848477" y="6476999"/>
            <a:ext cx="3784334" cy="3879140"/>
          </a:xfrm>
          <a:custGeom>
            <a:rect b="b" l="l" r="r" t="t"/>
            <a:pathLst>
              <a:path extrusionOk="0" h="4864126" w="4545747">
                <a:moveTo>
                  <a:pt x="0" y="0"/>
                </a:moveTo>
                <a:lnTo>
                  <a:pt x="4545747" y="0"/>
                </a:lnTo>
                <a:lnTo>
                  <a:pt x="4545747" y="4864126"/>
                </a:lnTo>
                <a:lnTo>
                  <a:pt x="0" y="4864126"/>
                </a:lnTo>
                <a:lnTo>
                  <a:pt x="0" y="0"/>
                </a:lnTo>
                <a:close/>
              </a:path>
            </a:pathLst>
          </a:custGeom>
          <a:blipFill rotWithShape="1">
            <a:blip r:embed="rId4">
              <a:alphaModFix/>
            </a:blip>
            <a:stretch>
              <a:fillRect b="0" l="0" r="0" t="0"/>
            </a:stretch>
          </a:blipFill>
          <a:ln>
            <a:noFill/>
          </a:ln>
        </p:spPr>
      </p:sp>
      <p:sp>
        <p:nvSpPr>
          <p:cNvPr id="192" name="Google Shape;192;p19"/>
          <p:cNvSpPr/>
          <p:nvPr/>
        </p:nvSpPr>
        <p:spPr>
          <a:xfrm rot="863152">
            <a:off x="-916661" y="-120930"/>
            <a:ext cx="3162651" cy="3759833"/>
          </a:xfrm>
          <a:custGeom>
            <a:rect b="b" l="l" r="r" t="t"/>
            <a:pathLst>
              <a:path extrusionOk="0" h="4438545" w="3978551">
                <a:moveTo>
                  <a:pt x="0" y="0"/>
                </a:moveTo>
                <a:lnTo>
                  <a:pt x="3978551" y="0"/>
                </a:lnTo>
                <a:lnTo>
                  <a:pt x="3978551" y="4438546"/>
                </a:lnTo>
                <a:lnTo>
                  <a:pt x="0" y="4438546"/>
                </a:lnTo>
                <a:lnTo>
                  <a:pt x="0" y="0"/>
                </a:lnTo>
                <a:close/>
              </a:path>
            </a:pathLst>
          </a:custGeom>
          <a:blipFill rotWithShape="1">
            <a:blip r:embed="rId5">
              <a:alphaModFix/>
            </a:blip>
            <a:stretch>
              <a:fillRect b="0" l="0" r="0" t="0"/>
            </a:stretch>
          </a:blipFill>
          <a:ln>
            <a:noFill/>
          </a:ln>
        </p:spPr>
      </p:sp>
      <p:sp>
        <p:nvSpPr>
          <p:cNvPr id="193" name="Google Shape;193;p19"/>
          <p:cNvSpPr/>
          <p:nvPr/>
        </p:nvSpPr>
        <p:spPr>
          <a:xfrm>
            <a:off x="16032952" y="2"/>
            <a:ext cx="2883758" cy="2877499"/>
          </a:xfrm>
          <a:custGeom>
            <a:rect b="b" l="l" r="r" t="t"/>
            <a:pathLst>
              <a:path extrusionOk="0" h="4444014" w="5081512">
                <a:moveTo>
                  <a:pt x="0" y="0"/>
                </a:moveTo>
                <a:lnTo>
                  <a:pt x="5081512" y="0"/>
                </a:lnTo>
                <a:lnTo>
                  <a:pt x="5081512" y="4444014"/>
                </a:lnTo>
                <a:lnTo>
                  <a:pt x="0" y="4444014"/>
                </a:lnTo>
                <a:lnTo>
                  <a:pt x="0" y="0"/>
                </a:lnTo>
                <a:close/>
              </a:path>
            </a:pathLst>
          </a:custGeom>
          <a:blipFill rotWithShape="1">
            <a:blip r:embed="rId6">
              <a:alphaModFix/>
            </a:blip>
            <a:stretch>
              <a:fillRect b="0" l="0" r="0" t="0"/>
            </a:stretch>
          </a:blipFill>
          <a:ln>
            <a:noFill/>
          </a:ln>
        </p:spPr>
      </p:sp>
      <p:sp>
        <p:nvSpPr>
          <p:cNvPr id="194" name="Google Shape;194;p19"/>
          <p:cNvSpPr txBox="1"/>
          <p:nvPr/>
        </p:nvSpPr>
        <p:spPr>
          <a:xfrm>
            <a:off x="4057338" y="463596"/>
            <a:ext cx="10173300" cy="1179600"/>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lang="en-US" sz="7900">
                <a:solidFill>
                  <a:srgbClr val="FFFFFF"/>
                </a:solidFill>
                <a:latin typeface="Impact"/>
                <a:ea typeface="Impact"/>
                <a:cs typeface="Impact"/>
                <a:sym typeface="Impact"/>
              </a:rPr>
              <a:t>VIDEO REFLECTION</a:t>
            </a:r>
            <a:endParaRPr sz="5800">
              <a:latin typeface="Impact"/>
              <a:ea typeface="Impact"/>
              <a:cs typeface="Impact"/>
              <a:sym typeface="Impact"/>
            </a:endParaRPr>
          </a:p>
        </p:txBody>
      </p:sp>
      <p:sp>
        <p:nvSpPr>
          <p:cNvPr id="195" name="Google Shape;195;p19"/>
          <p:cNvSpPr/>
          <p:nvPr/>
        </p:nvSpPr>
        <p:spPr>
          <a:xfrm>
            <a:off x="1893236" y="1929719"/>
            <a:ext cx="6909487" cy="3366805"/>
          </a:xfrm>
          <a:custGeom>
            <a:rect b="b" l="l" r="r" t="t"/>
            <a:pathLst>
              <a:path extrusionOk="0" h="3366805" w="6909487">
                <a:moveTo>
                  <a:pt x="0" y="0"/>
                </a:moveTo>
                <a:lnTo>
                  <a:pt x="6909487" y="0"/>
                </a:lnTo>
                <a:lnTo>
                  <a:pt x="6909487" y="3366804"/>
                </a:lnTo>
                <a:lnTo>
                  <a:pt x="0" y="3366804"/>
                </a:lnTo>
                <a:lnTo>
                  <a:pt x="0" y="0"/>
                </a:lnTo>
                <a:close/>
              </a:path>
            </a:pathLst>
          </a:custGeom>
          <a:blipFill rotWithShape="1">
            <a:blip r:embed="rId7">
              <a:alphaModFix/>
            </a:blip>
            <a:stretch>
              <a:fillRect b="0" l="0" r="0" t="0"/>
            </a:stretch>
          </a:blipFill>
          <a:ln>
            <a:noFill/>
          </a:ln>
        </p:spPr>
      </p:sp>
      <p:sp>
        <p:nvSpPr>
          <p:cNvPr id="196" name="Google Shape;196;p19"/>
          <p:cNvSpPr/>
          <p:nvPr/>
        </p:nvSpPr>
        <p:spPr>
          <a:xfrm>
            <a:off x="9485277" y="1929719"/>
            <a:ext cx="6909487" cy="3366805"/>
          </a:xfrm>
          <a:custGeom>
            <a:rect b="b" l="l" r="r" t="t"/>
            <a:pathLst>
              <a:path extrusionOk="0" h="3366805" w="6909487">
                <a:moveTo>
                  <a:pt x="0" y="0"/>
                </a:moveTo>
                <a:lnTo>
                  <a:pt x="6909487" y="0"/>
                </a:lnTo>
                <a:lnTo>
                  <a:pt x="6909487" y="3366804"/>
                </a:lnTo>
                <a:lnTo>
                  <a:pt x="0" y="3366804"/>
                </a:lnTo>
                <a:lnTo>
                  <a:pt x="0" y="0"/>
                </a:lnTo>
                <a:close/>
              </a:path>
            </a:pathLst>
          </a:custGeom>
          <a:blipFill rotWithShape="1">
            <a:blip r:embed="rId7">
              <a:alphaModFix/>
            </a:blip>
            <a:stretch>
              <a:fillRect b="0" l="0" r="0" t="0"/>
            </a:stretch>
          </a:blipFill>
          <a:ln>
            <a:noFill/>
          </a:ln>
        </p:spPr>
      </p:sp>
      <p:sp>
        <p:nvSpPr>
          <p:cNvPr id="197" name="Google Shape;197;p19"/>
          <p:cNvSpPr txBox="1"/>
          <p:nvPr/>
        </p:nvSpPr>
        <p:spPr>
          <a:xfrm>
            <a:off x="2905969" y="3729352"/>
            <a:ext cx="4884000" cy="209100"/>
          </a:xfrm>
          <a:prstGeom prst="rect">
            <a:avLst/>
          </a:prstGeom>
          <a:noFill/>
          <a:ln>
            <a:noFill/>
          </a:ln>
        </p:spPr>
        <p:txBody>
          <a:bodyPr anchorCtr="0" anchor="t" bIns="0" lIns="0" spcFirstLastPara="1" rIns="0" wrap="square" tIns="0">
            <a:spAutoFit/>
          </a:bodyPr>
          <a:lstStyle/>
          <a:p>
            <a:pPr indent="0" lvl="0" marL="0" marR="0" rtl="0" algn="ctr">
              <a:lnSpc>
                <a:spcPct val="97004"/>
              </a:lnSpc>
              <a:spcBef>
                <a:spcPts val="0"/>
              </a:spcBef>
              <a:spcAft>
                <a:spcPts val="0"/>
              </a:spcAft>
              <a:buNone/>
            </a:pPr>
            <a:r>
              <a:t/>
            </a:r>
            <a:endParaRPr/>
          </a:p>
        </p:txBody>
      </p:sp>
      <p:sp>
        <p:nvSpPr>
          <p:cNvPr id="198" name="Google Shape;198;p19"/>
          <p:cNvSpPr/>
          <p:nvPr/>
        </p:nvSpPr>
        <p:spPr>
          <a:xfrm>
            <a:off x="5347980" y="5504630"/>
            <a:ext cx="6909487" cy="3366805"/>
          </a:xfrm>
          <a:custGeom>
            <a:rect b="b" l="l" r="r" t="t"/>
            <a:pathLst>
              <a:path extrusionOk="0" h="3366805" w="6909487">
                <a:moveTo>
                  <a:pt x="0" y="0"/>
                </a:moveTo>
                <a:lnTo>
                  <a:pt x="6909487" y="0"/>
                </a:lnTo>
                <a:lnTo>
                  <a:pt x="6909487" y="3366805"/>
                </a:lnTo>
                <a:lnTo>
                  <a:pt x="0" y="3366805"/>
                </a:lnTo>
                <a:lnTo>
                  <a:pt x="0" y="0"/>
                </a:lnTo>
                <a:close/>
              </a:path>
            </a:pathLst>
          </a:custGeom>
          <a:blipFill rotWithShape="1">
            <a:blip r:embed="rId7">
              <a:alphaModFix/>
            </a:blip>
            <a:stretch>
              <a:fillRect b="0" l="0" r="0" t="0"/>
            </a:stretch>
          </a:blipFill>
          <a:ln>
            <a:noFill/>
          </a:ln>
        </p:spPr>
      </p:sp>
      <p:sp>
        <p:nvSpPr>
          <p:cNvPr id="199" name="Google Shape;199;p19"/>
          <p:cNvSpPr txBox="1"/>
          <p:nvPr/>
        </p:nvSpPr>
        <p:spPr>
          <a:xfrm>
            <a:off x="6360712" y="7304263"/>
            <a:ext cx="4884000" cy="209100"/>
          </a:xfrm>
          <a:prstGeom prst="rect">
            <a:avLst/>
          </a:prstGeom>
          <a:noFill/>
          <a:ln>
            <a:noFill/>
          </a:ln>
        </p:spPr>
        <p:txBody>
          <a:bodyPr anchorCtr="0" anchor="t" bIns="0" lIns="0" spcFirstLastPara="1" rIns="0" wrap="square" tIns="0">
            <a:spAutoFit/>
          </a:bodyPr>
          <a:lstStyle/>
          <a:p>
            <a:pPr indent="0" lvl="0" marL="0" marR="0" rtl="0" algn="l">
              <a:lnSpc>
                <a:spcPct val="97004"/>
              </a:lnSpc>
              <a:spcBef>
                <a:spcPts val="0"/>
              </a:spcBef>
              <a:spcAft>
                <a:spcPts val="0"/>
              </a:spcAft>
              <a:buNone/>
            </a:pPr>
            <a:r>
              <a:t/>
            </a:r>
            <a:endParaRPr/>
          </a:p>
        </p:txBody>
      </p:sp>
      <p:sp>
        <p:nvSpPr>
          <p:cNvPr id="200" name="Google Shape;200;p19"/>
          <p:cNvSpPr txBox="1"/>
          <p:nvPr/>
        </p:nvSpPr>
        <p:spPr>
          <a:xfrm>
            <a:off x="10195525" y="3375265"/>
            <a:ext cx="5489100" cy="209100"/>
          </a:xfrm>
          <a:prstGeom prst="rect">
            <a:avLst/>
          </a:prstGeom>
          <a:noFill/>
          <a:ln>
            <a:noFill/>
          </a:ln>
        </p:spPr>
        <p:txBody>
          <a:bodyPr anchorCtr="0" anchor="t" bIns="0" lIns="0" spcFirstLastPara="1" rIns="0" wrap="square" tIns="0">
            <a:spAutoFit/>
          </a:bodyPr>
          <a:lstStyle/>
          <a:p>
            <a:pPr indent="0" lvl="0" marL="0" marR="0" rtl="0" algn="ctr">
              <a:lnSpc>
                <a:spcPct val="97004"/>
              </a:lnSpc>
              <a:spcBef>
                <a:spcPts val="0"/>
              </a:spcBef>
              <a:spcAft>
                <a:spcPts val="0"/>
              </a:spcAft>
              <a:buNone/>
            </a:pPr>
            <a:r>
              <a:t/>
            </a:r>
            <a:endParaRPr/>
          </a:p>
        </p:txBody>
      </p:sp>
      <p:sp>
        <p:nvSpPr>
          <p:cNvPr id="201" name="Google Shape;201;p19"/>
          <p:cNvSpPr/>
          <p:nvPr/>
        </p:nvSpPr>
        <p:spPr>
          <a:xfrm>
            <a:off x="12049" y="4682511"/>
            <a:ext cx="3961654" cy="4091381"/>
          </a:xfrm>
          <a:custGeom>
            <a:rect b="b" l="l" r="r" t="t"/>
            <a:pathLst>
              <a:path extrusionOk="0" h="4989489" w="4952068">
                <a:moveTo>
                  <a:pt x="0" y="0"/>
                </a:moveTo>
                <a:lnTo>
                  <a:pt x="4952068" y="0"/>
                </a:lnTo>
                <a:lnTo>
                  <a:pt x="4952068" y="4989489"/>
                </a:lnTo>
                <a:lnTo>
                  <a:pt x="0" y="4989489"/>
                </a:lnTo>
                <a:lnTo>
                  <a:pt x="0" y="0"/>
                </a:lnTo>
                <a:close/>
              </a:path>
            </a:pathLst>
          </a:custGeom>
          <a:blipFill rotWithShape="1">
            <a:blip r:embed="rId8">
              <a:alphaModFix/>
            </a:blip>
            <a:stretch>
              <a:fillRect b="0" l="0" r="0" t="0"/>
            </a:stretch>
          </a:blipFill>
          <a:ln>
            <a:noFill/>
          </a:ln>
        </p:spPr>
      </p:sp>
      <p:sp>
        <p:nvSpPr>
          <p:cNvPr id="202" name="Google Shape;202;p19"/>
          <p:cNvSpPr/>
          <p:nvPr/>
        </p:nvSpPr>
        <p:spPr>
          <a:xfrm>
            <a:off x="7384839" y="1504037"/>
            <a:ext cx="810304" cy="1314652"/>
          </a:xfrm>
          <a:custGeom>
            <a:rect b="b" l="l" r="r" t="t"/>
            <a:pathLst>
              <a:path extrusionOk="0" h="1314652" w="810304">
                <a:moveTo>
                  <a:pt x="0" y="0"/>
                </a:moveTo>
                <a:lnTo>
                  <a:pt x="810304" y="0"/>
                </a:lnTo>
                <a:lnTo>
                  <a:pt x="810304" y="1314652"/>
                </a:lnTo>
                <a:lnTo>
                  <a:pt x="0" y="1314652"/>
                </a:lnTo>
                <a:lnTo>
                  <a:pt x="0" y="0"/>
                </a:lnTo>
                <a:close/>
              </a:path>
            </a:pathLst>
          </a:custGeom>
          <a:blipFill rotWithShape="1">
            <a:blip r:embed="rId9">
              <a:alphaModFix/>
            </a:blip>
            <a:stretch>
              <a:fillRect b="0" l="0" r="0" t="0"/>
            </a:stretch>
          </a:blipFill>
          <a:ln>
            <a:noFill/>
          </a:ln>
        </p:spPr>
      </p:sp>
      <p:sp>
        <p:nvSpPr>
          <p:cNvPr id="203" name="Google Shape;203;p19"/>
          <p:cNvSpPr/>
          <p:nvPr/>
        </p:nvSpPr>
        <p:spPr>
          <a:xfrm>
            <a:off x="15085280" y="1504037"/>
            <a:ext cx="810304" cy="1314652"/>
          </a:xfrm>
          <a:custGeom>
            <a:rect b="b" l="l" r="r" t="t"/>
            <a:pathLst>
              <a:path extrusionOk="0" h="1314652" w="810304">
                <a:moveTo>
                  <a:pt x="0" y="0"/>
                </a:moveTo>
                <a:lnTo>
                  <a:pt x="810304" y="0"/>
                </a:lnTo>
                <a:lnTo>
                  <a:pt x="810304" y="1314652"/>
                </a:lnTo>
                <a:lnTo>
                  <a:pt x="0" y="1314652"/>
                </a:lnTo>
                <a:lnTo>
                  <a:pt x="0" y="0"/>
                </a:lnTo>
                <a:close/>
              </a:path>
            </a:pathLst>
          </a:custGeom>
          <a:blipFill rotWithShape="1">
            <a:blip r:embed="rId9">
              <a:alphaModFix/>
            </a:blip>
            <a:stretch>
              <a:fillRect b="0" l="0" r="0" t="0"/>
            </a:stretch>
          </a:blipFill>
          <a:ln>
            <a:noFill/>
          </a:ln>
        </p:spPr>
      </p:sp>
      <p:sp>
        <p:nvSpPr>
          <p:cNvPr id="204" name="Google Shape;204;p19"/>
          <p:cNvSpPr/>
          <p:nvPr/>
        </p:nvSpPr>
        <p:spPr>
          <a:xfrm>
            <a:off x="11044866" y="5174321"/>
            <a:ext cx="810304" cy="1314652"/>
          </a:xfrm>
          <a:custGeom>
            <a:rect b="b" l="l" r="r" t="t"/>
            <a:pathLst>
              <a:path extrusionOk="0" h="1314652" w="810304">
                <a:moveTo>
                  <a:pt x="0" y="0"/>
                </a:moveTo>
                <a:lnTo>
                  <a:pt x="810304" y="0"/>
                </a:lnTo>
                <a:lnTo>
                  <a:pt x="810304" y="1314653"/>
                </a:lnTo>
                <a:lnTo>
                  <a:pt x="0" y="1314653"/>
                </a:lnTo>
                <a:lnTo>
                  <a:pt x="0" y="0"/>
                </a:lnTo>
                <a:close/>
              </a:path>
            </a:pathLst>
          </a:custGeom>
          <a:blipFill rotWithShape="1">
            <a:blip r:embed="rId9">
              <a:alphaModFix/>
            </a:blip>
            <a:stretch>
              <a:fillRect b="0" l="0" r="0" t="0"/>
            </a:stretch>
          </a:blipFill>
          <a:ln>
            <a:noFill/>
          </a:ln>
        </p:spPr>
      </p:sp>
      <p:sp>
        <p:nvSpPr>
          <p:cNvPr id="205" name="Google Shape;205;p19"/>
          <p:cNvSpPr txBox="1"/>
          <p:nvPr/>
        </p:nvSpPr>
        <p:spPr>
          <a:xfrm>
            <a:off x="2668000" y="2664761"/>
            <a:ext cx="5081400" cy="179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chemeClr val="dk1"/>
                </a:solidFill>
                <a:latin typeface="Concert One"/>
                <a:ea typeface="Concert One"/>
                <a:cs typeface="Concert One"/>
                <a:sym typeface="Concert One"/>
              </a:rPr>
              <a:t>WHAT ARE YOUR THOUGHTS ABOUT HAVING </a:t>
            </a:r>
            <a:r>
              <a:rPr b="1" lang="en-US" sz="3400">
                <a:solidFill>
                  <a:srgbClr val="38761D"/>
                </a:solidFill>
                <a:latin typeface="Concert One"/>
                <a:ea typeface="Concert One"/>
                <a:cs typeface="Concert One"/>
                <a:sym typeface="Concert One"/>
              </a:rPr>
              <a:t>RESPECT</a:t>
            </a:r>
            <a:r>
              <a:rPr b="1" lang="en-US" sz="3400">
                <a:solidFill>
                  <a:srgbClr val="00FF00"/>
                </a:solidFill>
                <a:latin typeface="Concert One"/>
                <a:ea typeface="Concert One"/>
                <a:cs typeface="Concert One"/>
                <a:sym typeface="Concert One"/>
              </a:rPr>
              <a:t> </a:t>
            </a:r>
            <a:r>
              <a:rPr lang="en-US" sz="3400">
                <a:solidFill>
                  <a:schemeClr val="dk1"/>
                </a:solidFill>
                <a:latin typeface="Concert One"/>
                <a:ea typeface="Concert One"/>
                <a:cs typeface="Concert One"/>
                <a:sym typeface="Concert One"/>
              </a:rPr>
              <a:t>FOR AUTHORITY?</a:t>
            </a:r>
            <a:r>
              <a:rPr lang="en-US" sz="3400">
                <a:solidFill>
                  <a:schemeClr val="dk1"/>
                </a:solidFill>
                <a:latin typeface="Calibri"/>
                <a:ea typeface="Calibri"/>
                <a:cs typeface="Calibri"/>
                <a:sym typeface="Calibri"/>
              </a:rPr>
              <a:t> </a:t>
            </a:r>
            <a:endParaRPr sz="3400">
              <a:solidFill>
                <a:schemeClr val="dk1"/>
              </a:solidFill>
              <a:latin typeface="Calibri"/>
              <a:ea typeface="Calibri"/>
              <a:cs typeface="Calibri"/>
              <a:sym typeface="Calibri"/>
            </a:endParaRPr>
          </a:p>
        </p:txBody>
      </p:sp>
      <p:sp>
        <p:nvSpPr>
          <p:cNvPr id="206" name="Google Shape;206;p19"/>
          <p:cNvSpPr txBox="1"/>
          <p:nvPr/>
        </p:nvSpPr>
        <p:spPr>
          <a:xfrm>
            <a:off x="10054225" y="2530461"/>
            <a:ext cx="5630400" cy="193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000">
                <a:solidFill>
                  <a:schemeClr val="dk1"/>
                </a:solidFill>
                <a:latin typeface="Concert One"/>
                <a:ea typeface="Concert One"/>
                <a:cs typeface="Concert One"/>
                <a:sym typeface="Concert One"/>
              </a:rPr>
              <a:t>WHAT ARE EXAMPLES OF SHOWING </a:t>
            </a:r>
            <a:r>
              <a:rPr b="1" lang="en-US" sz="4000">
                <a:solidFill>
                  <a:srgbClr val="38761D"/>
                </a:solidFill>
                <a:latin typeface="Concert One"/>
                <a:ea typeface="Concert One"/>
                <a:cs typeface="Concert One"/>
                <a:sym typeface="Concert One"/>
              </a:rPr>
              <a:t>RESPECT</a:t>
            </a:r>
            <a:r>
              <a:rPr lang="en-US" sz="4000">
                <a:solidFill>
                  <a:schemeClr val="dk1"/>
                </a:solidFill>
                <a:latin typeface="Concert One"/>
                <a:ea typeface="Concert One"/>
                <a:cs typeface="Concert One"/>
                <a:sym typeface="Concert One"/>
              </a:rPr>
              <a:t> FOR AUTHORITY?</a:t>
            </a:r>
            <a:endParaRPr sz="4000">
              <a:solidFill>
                <a:schemeClr val="dk1"/>
              </a:solidFill>
              <a:latin typeface="Concert One"/>
              <a:ea typeface="Concert One"/>
              <a:cs typeface="Concert One"/>
              <a:sym typeface="Concert One"/>
            </a:endParaRPr>
          </a:p>
        </p:txBody>
      </p:sp>
      <p:sp>
        <p:nvSpPr>
          <p:cNvPr id="207" name="Google Shape;207;p19"/>
          <p:cNvSpPr txBox="1"/>
          <p:nvPr/>
        </p:nvSpPr>
        <p:spPr>
          <a:xfrm>
            <a:off x="6105950" y="6920675"/>
            <a:ext cx="5081400" cy="193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208" name="Google Shape;208;p19"/>
          <p:cNvSpPr txBox="1"/>
          <p:nvPr/>
        </p:nvSpPr>
        <p:spPr>
          <a:xfrm>
            <a:off x="6052225" y="6290736"/>
            <a:ext cx="5081400" cy="179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700">
                <a:solidFill>
                  <a:schemeClr val="dk1"/>
                </a:solidFill>
                <a:latin typeface="Concert One"/>
                <a:ea typeface="Concert One"/>
                <a:cs typeface="Concert One"/>
                <a:sym typeface="Concert One"/>
              </a:rPr>
              <a:t>WHY IS IT IMPORTANT TO SHOW </a:t>
            </a:r>
            <a:r>
              <a:rPr b="1" lang="en-US" sz="3700">
                <a:solidFill>
                  <a:srgbClr val="38761D"/>
                </a:solidFill>
                <a:latin typeface="Concert One"/>
                <a:ea typeface="Concert One"/>
                <a:cs typeface="Concert One"/>
                <a:sym typeface="Concert One"/>
              </a:rPr>
              <a:t>RESPECT</a:t>
            </a:r>
            <a:r>
              <a:rPr lang="en-US" sz="3700">
                <a:solidFill>
                  <a:schemeClr val="dk1"/>
                </a:solidFill>
                <a:latin typeface="Concert One"/>
                <a:ea typeface="Concert One"/>
                <a:cs typeface="Concert One"/>
                <a:sym typeface="Concert One"/>
              </a:rPr>
              <a:t> FOR AUTHORITY?</a:t>
            </a:r>
            <a:endParaRPr sz="3700">
              <a:solidFill>
                <a:schemeClr val="dk1"/>
              </a:solidFill>
              <a:latin typeface="Concert One"/>
              <a:ea typeface="Concert One"/>
              <a:cs typeface="Concert One"/>
              <a:sym typeface="Concert One"/>
            </a:endParaRPr>
          </a:p>
        </p:txBody>
      </p:sp>
      <p:sp>
        <p:nvSpPr>
          <p:cNvPr id="209" name="Google Shape;209;p19"/>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10">
              <a:alphaModFix amt="48000"/>
            </a:blip>
            <a:stretch>
              <a:fillRect b="-10259" l="-76895" r="-63998" t="0"/>
            </a:stretch>
          </a:blipFill>
          <a:ln>
            <a:noFill/>
          </a:ln>
        </p:spPr>
      </p:sp>
      <p:sp>
        <p:nvSpPr>
          <p:cNvPr id="210" name="Google Shape;210;p19"/>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216" name="Google Shape;216;p20"/>
          <p:cNvSpPr/>
          <p:nvPr/>
        </p:nvSpPr>
        <p:spPr>
          <a:xfrm rot="-559059">
            <a:off x="14704686" y="-67215"/>
            <a:ext cx="4178322" cy="5381913"/>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217" name="Google Shape;217;p20"/>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grpSp>
        <p:nvGrpSpPr>
          <p:cNvPr id="218" name="Google Shape;218;p20"/>
          <p:cNvGrpSpPr/>
          <p:nvPr/>
        </p:nvGrpSpPr>
        <p:grpSpPr>
          <a:xfrm>
            <a:off x="1642325" y="3951376"/>
            <a:ext cx="6211495" cy="3834600"/>
            <a:chOff x="0" y="-57150"/>
            <a:chExt cx="1846077" cy="1526695"/>
          </a:xfrm>
        </p:grpSpPr>
        <p:sp>
          <p:nvSpPr>
            <p:cNvPr id="219" name="Google Shape;219;p20"/>
            <p:cNvSpPr/>
            <p:nvPr/>
          </p:nvSpPr>
          <p:spPr>
            <a:xfrm>
              <a:off x="0" y="0"/>
              <a:ext cx="1846076" cy="1469545"/>
            </a:xfrm>
            <a:custGeom>
              <a:rect b="b" l="l" r="r" t="t"/>
              <a:pathLst>
                <a:path extrusionOk="0" h="1469545" w="1846076">
                  <a:moveTo>
                    <a:pt x="46390" y="0"/>
                  </a:moveTo>
                  <a:lnTo>
                    <a:pt x="1799687" y="0"/>
                  </a:lnTo>
                  <a:cubicBezTo>
                    <a:pt x="1825307" y="0"/>
                    <a:pt x="1846076" y="20769"/>
                    <a:pt x="1846076" y="46390"/>
                  </a:cubicBezTo>
                  <a:lnTo>
                    <a:pt x="1846076" y="1423155"/>
                  </a:lnTo>
                  <a:cubicBezTo>
                    <a:pt x="1846076" y="1435458"/>
                    <a:pt x="1841189" y="1447258"/>
                    <a:pt x="1832489" y="1455957"/>
                  </a:cubicBezTo>
                  <a:cubicBezTo>
                    <a:pt x="1823789" y="1464657"/>
                    <a:pt x="1811990" y="1469545"/>
                    <a:pt x="1799687" y="1469545"/>
                  </a:cubicBezTo>
                  <a:lnTo>
                    <a:pt x="46390" y="1469545"/>
                  </a:lnTo>
                  <a:cubicBezTo>
                    <a:pt x="34086" y="1469545"/>
                    <a:pt x="22287" y="1464657"/>
                    <a:pt x="13587" y="1455957"/>
                  </a:cubicBezTo>
                  <a:cubicBezTo>
                    <a:pt x="4887" y="1447258"/>
                    <a:pt x="0" y="1435458"/>
                    <a:pt x="0" y="1423155"/>
                  </a:cubicBezTo>
                  <a:lnTo>
                    <a:pt x="0" y="46390"/>
                  </a:lnTo>
                  <a:cubicBezTo>
                    <a:pt x="0" y="20769"/>
                    <a:pt x="20769" y="0"/>
                    <a:pt x="46390"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0"/>
            <p:cNvSpPr txBox="1"/>
            <p:nvPr/>
          </p:nvSpPr>
          <p:spPr>
            <a:xfrm>
              <a:off x="0" y="-57150"/>
              <a:ext cx="1846077" cy="1526695"/>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1" name="Google Shape;221;p20"/>
          <p:cNvGrpSpPr/>
          <p:nvPr/>
        </p:nvGrpSpPr>
        <p:grpSpPr>
          <a:xfrm>
            <a:off x="8724462" y="4257587"/>
            <a:ext cx="5880863" cy="4854890"/>
            <a:chOff x="0" y="-57150"/>
            <a:chExt cx="1846077" cy="1526695"/>
          </a:xfrm>
        </p:grpSpPr>
        <p:sp>
          <p:nvSpPr>
            <p:cNvPr id="222" name="Google Shape;222;p20"/>
            <p:cNvSpPr/>
            <p:nvPr/>
          </p:nvSpPr>
          <p:spPr>
            <a:xfrm>
              <a:off x="0" y="0"/>
              <a:ext cx="1846076" cy="1469545"/>
            </a:xfrm>
            <a:custGeom>
              <a:rect b="b" l="l" r="r" t="t"/>
              <a:pathLst>
                <a:path extrusionOk="0" h="1469545" w="1846076">
                  <a:moveTo>
                    <a:pt x="46390" y="0"/>
                  </a:moveTo>
                  <a:lnTo>
                    <a:pt x="1799687" y="0"/>
                  </a:lnTo>
                  <a:cubicBezTo>
                    <a:pt x="1825307" y="0"/>
                    <a:pt x="1846076" y="20769"/>
                    <a:pt x="1846076" y="46390"/>
                  </a:cubicBezTo>
                  <a:lnTo>
                    <a:pt x="1846076" y="1423155"/>
                  </a:lnTo>
                  <a:cubicBezTo>
                    <a:pt x="1846076" y="1435458"/>
                    <a:pt x="1841189" y="1447258"/>
                    <a:pt x="1832489" y="1455957"/>
                  </a:cubicBezTo>
                  <a:cubicBezTo>
                    <a:pt x="1823789" y="1464657"/>
                    <a:pt x="1811990" y="1469545"/>
                    <a:pt x="1799687" y="1469545"/>
                  </a:cubicBezTo>
                  <a:lnTo>
                    <a:pt x="46390" y="1469545"/>
                  </a:lnTo>
                  <a:cubicBezTo>
                    <a:pt x="34086" y="1469545"/>
                    <a:pt x="22287" y="1464657"/>
                    <a:pt x="13587" y="1455957"/>
                  </a:cubicBezTo>
                  <a:cubicBezTo>
                    <a:pt x="4887" y="1447258"/>
                    <a:pt x="0" y="1435458"/>
                    <a:pt x="0" y="1423155"/>
                  </a:cubicBezTo>
                  <a:lnTo>
                    <a:pt x="0" y="46390"/>
                  </a:lnTo>
                  <a:cubicBezTo>
                    <a:pt x="0" y="20769"/>
                    <a:pt x="20769" y="0"/>
                    <a:pt x="46390"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0"/>
            <p:cNvSpPr txBox="1"/>
            <p:nvPr/>
          </p:nvSpPr>
          <p:spPr>
            <a:xfrm>
              <a:off x="0" y="-57150"/>
              <a:ext cx="1846077" cy="1526695"/>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4" name="Google Shape;224;p20"/>
          <p:cNvSpPr/>
          <p:nvPr/>
        </p:nvSpPr>
        <p:spPr>
          <a:xfrm flipH="1">
            <a:off x="10722983" y="-369962"/>
            <a:ext cx="4037087" cy="3222330"/>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225" name="Google Shape;225;p20"/>
          <p:cNvSpPr txBox="1"/>
          <p:nvPr/>
        </p:nvSpPr>
        <p:spPr>
          <a:xfrm>
            <a:off x="1897026" y="1943100"/>
            <a:ext cx="14018700" cy="1492800"/>
          </a:xfrm>
          <a:prstGeom prst="rect">
            <a:avLst/>
          </a:prstGeom>
          <a:noFill/>
          <a:ln>
            <a:noFill/>
          </a:ln>
        </p:spPr>
        <p:txBody>
          <a:bodyPr anchorCtr="0" anchor="t" bIns="0" lIns="0" spcFirstLastPara="1" rIns="0" wrap="square" tIns="0">
            <a:spAutoFit/>
          </a:bodyPr>
          <a:lstStyle/>
          <a:p>
            <a:pPr indent="0" lvl="0" marL="0" marR="0" rtl="0" algn="l">
              <a:lnSpc>
                <a:spcPct val="96999"/>
              </a:lnSpc>
              <a:spcBef>
                <a:spcPts val="0"/>
              </a:spcBef>
              <a:spcAft>
                <a:spcPts val="0"/>
              </a:spcAft>
              <a:buNone/>
            </a:pPr>
            <a:r>
              <a:rPr lang="en-US" sz="9999">
                <a:solidFill>
                  <a:srgbClr val="FFFFFF"/>
                </a:solidFill>
                <a:latin typeface="Concert One"/>
                <a:ea typeface="Concert One"/>
                <a:cs typeface="Concert One"/>
                <a:sym typeface="Concert One"/>
              </a:rPr>
              <a:t>Who is the Authority? </a:t>
            </a:r>
            <a:endParaRPr>
              <a:latin typeface="Concert One"/>
              <a:ea typeface="Concert One"/>
              <a:cs typeface="Concert One"/>
              <a:sym typeface="Concert One"/>
            </a:endParaRPr>
          </a:p>
        </p:txBody>
      </p:sp>
      <p:sp>
        <p:nvSpPr>
          <p:cNvPr id="226" name="Google Shape;226;p20"/>
          <p:cNvSpPr txBox="1"/>
          <p:nvPr/>
        </p:nvSpPr>
        <p:spPr>
          <a:xfrm>
            <a:off x="2836052" y="4681800"/>
            <a:ext cx="3471900" cy="2309100"/>
          </a:xfrm>
          <a:prstGeom prst="rect">
            <a:avLst/>
          </a:prstGeom>
          <a:noFill/>
          <a:ln>
            <a:noFill/>
          </a:ln>
        </p:spPr>
        <p:txBody>
          <a:bodyPr anchorCtr="0" anchor="t" bIns="0" lIns="0" spcFirstLastPara="1" rIns="0" wrap="square" tIns="0">
            <a:spAutoFit/>
          </a:bodyPr>
          <a:lstStyle/>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At </a:t>
            </a:r>
            <a:endParaRPr sz="6000">
              <a:latin typeface="Concert One"/>
              <a:ea typeface="Concert One"/>
              <a:cs typeface="Concert One"/>
              <a:sym typeface="Concert One"/>
            </a:endParaRPr>
          </a:p>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School </a:t>
            </a:r>
            <a:endParaRPr sz="6000">
              <a:latin typeface="Concert One"/>
              <a:ea typeface="Concert One"/>
              <a:cs typeface="Concert One"/>
              <a:sym typeface="Concert One"/>
            </a:endParaRPr>
          </a:p>
        </p:txBody>
      </p:sp>
      <p:sp>
        <p:nvSpPr>
          <p:cNvPr id="227" name="Google Shape;227;p20"/>
          <p:cNvSpPr txBox="1"/>
          <p:nvPr/>
        </p:nvSpPr>
        <p:spPr>
          <a:xfrm>
            <a:off x="8595411" y="4906936"/>
            <a:ext cx="6009900" cy="3694500"/>
          </a:xfrm>
          <a:prstGeom prst="rect">
            <a:avLst/>
          </a:prstGeom>
          <a:noFill/>
          <a:ln>
            <a:noFill/>
          </a:ln>
        </p:spPr>
        <p:txBody>
          <a:bodyPr anchorCtr="0" anchor="t" bIns="0" lIns="0" spcFirstLastPara="1" rIns="0" wrap="square" tIns="0">
            <a:spAutoFit/>
          </a:bodyPr>
          <a:lstStyle/>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Outside </a:t>
            </a:r>
            <a:endParaRPr sz="6000">
              <a:latin typeface="Concert One"/>
              <a:ea typeface="Concert One"/>
              <a:cs typeface="Concert One"/>
              <a:sym typeface="Concert One"/>
            </a:endParaRPr>
          </a:p>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of </a:t>
            </a:r>
            <a:endParaRPr sz="6000">
              <a:latin typeface="Concert One"/>
              <a:ea typeface="Concert One"/>
              <a:cs typeface="Concert One"/>
              <a:sym typeface="Concert One"/>
            </a:endParaRPr>
          </a:p>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School </a:t>
            </a:r>
            <a:endParaRPr sz="6000">
              <a:latin typeface="Concert One"/>
              <a:ea typeface="Concert One"/>
              <a:cs typeface="Concert One"/>
              <a:sym typeface="Concert One"/>
            </a:endParaRPr>
          </a:p>
        </p:txBody>
      </p:sp>
      <p:sp>
        <p:nvSpPr>
          <p:cNvPr id="228" name="Google Shape;228;p20"/>
          <p:cNvSpPr/>
          <p:nvPr/>
        </p:nvSpPr>
        <p:spPr>
          <a:xfrm>
            <a:off x="-707232" y="4681804"/>
            <a:ext cx="3471862" cy="4114800"/>
          </a:xfrm>
          <a:custGeom>
            <a:rect b="b" l="l" r="r" t="t"/>
            <a:pathLst>
              <a:path extrusionOk="0" h="4114800" w="3471862">
                <a:moveTo>
                  <a:pt x="0" y="0"/>
                </a:moveTo>
                <a:lnTo>
                  <a:pt x="3471862" y="0"/>
                </a:lnTo>
                <a:lnTo>
                  <a:pt x="3471862" y="4114800"/>
                </a:lnTo>
                <a:lnTo>
                  <a:pt x="0" y="4114800"/>
                </a:lnTo>
                <a:lnTo>
                  <a:pt x="0" y="0"/>
                </a:lnTo>
                <a:close/>
              </a:path>
            </a:pathLst>
          </a:custGeom>
          <a:blipFill rotWithShape="1">
            <a:blip r:embed="rId7">
              <a:alphaModFix/>
            </a:blip>
            <a:stretch>
              <a:fillRect b="0" l="0" r="0" t="0"/>
            </a:stretch>
          </a:blipFill>
          <a:ln>
            <a:noFill/>
          </a:ln>
        </p:spPr>
      </p:sp>
      <p:sp>
        <p:nvSpPr>
          <p:cNvPr id="229" name="Google Shape;229;p20"/>
          <p:cNvSpPr/>
          <p:nvPr/>
        </p:nvSpPr>
        <p:spPr>
          <a:xfrm flipH="1">
            <a:off x="13431589" y="6385036"/>
            <a:ext cx="3991436" cy="3407689"/>
          </a:xfrm>
          <a:custGeom>
            <a:rect b="b" l="l" r="r" t="t"/>
            <a:pathLst>
              <a:path extrusionOk="0" h="3407689" w="3991436">
                <a:moveTo>
                  <a:pt x="3991436" y="0"/>
                </a:moveTo>
                <a:lnTo>
                  <a:pt x="0" y="0"/>
                </a:lnTo>
                <a:lnTo>
                  <a:pt x="0" y="3407689"/>
                </a:lnTo>
                <a:lnTo>
                  <a:pt x="3991436" y="3407689"/>
                </a:lnTo>
                <a:lnTo>
                  <a:pt x="3991436" y="0"/>
                </a:lnTo>
                <a:close/>
              </a:path>
            </a:pathLst>
          </a:custGeom>
          <a:blipFill rotWithShape="1">
            <a:blip r:embed="rId8">
              <a:alphaModFix/>
            </a:blip>
            <a:stretch>
              <a:fillRect b="0" l="0" r="0" t="0"/>
            </a:stretch>
          </a:blipFill>
          <a:ln>
            <a:noFill/>
          </a:ln>
        </p:spPr>
      </p:sp>
      <p:sp>
        <p:nvSpPr>
          <p:cNvPr id="230" name="Google Shape;230;p20"/>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9">
              <a:alphaModFix amt="48000"/>
            </a:blip>
            <a:stretch>
              <a:fillRect b="-10259" l="-76895" r="-63998" t="0"/>
            </a:stretch>
          </a:blipFill>
          <a:ln>
            <a:noFill/>
          </a:ln>
        </p:spPr>
      </p:sp>
      <p:sp>
        <p:nvSpPr>
          <p:cNvPr id="231" name="Google Shape;231;p20"/>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200"/>
                                        <p:tgtEl>
                                          <p:spTgt spid="218"/>
                                        </p:tgtEl>
                                      </p:cBhvr>
                                    </p:animEffect>
                                  </p:childTnLst>
                                </p:cTn>
                              </p:par>
                            </p:childTnLst>
                          </p:cTn>
                        </p:par>
                        <p:par>
                          <p:cTn fill="hold">
                            <p:stCondLst>
                              <p:cond delay="1200"/>
                            </p:stCondLst>
                            <p:childTnLst>
                              <p:par>
                                <p:cTn fill="hold" nodeType="after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1200"/>
                                        <p:tgtEl>
                                          <p:spTgt spid="227"/>
                                        </p:tgtEl>
                                      </p:cBhvr>
                                    </p:animEffect>
                                  </p:childTnLst>
                                </p:cTn>
                              </p:par>
                              <p:par>
                                <p:cTn fill="hold" nodeType="with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1000"/>
                                        <p:tgtEl>
                                          <p:spTgt spid="2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237" name="Google Shape;237;p21"/>
          <p:cNvSpPr/>
          <p:nvPr/>
        </p:nvSpPr>
        <p:spPr>
          <a:xfrm rot="-560680">
            <a:off x="14706098" y="-68686"/>
            <a:ext cx="4181585" cy="5386116"/>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238" name="Google Shape;238;p21"/>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grpSp>
        <p:nvGrpSpPr>
          <p:cNvPr id="239" name="Google Shape;239;p21"/>
          <p:cNvGrpSpPr/>
          <p:nvPr/>
        </p:nvGrpSpPr>
        <p:grpSpPr>
          <a:xfrm>
            <a:off x="1642325" y="3951376"/>
            <a:ext cx="6211909" cy="3834612"/>
            <a:chOff x="0" y="-57150"/>
            <a:chExt cx="1846200" cy="1526700"/>
          </a:xfrm>
        </p:grpSpPr>
        <p:sp>
          <p:nvSpPr>
            <p:cNvPr id="240" name="Google Shape;240;p21"/>
            <p:cNvSpPr/>
            <p:nvPr/>
          </p:nvSpPr>
          <p:spPr>
            <a:xfrm>
              <a:off x="0" y="0"/>
              <a:ext cx="1846076" cy="1469545"/>
            </a:xfrm>
            <a:custGeom>
              <a:rect b="b" l="l" r="r" t="t"/>
              <a:pathLst>
                <a:path extrusionOk="0" h="1469545" w="1846076">
                  <a:moveTo>
                    <a:pt x="46390" y="0"/>
                  </a:moveTo>
                  <a:lnTo>
                    <a:pt x="1799687" y="0"/>
                  </a:lnTo>
                  <a:cubicBezTo>
                    <a:pt x="1825307" y="0"/>
                    <a:pt x="1846076" y="20769"/>
                    <a:pt x="1846076" y="46390"/>
                  </a:cubicBezTo>
                  <a:lnTo>
                    <a:pt x="1846076" y="1423155"/>
                  </a:lnTo>
                  <a:cubicBezTo>
                    <a:pt x="1846076" y="1435458"/>
                    <a:pt x="1841189" y="1447258"/>
                    <a:pt x="1832489" y="1455957"/>
                  </a:cubicBezTo>
                  <a:cubicBezTo>
                    <a:pt x="1823789" y="1464657"/>
                    <a:pt x="1811990" y="1469545"/>
                    <a:pt x="1799687" y="1469545"/>
                  </a:cubicBezTo>
                  <a:lnTo>
                    <a:pt x="46390" y="1469545"/>
                  </a:lnTo>
                  <a:cubicBezTo>
                    <a:pt x="34086" y="1469545"/>
                    <a:pt x="22287" y="1464657"/>
                    <a:pt x="13587" y="1455957"/>
                  </a:cubicBezTo>
                  <a:cubicBezTo>
                    <a:pt x="4887" y="1447258"/>
                    <a:pt x="0" y="1435458"/>
                    <a:pt x="0" y="1423155"/>
                  </a:cubicBezTo>
                  <a:lnTo>
                    <a:pt x="0" y="46390"/>
                  </a:lnTo>
                  <a:cubicBezTo>
                    <a:pt x="0" y="20769"/>
                    <a:pt x="20769" y="0"/>
                    <a:pt x="46390"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1"/>
            <p:cNvSpPr txBox="1"/>
            <p:nvPr/>
          </p:nvSpPr>
          <p:spPr>
            <a:xfrm>
              <a:off x="0" y="-57150"/>
              <a:ext cx="1846200" cy="1526700"/>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42" name="Google Shape;242;p21"/>
          <p:cNvGrpSpPr/>
          <p:nvPr/>
        </p:nvGrpSpPr>
        <p:grpSpPr>
          <a:xfrm>
            <a:off x="8724462" y="4257587"/>
            <a:ext cx="5881255" cy="4854906"/>
            <a:chOff x="0" y="-57150"/>
            <a:chExt cx="1846200" cy="1526700"/>
          </a:xfrm>
        </p:grpSpPr>
        <p:sp>
          <p:nvSpPr>
            <p:cNvPr id="243" name="Google Shape;243;p21"/>
            <p:cNvSpPr/>
            <p:nvPr/>
          </p:nvSpPr>
          <p:spPr>
            <a:xfrm>
              <a:off x="0" y="0"/>
              <a:ext cx="1846076" cy="1469545"/>
            </a:xfrm>
            <a:custGeom>
              <a:rect b="b" l="l" r="r" t="t"/>
              <a:pathLst>
                <a:path extrusionOk="0" h="1469545" w="1846076">
                  <a:moveTo>
                    <a:pt x="46390" y="0"/>
                  </a:moveTo>
                  <a:lnTo>
                    <a:pt x="1799687" y="0"/>
                  </a:lnTo>
                  <a:cubicBezTo>
                    <a:pt x="1825307" y="0"/>
                    <a:pt x="1846076" y="20769"/>
                    <a:pt x="1846076" y="46390"/>
                  </a:cubicBezTo>
                  <a:lnTo>
                    <a:pt x="1846076" y="1423155"/>
                  </a:lnTo>
                  <a:cubicBezTo>
                    <a:pt x="1846076" y="1435458"/>
                    <a:pt x="1841189" y="1447258"/>
                    <a:pt x="1832489" y="1455957"/>
                  </a:cubicBezTo>
                  <a:cubicBezTo>
                    <a:pt x="1823789" y="1464657"/>
                    <a:pt x="1811990" y="1469545"/>
                    <a:pt x="1799687" y="1469545"/>
                  </a:cubicBezTo>
                  <a:lnTo>
                    <a:pt x="46390" y="1469545"/>
                  </a:lnTo>
                  <a:cubicBezTo>
                    <a:pt x="34086" y="1469545"/>
                    <a:pt x="22287" y="1464657"/>
                    <a:pt x="13587" y="1455957"/>
                  </a:cubicBezTo>
                  <a:cubicBezTo>
                    <a:pt x="4887" y="1447258"/>
                    <a:pt x="0" y="1435458"/>
                    <a:pt x="0" y="1423155"/>
                  </a:cubicBezTo>
                  <a:lnTo>
                    <a:pt x="0" y="46390"/>
                  </a:lnTo>
                  <a:cubicBezTo>
                    <a:pt x="0" y="20769"/>
                    <a:pt x="20769" y="0"/>
                    <a:pt x="46390"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1"/>
            <p:cNvSpPr txBox="1"/>
            <p:nvPr/>
          </p:nvSpPr>
          <p:spPr>
            <a:xfrm>
              <a:off x="0" y="-57150"/>
              <a:ext cx="1846200" cy="1526700"/>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45" name="Google Shape;245;p21"/>
          <p:cNvSpPr/>
          <p:nvPr/>
        </p:nvSpPr>
        <p:spPr>
          <a:xfrm flipH="1">
            <a:off x="12026897" y="194123"/>
            <a:ext cx="2735126" cy="2102570"/>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246" name="Google Shape;246;p21"/>
          <p:cNvSpPr txBox="1"/>
          <p:nvPr/>
        </p:nvSpPr>
        <p:spPr>
          <a:xfrm>
            <a:off x="1897026" y="1943100"/>
            <a:ext cx="14018700" cy="1492800"/>
          </a:xfrm>
          <a:prstGeom prst="rect">
            <a:avLst/>
          </a:prstGeom>
          <a:noFill/>
          <a:ln>
            <a:noFill/>
          </a:ln>
        </p:spPr>
        <p:txBody>
          <a:bodyPr anchorCtr="0" anchor="t" bIns="0" lIns="0" spcFirstLastPara="1" rIns="0" wrap="square" tIns="0">
            <a:spAutoFit/>
          </a:bodyPr>
          <a:lstStyle/>
          <a:p>
            <a:pPr indent="0" lvl="0" marL="0" marR="0" rtl="0" algn="l">
              <a:lnSpc>
                <a:spcPct val="96999"/>
              </a:lnSpc>
              <a:spcBef>
                <a:spcPts val="0"/>
              </a:spcBef>
              <a:spcAft>
                <a:spcPts val="0"/>
              </a:spcAft>
              <a:buNone/>
            </a:pPr>
            <a:r>
              <a:rPr lang="en-US" sz="9999">
                <a:solidFill>
                  <a:srgbClr val="FFFFFF"/>
                </a:solidFill>
                <a:latin typeface="Concert One"/>
                <a:ea typeface="Concert One"/>
                <a:cs typeface="Concert One"/>
                <a:sym typeface="Concert One"/>
              </a:rPr>
              <a:t>What are the rules? </a:t>
            </a:r>
            <a:endParaRPr>
              <a:latin typeface="Concert One"/>
              <a:ea typeface="Concert One"/>
              <a:cs typeface="Concert One"/>
              <a:sym typeface="Concert One"/>
            </a:endParaRPr>
          </a:p>
        </p:txBody>
      </p:sp>
      <p:sp>
        <p:nvSpPr>
          <p:cNvPr id="247" name="Google Shape;247;p21"/>
          <p:cNvSpPr txBox="1"/>
          <p:nvPr/>
        </p:nvSpPr>
        <p:spPr>
          <a:xfrm>
            <a:off x="2836052" y="4681800"/>
            <a:ext cx="3471900" cy="2309100"/>
          </a:xfrm>
          <a:prstGeom prst="rect">
            <a:avLst/>
          </a:prstGeom>
          <a:noFill/>
          <a:ln>
            <a:noFill/>
          </a:ln>
        </p:spPr>
        <p:txBody>
          <a:bodyPr anchorCtr="0" anchor="t" bIns="0" lIns="0" spcFirstLastPara="1" rIns="0" wrap="square" tIns="0">
            <a:spAutoFit/>
          </a:bodyPr>
          <a:lstStyle/>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At </a:t>
            </a:r>
            <a:endParaRPr sz="6000">
              <a:latin typeface="Concert One"/>
              <a:ea typeface="Concert One"/>
              <a:cs typeface="Concert One"/>
              <a:sym typeface="Concert One"/>
            </a:endParaRPr>
          </a:p>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School </a:t>
            </a:r>
            <a:endParaRPr sz="6000">
              <a:latin typeface="Concert One"/>
              <a:ea typeface="Concert One"/>
              <a:cs typeface="Concert One"/>
              <a:sym typeface="Concert One"/>
            </a:endParaRPr>
          </a:p>
        </p:txBody>
      </p:sp>
      <p:sp>
        <p:nvSpPr>
          <p:cNvPr id="248" name="Google Shape;248;p21"/>
          <p:cNvSpPr txBox="1"/>
          <p:nvPr/>
        </p:nvSpPr>
        <p:spPr>
          <a:xfrm>
            <a:off x="8595411" y="4906936"/>
            <a:ext cx="6009900" cy="3694500"/>
          </a:xfrm>
          <a:prstGeom prst="rect">
            <a:avLst/>
          </a:prstGeom>
          <a:noFill/>
          <a:ln>
            <a:noFill/>
          </a:ln>
        </p:spPr>
        <p:txBody>
          <a:bodyPr anchorCtr="0" anchor="t" bIns="0" lIns="0" spcFirstLastPara="1" rIns="0" wrap="square" tIns="0">
            <a:spAutoFit/>
          </a:bodyPr>
          <a:lstStyle/>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Outside </a:t>
            </a:r>
            <a:endParaRPr sz="6000">
              <a:latin typeface="Concert One"/>
              <a:ea typeface="Concert One"/>
              <a:cs typeface="Concert One"/>
              <a:sym typeface="Concert One"/>
            </a:endParaRPr>
          </a:p>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of </a:t>
            </a:r>
            <a:endParaRPr sz="6000">
              <a:latin typeface="Concert One"/>
              <a:ea typeface="Concert One"/>
              <a:cs typeface="Concert One"/>
              <a:sym typeface="Concert One"/>
            </a:endParaRPr>
          </a:p>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School </a:t>
            </a:r>
            <a:endParaRPr sz="6000">
              <a:latin typeface="Concert One"/>
              <a:ea typeface="Concert One"/>
              <a:cs typeface="Concert One"/>
              <a:sym typeface="Concert One"/>
            </a:endParaRPr>
          </a:p>
        </p:txBody>
      </p:sp>
      <p:sp>
        <p:nvSpPr>
          <p:cNvPr id="249" name="Google Shape;249;p21"/>
          <p:cNvSpPr/>
          <p:nvPr/>
        </p:nvSpPr>
        <p:spPr>
          <a:xfrm>
            <a:off x="-707232" y="4681804"/>
            <a:ext cx="3471862" cy="4114800"/>
          </a:xfrm>
          <a:custGeom>
            <a:rect b="b" l="l" r="r" t="t"/>
            <a:pathLst>
              <a:path extrusionOk="0" h="4114800" w="3471862">
                <a:moveTo>
                  <a:pt x="0" y="0"/>
                </a:moveTo>
                <a:lnTo>
                  <a:pt x="3471862" y="0"/>
                </a:lnTo>
                <a:lnTo>
                  <a:pt x="3471862" y="4114800"/>
                </a:lnTo>
                <a:lnTo>
                  <a:pt x="0" y="4114800"/>
                </a:lnTo>
                <a:lnTo>
                  <a:pt x="0" y="0"/>
                </a:lnTo>
                <a:close/>
              </a:path>
            </a:pathLst>
          </a:custGeom>
          <a:blipFill rotWithShape="1">
            <a:blip r:embed="rId7">
              <a:alphaModFix/>
            </a:blip>
            <a:stretch>
              <a:fillRect b="0" l="0" r="0" t="0"/>
            </a:stretch>
          </a:blipFill>
          <a:ln>
            <a:noFill/>
          </a:ln>
        </p:spPr>
      </p:sp>
      <p:sp>
        <p:nvSpPr>
          <p:cNvPr id="250" name="Google Shape;250;p21"/>
          <p:cNvSpPr/>
          <p:nvPr/>
        </p:nvSpPr>
        <p:spPr>
          <a:xfrm flipH="1">
            <a:off x="13431589" y="6385036"/>
            <a:ext cx="3991436" cy="3407689"/>
          </a:xfrm>
          <a:custGeom>
            <a:rect b="b" l="l" r="r" t="t"/>
            <a:pathLst>
              <a:path extrusionOk="0" h="3407689" w="3991436">
                <a:moveTo>
                  <a:pt x="3991436" y="0"/>
                </a:moveTo>
                <a:lnTo>
                  <a:pt x="0" y="0"/>
                </a:lnTo>
                <a:lnTo>
                  <a:pt x="0" y="3407689"/>
                </a:lnTo>
                <a:lnTo>
                  <a:pt x="3991436" y="3407689"/>
                </a:lnTo>
                <a:lnTo>
                  <a:pt x="3991436" y="0"/>
                </a:lnTo>
                <a:close/>
              </a:path>
            </a:pathLst>
          </a:custGeom>
          <a:blipFill rotWithShape="1">
            <a:blip r:embed="rId8">
              <a:alphaModFix/>
            </a:blip>
            <a:stretch>
              <a:fillRect b="0" l="0" r="0" t="0"/>
            </a:stretch>
          </a:blipFill>
          <a:ln>
            <a:noFill/>
          </a:ln>
        </p:spPr>
      </p:sp>
      <p:sp>
        <p:nvSpPr>
          <p:cNvPr id="251" name="Google Shape;251;p21"/>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9">
              <a:alphaModFix amt="48000"/>
            </a:blip>
            <a:stretch>
              <a:fillRect b="-10259" l="-76895" r="-63998" t="0"/>
            </a:stretch>
          </a:blipFill>
          <a:ln>
            <a:noFill/>
          </a:ln>
        </p:spPr>
      </p:sp>
      <p:sp>
        <p:nvSpPr>
          <p:cNvPr id="252" name="Google Shape;252;p21"/>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000"/>
                                        <p:tgtEl>
                                          <p:spTgt spid="247"/>
                                        </p:tgtEl>
                                      </p:cBhvr>
                                    </p:animEffect>
                                  </p:childTnLst>
                                </p:cTn>
                              </p:par>
                              <p:par>
                                <p:cTn fill="hold" nodeType="with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1000"/>
                                        <p:tgtEl>
                                          <p:spTgt spid="248"/>
                                        </p:tgtEl>
                                      </p:cBhvr>
                                    </p:animEffect>
                                  </p:childTnLst>
                                </p:cTn>
                              </p:par>
                              <p:par>
                                <p:cTn fill="hold" nodeType="with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258" name="Google Shape;258;p22"/>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4">
              <a:alphaModFix/>
            </a:blip>
            <a:stretch>
              <a:fillRect b="0" l="0" r="0" t="0"/>
            </a:stretch>
          </a:blipFill>
          <a:ln>
            <a:noFill/>
          </a:ln>
        </p:spPr>
      </p:sp>
      <p:sp>
        <p:nvSpPr>
          <p:cNvPr id="259" name="Google Shape;259;p22"/>
          <p:cNvSpPr/>
          <p:nvPr/>
        </p:nvSpPr>
        <p:spPr>
          <a:xfrm flipH="1">
            <a:off x="13724311" y="-119898"/>
            <a:ext cx="2058914" cy="1482272"/>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5">
              <a:alphaModFix/>
            </a:blip>
            <a:stretch>
              <a:fillRect b="0" l="0" r="0" t="0"/>
            </a:stretch>
          </a:blipFill>
          <a:ln>
            <a:noFill/>
          </a:ln>
        </p:spPr>
      </p:sp>
      <p:sp>
        <p:nvSpPr>
          <p:cNvPr id="260" name="Google Shape;260;p22"/>
          <p:cNvSpPr txBox="1"/>
          <p:nvPr/>
        </p:nvSpPr>
        <p:spPr>
          <a:xfrm>
            <a:off x="1642326" y="96733"/>
            <a:ext cx="14018700" cy="28365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8999">
                <a:solidFill>
                  <a:srgbClr val="FFFFFF"/>
                </a:solidFill>
                <a:latin typeface="Concert One"/>
                <a:ea typeface="Concert One"/>
                <a:cs typeface="Concert One"/>
                <a:sym typeface="Concert One"/>
              </a:rPr>
              <a:t>Discuss the </a:t>
            </a:r>
            <a:r>
              <a:rPr lang="en-US" sz="8999">
                <a:solidFill>
                  <a:srgbClr val="FFFFFF"/>
                </a:solidFill>
                <a:latin typeface="Concert One"/>
                <a:ea typeface="Concert One"/>
                <a:cs typeface="Concert One"/>
                <a:sym typeface="Concert One"/>
              </a:rPr>
              <a:t>following</a:t>
            </a:r>
            <a:r>
              <a:rPr lang="en-US" sz="8999">
                <a:solidFill>
                  <a:srgbClr val="FFFFFF"/>
                </a:solidFill>
                <a:latin typeface="Concert One"/>
                <a:ea typeface="Concert One"/>
                <a:cs typeface="Concert One"/>
                <a:sym typeface="Concert One"/>
              </a:rPr>
              <a:t> Scenarios</a:t>
            </a:r>
            <a:r>
              <a:rPr lang="en-US" sz="8999">
                <a:solidFill>
                  <a:srgbClr val="FFFFFF"/>
                </a:solidFill>
                <a:latin typeface="Concert One"/>
                <a:ea typeface="Concert One"/>
                <a:cs typeface="Concert One"/>
                <a:sym typeface="Concert One"/>
              </a:rPr>
              <a:t>?</a:t>
            </a:r>
            <a:r>
              <a:rPr lang="en-US" sz="9999">
                <a:solidFill>
                  <a:srgbClr val="FFFFFF"/>
                </a:solidFill>
                <a:latin typeface="Concert One"/>
                <a:ea typeface="Concert One"/>
                <a:cs typeface="Concert One"/>
                <a:sym typeface="Concert One"/>
              </a:rPr>
              <a:t> </a:t>
            </a:r>
            <a:endParaRPr>
              <a:latin typeface="Concert One"/>
              <a:ea typeface="Concert One"/>
              <a:cs typeface="Concert One"/>
              <a:sym typeface="Concert One"/>
            </a:endParaRPr>
          </a:p>
        </p:txBody>
      </p:sp>
      <p:sp>
        <p:nvSpPr>
          <p:cNvPr id="261" name="Google Shape;261;p22"/>
          <p:cNvSpPr/>
          <p:nvPr/>
        </p:nvSpPr>
        <p:spPr>
          <a:xfrm>
            <a:off x="512085" y="3195525"/>
            <a:ext cx="17405400" cy="5713800"/>
          </a:xfrm>
          <a:prstGeom prst="rect">
            <a:avLst/>
          </a:prstGeom>
          <a:solidFill>
            <a:srgbClr val="FFCE3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sz="4100">
              <a:solidFill>
                <a:schemeClr val="dk1"/>
              </a:solidFill>
              <a:latin typeface="Concert One"/>
              <a:ea typeface="Concert One"/>
              <a:cs typeface="Concert One"/>
              <a:sym typeface="Concert One"/>
            </a:endParaRPr>
          </a:p>
        </p:txBody>
      </p:sp>
      <p:sp>
        <p:nvSpPr>
          <p:cNvPr id="262" name="Google Shape;262;p22"/>
          <p:cNvSpPr/>
          <p:nvPr/>
        </p:nvSpPr>
        <p:spPr>
          <a:xfrm rot="-577430">
            <a:off x="16364541" y="280437"/>
            <a:ext cx="2436830" cy="3121104"/>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6">
              <a:alphaModFix/>
            </a:blip>
            <a:stretch>
              <a:fillRect b="0" l="0" r="0" t="0"/>
            </a:stretch>
          </a:blipFill>
          <a:ln>
            <a:noFill/>
          </a:ln>
        </p:spPr>
      </p:sp>
      <p:sp>
        <p:nvSpPr>
          <p:cNvPr id="263" name="Google Shape;263;p22"/>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7">
              <a:alphaModFix amt="48000"/>
            </a:blip>
            <a:stretch>
              <a:fillRect b="-10259" l="-76895" r="-63998" t="0"/>
            </a:stretch>
          </a:blipFill>
          <a:ln>
            <a:noFill/>
          </a:ln>
        </p:spPr>
      </p:sp>
      <p:sp>
        <p:nvSpPr>
          <p:cNvPr id="264" name="Google Shape;264;p22"/>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
        <p:nvSpPr>
          <p:cNvPr id="265" name="Google Shape;265;p22"/>
          <p:cNvSpPr txBox="1"/>
          <p:nvPr/>
        </p:nvSpPr>
        <p:spPr>
          <a:xfrm>
            <a:off x="785250" y="3450950"/>
            <a:ext cx="16614000" cy="20457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While in Science Class, the teacher has already given the Lab Safety Lesson. Your class is about to start lab, when Johnny brings in food and drops it all on the floor as other students are walking in. </a:t>
            </a:r>
            <a:endParaRPr sz="4100">
              <a:solidFill>
                <a:schemeClr val="dk1"/>
              </a:solidFill>
              <a:latin typeface="Concert One"/>
              <a:ea typeface="Concert One"/>
              <a:cs typeface="Concert One"/>
              <a:sym typeface="Concert One"/>
            </a:endParaRPr>
          </a:p>
          <a:p>
            <a:pPr indent="0" lvl="0" marL="0" rtl="0" algn="just">
              <a:spcBef>
                <a:spcPts val="0"/>
              </a:spcBef>
              <a:spcAft>
                <a:spcPts val="0"/>
              </a:spcAft>
              <a:buNone/>
            </a:pPr>
            <a:r>
              <a:t/>
            </a:r>
            <a:endParaRPr sz="3200">
              <a:solidFill>
                <a:schemeClr val="dk1"/>
              </a:solidFill>
              <a:latin typeface="Calibri"/>
              <a:ea typeface="Calibri"/>
              <a:cs typeface="Calibri"/>
              <a:sym typeface="Calibri"/>
            </a:endParaRPr>
          </a:p>
        </p:txBody>
      </p:sp>
      <p:sp>
        <p:nvSpPr>
          <p:cNvPr id="266" name="Google Shape;266;p22"/>
          <p:cNvSpPr txBox="1"/>
          <p:nvPr/>
        </p:nvSpPr>
        <p:spPr>
          <a:xfrm>
            <a:off x="785250" y="5589725"/>
            <a:ext cx="16056300" cy="14823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Discuss who is the Authority here, what are the rules, and why is it important to Respect the Authority.</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267" name="Google Shape;267;p22"/>
          <p:cNvSpPr txBox="1"/>
          <p:nvPr/>
        </p:nvSpPr>
        <p:spPr>
          <a:xfrm>
            <a:off x="940225" y="7356525"/>
            <a:ext cx="16458900" cy="14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What would happen if there was never a person of Authority and/or rules to be followed in this scenario?</a:t>
            </a:r>
            <a:endParaRPr sz="41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1000"/>
                                        <p:tgtEl>
                                          <p:spTgt spid="26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7"/>
                                        </p:tgtEl>
                                        <p:attrNameLst>
                                          <p:attrName>style.visibility</p:attrName>
                                        </p:attrNameLst>
                                      </p:cBhvr>
                                      <p:to>
                                        <p:strVal val="visible"/>
                                      </p:to>
                                    </p:set>
                                    <p:anim calcmode="lin" valueType="num">
                                      <p:cBhvr additive="base">
                                        <p:cTn dur="1000"/>
                                        <p:tgtEl>
                                          <p:spTgt spid="26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273" name="Google Shape;273;p23"/>
          <p:cNvSpPr/>
          <p:nvPr/>
        </p:nvSpPr>
        <p:spPr>
          <a:xfrm rot="-567739">
            <a:off x="16076735" y="-8541"/>
            <a:ext cx="2414495" cy="2933050"/>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274" name="Google Shape;274;p23"/>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sp>
        <p:nvSpPr>
          <p:cNvPr id="275" name="Google Shape;275;p23"/>
          <p:cNvSpPr/>
          <p:nvPr/>
        </p:nvSpPr>
        <p:spPr>
          <a:xfrm flipH="1" rot="332908">
            <a:off x="14020175" y="-104059"/>
            <a:ext cx="1774540" cy="1230433"/>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276" name="Google Shape;276;p23"/>
          <p:cNvSpPr txBox="1"/>
          <p:nvPr/>
        </p:nvSpPr>
        <p:spPr>
          <a:xfrm>
            <a:off x="1642326" y="374760"/>
            <a:ext cx="14018700" cy="16722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11199">
                <a:solidFill>
                  <a:srgbClr val="FFFFFF"/>
                </a:solidFill>
                <a:latin typeface="Concert One"/>
                <a:ea typeface="Concert One"/>
                <a:cs typeface="Concert One"/>
                <a:sym typeface="Concert One"/>
              </a:rPr>
              <a:t>Scenario 2</a:t>
            </a:r>
            <a:r>
              <a:rPr lang="en-US" sz="8999">
                <a:solidFill>
                  <a:srgbClr val="FFFFFF"/>
                </a:solidFill>
                <a:latin typeface="Concert One"/>
                <a:ea typeface="Concert One"/>
                <a:cs typeface="Concert One"/>
                <a:sym typeface="Concert One"/>
              </a:rPr>
              <a:t> </a:t>
            </a:r>
            <a:endParaRPr sz="400">
              <a:latin typeface="Concert One"/>
              <a:ea typeface="Concert One"/>
              <a:cs typeface="Concert One"/>
              <a:sym typeface="Concert One"/>
            </a:endParaRPr>
          </a:p>
        </p:txBody>
      </p:sp>
      <p:sp>
        <p:nvSpPr>
          <p:cNvPr id="277" name="Google Shape;277;p23"/>
          <p:cNvSpPr/>
          <p:nvPr/>
        </p:nvSpPr>
        <p:spPr>
          <a:xfrm>
            <a:off x="302775" y="3483650"/>
            <a:ext cx="17661900" cy="5662200"/>
          </a:xfrm>
          <a:prstGeom prst="rect">
            <a:avLst/>
          </a:prstGeom>
          <a:solidFill>
            <a:srgbClr val="FFCE3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300">
              <a:solidFill>
                <a:srgbClr val="38761D"/>
              </a:solidFill>
              <a:latin typeface="Concert One"/>
              <a:ea typeface="Concert One"/>
              <a:cs typeface="Concert One"/>
              <a:sym typeface="Concert One"/>
            </a:endParaRPr>
          </a:p>
          <a:p>
            <a:pPr indent="0" lvl="0" marL="0" rtl="0" algn="l">
              <a:spcBef>
                <a:spcPts val="0"/>
              </a:spcBef>
              <a:spcAft>
                <a:spcPts val="0"/>
              </a:spcAft>
              <a:buClr>
                <a:schemeClr val="dk1"/>
              </a:buClr>
              <a:buSzPts val="1100"/>
              <a:buFont typeface="Arial"/>
              <a:buNone/>
            </a:pPr>
            <a:r>
              <a:t/>
            </a:r>
            <a:endParaRPr sz="4300">
              <a:solidFill>
                <a:schemeClr val="dk1"/>
              </a:solidFill>
              <a:latin typeface="Concert One"/>
              <a:ea typeface="Concert One"/>
              <a:cs typeface="Concert One"/>
              <a:sym typeface="Concert One"/>
            </a:endParaRPr>
          </a:p>
        </p:txBody>
      </p:sp>
      <p:sp>
        <p:nvSpPr>
          <p:cNvPr id="278" name="Google Shape;278;p23"/>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7">
              <a:alphaModFix amt="48000"/>
            </a:blip>
            <a:stretch>
              <a:fillRect b="-10259" l="-76895" r="-63998" t="0"/>
            </a:stretch>
          </a:blipFill>
          <a:ln>
            <a:noFill/>
          </a:ln>
        </p:spPr>
      </p:sp>
      <p:sp>
        <p:nvSpPr>
          <p:cNvPr id="279" name="Google Shape;279;p23"/>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
        <p:nvSpPr>
          <p:cNvPr id="280" name="Google Shape;280;p23"/>
          <p:cNvSpPr txBox="1"/>
          <p:nvPr/>
        </p:nvSpPr>
        <p:spPr>
          <a:xfrm>
            <a:off x="599275" y="3884900"/>
            <a:ext cx="16614300" cy="32898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During dismissal at Car-Rider line, a student decides to ride on their skateboard in between cars. This resulted in the CFPD having to discuss with the student why this is a safety hazard. The student decided to ignore the officer and rode off in between the vehicles causing more traffic and wait time for dismissal. </a:t>
            </a:r>
            <a:endParaRPr sz="41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281" name="Google Shape;281;p23"/>
          <p:cNvSpPr txBox="1"/>
          <p:nvPr/>
        </p:nvSpPr>
        <p:spPr>
          <a:xfrm>
            <a:off x="785250" y="7542500"/>
            <a:ext cx="16614300" cy="127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Discuss who is the Authority here, what are the rules, and why it is important to Respect the Authority.</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287" name="Google Shape;287;p24"/>
          <p:cNvSpPr/>
          <p:nvPr/>
        </p:nvSpPr>
        <p:spPr>
          <a:xfrm rot="-571637">
            <a:off x="15742727" y="-199929"/>
            <a:ext cx="3029283" cy="3926238"/>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288" name="Google Shape;288;p24"/>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sp>
        <p:nvSpPr>
          <p:cNvPr id="289" name="Google Shape;289;p24"/>
          <p:cNvSpPr/>
          <p:nvPr/>
        </p:nvSpPr>
        <p:spPr>
          <a:xfrm flipH="1">
            <a:off x="13724311" y="-119898"/>
            <a:ext cx="2058914" cy="1482272"/>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290" name="Google Shape;290;p24"/>
          <p:cNvSpPr txBox="1"/>
          <p:nvPr/>
        </p:nvSpPr>
        <p:spPr>
          <a:xfrm>
            <a:off x="1642326" y="776354"/>
            <a:ext cx="14018700" cy="16722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11199">
                <a:solidFill>
                  <a:schemeClr val="lt1"/>
                </a:solidFill>
                <a:latin typeface="Concert One"/>
                <a:ea typeface="Concert One"/>
                <a:cs typeface="Concert One"/>
                <a:sym typeface="Concert One"/>
              </a:rPr>
              <a:t>Scenario 3</a:t>
            </a:r>
            <a:r>
              <a:rPr lang="en-US" sz="8999">
                <a:solidFill>
                  <a:srgbClr val="FFFFFF"/>
                </a:solidFill>
                <a:latin typeface="Concert One"/>
                <a:ea typeface="Concert One"/>
                <a:cs typeface="Concert One"/>
                <a:sym typeface="Concert One"/>
              </a:rPr>
              <a:t> </a:t>
            </a:r>
            <a:endParaRPr sz="400">
              <a:latin typeface="Concert One"/>
              <a:ea typeface="Concert One"/>
              <a:cs typeface="Concert One"/>
              <a:sym typeface="Concert One"/>
            </a:endParaRPr>
          </a:p>
        </p:txBody>
      </p:sp>
      <p:sp>
        <p:nvSpPr>
          <p:cNvPr id="291" name="Google Shape;291;p24"/>
          <p:cNvSpPr/>
          <p:nvPr/>
        </p:nvSpPr>
        <p:spPr>
          <a:xfrm>
            <a:off x="718800" y="3699900"/>
            <a:ext cx="17019000" cy="5563500"/>
          </a:xfrm>
          <a:prstGeom prst="rect">
            <a:avLst/>
          </a:prstGeom>
          <a:solidFill>
            <a:srgbClr val="FFCE3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 </a:t>
            </a:r>
            <a:endParaRPr sz="4100">
              <a:latin typeface="Concert One"/>
              <a:ea typeface="Concert One"/>
              <a:cs typeface="Concert One"/>
              <a:sym typeface="Concert One"/>
            </a:endParaRPr>
          </a:p>
        </p:txBody>
      </p:sp>
      <p:sp>
        <p:nvSpPr>
          <p:cNvPr id="292" name="Google Shape;292;p24"/>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7">
              <a:alphaModFix amt="48000"/>
            </a:blip>
            <a:stretch>
              <a:fillRect b="-10259" l="-76895" r="-63998" t="0"/>
            </a:stretch>
          </a:blipFill>
          <a:ln>
            <a:noFill/>
          </a:ln>
        </p:spPr>
      </p:sp>
      <p:sp>
        <p:nvSpPr>
          <p:cNvPr id="293" name="Google Shape;293;p24"/>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
        <p:nvSpPr>
          <p:cNvPr id="294" name="Google Shape;294;p24"/>
          <p:cNvSpPr txBox="1"/>
          <p:nvPr/>
        </p:nvSpPr>
        <p:spPr>
          <a:xfrm>
            <a:off x="1002225" y="4101875"/>
            <a:ext cx="16180200" cy="2794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During passing period, students are pulling on each others backpack and throwing their water bottles at each other. The Assistant Principal is called to the stairs by another Teacher who witnessed it. The students disagreed and stated that they are just having fun. They are struggling to understand why this is a safety concern. </a:t>
            </a:r>
            <a:endParaRPr sz="4100">
              <a:solidFill>
                <a:schemeClr val="dk1"/>
              </a:solidFill>
              <a:latin typeface="Concert One"/>
              <a:ea typeface="Concert One"/>
              <a:cs typeface="Concert One"/>
              <a:sym typeface="Concert One"/>
            </a:endParaRPr>
          </a:p>
          <a:p>
            <a:pPr indent="0" lvl="0" marL="0" rtl="0" algn="just">
              <a:spcBef>
                <a:spcPts val="0"/>
              </a:spcBef>
              <a:spcAft>
                <a:spcPts val="0"/>
              </a:spcAft>
              <a:buNone/>
            </a:pPr>
            <a:r>
              <a:t/>
            </a:r>
            <a:endParaRPr sz="3200">
              <a:solidFill>
                <a:schemeClr val="dk1"/>
              </a:solidFill>
              <a:latin typeface="Calibri"/>
              <a:ea typeface="Calibri"/>
              <a:cs typeface="Calibri"/>
              <a:sym typeface="Calibri"/>
            </a:endParaRPr>
          </a:p>
        </p:txBody>
      </p:sp>
      <p:sp>
        <p:nvSpPr>
          <p:cNvPr id="295" name="Google Shape;295;p24"/>
          <p:cNvSpPr txBox="1"/>
          <p:nvPr/>
        </p:nvSpPr>
        <p:spPr>
          <a:xfrm>
            <a:off x="1002225" y="7790500"/>
            <a:ext cx="16180200" cy="11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Discuss who is the Authority here, what are the rules, and why it is important to Respect the Authority.</a:t>
            </a:r>
            <a:endParaRPr sz="41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95"/>
                                        </p:tgtEl>
                                        <p:attrNameLst>
                                          <p:attrName>style.visibility</p:attrName>
                                        </p:attrNameLst>
                                      </p:cBhvr>
                                      <p:to>
                                        <p:strVal val="visible"/>
                                      </p:to>
                                    </p:set>
                                    <p:anim calcmode="lin" valueType="num">
                                      <p:cBhvr additive="base">
                                        <p:cTn dur="1000"/>
                                        <p:tgtEl>
                                          <p:spTgt spid="29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301" name="Google Shape;301;p25"/>
          <p:cNvSpPr/>
          <p:nvPr/>
        </p:nvSpPr>
        <p:spPr>
          <a:xfrm rot="-571637">
            <a:off x="15742727" y="-199929"/>
            <a:ext cx="3029283" cy="3926238"/>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302" name="Google Shape;302;p25"/>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sp>
        <p:nvSpPr>
          <p:cNvPr id="303" name="Google Shape;303;p25"/>
          <p:cNvSpPr/>
          <p:nvPr/>
        </p:nvSpPr>
        <p:spPr>
          <a:xfrm flipH="1">
            <a:off x="13724311" y="-119898"/>
            <a:ext cx="2058914" cy="1482272"/>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304" name="Google Shape;304;p25"/>
          <p:cNvSpPr txBox="1"/>
          <p:nvPr/>
        </p:nvSpPr>
        <p:spPr>
          <a:xfrm>
            <a:off x="1642326" y="776354"/>
            <a:ext cx="14018700" cy="1672200"/>
          </a:xfrm>
          <a:prstGeom prst="rect">
            <a:avLst/>
          </a:prstGeom>
          <a:noFill/>
          <a:ln>
            <a:noFill/>
          </a:ln>
        </p:spPr>
        <p:txBody>
          <a:bodyPr anchorCtr="0" anchor="t" bIns="0" lIns="0" spcFirstLastPara="1" rIns="0" wrap="square" tIns="0">
            <a:spAutoFit/>
          </a:bodyPr>
          <a:lstStyle/>
          <a:p>
            <a:pPr indent="0" lvl="0" marL="0" rtl="0" algn="ctr">
              <a:lnSpc>
                <a:spcPct val="96999"/>
              </a:lnSpc>
              <a:spcBef>
                <a:spcPts val="0"/>
              </a:spcBef>
              <a:spcAft>
                <a:spcPts val="0"/>
              </a:spcAft>
              <a:buClr>
                <a:schemeClr val="dk1"/>
              </a:buClr>
              <a:buFont typeface="Arial"/>
              <a:buNone/>
            </a:pPr>
            <a:r>
              <a:rPr lang="en-US" sz="11199">
                <a:solidFill>
                  <a:schemeClr val="lt1"/>
                </a:solidFill>
                <a:latin typeface="Concert One"/>
                <a:ea typeface="Concert One"/>
                <a:cs typeface="Concert One"/>
                <a:sym typeface="Concert One"/>
              </a:rPr>
              <a:t>Scenario 4</a:t>
            </a:r>
            <a:endParaRPr>
              <a:latin typeface="Concert One"/>
              <a:ea typeface="Concert One"/>
              <a:cs typeface="Concert One"/>
              <a:sym typeface="Concert One"/>
            </a:endParaRPr>
          </a:p>
        </p:txBody>
      </p:sp>
      <p:sp>
        <p:nvSpPr>
          <p:cNvPr id="305" name="Google Shape;305;p25"/>
          <p:cNvSpPr/>
          <p:nvPr/>
        </p:nvSpPr>
        <p:spPr>
          <a:xfrm>
            <a:off x="718800" y="3699900"/>
            <a:ext cx="17019000" cy="5186100"/>
          </a:xfrm>
          <a:prstGeom prst="rect">
            <a:avLst/>
          </a:prstGeom>
          <a:solidFill>
            <a:srgbClr val="FFCE3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p:txBody>
      </p:sp>
      <p:sp>
        <p:nvSpPr>
          <p:cNvPr id="306" name="Google Shape;306;p25"/>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7">
              <a:alphaModFix amt="48000"/>
            </a:blip>
            <a:stretch>
              <a:fillRect b="-10259" l="-76895" r="-63998" t="0"/>
            </a:stretch>
          </a:blipFill>
          <a:ln>
            <a:noFill/>
          </a:ln>
        </p:spPr>
      </p:sp>
      <p:sp>
        <p:nvSpPr>
          <p:cNvPr id="307" name="Google Shape;307;p25"/>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
        <p:nvSpPr>
          <p:cNvPr id="308" name="Google Shape;308;p25"/>
          <p:cNvSpPr txBox="1"/>
          <p:nvPr/>
        </p:nvSpPr>
        <p:spPr>
          <a:xfrm>
            <a:off x="920925" y="4124600"/>
            <a:ext cx="15959700" cy="2794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During lunch, students were laughing and throwing food at each other. The food landed on the floor. The custodian asked the students to pick it up and clean their area. </a:t>
            </a:r>
            <a:endParaRPr sz="41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309" name="Google Shape;309;p25"/>
          <p:cNvSpPr txBox="1"/>
          <p:nvPr/>
        </p:nvSpPr>
        <p:spPr>
          <a:xfrm>
            <a:off x="1097275" y="6740425"/>
            <a:ext cx="15959700" cy="17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Discuss who is the Authority here, what are the rules, and why it is important to Respect the Authority.</a:t>
            </a:r>
            <a:endParaRPr sz="41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09"/>
                                        </p:tgtEl>
                                        <p:attrNameLst>
                                          <p:attrName>style.visibility</p:attrName>
                                        </p:attrNameLst>
                                      </p:cBhvr>
                                      <p:to>
                                        <p:strVal val="visible"/>
                                      </p:to>
                                    </p:set>
                                    <p:anim calcmode="lin" valueType="num">
                                      <p:cBhvr additive="base">
                                        <p:cTn dur="1000"/>
                                        <p:tgtEl>
                                          <p:spTgt spid="30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315" name="Google Shape;315;p26"/>
          <p:cNvSpPr/>
          <p:nvPr/>
        </p:nvSpPr>
        <p:spPr>
          <a:xfrm rot="-571637">
            <a:off x="15742727" y="-199929"/>
            <a:ext cx="3029283" cy="3926238"/>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316" name="Google Shape;316;p26"/>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sp>
        <p:nvSpPr>
          <p:cNvPr id="317" name="Google Shape;317;p26"/>
          <p:cNvSpPr/>
          <p:nvPr/>
        </p:nvSpPr>
        <p:spPr>
          <a:xfrm flipH="1">
            <a:off x="13724311" y="-119898"/>
            <a:ext cx="2058914" cy="1482272"/>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318" name="Google Shape;318;p26"/>
          <p:cNvSpPr txBox="1"/>
          <p:nvPr/>
        </p:nvSpPr>
        <p:spPr>
          <a:xfrm>
            <a:off x="1642326" y="776354"/>
            <a:ext cx="14018700" cy="1672200"/>
          </a:xfrm>
          <a:prstGeom prst="rect">
            <a:avLst/>
          </a:prstGeom>
          <a:noFill/>
          <a:ln>
            <a:noFill/>
          </a:ln>
        </p:spPr>
        <p:txBody>
          <a:bodyPr anchorCtr="0" anchor="t" bIns="0" lIns="0" spcFirstLastPara="1" rIns="0" wrap="square" tIns="0">
            <a:spAutoFit/>
          </a:bodyPr>
          <a:lstStyle/>
          <a:p>
            <a:pPr indent="0" lvl="0" marL="0" rtl="0" algn="ctr">
              <a:lnSpc>
                <a:spcPct val="96999"/>
              </a:lnSpc>
              <a:spcBef>
                <a:spcPts val="0"/>
              </a:spcBef>
              <a:spcAft>
                <a:spcPts val="0"/>
              </a:spcAft>
              <a:buClr>
                <a:schemeClr val="dk1"/>
              </a:buClr>
              <a:buFont typeface="Arial"/>
              <a:buNone/>
            </a:pPr>
            <a:r>
              <a:rPr lang="en-US" sz="11199">
                <a:solidFill>
                  <a:schemeClr val="lt1"/>
                </a:solidFill>
                <a:latin typeface="Concert One"/>
                <a:ea typeface="Concert One"/>
                <a:cs typeface="Concert One"/>
                <a:sym typeface="Concert One"/>
              </a:rPr>
              <a:t>Scenario 5</a:t>
            </a:r>
            <a:endParaRPr>
              <a:latin typeface="Concert One"/>
              <a:ea typeface="Concert One"/>
              <a:cs typeface="Concert One"/>
              <a:sym typeface="Concert One"/>
            </a:endParaRPr>
          </a:p>
        </p:txBody>
      </p:sp>
      <p:sp>
        <p:nvSpPr>
          <p:cNvPr id="319" name="Google Shape;319;p26"/>
          <p:cNvSpPr/>
          <p:nvPr/>
        </p:nvSpPr>
        <p:spPr>
          <a:xfrm>
            <a:off x="718800" y="3699900"/>
            <a:ext cx="17019000" cy="5186100"/>
          </a:xfrm>
          <a:prstGeom prst="rect">
            <a:avLst/>
          </a:prstGeom>
          <a:solidFill>
            <a:srgbClr val="FFCE3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p:txBody>
      </p:sp>
      <p:sp>
        <p:nvSpPr>
          <p:cNvPr id="320" name="Google Shape;320;p26"/>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7">
              <a:alphaModFix amt="48000"/>
            </a:blip>
            <a:stretch>
              <a:fillRect b="-10259" l="-76895" r="-63998" t="0"/>
            </a:stretch>
          </a:blipFill>
          <a:ln>
            <a:noFill/>
          </a:ln>
        </p:spPr>
      </p:sp>
      <p:sp>
        <p:nvSpPr>
          <p:cNvPr id="321" name="Google Shape;321;p26"/>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
        <p:nvSpPr>
          <p:cNvPr id="322" name="Google Shape;322;p26"/>
          <p:cNvSpPr txBox="1"/>
          <p:nvPr/>
        </p:nvSpPr>
        <p:spPr>
          <a:xfrm>
            <a:off x="920925" y="3951375"/>
            <a:ext cx="15959700" cy="29676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There is a substitute in class today. The substitute is giving directions on the assignments based on what your teacher instructed them to do. Classmates are arguing with the substitute about what needs to be done and doesn’t follow their directions.</a:t>
            </a:r>
            <a:endParaRPr sz="3200">
              <a:solidFill>
                <a:schemeClr val="dk1"/>
              </a:solidFill>
              <a:latin typeface="Calibri"/>
              <a:ea typeface="Calibri"/>
              <a:cs typeface="Calibri"/>
              <a:sym typeface="Calibri"/>
            </a:endParaRPr>
          </a:p>
        </p:txBody>
      </p:sp>
      <p:sp>
        <p:nvSpPr>
          <p:cNvPr id="323" name="Google Shape;323;p26"/>
          <p:cNvSpPr txBox="1"/>
          <p:nvPr/>
        </p:nvSpPr>
        <p:spPr>
          <a:xfrm>
            <a:off x="1097275" y="6740425"/>
            <a:ext cx="15959700" cy="17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Discuss who is the Authority here, what are the rules, and why it is important to Respect the Authority.</a:t>
            </a:r>
            <a:endParaRPr sz="41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23"/>
                                        </p:tgtEl>
                                        <p:attrNameLst>
                                          <p:attrName>style.visibility</p:attrName>
                                        </p:attrNameLst>
                                      </p:cBhvr>
                                      <p:to>
                                        <p:strVal val="visible"/>
                                      </p:to>
                                    </p:set>
                                    <p:anim calcmode="lin" valueType="num">
                                      <p:cBhvr additive="base">
                                        <p:cTn dur="1000"/>
                                        <p:tgtEl>
                                          <p:spTgt spid="32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329" name="Google Shape;329;p27"/>
          <p:cNvSpPr/>
          <p:nvPr/>
        </p:nvSpPr>
        <p:spPr>
          <a:xfrm>
            <a:off x="531534" y="1019588"/>
            <a:ext cx="5051354" cy="7106883"/>
          </a:xfrm>
          <a:custGeom>
            <a:rect b="b" l="l" r="r" t="t"/>
            <a:pathLst>
              <a:path extrusionOk="0" h="9507536" w="7320803">
                <a:moveTo>
                  <a:pt x="0" y="0"/>
                </a:moveTo>
                <a:lnTo>
                  <a:pt x="7320803" y="0"/>
                </a:lnTo>
                <a:lnTo>
                  <a:pt x="7320803" y="9507536"/>
                </a:lnTo>
                <a:lnTo>
                  <a:pt x="0" y="9507536"/>
                </a:lnTo>
                <a:lnTo>
                  <a:pt x="0" y="0"/>
                </a:lnTo>
                <a:close/>
              </a:path>
            </a:pathLst>
          </a:custGeom>
          <a:blipFill rotWithShape="1">
            <a:blip r:embed="rId4">
              <a:alphaModFix/>
            </a:blip>
            <a:stretch>
              <a:fillRect b="0" l="0" r="0" t="0"/>
            </a:stretch>
          </a:blipFill>
          <a:ln>
            <a:noFill/>
          </a:ln>
        </p:spPr>
      </p:sp>
      <p:sp>
        <p:nvSpPr>
          <p:cNvPr id="330" name="Google Shape;330;p27"/>
          <p:cNvSpPr/>
          <p:nvPr/>
        </p:nvSpPr>
        <p:spPr>
          <a:xfrm rot="815059">
            <a:off x="4527775" y="1502810"/>
            <a:ext cx="1754936" cy="2579926"/>
          </a:xfrm>
          <a:custGeom>
            <a:rect b="b" l="l" r="r" t="t"/>
            <a:pathLst>
              <a:path extrusionOk="0" h="3461819" w="2536569">
                <a:moveTo>
                  <a:pt x="0" y="0"/>
                </a:moveTo>
                <a:lnTo>
                  <a:pt x="2536569" y="0"/>
                </a:lnTo>
                <a:lnTo>
                  <a:pt x="2536569" y="3461819"/>
                </a:lnTo>
                <a:lnTo>
                  <a:pt x="0" y="3461819"/>
                </a:lnTo>
                <a:lnTo>
                  <a:pt x="0" y="0"/>
                </a:lnTo>
                <a:close/>
              </a:path>
            </a:pathLst>
          </a:custGeom>
          <a:blipFill rotWithShape="1">
            <a:blip r:embed="rId5">
              <a:alphaModFix/>
            </a:blip>
            <a:stretch>
              <a:fillRect b="0" l="0" r="0" t="0"/>
            </a:stretch>
          </a:blipFill>
          <a:ln>
            <a:noFill/>
          </a:ln>
        </p:spPr>
      </p:sp>
      <p:sp>
        <p:nvSpPr>
          <p:cNvPr id="331" name="Google Shape;331;p27"/>
          <p:cNvSpPr/>
          <p:nvPr/>
        </p:nvSpPr>
        <p:spPr>
          <a:xfrm rot="-1367627">
            <a:off x="774601" y="1331647"/>
            <a:ext cx="1195681" cy="1738452"/>
          </a:xfrm>
          <a:custGeom>
            <a:rect b="b" l="l" r="r" t="t"/>
            <a:pathLst>
              <a:path extrusionOk="0" h="2341456" w="1715649">
                <a:moveTo>
                  <a:pt x="0" y="0"/>
                </a:moveTo>
                <a:lnTo>
                  <a:pt x="1715649" y="0"/>
                </a:lnTo>
                <a:lnTo>
                  <a:pt x="1715649" y="2341456"/>
                </a:lnTo>
                <a:lnTo>
                  <a:pt x="0" y="2341456"/>
                </a:lnTo>
                <a:lnTo>
                  <a:pt x="0" y="0"/>
                </a:lnTo>
                <a:close/>
              </a:path>
            </a:pathLst>
          </a:custGeom>
          <a:blipFill rotWithShape="1">
            <a:blip r:embed="rId5">
              <a:alphaModFix/>
            </a:blip>
            <a:stretch>
              <a:fillRect b="0" l="0" r="0" t="0"/>
            </a:stretch>
          </a:blipFill>
          <a:ln>
            <a:noFill/>
          </a:ln>
        </p:spPr>
      </p:sp>
      <p:grpSp>
        <p:nvGrpSpPr>
          <p:cNvPr id="332" name="Google Shape;332;p27"/>
          <p:cNvGrpSpPr/>
          <p:nvPr/>
        </p:nvGrpSpPr>
        <p:grpSpPr>
          <a:xfrm>
            <a:off x="7383225" y="2035223"/>
            <a:ext cx="9965966" cy="7420079"/>
            <a:chOff x="0" y="-80766"/>
            <a:chExt cx="2270100" cy="1134499"/>
          </a:xfrm>
        </p:grpSpPr>
        <p:sp>
          <p:nvSpPr>
            <p:cNvPr id="333" name="Google Shape;333;p27"/>
            <p:cNvSpPr/>
            <p:nvPr/>
          </p:nvSpPr>
          <p:spPr>
            <a:xfrm>
              <a:off x="0" y="0"/>
              <a:ext cx="2270016" cy="1053733"/>
            </a:xfrm>
            <a:custGeom>
              <a:rect b="b" l="l" r="r" t="t"/>
              <a:pathLst>
                <a:path extrusionOk="0" h="1053733" w="2270016">
                  <a:moveTo>
                    <a:pt x="37726" y="0"/>
                  </a:moveTo>
                  <a:lnTo>
                    <a:pt x="2232290" y="0"/>
                  </a:lnTo>
                  <a:cubicBezTo>
                    <a:pt x="2242296" y="0"/>
                    <a:pt x="2251892" y="3975"/>
                    <a:pt x="2258967" y="11050"/>
                  </a:cubicBezTo>
                  <a:cubicBezTo>
                    <a:pt x="2266042" y="18125"/>
                    <a:pt x="2270016" y="27721"/>
                    <a:pt x="2270016" y="37726"/>
                  </a:cubicBezTo>
                  <a:lnTo>
                    <a:pt x="2270016" y="1016006"/>
                  </a:lnTo>
                  <a:cubicBezTo>
                    <a:pt x="2270016" y="1026012"/>
                    <a:pt x="2266042" y="1035608"/>
                    <a:pt x="2258967" y="1042683"/>
                  </a:cubicBezTo>
                  <a:cubicBezTo>
                    <a:pt x="2251892" y="1049758"/>
                    <a:pt x="2242296" y="1053733"/>
                    <a:pt x="2232290" y="1053733"/>
                  </a:cubicBezTo>
                  <a:lnTo>
                    <a:pt x="37726" y="1053733"/>
                  </a:lnTo>
                  <a:cubicBezTo>
                    <a:pt x="27721" y="1053733"/>
                    <a:pt x="18125" y="1049758"/>
                    <a:pt x="11050" y="1042683"/>
                  </a:cubicBezTo>
                  <a:cubicBezTo>
                    <a:pt x="3975" y="1035608"/>
                    <a:pt x="0" y="1026012"/>
                    <a:pt x="0" y="1016006"/>
                  </a:cubicBezTo>
                  <a:lnTo>
                    <a:pt x="0" y="37726"/>
                  </a:lnTo>
                  <a:cubicBezTo>
                    <a:pt x="0" y="27721"/>
                    <a:pt x="3975" y="18125"/>
                    <a:pt x="11050" y="11050"/>
                  </a:cubicBezTo>
                  <a:cubicBezTo>
                    <a:pt x="18125" y="3975"/>
                    <a:pt x="27721" y="0"/>
                    <a:pt x="37726"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7"/>
            <p:cNvSpPr txBox="1"/>
            <p:nvPr/>
          </p:nvSpPr>
          <p:spPr>
            <a:xfrm>
              <a:off x="0" y="-80766"/>
              <a:ext cx="2270100" cy="1110900"/>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35" name="Google Shape;335;p27"/>
          <p:cNvSpPr/>
          <p:nvPr/>
        </p:nvSpPr>
        <p:spPr>
          <a:xfrm>
            <a:off x="15850650" y="914987"/>
            <a:ext cx="2437348" cy="2571787"/>
          </a:xfrm>
          <a:custGeom>
            <a:rect b="b" l="l" r="r" t="t"/>
            <a:pathLst>
              <a:path extrusionOk="0" h="4633851" w="5298582">
                <a:moveTo>
                  <a:pt x="0" y="0"/>
                </a:moveTo>
                <a:lnTo>
                  <a:pt x="5298583" y="0"/>
                </a:lnTo>
                <a:lnTo>
                  <a:pt x="5298583" y="4633851"/>
                </a:lnTo>
                <a:lnTo>
                  <a:pt x="0" y="4633851"/>
                </a:lnTo>
                <a:lnTo>
                  <a:pt x="0" y="0"/>
                </a:lnTo>
                <a:close/>
              </a:path>
            </a:pathLst>
          </a:custGeom>
          <a:blipFill rotWithShape="1">
            <a:blip r:embed="rId6">
              <a:alphaModFix/>
            </a:blip>
            <a:stretch>
              <a:fillRect b="0" l="0" r="0" t="0"/>
            </a:stretch>
          </a:blipFill>
          <a:ln>
            <a:noFill/>
          </a:ln>
        </p:spPr>
      </p:sp>
      <p:sp>
        <p:nvSpPr>
          <p:cNvPr id="336" name="Google Shape;336;p27"/>
          <p:cNvSpPr/>
          <p:nvPr/>
        </p:nvSpPr>
        <p:spPr>
          <a:xfrm rot="1522522">
            <a:off x="-400121" y="6175511"/>
            <a:ext cx="2293236" cy="2697615"/>
          </a:xfrm>
          <a:custGeom>
            <a:rect b="b" l="l" r="r" t="t"/>
            <a:pathLst>
              <a:path extrusionOk="0" h="3654614" w="3275863">
                <a:moveTo>
                  <a:pt x="0" y="0"/>
                </a:moveTo>
                <a:lnTo>
                  <a:pt x="3275863" y="0"/>
                </a:lnTo>
                <a:lnTo>
                  <a:pt x="3275863" y="3654614"/>
                </a:lnTo>
                <a:lnTo>
                  <a:pt x="0" y="3654614"/>
                </a:lnTo>
                <a:lnTo>
                  <a:pt x="0" y="0"/>
                </a:lnTo>
                <a:close/>
              </a:path>
            </a:pathLst>
          </a:custGeom>
          <a:blipFill rotWithShape="1">
            <a:blip r:embed="rId7">
              <a:alphaModFix/>
            </a:blip>
            <a:stretch>
              <a:fillRect b="0" l="0" r="0" t="0"/>
            </a:stretch>
          </a:blipFill>
          <a:ln>
            <a:noFill/>
          </a:ln>
        </p:spPr>
      </p:sp>
      <p:sp>
        <p:nvSpPr>
          <p:cNvPr id="337" name="Google Shape;337;p27"/>
          <p:cNvSpPr/>
          <p:nvPr/>
        </p:nvSpPr>
        <p:spPr>
          <a:xfrm>
            <a:off x="3828285" y="5352281"/>
            <a:ext cx="2689508" cy="3075813"/>
          </a:xfrm>
          <a:custGeom>
            <a:rect b="b" l="l" r="r" t="t"/>
            <a:pathLst>
              <a:path extrusionOk="0" h="4114800" w="3897838">
                <a:moveTo>
                  <a:pt x="0" y="0"/>
                </a:moveTo>
                <a:lnTo>
                  <a:pt x="3897838" y="0"/>
                </a:lnTo>
                <a:lnTo>
                  <a:pt x="3897838" y="4114800"/>
                </a:lnTo>
                <a:lnTo>
                  <a:pt x="0" y="4114800"/>
                </a:lnTo>
                <a:lnTo>
                  <a:pt x="0" y="0"/>
                </a:lnTo>
                <a:close/>
              </a:path>
            </a:pathLst>
          </a:custGeom>
          <a:blipFill rotWithShape="1">
            <a:blip r:embed="rId8">
              <a:alphaModFix/>
            </a:blip>
            <a:stretch>
              <a:fillRect b="0" l="0" r="0" t="0"/>
            </a:stretch>
          </a:blipFill>
          <a:ln>
            <a:noFill/>
          </a:ln>
        </p:spPr>
      </p:sp>
      <p:sp>
        <p:nvSpPr>
          <p:cNvPr id="338" name="Google Shape;338;p27"/>
          <p:cNvSpPr txBox="1"/>
          <p:nvPr/>
        </p:nvSpPr>
        <p:spPr>
          <a:xfrm>
            <a:off x="5204825" y="129150"/>
            <a:ext cx="10823400" cy="16422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10999">
                <a:solidFill>
                  <a:srgbClr val="FFFFFF"/>
                </a:solidFill>
                <a:latin typeface="Concert One"/>
                <a:ea typeface="Concert One"/>
                <a:cs typeface="Concert One"/>
                <a:sym typeface="Concert One"/>
              </a:rPr>
              <a:t>Think-Pair-</a:t>
            </a:r>
            <a:r>
              <a:rPr lang="en-US" sz="10999">
                <a:solidFill>
                  <a:srgbClr val="FFFFFF"/>
                </a:solidFill>
                <a:latin typeface="Concert One"/>
                <a:ea typeface="Concert One"/>
                <a:cs typeface="Concert One"/>
                <a:sym typeface="Concert One"/>
              </a:rPr>
              <a:t>Share</a:t>
            </a:r>
            <a:endParaRPr sz="2400">
              <a:latin typeface="Concert One"/>
              <a:ea typeface="Concert One"/>
              <a:cs typeface="Concert One"/>
              <a:sym typeface="Concert One"/>
            </a:endParaRPr>
          </a:p>
        </p:txBody>
      </p:sp>
      <p:sp>
        <p:nvSpPr>
          <p:cNvPr id="339" name="Google Shape;339;p27"/>
          <p:cNvSpPr txBox="1"/>
          <p:nvPr/>
        </p:nvSpPr>
        <p:spPr>
          <a:xfrm>
            <a:off x="7772075" y="3003000"/>
            <a:ext cx="9965700" cy="631200"/>
          </a:xfrm>
          <a:prstGeom prst="rect">
            <a:avLst/>
          </a:prstGeom>
          <a:noFill/>
          <a:ln>
            <a:noFill/>
          </a:ln>
        </p:spPr>
        <p:txBody>
          <a:bodyPr anchorCtr="0" anchor="t" bIns="0" lIns="0" spcFirstLastPara="1" rIns="0" wrap="square" tIns="0">
            <a:spAutoFit/>
          </a:bodyPr>
          <a:lstStyle/>
          <a:p>
            <a:pPr indent="-488950" lvl="0" marL="457200" rtl="0" algn="l">
              <a:spcBef>
                <a:spcPts val="0"/>
              </a:spcBef>
              <a:spcAft>
                <a:spcPts val="0"/>
              </a:spcAft>
              <a:buClr>
                <a:schemeClr val="dk1"/>
              </a:buClr>
              <a:buSzPts val="4100"/>
              <a:buFont typeface="Concert One"/>
              <a:buChar char="●"/>
            </a:pPr>
            <a:r>
              <a:rPr lang="en-US" sz="4100">
                <a:solidFill>
                  <a:srgbClr val="322F30"/>
                </a:solidFill>
                <a:latin typeface="Concert One"/>
                <a:ea typeface="Concert One"/>
                <a:cs typeface="Concert One"/>
                <a:sym typeface="Concert One"/>
              </a:rPr>
              <a:t>Do you have</a:t>
            </a:r>
            <a:r>
              <a:rPr lang="en-US" sz="4100">
                <a:solidFill>
                  <a:srgbClr val="FCD874"/>
                </a:solidFill>
                <a:latin typeface="Concert One"/>
                <a:ea typeface="Concert One"/>
                <a:cs typeface="Concert One"/>
                <a:sym typeface="Concert One"/>
              </a:rPr>
              <a:t> </a:t>
            </a:r>
            <a:r>
              <a:rPr lang="en-US" sz="4100">
                <a:solidFill>
                  <a:schemeClr val="dk1"/>
                </a:solidFill>
                <a:highlight>
                  <a:srgbClr val="6AA84F"/>
                </a:highlight>
                <a:latin typeface="Concert One"/>
                <a:ea typeface="Concert One"/>
                <a:cs typeface="Concert One"/>
                <a:sym typeface="Concert One"/>
              </a:rPr>
              <a:t>RESPECT FOR AUTHORITY</a:t>
            </a:r>
            <a:r>
              <a:rPr lang="en-US" sz="4100">
                <a:solidFill>
                  <a:srgbClr val="322F30"/>
                </a:solidFill>
                <a:latin typeface="Concert One"/>
                <a:ea typeface="Concert One"/>
                <a:cs typeface="Concert One"/>
                <a:sym typeface="Concert One"/>
              </a:rPr>
              <a:t>?</a:t>
            </a:r>
            <a:endParaRPr sz="4100">
              <a:latin typeface="Concert One"/>
              <a:ea typeface="Concert One"/>
              <a:cs typeface="Concert One"/>
              <a:sym typeface="Concert One"/>
            </a:endParaRPr>
          </a:p>
        </p:txBody>
      </p:sp>
      <p:sp>
        <p:nvSpPr>
          <p:cNvPr id="340" name="Google Shape;340;p27"/>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9">
              <a:alphaModFix amt="48000"/>
            </a:blip>
            <a:stretch>
              <a:fillRect b="-10259" l="-76895" r="-63998" t="0"/>
            </a:stretch>
          </a:blipFill>
          <a:ln>
            <a:noFill/>
          </a:ln>
        </p:spPr>
      </p:sp>
      <p:sp>
        <p:nvSpPr>
          <p:cNvPr id="341" name="Google Shape;341;p27"/>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
        <p:nvSpPr>
          <p:cNvPr id="342" name="Google Shape;342;p27"/>
          <p:cNvSpPr txBox="1"/>
          <p:nvPr/>
        </p:nvSpPr>
        <p:spPr>
          <a:xfrm>
            <a:off x="7810550" y="4317500"/>
            <a:ext cx="9111300" cy="2102100"/>
          </a:xfrm>
          <a:prstGeom prst="rect">
            <a:avLst/>
          </a:prstGeom>
          <a:noFill/>
          <a:ln>
            <a:noFill/>
          </a:ln>
        </p:spPr>
        <p:txBody>
          <a:bodyPr anchorCtr="0" anchor="ctr" bIns="91425" lIns="91425" spcFirstLastPara="1" rIns="91425" wrap="square" tIns="91425">
            <a:noAutofit/>
          </a:bodyPr>
          <a:lstStyle/>
          <a:p>
            <a:pPr indent="-488950" lvl="0" marL="457200" rtl="0" algn="l">
              <a:spcBef>
                <a:spcPts val="0"/>
              </a:spcBef>
              <a:spcAft>
                <a:spcPts val="0"/>
              </a:spcAft>
              <a:buSzPts val="4100"/>
              <a:buFont typeface="Concert One"/>
              <a:buChar char="●"/>
            </a:pPr>
            <a:r>
              <a:rPr lang="en-US" sz="4100">
                <a:solidFill>
                  <a:srgbClr val="322F30"/>
                </a:solidFill>
                <a:latin typeface="Concert One"/>
                <a:ea typeface="Concert One"/>
                <a:cs typeface="Concert One"/>
                <a:sym typeface="Concert One"/>
              </a:rPr>
              <a:t>How can you have </a:t>
            </a:r>
            <a:r>
              <a:rPr lang="en-US" sz="4100">
                <a:solidFill>
                  <a:schemeClr val="dk1"/>
                </a:solidFill>
                <a:highlight>
                  <a:srgbClr val="6AA84F"/>
                </a:highlight>
                <a:latin typeface="Concert One"/>
                <a:ea typeface="Concert One"/>
                <a:cs typeface="Concert One"/>
                <a:sym typeface="Concert One"/>
              </a:rPr>
              <a:t>RESPECT FOR AUTHORITY</a:t>
            </a:r>
            <a:r>
              <a:rPr lang="en-US" sz="4100">
                <a:solidFill>
                  <a:schemeClr val="dk1"/>
                </a:solidFill>
                <a:latin typeface="Concert One"/>
                <a:ea typeface="Concert One"/>
                <a:cs typeface="Concert One"/>
                <a:sym typeface="Concert One"/>
              </a:rPr>
              <a:t>at school, home or your community</a:t>
            </a:r>
            <a:r>
              <a:rPr lang="en-US" sz="4100">
                <a:solidFill>
                  <a:srgbClr val="322F30"/>
                </a:solidFill>
                <a:latin typeface="Concert One"/>
                <a:ea typeface="Concert One"/>
                <a:cs typeface="Concert One"/>
                <a:sym typeface="Concert One"/>
              </a:rPr>
              <a:t>?</a:t>
            </a:r>
            <a:endParaRPr sz="4100">
              <a:solidFill>
                <a:schemeClr val="dk1"/>
              </a:solidFill>
              <a:latin typeface="Concert One"/>
              <a:ea typeface="Concert One"/>
              <a:cs typeface="Concert One"/>
              <a:sym typeface="Concert One"/>
            </a:endParaRPr>
          </a:p>
          <a:p>
            <a:pPr indent="0" lvl="0" marL="0" rtl="0" algn="l">
              <a:spcBef>
                <a:spcPts val="0"/>
              </a:spcBef>
              <a:spcAft>
                <a:spcPts val="0"/>
              </a:spcAft>
              <a:buClr>
                <a:schemeClr val="dk1"/>
              </a:buClr>
              <a:buSzPts val="1100"/>
              <a:buFont typeface="Arial"/>
              <a:buNone/>
            </a:pPr>
            <a:r>
              <a:t/>
            </a:r>
            <a:endParaRPr sz="4100">
              <a:solidFill>
                <a:srgbClr val="322F30"/>
              </a:solidFill>
              <a:latin typeface="Concert One"/>
              <a:ea typeface="Concert One"/>
              <a:cs typeface="Concert One"/>
              <a:sym typeface="Concert One"/>
            </a:endParaRPr>
          </a:p>
          <a:p>
            <a:pPr indent="0" lvl="0" marL="0" rtl="0" algn="l">
              <a:spcBef>
                <a:spcPts val="0"/>
              </a:spcBef>
              <a:spcAft>
                <a:spcPts val="0"/>
              </a:spcAft>
              <a:buClr>
                <a:schemeClr val="dk1"/>
              </a:buClr>
              <a:buFont typeface="Arial"/>
              <a:buNone/>
            </a:pPr>
            <a:r>
              <a:t/>
            </a:r>
            <a:endParaRPr sz="3200">
              <a:solidFill>
                <a:schemeClr val="dk1"/>
              </a:solidFill>
              <a:latin typeface="Calibri"/>
              <a:ea typeface="Calibri"/>
              <a:cs typeface="Calibri"/>
              <a:sym typeface="Calibri"/>
            </a:endParaRPr>
          </a:p>
        </p:txBody>
      </p:sp>
      <p:sp>
        <p:nvSpPr>
          <p:cNvPr id="343" name="Google Shape;343;p27"/>
          <p:cNvSpPr txBox="1"/>
          <p:nvPr/>
        </p:nvSpPr>
        <p:spPr>
          <a:xfrm>
            <a:off x="7810550" y="6897198"/>
            <a:ext cx="8611800" cy="1582200"/>
          </a:xfrm>
          <a:prstGeom prst="rect">
            <a:avLst/>
          </a:prstGeom>
          <a:noFill/>
          <a:ln>
            <a:noFill/>
          </a:ln>
        </p:spPr>
        <p:txBody>
          <a:bodyPr anchorCtr="0" anchor="ctr" bIns="91425" lIns="91425" spcFirstLastPara="1" rIns="91425" wrap="square" tIns="91425">
            <a:noAutofit/>
          </a:bodyPr>
          <a:lstStyle/>
          <a:p>
            <a:pPr indent="-488950" lvl="0" marL="457200" rtl="0" algn="l">
              <a:spcBef>
                <a:spcPts val="0"/>
              </a:spcBef>
              <a:spcAft>
                <a:spcPts val="0"/>
              </a:spcAft>
              <a:buSzPts val="4100"/>
              <a:buFont typeface="Concert One"/>
              <a:buChar char="●"/>
            </a:pPr>
            <a:r>
              <a:rPr i="1" lang="en-US" sz="4100">
                <a:solidFill>
                  <a:srgbClr val="322F30"/>
                </a:solidFill>
                <a:latin typeface="Concert One"/>
                <a:ea typeface="Concert One"/>
                <a:cs typeface="Concert One"/>
                <a:sym typeface="Concert One"/>
              </a:rPr>
              <a:t>Now that you know what </a:t>
            </a:r>
            <a:r>
              <a:rPr lang="en-US" sz="4100">
                <a:solidFill>
                  <a:schemeClr val="dk1"/>
                </a:solidFill>
                <a:highlight>
                  <a:srgbClr val="6AA84F"/>
                </a:highlight>
                <a:latin typeface="Concert One"/>
                <a:ea typeface="Concert One"/>
                <a:cs typeface="Concert One"/>
                <a:sym typeface="Concert One"/>
              </a:rPr>
              <a:t>RESPECT FOR AUTHORITY</a:t>
            </a:r>
            <a:r>
              <a:rPr lang="en-US" sz="4100">
                <a:solidFill>
                  <a:schemeClr val="dk1"/>
                </a:solidFill>
                <a:latin typeface="Concert One"/>
                <a:ea typeface="Concert One"/>
                <a:cs typeface="Concert One"/>
                <a:sym typeface="Concert One"/>
              </a:rPr>
              <a:t> </a:t>
            </a:r>
            <a:r>
              <a:rPr i="1" lang="en-US" sz="4100">
                <a:solidFill>
                  <a:srgbClr val="322F30"/>
                </a:solidFill>
                <a:latin typeface="Concert One"/>
                <a:ea typeface="Concert One"/>
                <a:cs typeface="Concert One"/>
                <a:sym typeface="Concert One"/>
              </a:rPr>
              <a:t>means, is there a time or situation where you could have had more </a:t>
            </a:r>
            <a:r>
              <a:rPr lang="en-US" sz="4100">
                <a:solidFill>
                  <a:schemeClr val="dk1"/>
                </a:solidFill>
                <a:highlight>
                  <a:srgbClr val="6AA84F"/>
                </a:highlight>
                <a:latin typeface="Concert One"/>
                <a:ea typeface="Concert One"/>
                <a:cs typeface="Concert One"/>
                <a:sym typeface="Concert One"/>
              </a:rPr>
              <a:t>RESPECT FOR AUTHORITY</a:t>
            </a:r>
            <a:r>
              <a:rPr i="1" lang="en-US" sz="4100">
                <a:solidFill>
                  <a:srgbClr val="322F30"/>
                </a:solidFill>
                <a:latin typeface="Concert One"/>
                <a:ea typeface="Concert One"/>
                <a:cs typeface="Concert One"/>
                <a:sym typeface="Concert One"/>
              </a:rPr>
              <a:t>? Explain</a:t>
            </a:r>
            <a:endParaRPr sz="3200">
              <a:solidFill>
                <a:schemeClr val="dk1"/>
              </a:solidFill>
              <a:latin typeface="Calibri"/>
              <a:ea typeface="Calibri"/>
              <a:cs typeface="Calibri"/>
              <a:sym typeface="Calibri"/>
            </a:endParaRPr>
          </a:p>
          <a:p>
            <a:pPr indent="0" lvl="0" marL="45720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2"/>
                                        </p:tgtEl>
                                        <p:attrNameLst>
                                          <p:attrName>style.visibility</p:attrName>
                                        </p:attrNameLst>
                                      </p:cBhvr>
                                      <p:to>
                                        <p:strVal val="visible"/>
                                      </p:to>
                                    </p:set>
                                    <p:anim calcmode="lin" valueType="num">
                                      <p:cBhvr additive="base">
                                        <p:cTn dur="1000"/>
                                        <p:tgtEl>
                                          <p:spTgt spid="34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3"/>
                                        </p:tgtEl>
                                        <p:attrNameLst>
                                          <p:attrName>style.visibility</p:attrName>
                                        </p:attrNameLst>
                                      </p:cBhvr>
                                      <p:to>
                                        <p:strVal val="visible"/>
                                      </p:to>
                                    </p:set>
                                    <p:anim calcmode="lin" valueType="num">
                                      <p:cBhvr additive="base">
                                        <p:cTn dur="1000"/>
                                        <p:tgtEl>
                                          <p:spTgt spid="34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2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349" name="Google Shape;349;p28"/>
          <p:cNvSpPr txBox="1"/>
          <p:nvPr/>
        </p:nvSpPr>
        <p:spPr>
          <a:xfrm>
            <a:off x="2656001" y="505595"/>
            <a:ext cx="13142400" cy="20004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6699">
                <a:solidFill>
                  <a:srgbClr val="FFFFFF"/>
                </a:solidFill>
                <a:latin typeface="Impact"/>
                <a:ea typeface="Impact"/>
                <a:cs typeface="Impact"/>
                <a:sym typeface="Impact"/>
              </a:rPr>
              <a:t>RESPECT FOR AUTHORITY </a:t>
            </a:r>
            <a:endParaRPr sz="6699">
              <a:solidFill>
                <a:srgbClr val="FFFFFF"/>
              </a:solidFill>
              <a:latin typeface="Impact"/>
              <a:ea typeface="Impact"/>
              <a:cs typeface="Impact"/>
              <a:sym typeface="Impact"/>
            </a:endParaRPr>
          </a:p>
          <a:p>
            <a:pPr indent="0" lvl="0" marL="0" marR="0" rtl="0" algn="ctr">
              <a:lnSpc>
                <a:spcPct val="96999"/>
              </a:lnSpc>
              <a:spcBef>
                <a:spcPts val="0"/>
              </a:spcBef>
              <a:spcAft>
                <a:spcPts val="0"/>
              </a:spcAft>
              <a:buNone/>
            </a:pPr>
            <a:r>
              <a:rPr lang="en-US" sz="6699">
                <a:solidFill>
                  <a:srgbClr val="FFFFFF"/>
                </a:solidFill>
                <a:latin typeface="Impact"/>
                <a:ea typeface="Impact"/>
                <a:cs typeface="Impact"/>
                <a:sym typeface="Impact"/>
              </a:rPr>
              <a:t>HOME ACTIVITIES</a:t>
            </a:r>
            <a:endParaRPr sz="100">
              <a:latin typeface="Impact"/>
              <a:ea typeface="Impact"/>
              <a:cs typeface="Impact"/>
              <a:sym typeface="Impact"/>
            </a:endParaRPr>
          </a:p>
        </p:txBody>
      </p:sp>
      <p:sp>
        <p:nvSpPr>
          <p:cNvPr id="350" name="Google Shape;350;p28"/>
          <p:cNvSpPr txBox="1"/>
          <p:nvPr/>
        </p:nvSpPr>
        <p:spPr>
          <a:xfrm>
            <a:off x="1983333" y="5149230"/>
            <a:ext cx="6206100" cy="215400"/>
          </a:xfrm>
          <a:prstGeom prst="rect">
            <a:avLst/>
          </a:prstGeom>
          <a:noFill/>
          <a:ln>
            <a:noFill/>
          </a:ln>
        </p:spPr>
        <p:txBody>
          <a:bodyPr anchorCtr="0" anchor="t" bIns="0" lIns="0" spcFirstLastPara="1" rIns="0" wrap="square" tIns="0">
            <a:spAutoFit/>
          </a:bodyPr>
          <a:lstStyle/>
          <a:p>
            <a:pPr indent="0" lvl="0" marL="0" marR="0" rtl="0" algn="just">
              <a:lnSpc>
                <a:spcPct val="150020"/>
              </a:lnSpc>
              <a:spcBef>
                <a:spcPts val="0"/>
              </a:spcBef>
              <a:spcAft>
                <a:spcPts val="0"/>
              </a:spcAft>
              <a:buNone/>
            </a:pPr>
            <a:r>
              <a:t/>
            </a:r>
            <a:endParaRPr/>
          </a:p>
        </p:txBody>
      </p:sp>
      <p:sp>
        <p:nvSpPr>
          <p:cNvPr id="351" name="Google Shape;351;p28"/>
          <p:cNvSpPr txBox="1"/>
          <p:nvPr/>
        </p:nvSpPr>
        <p:spPr>
          <a:xfrm>
            <a:off x="10098633" y="5382593"/>
            <a:ext cx="6206100" cy="384600"/>
          </a:xfrm>
          <a:prstGeom prst="rect">
            <a:avLst/>
          </a:prstGeom>
          <a:noFill/>
          <a:ln>
            <a:noFill/>
          </a:ln>
        </p:spPr>
        <p:txBody>
          <a:bodyPr anchorCtr="0" anchor="t" bIns="0" lIns="0" spcFirstLastPara="1" rIns="0" wrap="square" tIns="0">
            <a:spAutoFit/>
          </a:bodyPr>
          <a:lstStyle/>
          <a:p>
            <a:pPr indent="0" lvl="0" marL="0" marR="0" rtl="0" algn="just">
              <a:lnSpc>
                <a:spcPct val="150020"/>
              </a:lnSpc>
              <a:spcBef>
                <a:spcPts val="0"/>
              </a:spcBef>
              <a:spcAft>
                <a:spcPts val="0"/>
              </a:spcAft>
              <a:buNone/>
            </a:pPr>
            <a:r>
              <a:rPr b="0" i="0" lang="en-US" sz="2499" u="none" cap="none" strike="noStrike">
                <a:solidFill>
                  <a:srgbClr val="000000"/>
                </a:solidFill>
                <a:latin typeface="Arial"/>
                <a:ea typeface="Arial"/>
                <a:cs typeface="Arial"/>
                <a:sym typeface="Arial"/>
              </a:rPr>
              <a:t>.</a:t>
            </a:r>
            <a:endParaRPr/>
          </a:p>
        </p:txBody>
      </p:sp>
      <p:sp>
        <p:nvSpPr>
          <p:cNvPr id="352" name="Google Shape;352;p28"/>
          <p:cNvSpPr/>
          <p:nvPr/>
        </p:nvSpPr>
        <p:spPr>
          <a:xfrm>
            <a:off x="1135025" y="3429000"/>
            <a:ext cx="15392700" cy="5966100"/>
          </a:xfrm>
          <a:prstGeom prst="rect">
            <a:avLst/>
          </a:prstGeom>
          <a:solidFill>
            <a:srgbClr val="FFCE32"/>
          </a:solidFill>
          <a:ln cap="flat" cmpd="sng" w="7620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353" name="Google Shape;353;p28"/>
          <p:cNvPicPr preferRelativeResize="0"/>
          <p:nvPr/>
        </p:nvPicPr>
        <p:blipFill>
          <a:blip r:embed="rId4">
            <a:alphaModFix/>
          </a:blip>
          <a:stretch>
            <a:fillRect/>
          </a:stretch>
        </p:blipFill>
        <p:spPr>
          <a:xfrm rot="-632471">
            <a:off x="-35015" y="313313"/>
            <a:ext cx="3725860" cy="3258396"/>
          </a:xfrm>
          <a:prstGeom prst="rect">
            <a:avLst/>
          </a:prstGeom>
          <a:noFill/>
          <a:ln>
            <a:noFill/>
          </a:ln>
        </p:spPr>
      </p:pic>
      <p:pic>
        <p:nvPicPr>
          <p:cNvPr id="354" name="Google Shape;354;p28"/>
          <p:cNvPicPr preferRelativeResize="0"/>
          <p:nvPr/>
        </p:nvPicPr>
        <p:blipFill>
          <a:blip r:embed="rId5">
            <a:alphaModFix/>
          </a:blip>
          <a:stretch>
            <a:fillRect/>
          </a:stretch>
        </p:blipFill>
        <p:spPr>
          <a:xfrm>
            <a:off x="15940350" y="7245506"/>
            <a:ext cx="2347651" cy="3041494"/>
          </a:xfrm>
          <a:prstGeom prst="rect">
            <a:avLst/>
          </a:prstGeom>
          <a:noFill/>
          <a:ln>
            <a:noFill/>
          </a:ln>
        </p:spPr>
      </p:pic>
      <p:sp>
        <p:nvSpPr>
          <p:cNvPr id="355" name="Google Shape;355;p28"/>
          <p:cNvSpPr txBox="1"/>
          <p:nvPr/>
        </p:nvSpPr>
        <p:spPr>
          <a:xfrm>
            <a:off x="1391200" y="3894450"/>
            <a:ext cx="14721300" cy="2498100"/>
          </a:xfrm>
          <a:prstGeom prst="rect">
            <a:avLst/>
          </a:prstGeom>
          <a:noFill/>
          <a:ln>
            <a:noFill/>
          </a:ln>
        </p:spPr>
        <p:txBody>
          <a:bodyPr anchorCtr="0" anchor="t" bIns="91425" lIns="91425" spcFirstLastPara="1" rIns="91425" wrap="square" tIns="91425">
            <a:noAutofit/>
          </a:bodyPr>
          <a:lstStyle/>
          <a:p>
            <a:pPr indent="-436880" lvl="1" marL="949961" rtl="0" algn="l">
              <a:lnSpc>
                <a:spcPct val="135000"/>
              </a:lnSpc>
              <a:spcBef>
                <a:spcPts val="0"/>
              </a:spcBef>
              <a:spcAft>
                <a:spcPts val="0"/>
              </a:spcAft>
              <a:buClr>
                <a:schemeClr val="dk1"/>
              </a:buClr>
              <a:buSzPts val="3800"/>
              <a:buFont typeface="Concert One"/>
              <a:buChar char="•"/>
            </a:pPr>
            <a:r>
              <a:rPr b="1" lang="en-US" sz="3800">
                <a:solidFill>
                  <a:schemeClr val="dk1"/>
                </a:solidFill>
                <a:latin typeface="Concert One"/>
                <a:ea typeface="Concert One"/>
                <a:cs typeface="Concert One"/>
                <a:sym typeface="Concert One"/>
              </a:rPr>
              <a:t>IDENTIFY THREE DIFFERENT </a:t>
            </a:r>
            <a:r>
              <a:rPr b="1" lang="en-US" sz="3800">
                <a:solidFill>
                  <a:schemeClr val="lt1"/>
                </a:solidFill>
                <a:highlight>
                  <a:srgbClr val="38761D"/>
                </a:highlight>
                <a:latin typeface="Concert One"/>
                <a:ea typeface="Concert One"/>
                <a:cs typeface="Concert One"/>
                <a:sym typeface="Concert One"/>
              </a:rPr>
              <a:t>AUTHORITY FIGURES</a:t>
            </a:r>
            <a:r>
              <a:rPr b="1" lang="en-US" sz="3800">
                <a:solidFill>
                  <a:schemeClr val="dk1"/>
                </a:solidFill>
                <a:latin typeface="Concert One"/>
                <a:ea typeface="Concert One"/>
                <a:cs typeface="Concert One"/>
                <a:sym typeface="Concert One"/>
              </a:rPr>
              <a:t> IN YOUR COMMUNITY.  EXPLAIN WHY IT IS IMPORTANT TO SHOW THEM </a:t>
            </a:r>
            <a:r>
              <a:rPr b="1" lang="en-US" sz="3800">
                <a:solidFill>
                  <a:schemeClr val="lt1"/>
                </a:solidFill>
                <a:highlight>
                  <a:srgbClr val="38761D"/>
                </a:highlight>
                <a:latin typeface="Concert One"/>
                <a:ea typeface="Concert One"/>
                <a:cs typeface="Concert One"/>
                <a:sym typeface="Concert One"/>
              </a:rPr>
              <a:t>RESPECT</a:t>
            </a:r>
            <a:r>
              <a:rPr b="1" lang="en-US" sz="3800">
                <a:solidFill>
                  <a:schemeClr val="dk1"/>
                </a:solidFill>
                <a:latin typeface="Concert One"/>
                <a:ea typeface="Concert One"/>
                <a:cs typeface="Concert One"/>
                <a:sym typeface="Concert One"/>
              </a:rPr>
              <a:t>. </a:t>
            </a:r>
            <a:endParaRPr b="1" sz="3800">
              <a:solidFill>
                <a:schemeClr val="dk1"/>
              </a:solidFill>
              <a:latin typeface="Concert One"/>
              <a:ea typeface="Concert One"/>
              <a:cs typeface="Concert One"/>
              <a:sym typeface="Concert One"/>
            </a:endParaRPr>
          </a:p>
          <a:p>
            <a:pPr indent="0" lvl="0" marL="914400" rtl="0" algn="l">
              <a:lnSpc>
                <a:spcPct val="135000"/>
              </a:lnSpc>
              <a:spcBef>
                <a:spcPts val="0"/>
              </a:spcBef>
              <a:spcAft>
                <a:spcPts val="0"/>
              </a:spcAft>
              <a:buClr>
                <a:schemeClr val="dk1"/>
              </a:buClr>
              <a:buSzPts val="1100"/>
              <a:buFont typeface="Arial"/>
              <a:buNone/>
            </a:pPr>
            <a:r>
              <a:t/>
            </a:r>
            <a:endParaRPr b="1" sz="19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356" name="Google Shape;356;p28"/>
          <p:cNvSpPr txBox="1"/>
          <p:nvPr/>
        </p:nvSpPr>
        <p:spPr>
          <a:xfrm>
            <a:off x="1391200" y="6401975"/>
            <a:ext cx="14107800" cy="1759200"/>
          </a:xfrm>
          <a:prstGeom prst="rect">
            <a:avLst/>
          </a:prstGeom>
          <a:noFill/>
          <a:ln>
            <a:noFill/>
          </a:ln>
        </p:spPr>
        <p:txBody>
          <a:bodyPr anchorCtr="0" anchor="t" bIns="91425" lIns="91425" spcFirstLastPara="1" rIns="91425" wrap="square" tIns="91425">
            <a:noAutofit/>
          </a:bodyPr>
          <a:lstStyle/>
          <a:p>
            <a:pPr indent="-436880" lvl="1" marL="949961" rtl="0" algn="l">
              <a:lnSpc>
                <a:spcPct val="135000"/>
              </a:lnSpc>
              <a:spcBef>
                <a:spcPts val="0"/>
              </a:spcBef>
              <a:spcAft>
                <a:spcPts val="0"/>
              </a:spcAft>
              <a:buClr>
                <a:schemeClr val="dk1"/>
              </a:buClr>
              <a:buSzPts val="3800"/>
              <a:buFont typeface="Concert One"/>
              <a:buChar char="•"/>
            </a:pPr>
            <a:r>
              <a:rPr b="1" lang="en-US" sz="3800">
                <a:solidFill>
                  <a:schemeClr val="dk1"/>
                </a:solidFill>
                <a:latin typeface="Concert One"/>
                <a:ea typeface="Concert One"/>
                <a:cs typeface="Concert One"/>
                <a:sym typeface="Concert One"/>
              </a:rPr>
              <a:t>DISCUSS THREE REASONS WHY YOUR PARENTS SET LIMITS FOR YOU AT HOME.</a:t>
            </a:r>
            <a:endParaRPr b="1" sz="3800">
              <a:solidFill>
                <a:schemeClr val="dk1"/>
              </a:solidFill>
              <a:latin typeface="Concert One"/>
              <a:ea typeface="Concert One"/>
              <a:cs typeface="Concert One"/>
              <a:sym typeface="Concert One"/>
            </a:endParaRPr>
          </a:p>
          <a:p>
            <a:pPr indent="0" lvl="0" marL="914400" rtl="0" algn="l">
              <a:lnSpc>
                <a:spcPct val="135000"/>
              </a:lnSpc>
              <a:spcBef>
                <a:spcPts val="0"/>
              </a:spcBef>
              <a:spcAft>
                <a:spcPts val="0"/>
              </a:spcAft>
              <a:buClr>
                <a:schemeClr val="dk1"/>
              </a:buClr>
              <a:buSzPts val="1100"/>
              <a:buFont typeface="Arial"/>
              <a:buNone/>
            </a:pPr>
            <a:r>
              <a:t/>
            </a:r>
            <a:endParaRPr b="1" sz="24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357" name="Google Shape;357;p28"/>
          <p:cNvSpPr txBox="1"/>
          <p:nvPr/>
        </p:nvSpPr>
        <p:spPr>
          <a:xfrm>
            <a:off x="1391200" y="8170600"/>
            <a:ext cx="14407200" cy="1058100"/>
          </a:xfrm>
          <a:prstGeom prst="rect">
            <a:avLst/>
          </a:prstGeom>
          <a:noFill/>
          <a:ln>
            <a:noFill/>
          </a:ln>
        </p:spPr>
        <p:txBody>
          <a:bodyPr anchorCtr="0" anchor="t" bIns="91425" lIns="91425" spcFirstLastPara="1" rIns="91425" wrap="square" tIns="91425">
            <a:noAutofit/>
          </a:bodyPr>
          <a:lstStyle/>
          <a:p>
            <a:pPr indent="-436880" lvl="1" marL="949961" rtl="0" algn="l">
              <a:lnSpc>
                <a:spcPct val="135000"/>
              </a:lnSpc>
              <a:spcBef>
                <a:spcPts val="0"/>
              </a:spcBef>
              <a:spcAft>
                <a:spcPts val="0"/>
              </a:spcAft>
              <a:buClr>
                <a:schemeClr val="dk1"/>
              </a:buClr>
              <a:buSzPts val="3800"/>
              <a:buFont typeface="Concert One"/>
              <a:buChar char="•"/>
            </a:pPr>
            <a:r>
              <a:rPr b="1" lang="en-US" sz="3800">
                <a:solidFill>
                  <a:schemeClr val="dk1"/>
                </a:solidFill>
                <a:latin typeface="Concert One"/>
                <a:ea typeface="Concert One"/>
                <a:cs typeface="Concert One"/>
                <a:sym typeface="Concert One"/>
              </a:rPr>
              <a:t>WHY IS SHOWING</a:t>
            </a:r>
            <a:r>
              <a:rPr b="1" lang="en-US" sz="3800">
                <a:solidFill>
                  <a:schemeClr val="lt1"/>
                </a:solidFill>
                <a:latin typeface="Concert One"/>
                <a:ea typeface="Concert One"/>
                <a:cs typeface="Concert One"/>
                <a:sym typeface="Concert One"/>
              </a:rPr>
              <a:t> </a:t>
            </a:r>
            <a:r>
              <a:rPr b="1" lang="en-US" sz="3800">
                <a:solidFill>
                  <a:schemeClr val="lt1"/>
                </a:solidFill>
                <a:highlight>
                  <a:srgbClr val="38761D"/>
                </a:highlight>
                <a:latin typeface="Concert One"/>
                <a:ea typeface="Concert One"/>
                <a:cs typeface="Concert One"/>
                <a:sym typeface="Concert One"/>
              </a:rPr>
              <a:t>RESPECT FOR YOUR PARENTS</a:t>
            </a:r>
            <a:r>
              <a:rPr b="1" lang="en-US" sz="3800">
                <a:solidFill>
                  <a:schemeClr val="dk1"/>
                </a:solidFill>
                <a:latin typeface="Concert One"/>
                <a:ea typeface="Concert One"/>
                <a:cs typeface="Concert One"/>
                <a:sym typeface="Concert One"/>
              </a:rPr>
              <a:t> IMPORTANT?</a:t>
            </a:r>
            <a:endParaRPr sz="36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1000"/>
                                        <p:tgtEl>
                                          <p:spTgt spid="3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1000"/>
                                        <p:tgtEl>
                                          <p:spTgt spid="3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2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grpSp>
        <p:nvGrpSpPr>
          <p:cNvPr id="363" name="Google Shape;363;p29"/>
          <p:cNvGrpSpPr/>
          <p:nvPr/>
        </p:nvGrpSpPr>
        <p:grpSpPr>
          <a:xfrm>
            <a:off x="5068075" y="771800"/>
            <a:ext cx="12858910" cy="7883916"/>
            <a:chOff x="0" y="-57150"/>
            <a:chExt cx="2473914" cy="2655590"/>
          </a:xfrm>
        </p:grpSpPr>
        <p:sp>
          <p:nvSpPr>
            <p:cNvPr id="364" name="Google Shape;364;p29"/>
            <p:cNvSpPr/>
            <p:nvPr/>
          </p:nvSpPr>
          <p:spPr>
            <a:xfrm>
              <a:off x="0" y="0"/>
              <a:ext cx="2473914" cy="2598440"/>
            </a:xfrm>
            <a:custGeom>
              <a:rect b="b" l="l" r="r" t="t"/>
              <a:pathLst>
                <a:path extrusionOk="0" h="2598440" w="2473914">
                  <a:moveTo>
                    <a:pt x="34617" y="0"/>
                  </a:moveTo>
                  <a:lnTo>
                    <a:pt x="2439297" y="0"/>
                  </a:lnTo>
                  <a:cubicBezTo>
                    <a:pt x="2458415" y="0"/>
                    <a:pt x="2473914" y="15498"/>
                    <a:pt x="2473914" y="34617"/>
                  </a:cubicBezTo>
                  <a:lnTo>
                    <a:pt x="2473914" y="2563823"/>
                  </a:lnTo>
                  <a:cubicBezTo>
                    <a:pt x="2473914" y="2582942"/>
                    <a:pt x="2458415" y="2598440"/>
                    <a:pt x="2439297" y="2598440"/>
                  </a:cubicBezTo>
                  <a:lnTo>
                    <a:pt x="34617" y="2598440"/>
                  </a:lnTo>
                  <a:cubicBezTo>
                    <a:pt x="15498" y="2598440"/>
                    <a:pt x="0" y="2582942"/>
                    <a:pt x="0" y="2563823"/>
                  </a:cubicBezTo>
                  <a:lnTo>
                    <a:pt x="0" y="34617"/>
                  </a:lnTo>
                  <a:cubicBezTo>
                    <a:pt x="0" y="15498"/>
                    <a:pt x="15498" y="0"/>
                    <a:pt x="34617"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9"/>
            <p:cNvSpPr txBox="1"/>
            <p:nvPr/>
          </p:nvSpPr>
          <p:spPr>
            <a:xfrm>
              <a:off x="0" y="-57150"/>
              <a:ext cx="2473914" cy="2655590"/>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66" name="Google Shape;366;p29"/>
          <p:cNvSpPr/>
          <p:nvPr/>
        </p:nvSpPr>
        <p:spPr>
          <a:xfrm flipH="1">
            <a:off x="-2" y="3859938"/>
            <a:ext cx="2494920" cy="2487001"/>
          </a:xfrm>
          <a:custGeom>
            <a:rect b="b" l="l" r="r" t="t"/>
            <a:pathLst>
              <a:path extrusionOk="0" h="5620341" w="5252464">
                <a:moveTo>
                  <a:pt x="5252465" y="0"/>
                </a:moveTo>
                <a:lnTo>
                  <a:pt x="0" y="0"/>
                </a:lnTo>
                <a:lnTo>
                  <a:pt x="0" y="5620341"/>
                </a:lnTo>
                <a:lnTo>
                  <a:pt x="5252465" y="5620341"/>
                </a:lnTo>
                <a:lnTo>
                  <a:pt x="5252465" y="0"/>
                </a:lnTo>
                <a:close/>
              </a:path>
            </a:pathLst>
          </a:custGeom>
          <a:blipFill rotWithShape="1">
            <a:blip r:embed="rId4">
              <a:alphaModFix/>
            </a:blip>
            <a:stretch>
              <a:fillRect b="0" l="0" r="0" t="0"/>
            </a:stretch>
          </a:blipFill>
          <a:ln>
            <a:noFill/>
          </a:ln>
        </p:spPr>
      </p:sp>
      <p:sp>
        <p:nvSpPr>
          <p:cNvPr id="367" name="Google Shape;367;p29"/>
          <p:cNvSpPr/>
          <p:nvPr/>
        </p:nvSpPr>
        <p:spPr>
          <a:xfrm flipH="1">
            <a:off x="733204" y="5498562"/>
            <a:ext cx="3523445" cy="3662334"/>
          </a:xfrm>
          <a:custGeom>
            <a:rect b="b" l="l" r="r" t="t"/>
            <a:pathLst>
              <a:path extrusionOk="0" h="8276460" w="7417778">
                <a:moveTo>
                  <a:pt x="7417778" y="0"/>
                </a:moveTo>
                <a:lnTo>
                  <a:pt x="0" y="0"/>
                </a:lnTo>
                <a:lnTo>
                  <a:pt x="0" y="8276460"/>
                </a:lnTo>
                <a:lnTo>
                  <a:pt x="7417778" y="8276460"/>
                </a:lnTo>
                <a:lnTo>
                  <a:pt x="7417778" y="0"/>
                </a:lnTo>
                <a:close/>
              </a:path>
            </a:pathLst>
          </a:custGeom>
          <a:blipFill rotWithShape="1">
            <a:blip r:embed="rId5">
              <a:alphaModFix/>
            </a:blip>
            <a:stretch>
              <a:fillRect b="0" l="0" r="0" t="0"/>
            </a:stretch>
          </a:blipFill>
          <a:ln>
            <a:noFill/>
          </a:ln>
        </p:spPr>
      </p:sp>
      <p:sp>
        <p:nvSpPr>
          <p:cNvPr id="368" name="Google Shape;368;p29"/>
          <p:cNvSpPr/>
          <p:nvPr/>
        </p:nvSpPr>
        <p:spPr>
          <a:xfrm flipH="1">
            <a:off x="3003956" y="5585511"/>
            <a:ext cx="1154800" cy="858674"/>
          </a:xfrm>
          <a:custGeom>
            <a:rect b="b" l="l" r="r" t="t"/>
            <a:pathLst>
              <a:path extrusionOk="0" h="1940506" w="2431158">
                <a:moveTo>
                  <a:pt x="2431159" y="0"/>
                </a:moveTo>
                <a:lnTo>
                  <a:pt x="0" y="0"/>
                </a:lnTo>
                <a:lnTo>
                  <a:pt x="0" y="1940507"/>
                </a:lnTo>
                <a:lnTo>
                  <a:pt x="2431159" y="1940507"/>
                </a:lnTo>
                <a:lnTo>
                  <a:pt x="2431159" y="0"/>
                </a:lnTo>
                <a:close/>
              </a:path>
            </a:pathLst>
          </a:custGeom>
          <a:blipFill rotWithShape="1">
            <a:blip r:embed="rId6">
              <a:alphaModFix/>
            </a:blip>
            <a:stretch>
              <a:fillRect b="0" l="0" r="0" t="0"/>
            </a:stretch>
          </a:blipFill>
          <a:ln>
            <a:noFill/>
          </a:ln>
        </p:spPr>
      </p:sp>
      <p:sp>
        <p:nvSpPr>
          <p:cNvPr id="369" name="Google Shape;369;p29"/>
          <p:cNvSpPr txBox="1"/>
          <p:nvPr/>
        </p:nvSpPr>
        <p:spPr>
          <a:xfrm>
            <a:off x="5806393" y="1549847"/>
            <a:ext cx="13354800" cy="1358400"/>
          </a:xfrm>
          <a:prstGeom prst="rect">
            <a:avLst/>
          </a:prstGeom>
          <a:noFill/>
          <a:ln>
            <a:noFill/>
          </a:ln>
        </p:spPr>
        <p:txBody>
          <a:bodyPr anchorCtr="0" anchor="t" bIns="0" lIns="0" spcFirstLastPara="1" rIns="0" wrap="square" tIns="0">
            <a:spAutoFit/>
          </a:bodyPr>
          <a:lstStyle/>
          <a:p>
            <a:pPr indent="0" lvl="0" marL="0" marR="0" rtl="0" algn="l">
              <a:lnSpc>
                <a:spcPct val="96999"/>
              </a:lnSpc>
              <a:spcBef>
                <a:spcPts val="0"/>
              </a:spcBef>
              <a:spcAft>
                <a:spcPts val="0"/>
              </a:spcAft>
              <a:buNone/>
            </a:pPr>
            <a:r>
              <a:rPr lang="en-US" sz="9099">
                <a:latin typeface="Impact"/>
                <a:ea typeface="Impact"/>
                <a:cs typeface="Impact"/>
                <a:sym typeface="Impact"/>
              </a:rPr>
              <a:t>EXTENSION ACTIVITIES</a:t>
            </a:r>
            <a:endParaRPr sz="500">
              <a:latin typeface="Impact"/>
              <a:ea typeface="Impact"/>
              <a:cs typeface="Impact"/>
              <a:sym typeface="Impact"/>
            </a:endParaRPr>
          </a:p>
        </p:txBody>
      </p:sp>
      <p:sp>
        <p:nvSpPr>
          <p:cNvPr id="370" name="Google Shape;370;p29"/>
          <p:cNvSpPr/>
          <p:nvPr/>
        </p:nvSpPr>
        <p:spPr>
          <a:xfrm>
            <a:off x="1029813" y="-1"/>
            <a:ext cx="3504927" cy="3634701"/>
          </a:xfrm>
          <a:custGeom>
            <a:rect b="b" l="l" r="r" t="t"/>
            <a:pathLst>
              <a:path extrusionOk="0" h="4586373" w="5211788">
                <a:moveTo>
                  <a:pt x="0" y="0"/>
                </a:moveTo>
                <a:lnTo>
                  <a:pt x="5211788" y="0"/>
                </a:lnTo>
                <a:lnTo>
                  <a:pt x="5211788" y="4586373"/>
                </a:lnTo>
                <a:lnTo>
                  <a:pt x="0" y="4586373"/>
                </a:lnTo>
                <a:lnTo>
                  <a:pt x="0" y="0"/>
                </a:lnTo>
                <a:close/>
              </a:path>
            </a:pathLst>
          </a:custGeom>
          <a:blipFill rotWithShape="1">
            <a:blip r:embed="rId7">
              <a:alphaModFix/>
            </a:blip>
            <a:stretch>
              <a:fillRect b="0" l="0" r="0" t="0"/>
            </a:stretch>
          </a:blipFill>
          <a:ln>
            <a:noFill/>
          </a:ln>
        </p:spPr>
      </p:sp>
      <p:sp>
        <p:nvSpPr>
          <p:cNvPr id="371" name="Google Shape;371;p29"/>
          <p:cNvSpPr txBox="1"/>
          <p:nvPr/>
        </p:nvSpPr>
        <p:spPr>
          <a:xfrm>
            <a:off x="3635567" y="1940300"/>
            <a:ext cx="682200" cy="577500"/>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i="0" lang="en-US" sz="3750" u="none" cap="none" strike="noStrike">
                <a:solidFill>
                  <a:srgbClr val="FCD874"/>
                </a:solidFill>
                <a:latin typeface="Pangolin"/>
                <a:ea typeface="Pangolin"/>
                <a:cs typeface="Pangolin"/>
                <a:sym typeface="Pangolin"/>
              </a:rPr>
              <a:t>'S</a:t>
            </a:r>
            <a:endParaRPr sz="100">
              <a:latin typeface="Pangolin"/>
              <a:ea typeface="Pangolin"/>
              <a:cs typeface="Pangolin"/>
              <a:sym typeface="Pangolin"/>
            </a:endParaRPr>
          </a:p>
        </p:txBody>
      </p:sp>
      <p:sp>
        <p:nvSpPr>
          <p:cNvPr id="372" name="Google Shape;372;p29"/>
          <p:cNvSpPr/>
          <p:nvPr/>
        </p:nvSpPr>
        <p:spPr>
          <a:xfrm>
            <a:off x="2020078" y="1618738"/>
            <a:ext cx="1702200" cy="396600"/>
          </a:xfrm>
          <a:prstGeom prst="rect">
            <a:avLst/>
          </a:prstGeom>
          <a:solidFill>
            <a:srgbClr val="089A62"/>
          </a:solidFill>
          <a:ln cap="flat" cmpd="sng" w="9525">
            <a:solidFill>
              <a:srgbClr val="089A6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9"/>
          <p:cNvSpPr txBox="1"/>
          <p:nvPr/>
        </p:nvSpPr>
        <p:spPr>
          <a:xfrm>
            <a:off x="2142520" y="1241670"/>
            <a:ext cx="1279500" cy="9468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1" i="0" lang="en-US" sz="5251" u="none" cap="none" strike="noStrike">
                <a:solidFill>
                  <a:srgbClr val="000000"/>
                </a:solidFill>
                <a:latin typeface="Pangolin"/>
                <a:ea typeface="Pangolin"/>
                <a:cs typeface="Pangolin"/>
                <a:sym typeface="Pangolin"/>
              </a:rPr>
              <a:t>FOR</a:t>
            </a:r>
            <a:r>
              <a:rPr b="1" i="0" lang="en-US" sz="6151" u="none" cap="none" strike="noStrike">
                <a:solidFill>
                  <a:srgbClr val="FFFFFF"/>
                </a:solidFill>
                <a:latin typeface="Pangolin"/>
                <a:ea typeface="Pangolin"/>
                <a:cs typeface="Pangolin"/>
                <a:sym typeface="Pangolin"/>
              </a:rPr>
              <a:t> </a:t>
            </a:r>
            <a:endParaRPr b="1" sz="100">
              <a:latin typeface="Pangolin"/>
              <a:ea typeface="Pangolin"/>
              <a:cs typeface="Pangolin"/>
              <a:sym typeface="Pangolin"/>
            </a:endParaRPr>
          </a:p>
        </p:txBody>
      </p:sp>
      <p:sp>
        <p:nvSpPr>
          <p:cNvPr id="374" name="Google Shape;374;p29"/>
          <p:cNvSpPr/>
          <p:nvPr/>
        </p:nvSpPr>
        <p:spPr>
          <a:xfrm>
            <a:off x="1676808" y="2467414"/>
            <a:ext cx="1702200" cy="396600"/>
          </a:xfrm>
          <a:prstGeom prst="rect">
            <a:avLst/>
          </a:prstGeom>
          <a:solidFill>
            <a:srgbClr val="089A62"/>
          </a:solidFill>
          <a:ln cap="flat" cmpd="sng" w="9525">
            <a:solidFill>
              <a:srgbClr val="089A6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9"/>
          <p:cNvSpPr txBox="1"/>
          <p:nvPr/>
        </p:nvSpPr>
        <p:spPr>
          <a:xfrm>
            <a:off x="2035772" y="2021846"/>
            <a:ext cx="1671000" cy="11160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1" i="0" lang="en-US" sz="5150" u="none" cap="none" strike="noStrike">
                <a:solidFill>
                  <a:srgbClr val="000000"/>
                </a:solidFill>
                <a:latin typeface="Pangolin"/>
                <a:ea typeface="Pangolin"/>
                <a:cs typeface="Pangolin"/>
                <a:sym typeface="Pangolin"/>
              </a:rPr>
              <a:t>ONLY</a:t>
            </a:r>
            <a:r>
              <a:rPr b="0" i="0" lang="en-US" sz="7251" u="none" cap="none" strike="noStrike">
                <a:solidFill>
                  <a:srgbClr val="000000"/>
                </a:solidFill>
                <a:latin typeface="Arial"/>
                <a:ea typeface="Arial"/>
                <a:cs typeface="Arial"/>
                <a:sym typeface="Arial"/>
              </a:rPr>
              <a:t> </a:t>
            </a:r>
            <a:endParaRPr sz="600"/>
          </a:p>
        </p:txBody>
      </p:sp>
      <p:sp>
        <p:nvSpPr>
          <p:cNvPr id="376" name="Google Shape;376;p29"/>
          <p:cNvSpPr txBox="1"/>
          <p:nvPr/>
        </p:nvSpPr>
        <p:spPr>
          <a:xfrm>
            <a:off x="5257375" y="3137849"/>
            <a:ext cx="12480300" cy="2311200"/>
          </a:xfrm>
          <a:prstGeom prst="rect">
            <a:avLst/>
          </a:prstGeom>
          <a:noFill/>
          <a:ln>
            <a:noFill/>
          </a:ln>
        </p:spPr>
        <p:txBody>
          <a:bodyPr anchorCtr="0" anchor="t" bIns="0" lIns="0" spcFirstLastPara="1" rIns="0" wrap="square" tIns="0">
            <a:spAutoFit/>
          </a:bodyPr>
          <a:lstStyle/>
          <a:p>
            <a:pPr indent="0" lvl="0" marL="457200" rtl="0" algn="l">
              <a:lnSpc>
                <a:spcPct val="135000"/>
              </a:lnSpc>
              <a:spcBef>
                <a:spcPts val="0"/>
              </a:spcBef>
              <a:spcAft>
                <a:spcPts val="0"/>
              </a:spcAft>
              <a:buNone/>
            </a:pPr>
            <a:r>
              <a:t/>
            </a:r>
            <a:endParaRPr sz="1100">
              <a:solidFill>
                <a:schemeClr val="hlink"/>
              </a:solidFill>
              <a:latin typeface="Concert One"/>
              <a:ea typeface="Concert One"/>
              <a:cs typeface="Concert One"/>
              <a:sym typeface="Concert One"/>
            </a:endParaRPr>
          </a:p>
          <a:p>
            <a:pPr indent="-488950" lvl="0" marL="457200" rtl="0" algn="l">
              <a:lnSpc>
                <a:spcPct val="115000"/>
              </a:lnSpc>
              <a:spcBef>
                <a:spcPts val="0"/>
              </a:spcBef>
              <a:spcAft>
                <a:spcPts val="0"/>
              </a:spcAft>
              <a:buClr>
                <a:schemeClr val="dk1"/>
              </a:buClr>
              <a:buSzPts val="4100"/>
              <a:buFont typeface="Concert One"/>
              <a:buChar char="●"/>
            </a:pPr>
            <a:r>
              <a:rPr b="1" lang="en-US" sz="4100">
                <a:solidFill>
                  <a:schemeClr val="dk1"/>
                </a:solidFill>
                <a:latin typeface="Concert One"/>
                <a:ea typeface="Concert One"/>
                <a:cs typeface="Concert One"/>
                <a:sym typeface="Concert One"/>
              </a:rPr>
              <a:t>HAVE STUDENTS DO A “</a:t>
            </a:r>
            <a:r>
              <a:rPr b="1" lang="en-US" sz="4100">
                <a:solidFill>
                  <a:schemeClr val="dk1"/>
                </a:solidFill>
                <a:highlight>
                  <a:schemeClr val="lt1"/>
                </a:highlight>
                <a:latin typeface="Concert One"/>
                <a:ea typeface="Concert One"/>
                <a:cs typeface="Concert One"/>
                <a:sym typeface="Concert One"/>
              </a:rPr>
              <a:t>PAY IT FORWARD</a:t>
            </a:r>
            <a:r>
              <a:rPr b="1" lang="en-US" sz="4100">
                <a:solidFill>
                  <a:schemeClr val="dk1"/>
                </a:solidFill>
                <a:latin typeface="Concert One"/>
                <a:ea typeface="Concert One"/>
                <a:cs typeface="Concert One"/>
                <a:sym typeface="Concert One"/>
              </a:rPr>
              <a:t>” CHALLENGE BY SEEING WHAT GRADE LEVEL CAN PICK UP THE MOST TRASH AT LUNCH.</a:t>
            </a:r>
            <a:endParaRPr sz="2499">
              <a:latin typeface="Concert One"/>
              <a:ea typeface="Concert One"/>
              <a:cs typeface="Concert One"/>
              <a:sym typeface="Concert One"/>
            </a:endParaRPr>
          </a:p>
        </p:txBody>
      </p:sp>
      <p:sp>
        <p:nvSpPr>
          <p:cNvPr id="377" name="Google Shape;377;p29"/>
          <p:cNvSpPr/>
          <p:nvPr/>
        </p:nvSpPr>
        <p:spPr>
          <a:xfrm>
            <a:off x="12040" y="948471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8">
              <a:alphaModFix amt="48000"/>
            </a:blip>
            <a:stretch>
              <a:fillRect b="-10259" l="-76895" r="-63998" t="0"/>
            </a:stretch>
          </a:blipFill>
          <a:ln>
            <a:noFill/>
          </a:ln>
        </p:spPr>
      </p:sp>
      <p:sp>
        <p:nvSpPr>
          <p:cNvPr id="378" name="Google Shape;378;p29"/>
          <p:cNvSpPr txBox="1"/>
          <p:nvPr/>
        </p:nvSpPr>
        <p:spPr>
          <a:xfrm>
            <a:off x="1664300" y="9517950"/>
            <a:ext cx="103626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RESPECT FOR AUTHORITY </a:t>
            </a:r>
            <a:endParaRPr sz="100">
              <a:solidFill>
                <a:srgbClr val="B6D7A8"/>
              </a:solidFill>
              <a:latin typeface="Average"/>
              <a:ea typeface="Average"/>
              <a:cs typeface="Average"/>
              <a:sym typeface="Average"/>
            </a:endParaRPr>
          </a:p>
        </p:txBody>
      </p:sp>
      <p:sp>
        <p:nvSpPr>
          <p:cNvPr id="379" name="Google Shape;379;p29"/>
          <p:cNvSpPr txBox="1"/>
          <p:nvPr/>
        </p:nvSpPr>
        <p:spPr>
          <a:xfrm>
            <a:off x="5257375" y="6103625"/>
            <a:ext cx="12270000" cy="2086800"/>
          </a:xfrm>
          <a:prstGeom prst="rect">
            <a:avLst/>
          </a:prstGeom>
          <a:noFill/>
          <a:ln>
            <a:noFill/>
          </a:ln>
        </p:spPr>
        <p:txBody>
          <a:bodyPr anchorCtr="0" anchor="ctr" bIns="91425" lIns="91425" spcFirstLastPara="1" rIns="91425" wrap="square" tIns="91425">
            <a:noAutofit/>
          </a:bodyPr>
          <a:lstStyle/>
          <a:p>
            <a:pPr indent="-488950" lvl="0" marL="457200" rtl="0" algn="l">
              <a:lnSpc>
                <a:spcPct val="115000"/>
              </a:lnSpc>
              <a:spcBef>
                <a:spcPts val="0"/>
              </a:spcBef>
              <a:spcAft>
                <a:spcPts val="0"/>
              </a:spcAft>
              <a:buClr>
                <a:schemeClr val="dk1"/>
              </a:buClr>
              <a:buSzPts val="4100"/>
              <a:buFont typeface="Concert One"/>
              <a:buChar char="●"/>
            </a:pPr>
            <a:r>
              <a:rPr b="1" lang="en-US" sz="4100">
                <a:solidFill>
                  <a:schemeClr val="dk1"/>
                </a:solidFill>
                <a:latin typeface="Concert One"/>
                <a:ea typeface="Concert One"/>
                <a:cs typeface="Concert One"/>
                <a:sym typeface="Concert One"/>
              </a:rPr>
              <a:t>HAVE STUDENTS THINK OF SOMEONE (TEACHER, COACH, PARENT) THEY MAY HAVE WRONGED. WRITE “</a:t>
            </a:r>
            <a:r>
              <a:rPr b="1" lang="en-US" sz="4100">
                <a:solidFill>
                  <a:schemeClr val="dk1"/>
                </a:solidFill>
                <a:highlight>
                  <a:schemeClr val="lt1"/>
                </a:highlight>
                <a:latin typeface="Concert One"/>
                <a:ea typeface="Concert One"/>
                <a:cs typeface="Concert One"/>
                <a:sym typeface="Concert One"/>
              </a:rPr>
              <a:t>APOLOGY CARDS</a:t>
            </a:r>
            <a:r>
              <a:rPr b="1" lang="en-US" sz="4100">
                <a:solidFill>
                  <a:schemeClr val="dk1"/>
                </a:solidFill>
                <a:latin typeface="Concert One"/>
                <a:ea typeface="Concert One"/>
                <a:cs typeface="Concert One"/>
                <a:sym typeface="Concert One"/>
              </a:rPr>
              <a:t>” TO MAKE A WRONG, RIGHT TO SHOW </a:t>
            </a:r>
            <a:r>
              <a:rPr b="1" lang="en-US" sz="4100">
                <a:solidFill>
                  <a:srgbClr val="38761D"/>
                </a:solidFill>
                <a:latin typeface="Concert One"/>
                <a:ea typeface="Concert One"/>
                <a:cs typeface="Concert One"/>
                <a:sym typeface="Concert One"/>
              </a:rPr>
              <a:t>RESPECT FOR AUTHORITY</a:t>
            </a:r>
            <a:r>
              <a:rPr b="1" lang="en-US" sz="4100">
                <a:solidFill>
                  <a:schemeClr val="dk1"/>
                </a:solidFill>
                <a:latin typeface="Concert One"/>
                <a:ea typeface="Concert One"/>
                <a:cs typeface="Concert One"/>
                <a:sym typeface="Concert One"/>
              </a:rPr>
              <a:t>. </a:t>
            </a:r>
            <a:endParaRPr sz="3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6"/>
                                        </p:tgtEl>
                                        <p:attrNameLst>
                                          <p:attrName>style.visibility</p:attrName>
                                        </p:attrNameLst>
                                      </p:cBhvr>
                                      <p:to>
                                        <p:strVal val="visible"/>
                                      </p:to>
                                    </p:set>
                                    <p:anim calcmode="lin" valueType="num">
                                      <p:cBhvr additive="base">
                                        <p:cTn dur="1000"/>
                                        <p:tgtEl>
                                          <p:spTgt spid="37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9"/>
                                        </p:tgtEl>
                                        <p:attrNameLst>
                                          <p:attrName>style.visibility</p:attrName>
                                        </p:attrNameLst>
                                      </p:cBhvr>
                                      <p:to>
                                        <p:strVal val="visible"/>
                                      </p:to>
                                    </p:set>
                                    <p:anim calcmode="lin" valueType="num">
                                      <p:cBhvr additive="base">
                                        <p:cTn dur="1000"/>
                                        <p:tgtEl>
                                          <p:spTgt spid="37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