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Poppins"/>
      <p:regular r:id="rId16"/>
      <p:bold r:id="rId17"/>
      <p:italic r:id="rId18"/>
      <p:boldItalic r:id="rId19"/>
    </p:embeddedFont>
    <p:embeddedFont>
      <p:font typeface="Didact Gothic"/>
      <p:regular r:id="rId20"/>
    </p:embeddedFont>
    <p:embeddedFont>
      <p:font typeface="Chelsea Market"/>
      <p:regular r:id="rId21"/>
    </p:embeddedFont>
    <p:embeddedFont>
      <p:font typeface="Homemade Apple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idactGothic-regular.fntdata"/><Relationship Id="rId11" Type="http://schemas.openxmlformats.org/officeDocument/2006/relationships/slide" Target="slides/slide6.xml"/><Relationship Id="rId22" Type="http://schemas.openxmlformats.org/officeDocument/2006/relationships/font" Target="fonts/HomemadeApple-regular.fntdata"/><Relationship Id="rId10" Type="http://schemas.openxmlformats.org/officeDocument/2006/relationships/slide" Target="slides/slide5.xml"/><Relationship Id="rId21" Type="http://schemas.openxmlformats.org/officeDocument/2006/relationships/font" Target="fonts/ChelseaMarket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oppins-bold.fntdata"/><Relationship Id="rId16" Type="http://schemas.openxmlformats.org/officeDocument/2006/relationships/font" Target="fonts/Poppi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-boldItalic.fntdata"/><Relationship Id="rId6" Type="http://schemas.openxmlformats.org/officeDocument/2006/relationships/slide" Target="slides/slide1.xml"/><Relationship Id="rId18" Type="http://schemas.openxmlformats.org/officeDocument/2006/relationships/font" Target="fonts/Poppi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1" name="Shape 5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" name="Google Shape;521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3" name="Google Shape;521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8" name="Shape 5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9" name="Google Shape;5219;g273cf1a093e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0" name="Google Shape;5220;g273cf1a093e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9" name="Shape 5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0" name="Google Shape;5230;g1eb2014fdb4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1" name="Google Shape;5231;g1eb2014fdb4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7" name="Shape 5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8" name="Google Shape;5408;g1eb205fd2b6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9" name="Google Shape;5409;g1eb205fd2b6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2" name="Shape 5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3" name="Google Shape;5413;g273cf1a093e_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4" name="Google Shape;5414;g273cf1a093e_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7" name="Shape 5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8" name="Google Shape;5428;g273cf1a093e_5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9" name="Google Shape;5429;g273cf1a093e_5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6" name="Shape 5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7" name="Google Shape;5437;g273cf1a093e_3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8" name="Google Shape;5438;g273cf1a093e_3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1" name="Shape 5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2" name="Google Shape;5492;g273cf1a093e_5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3" name="Google Shape;5493;g273cf1a093e_5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6" name="Shape 5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7" name="Google Shape;5547;g273cf1a093e_5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8" name="Google Shape;5548;g273cf1a093e_5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1" name="Shape 5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2" name="Google Shape;5602;g273cf1a093e_5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3" name="Google Shape;5603;g273cf1a093e_5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1.png"/><Relationship Id="rId11" Type="http://schemas.openxmlformats.org/officeDocument/2006/relationships/image" Target="../media/image3.png"/><Relationship Id="rId10" Type="http://schemas.openxmlformats.org/officeDocument/2006/relationships/image" Target="../media/image4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545861" y="1715575"/>
            <a:ext cx="6230400" cy="273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900"/>
              <a:buNone/>
              <a:defRPr sz="6510"/>
            </a:lvl1pPr>
            <a:lvl2pPr lvl="1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3" name="Google Shape;13;p2"/>
          <p:cNvSpPr/>
          <p:nvPr/>
        </p:nvSpPr>
        <p:spPr>
          <a:xfrm>
            <a:off x="8779176" y="1108726"/>
            <a:ext cx="1366840" cy="474210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 flipH="1">
            <a:off x="7815672" y="207523"/>
            <a:ext cx="1690750" cy="58658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10267741" y="629438"/>
            <a:ext cx="1028846" cy="35694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-15675" y="163798"/>
            <a:ext cx="7456671" cy="1670412"/>
          </a:xfrm>
          <a:custGeom>
            <a:rect b="b" l="l" r="r" t="t"/>
            <a:pathLst>
              <a:path extrusionOk="0" h="2474684" w="9468789">
                <a:moveTo>
                  <a:pt x="0" y="2378579"/>
                </a:moveTo>
                <a:cubicBezTo>
                  <a:pt x="122728" y="2501305"/>
                  <a:pt x="431533" y="2478356"/>
                  <a:pt x="583962" y="2460062"/>
                </a:cubicBezTo>
                <a:cubicBezTo>
                  <a:pt x="1139970" y="2393342"/>
                  <a:pt x="1466297" y="1834523"/>
                  <a:pt x="1500644" y="1319303"/>
                </a:cubicBezTo>
                <a:cubicBezTo>
                  <a:pt x="1507743" y="1212807"/>
                  <a:pt x="1537525" y="1057562"/>
                  <a:pt x="1480273" y="959417"/>
                </a:cubicBezTo>
                <a:cubicBezTo>
                  <a:pt x="1340599" y="719971"/>
                  <a:pt x="1106023" y="971330"/>
                  <a:pt x="1018539" y="1108801"/>
                </a:cubicBezTo>
                <a:cubicBezTo>
                  <a:pt x="795572" y="1459175"/>
                  <a:pt x="833335" y="2192403"/>
                  <a:pt x="1392002" y="2147712"/>
                </a:cubicBezTo>
                <a:cubicBezTo>
                  <a:pt x="1820265" y="2113453"/>
                  <a:pt x="2079256" y="1707764"/>
                  <a:pt x="2349430" y="1427945"/>
                </a:cubicBezTo>
                <a:cubicBezTo>
                  <a:pt x="2820625" y="939922"/>
                  <a:pt x="3704538" y="331935"/>
                  <a:pt x="4427245" y="538418"/>
                </a:cubicBezTo>
                <a:cubicBezTo>
                  <a:pt x="5037779" y="712859"/>
                  <a:pt x="4533010" y="1793051"/>
                  <a:pt x="4121683" y="1957586"/>
                </a:cubicBezTo>
                <a:cubicBezTo>
                  <a:pt x="3809587" y="2082421"/>
                  <a:pt x="3314731" y="2018305"/>
                  <a:pt x="3727849" y="1624859"/>
                </a:cubicBezTo>
                <a:cubicBezTo>
                  <a:pt x="3803218" y="1553085"/>
                  <a:pt x="3895458" y="1485972"/>
                  <a:pt x="3985876" y="1434733"/>
                </a:cubicBezTo>
                <a:cubicBezTo>
                  <a:pt x="4672228" y="1045802"/>
                  <a:pt x="4835797" y="1655250"/>
                  <a:pt x="5377878" y="1876103"/>
                </a:cubicBezTo>
                <a:cubicBezTo>
                  <a:pt x="5896673" y="2087463"/>
                  <a:pt x="6544741" y="2041152"/>
                  <a:pt x="7021118" y="1740295"/>
                </a:cubicBezTo>
                <a:cubicBezTo>
                  <a:pt x="7231240" y="1607606"/>
                  <a:pt x="7411263" y="1410572"/>
                  <a:pt x="7537183" y="1197078"/>
                </a:cubicBezTo>
                <a:cubicBezTo>
                  <a:pt x="7637259" y="1027324"/>
                  <a:pt x="7714157" y="834176"/>
                  <a:pt x="7774863" y="647067"/>
                </a:cubicBezTo>
                <a:cubicBezTo>
                  <a:pt x="7817916" y="514193"/>
                  <a:pt x="7876146" y="321572"/>
                  <a:pt x="7815567" y="185327"/>
                </a:cubicBezTo>
                <a:cubicBezTo>
                  <a:pt x="7673962" y="-133247"/>
                  <a:pt x="7171740" y="10022"/>
                  <a:pt x="7007529" y="232863"/>
                </a:cubicBezTo>
                <a:cubicBezTo>
                  <a:pt x="6866623" y="424087"/>
                  <a:pt x="6954887" y="734138"/>
                  <a:pt x="7068680" y="911887"/>
                </a:cubicBezTo>
                <a:cubicBezTo>
                  <a:pt x="7373861" y="1388797"/>
                  <a:pt x="8180375" y="1385622"/>
                  <a:pt x="8671165" y="1319303"/>
                </a:cubicBezTo>
                <a:cubicBezTo>
                  <a:pt x="8854808" y="1294481"/>
                  <a:pt x="9038958" y="1271558"/>
                  <a:pt x="9221139" y="1237820"/>
                </a:cubicBezTo>
                <a:cubicBezTo>
                  <a:pt x="9285084" y="1225977"/>
                  <a:pt x="9353028" y="1216078"/>
                  <a:pt x="9418052" y="1210655"/>
                </a:cubicBezTo>
                <a:cubicBezTo>
                  <a:pt x="9433864" y="1209340"/>
                  <a:pt x="9481425" y="1210655"/>
                  <a:pt x="9465614" y="1210655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846275" y="1766100"/>
            <a:ext cx="3808884" cy="5093523"/>
          </a:xfrm>
          <a:custGeom>
            <a:rect b="b" l="l" r="r" t="t"/>
            <a:pathLst>
              <a:path extrusionOk="0" h="5612698" w="3808884">
                <a:moveTo>
                  <a:pt x="11957" y="5612699"/>
                </a:moveTo>
                <a:cubicBezTo>
                  <a:pt x="11957" y="5612699"/>
                  <a:pt x="-167430" y="4108505"/>
                  <a:pt x="863429" y="4326945"/>
                </a:cubicBezTo>
                <a:cubicBezTo>
                  <a:pt x="1493139" y="4460377"/>
                  <a:pt x="1300614" y="5425819"/>
                  <a:pt x="707346" y="4953036"/>
                </a:cubicBezTo>
                <a:cubicBezTo>
                  <a:pt x="397720" y="4706288"/>
                  <a:pt x="292551" y="4480139"/>
                  <a:pt x="466674" y="4133073"/>
                </a:cubicBezTo>
                <a:cubicBezTo>
                  <a:pt x="706698" y="3654657"/>
                  <a:pt x="1198125" y="3600048"/>
                  <a:pt x="1598829" y="3383449"/>
                </a:cubicBezTo>
                <a:cubicBezTo>
                  <a:pt x="2139811" y="3091025"/>
                  <a:pt x="2618651" y="2681692"/>
                  <a:pt x="2660041" y="2019450"/>
                </a:cubicBezTo>
                <a:cubicBezTo>
                  <a:pt x="2666378" y="1918091"/>
                  <a:pt x="2616721" y="1816244"/>
                  <a:pt x="2566378" y="1729947"/>
                </a:cubicBezTo>
                <a:cubicBezTo>
                  <a:pt x="2299653" y="1272703"/>
                  <a:pt x="1556043" y="1699035"/>
                  <a:pt x="1672330" y="2164198"/>
                </a:cubicBezTo>
                <a:cubicBezTo>
                  <a:pt x="1774051" y="2571087"/>
                  <a:pt x="2323199" y="2649446"/>
                  <a:pt x="2660041" y="2555879"/>
                </a:cubicBezTo>
                <a:cubicBezTo>
                  <a:pt x="3124893" y="2426752"/>
                  <a:pt x="3571990" y="1818460"/>
                  <a:pt x="3732899" y="1389358"/>
                </a:cubicBezTo>
                <a:cubicBezTo>
                  <a:pt x="3897948" y="949234"/>
                  <a:pt x="3800869" y="351889"/>
                  <a:pt x="3375280" y="103630"/>
                </a:cubicBezTo>
                <a:cubicBezTo>
                  <a:pt x="3232176" y="20152"/>
                  <a:pt x="3019997" y="-42287"/>
                  <a:pt x="2864396" y="35513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5545850" y="4393026"/>
            <a:ext cx="6230400" cy="555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2"/>
          <p:cNvSpPr/>
          <p:nvPr/>
        </p:nvSpPr>
        <p:spPr>
          <a:xfrm rot="-1236695">
            <a:off x="3227628" y="1341684"/>
            <a:ext cx="606035" cy="612633"/>
          </a:xfrm>
          <a:custGeom>
            <a:rect b="b" l="l" r="r" t="t"/>
            <a:pathLst>
              <a:path extrusionOk="0" h="507449" w="501984">
                <a:moveTo>
                  <a:pt x="343" y="205799"/>
                </a:moveTo>
                <a:cubicBezTo>
                  <a:pt x="-1937" y="227580"/>
                  <a:pt x="7271" y="244083"/>
                  <a:pt x="24117" y="253551"/>
                </a:cubicBezTo>
                <a:cubicBezTo>
                  <a:pt x="37472" y="261057"/>
                  <a:pt x="55067" y="263095"/>
                  <a:pt x="65278" y="259044"/>
                </a:cubicBezTo>
                <a:cubicBezTo>
                  <a:pt x="94437" y="247468"/>
                  <a:pt x="91694" y="202199"/>
                  <a:pt x="59995" y="202789"/>
                </a:cubicBezTo>
                <a:cubicBezTo>
                  <a:pt x="59995" y="202789"/>
                  <a:pt x="46495" y="203132"/>
                  <a:pt x="44450" y="215451"/>
                </a:cubicBezTo>
                <a:cubicBezTo>
                  <a:pt x="43199" y="222995"/>
                  <a:pt x="49372" y="229974"/>
                  <a:pt x="56991" y="230621"/>
                </a:cubicBezTo>
                <a:cubicBezTo>
                  <a:pt x="63894" y="231206"/>
                  <a:pt x="69488" y="226056"/>
                  <a:pt x="71063" y="219528"/>
                </a:cubicBezTo>
                <a:cubicBezTo>
                  <a:pt x="76867" y="227961"/>
                  <a:pt x="74181" y="243537"/>
                  <a:pt x="60909" y="248801"/>
                </a:cubicBezTo>
                <a:cubicBezTo>
                  <a:pt x="54096" y="251506"/>
                  <a:pt x="40361" y="249830"/>
                  <a:pt x="29801" y="243893"/>
                </a:cubicBezTo>
                <a:cubicBezTo>
                  <a:pt x="16732" y="236552"/>
                  <a:pt x="9919" y="224252"/>
                  <a:pt x="11710" y="207107"/>
                </a:cubicBezTo>
                <a:cubicBezTo>
                  <a:pt x="15564" y="170379"/>
                  <a:pt x="45288" y="153907"/>
                  <a:pt x="80404" y="158123"/>
                </a:cubicBezTo>
                <a:cubicBezTo>
                  <a:pt x="104413" y="161006"/>
                  <a:pt x="125139" y="171077"/>
                  <a:pt x="142659" y="185905"/>
                </a:cubicBezTo>
                <a:cubicBezTo>
                  <a:pt x="148127" y="190534"/>
                  <a:pt x="152527" y="195379"/>
                  <a:pt x="156744" y="200237"/>
                </a:cubicBezTo>
                <a:cubicBezTo>
                  <a:pt x="152521" y="208561"/>
                  <a:pt x="149187" y="217312"/>
                  <a:pt x="147549" y="226627"/>
                </a:cubicBezTo>
                <a:cubicBezTo>
                  <a:pt x="146463" y="232799"/>
                  <a:pt x="146069" y="239041"/>
                  <a:pt x="146215" y="245461"/>
                </a:cubicBezTo>
                <a:cubicBezTo>
                  <a:pt x="146641" y="264397"/>
                  <a:pt x="152552" y="281955"/>
                  <a:pt x="162389" y="296547"/>
                </a:cubicBezTo>
                <a:cubicBezTo>
                  <a:pt x="131039" y="299633"/>
                  <a:pt x="106013" y="309095"/>
                  <a:pt x="89833" y="325757"/>
                </a:cubicBezTo>
                <a:cubicBezTo>
                  <a:pt x="79540" y="336362"/>
                  <a:pt x="72708" y="349678"/>
                  <a:pt x="70066" y="366073"/>
                </a:cubicBezTo>
                <a:cubicBezTo>
                  <a:pt x="67139" y="384234"/>
                  <a:pt x="68479" y="399423"/>
                  <a:pt x="73692" y="411768"/>
                </a:cubicBezTo>
                <a:cubicBezTo>
                  <a:pt x="85147" y="438933"/>
                  <a:pt x="113430" y="450204"/>
                  <a:pt x="150743" y="450249"/>
                </a:cubicBezTo>
                <a:cubicBezTo>
                  <a:pt x="158782" y="450262"/>
                  <a:pt x="166504" y="449411"/>
                  <a:pt x="174111" y="448515"/>
                </a:cubicBezTo>
                <a:cubicBezTo>
                  <a:pt x="174200" y="458580"/>
                  <a:pt x="177025" y="468657"/>
                  <a:pt x="182747" y="476982"/>
                </a:cubicBezTo>
                <a:cubicBezTo>
                  <a:pt x="194634" y="494286"/>
                  <a:pt x="215589" y="500776"/>
                  <a:pt x="240272" y="492159"/>
                </a:cubicBezTo>
                <a:cubicBezTo>
                  <a:pt x="256121" y="486622"/>
                  <a:pt x="269100" y="474303"/>
                  <a:pt x="279254" y="457856"/>
                </a:cubicBezTo>
                <a:cubicBezTo>
                  <a:pt x="302457" y="488615"/>
                  <a:pt x="339566" y="508351"/>
                  <a:pt x="381000" y="507418"/>
                </a:cubicBezTo>
                <a:cubicBezTo>
                  <a:pt x="398044" y="507031"/>
                  <a:pt x="414407" y="502700"/>
                  <a:pt x="430060" y="495391"/>
                </a:cubicBezTo>
                <a:cubicBezTo>
                  <a:pt x="430206" y="495321"/>
                  <a:pt x="430454" y="495378"/>
                  <a:pt x="430606" y="495296"/>
                </a:cubicBezTo>
                <a:cubicBezTo>
                  <a:pt x="433051" y="495093"/>
                  <a:pt x="436188" y="494877"/>
                  <a:pt x="440112" y="494731"/>
                </a:cubicBezTo>
                <a:cubicBezTo>
                  <a:pt x="446488" y="494470"/>
                  <a:pt x="452857" y="494324"/>
                  <a:pt x="458623" y="494591"/>
                </a:cubicBezTo>
                <a:cubicBezTo>
                  <a:pt x="468167" y="495054"/>
                  <a:pt x="486118" y="498223"/>
                  <a:pt x="486753" y="498001"/>
                </a:cubicBezTo>
                <a:cubicBezTo>
                  <a:pt x="489534" y="497017"/>
                  <a:pt x="490925" y="493651"/>
                  <a:pt x="489738" y="490965"/>
                </a:cubicBezTo>
                <a:cubicBezTo>
                  <a:pt x="489274" y="489917"/>
                  <a:pt x="488474" y="487860"/>
                  <a:pt x="487591" y="484964"/>
                </a:cubicBezTo>
                <a:cubicBezTo>
                  <a:pt x="486118" y="480081"/>
                  <a:pt x="484918" y="474931"/>
                  <a:pt x="484366" y="469375"/>
                </a:cubicBezTo>
                <a:cubicBezTo>
                  <a:pt x="484340" y="469146"/>
                  <a:pt x="484480" y="468753"/>
                  <a:pt x="484467" y="468683"/>
                </a:cubicBezTo>
                <a:cubicBezTo>
                  <a:pt x="484029" y="463933"/>
                  <a:pt x="483845" y="459228"/>
                  <a:pt x="484067" y="454395"/>
                </a:cubicBezTo>
                <a:cubicBezTo>
                  <a:pt x="484156" y="452535"/>
                  <a:pt x="484372" y="450725"/>
                  <a:pt x="484531" y="448776"/>
                </a:cubicBezTo>
                <a:cubicBezTo>
                  <a:pt x="484626" y="447728"/>
                  <a:pt x="484912" y="445080"/>
                  <a:pt x="484943" y="444743"/>
                </a:cubicBezTo>
                <a:cubicBezTo>
                  <a:pt x="484950" y="444724"/>
                  <a:pt x="484962" y="444585"/>
                  <a:pt x="484969" y="444572"/>
                </a:cubicBezTo>
                <a:cubicBezTo>
                  <a:pt x="496221" y="424925"/>
                  <a:pt x="502476" y="403170"/>
                  <a:pt x="501955" y="380735"/>
                </a:cubicBezTo>
                <a:cubicBezTo>
                  <a:pt x="500901" y="333910"/>
                  <a:pt x="473564" y="294325"/>
                  <a:pt x="434696" y="274163"/>
                </a:cubicBezTo>
                <a:cubicBezTo>
                  <a:pt x="465747" y="261800"/>
                  <a:pt x="488277" y="243086"/>
                  <a:pt x="495294" y="218487"/>
                </a:cubicBezTo>
                <a:cubicBezTo>
                  <a:pt x="502463" y="193340"/>
                  <a:pt x="494875" y="172760"/>
                  <a:pt x="476904" y="161914"/>
                </a:cubicBezTo>
                <a:cubicBezTo>
                  <a:pt x="468287" y="156707"/>
                  <a:pt x="458076" y="154377"/>
                  <a:pt x="448062" y="154847"/>
                </a:cubicBezTo>
                <a:cubicBezTo>
                  <a:pt x="448507" y="147233"/>
                  <a:pt x="448767" y="139404"/>
                  <a:pt x="448291" y="131409"/>
                </a:cubicBezTo>
                <a:cubicBezTo>
                  <a:pt x="446075" y="94160"/>
                  <a:pt x="433318" y="66550"/>
                  <a:pt x="405524" y="56695"/>
                </a:cubicBezTo>
                <a:cubicBezTo>
                  <a:pt x="392887" y="52212"/>
                  <a:pt x="377559" y="51875"/>
                  <a:pt x="359601" y="55844"/>
                </a:cubicBezTo>
                <a:cubicBezTo>
                  <a:pt x="343377" y="59432"/>
                  <a:pt x="330448" y="66956"/>
                  <a:pt x="320459" y="77853"/>
                </a:cubicBezTo>
                <a:cubicBezTo>
                  <a:pt x="307981" y="91467"/>
                  <a:pt x="300190" y="110136"/>
                  <a:pt x="296907" y="133085"/>
                </a:cubicBezTo>
                <a:cubicBezTo>
                  <a:pt x="295815" y="140737"/>
                  <a:pt x="295218" y="149005"/>
                  <a:pt x="295110" y="157539"/>
                </a:cubicBezTo>
                <a:cubicBezTo>
                  <a:pt x="295078" y="159965"/>
                  <a:pt x="295548" y="162600"/>
                  <a:pt x="295605" y="165077"/>
                </a:cubicBezTo>
                <a:cubicBezTo>
                  <a:pt x="279591" y="153951"/>
                  <a:pt x="260033" y="147443"/>
                  <a:pt x="239084" y="147919"/>
                </a:cubicBezTo>
                <a:cubicBezTo>
                  <a:pt x="226416" y="148205"/>
                  <a:pt x="214262" y="151062"/>
                  <a:pt x="203048" y="155977"/>
                </a:cubicBezTo>
                <a:cubicBezTo>
                  <a:pt x="198425" y="151348"/>
                  <a:pt x="193758" y="146573"/>
                  <a:pt x="189465" y="140655"/>
                </a:cubicBezTo>
                <a:cubicBezTo>
                  <a:pt x="175991" y="122081"/>
                  <a:pt x="167405" y="100618"/>
                  <a:pt x="166326" y="76456"/>
                </a:cubicBezTo>
                <a:cubicBezTo>
                  <a:pt x="164738" y="41125"/>
                  <a:pt x="183553" y="12575"/>
                  <a:pt x="220466" y="11476"/>
                </a:cubicBezTo>
                <a:cubicBezTo>
                  <a:pt x="237693" y="10962"/>
                  <a:pt x="249301" y="18696"/>
                  <a:pt x="255651" y="32273"/>
                </a:cubicBezTo>
                <a:cubicBezTo>
                  <a:pt x="260782" y="43252"/>
                  <a:pt x="261531" y="57190"/>
                  <a:pt x="258331" y="63781"/>
                </a:cubicBezTo>
                <a:cubicBezTo>
                  <a:pt x="252089" y="76621"/>
                  <a:pt x="236354" y="78094"/>
                  <a:pt x="228372" y="71668"/>
                </a:cubicBezTo>
                <a:cubicBezTo>
                  <a:pt x="235001" y="70582"/>
                  <a:pt x="240500" y="65426"/>
                  <a:pt x="240430" y="58498"/>
                </a:cubicBezTo>
                <a:cubicBezTo>
                  <a:pt x="240360" y="50847"/>
                  <a:pt x="233858" y="44179"/>
                  <a:pt x="226245" y="44865"/>
                </a:cubicBezTo>
                <a:cubicBezTo>
                  <a:pt x="213805" y="45982"/>
                  <a:pt x="212363" y="59546"/>
                  <a:pt x="212363" y="59546"/>
                </a:cubicBezTo>
                <a:cubicBezTo>
                  <a:pt x="209404" y="91112"/>
                  <a:pt x="254546" y="97005"/>
                  <a:pt x="268262" y="68792"/>
                </a:cubicBezTo>
                <a:cubicBezTo>
                  <a:pt x="273069" y="58911"/>
                  <a:pt x="272250" y="41404"/>
                  <a:pt x="265767" y="27529"/>
                </a:cubicBezTo>
                <a:cubicBezTo>
                  <a:pt x="257582" y="10022"/>
                  <a:pt x="241897" y="-614"/>
                  <a:pt x="220002" y="27"/>
                </a:cubicBezTo>
                <a:cubicBezTo>
                  <a:pt x="203429" y="523"/>
                  <a:pt x="190024" y="5825"/>
                  <a:pt x="179699" y="14226"/>
                </a:cubicBezTo>
                <a:cubicBezTo>
                  <a:pt x="166789" y="24729"/>
                  <a:pt x="158852" y="40331"/>
                  <a:pt x="156185" y="58257"/>
                </a:cubicBezTo>
                <a:cubicBezTo>
                  <a:pt x="155296" y="64239"/>
                  <a:pt x="154934" y="70570"/>
                  <a:pt x="155226" y="76970"/>
                </a:cubicBezTo>
                <a:cubicBezTo>
                  <a:pt x="156413" y="103494"/>
                  <a:pt x="165614" y="127059"/>
                  <a:pt x="180315" y="147316"/>
                </a:cubicBezTo>
                <a:cubicBezTo>
                  <a:pt x="184347" y="152872"/>
                  <a:pt x="188811" y="157152"/>
                  <a:pt x="193155" y="161641"/>
                </a:cubicBezTo>
                <a:cubicBezTo>
                  <a:pt x="187268" y="165127"/>
                  <a:pt x="181674" y="169103"/>
                  <a:pt x="176613" y="173802"/>
                </a:cubicBezTo>
                <a:cubicBezTo>
                  <a:pt x="171577" y="179009"/>
                  <a:pt x="167278" y="184984"/>
                  <a:pt x="163570" y="191277"/>
                </a:cubicBezTo>
                <a:cubicBezTo>
                  <a:pt x="163239" y="190908"/>
                  <a:pt x="162814" y="190591"/>
                  <a:pt x="162477" y="190229"/>
                </a:cubicBezTo>
                <a:cubicBezTo>
                  <a:pt x="158547" y="185892"/>
                  <a:pt x="155004" y="181523"/>
                  <a:pt x="150127" y="177396"/>
                </a:cubicBezTo>
                <a:cubicBezTo>
                  <a:pt x="131026" y="161229"/>
                  <a:pt x="108046" y="150097"/>
                  <a:pt x="81687" y="146935"/>
                </a:cubicBezTo>
                <a:cubicBezTo>
                  <a:pt x="56261" y="143880"/>
                  <a:pt x="32703" y="150580"/>
                  <a:pt x="17450" y="166696"/>
                </a:cubicBezTo>
                <a:cubicBezTo>
                  <a:pt x="8300" y="176361"/>
                  <a:pt x="2077" y="189302"/>
                  <a:pt x="343" y="205799"/>
                </a:cubicBez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1244009" y="1317732"/>
            <a:ext cx="1945237" cy="4295822"/>
          </a:xfrm>
          <a:custGeom>
            <a:rect b="b" l="l" r="r" t="t"/>
            <a:pathLst>
              <a:path extrusionOk="0" h="4295822" w="1945237">
                <a:moveTo>
                  <a:pt x="1070300" y="2"/>
                </a:moveTo>
                <a:cubicBezTo>
                  <a:pt x="921914" y="-290"/>
                  <a:pt x="782829" y="31739"/>
                  <a:pt x="667374" y="65108"/>
                </a:cubicBezTo>
                <a:cubicBezTo>
                  <a:pt x="431859" y="133180"/>
                  <a:pt x="-201687" y="439339"/>
                  <a:pt x="63857" y="1206775"/>
                </a:cubicBezTo>
                <a:cubicBezTo>
                  <a:pt x="218454" y="1653567"/>
                  <a:pt x="639294" y="1788080"/>
                  <a:pt x="1015208" y="1758450"/>
                </a:cubicBezTo>
                <a:cubicBezTo>
                  <a:pt x="1027584" y="1922547"/>
                  <a:pt x="1034937" y="2048341"/>
                  <a:pt x="1034988" y="2171143"/>
                </a:cubicBezTo>
                <a:cubicBezTo>
                  <a:pt x="1035058" y="2302830"/>
                  <a:pt x="1027539" y="2432027"/>
                  <a:pt x="1010445" y="2631918"/>
                </a:cubicBezTo>
                <a:cubicBezTo>
                  <a:pt x="1008553" y="2654054"/>
                  <a:pt x="1006845" y="2672355"/>
                  <a:pt x="1003435" y="2711300"/>
                </a:cubicBezTo>
                <a:cubicBezTo>
                  <a:pt x="997091" y="2783798"/>
                  <a:pt x="996361" y="2807985"/>
                  <a:pt x="992665" y="2855292"/>
                </a:cubicBezTo>
                <a:cubicBezTo>
                  <a:pt x="976657" y="2790224"/>
                  <a:pt x="941408" y="2735639"/>
                  <a:pt x="887992" y="2687760"/>
                </a:cubicBezTo>
                <a:cubicBezTo>
                  <a:pt x="814503" y="2621879"/>
                  <a:pt x="646349" y="2600359"/>
                  <a:pt x="646336" y="2600365"/>
                </a:cubicBezTo>
                <a:cubicBezTo>
                  <a:pt x="646336" y="2600365"/>
                  <a:pt x="706839" y="2639107"/>
                  <a:pt x="803353" y="2849031"/>
                </a:cubicBezTo>
                <a:cubicBezTo>
                  <a:pt x="845980" y="2941760"/>
                  <a:pt x="946901" y="2963547"/>
                  <a:pt x="984150" y="2968729"/>
                </a:cubicBezTo>
                <a:cubicBezTo>
                  <a:pt x="982524" y="2994275"/>
                  <a:pt x="978467" y="3037068"/>
                  <a:pt x="977139" y="3063140"/>
                </a:cubicBezTo>
                <a:cubicBezTo>
                  <a:pt x="957816" y="3443118"/>
                  <a:pt x="957372" y="3666295"/>
                  <a:pt x="987909" y="3881008"/>
                </a:cubicBezTo>
                <a:cubicBezTo>
                  <a:pt x="992608" y="3914021"/>
                  <a:pt x="994621" y="3953404"/>
                  <a:pt x="997428" y="4046038"/>
                </a:cubicBezTo>
                <a:cubicBezTo>
                  <a:pt x="998094" y="4068168"/>
                  <a:pt x="998152" y="4070111"/>
                  <a:pt x="998425" y="4078842"/>
                </a:cubicBezTo>
                <a:cubicBezTo>
                  <a:pt x="1001822" y="4186144"/>
                  <a:pt x="1005892" y="4244018"/>
                  <a:pt x="1015455" y="4284938"/>
                </a:cubicBezTo>
                <a:cubicBezTo>
                  <a:pt x="1017214" y="4292482"/>
                  <a:pt x="1024955" y="4297219"/>
                  <a:pt x="1032486" y="4295453"/>
                </a:cubicBezTo>
                <a:cubicBezTo>
                  <a:pt x="1040023" y="4293694"/>
                  <a:pt x="1044513" y="4286227"/>
                  <a:pt x="1042754" y="4278677"/>
                </a:cubicBezTo>
                <a:cubicBezTo>
                  <a:pt x="1033801" y="4240303"/>
                  <a:pt x="1029800" y="4183027"/>
                  <a:pt x="1026473" y="4077839"/>
                </a:cubicBezTo>
                <a:cubicBezTo>
                  <a:pt x="1026199" y="4069133"/>
                  <a:pt x="1026143" y="4067399"/>
                  <a:pt x="1025469" y="4045289"/>
                </a:cubicBezTo>
                <a:cubicBezTo>
                  <a:pt x="1022631" y="3951378"/>
                  <a:pt x="1020599" y="3911748"/>
                  <a:pt x="1015703" y="3877255"/>
                </a:cubicBezTo>
                <a:cubicBezTo>
                  <a:pt x="1006254" y="3810834"/>
                  <a:pt x="1000520" y="3741200"/>
                  <a:pt x="996672" y="3668403"/>
                </a:cubicBezTo>
                <a:cubicBezTo>
                  <a:pt x="1020358" y="3663647"/>
                  <a:pt x="1135909" y="3635974"/>
                  <a:pt x="1172472" y="3529421"/>
                </a:cubicBezTo>
                <a:cubicBezTo>
                  <a:pt x="1247421" y="3310867"/>
                  <a:pt x="1303688" y="3266480"/>
                  <a:pt x="1303688" y="3266480"/>
                </a:cubicBezTo>
                <a:cubicBezTo>
                  <a:pt x="1303688" y="3266480"/>
                  <a:pt x="1138556" y="3304745"/>
                  <a:pt x="1072053" y="3377669"/>
                </a:cubicBezTo>
                <a:cubicBezTo>
                  <a:pt x="1032537" y="3420995"/>
                  <a:pt x="1005664" y="3467413"/>
                  <a:pt x="991916" y="3519153"/>
                </a:cubicBezTo>
                <a:cubicBezTo>
                  <a:pt x="991033" y="3392756"/>
                  <a:pt x="995637" y="3247487"/>
                  <a:pt x="1004940" y="3064639"/>
                </a:cubicBezTo>
                <a:cubicBezTo>
                  <a:pt x="1009855" y="2967929"/>
                  <a:pt x="1015989" y="2890611"/>
                  <a:pt x="1031483" y="2713802"/>
                </a:cubicBezTo>
                <a:cubicBezTo>
                  <a:pt x="1034893" y="2674844"/>
                  <a:pt x="1036614" y="2656582"/>
                  <a:pt x="1038493" y="2634420"/>
                </a:cubicBezTo>
                <a:cubicBezTo>
                  <a:pt x="1049517" y="2505579"/>
                  <a:pt x="1055435" y="2408627"/>
                  <a:pt x="1059029" y="2318641"/>
                </a:cubicBezTo>
                <a:cubicBezTo>
                  <a:pt x="1097409" y="2308938"/>
                  <a:pt x="1193122" y="2276198"/>
                  <a:pt x="1225558" y="2181659"/>
                </a:cubicBezTo>
                <a:cubicBezTo>
                  <a:pt x="1300513" y="1963105"/>
                  <a:pt x="1356527" y="1918718"/>
                  <a:pt x="1356527" y="1918718"/>
                </a:cubicBezTo>
                <a:cubicBezTo>
                  <a:pt x="1356527" y="1918718"/>
                  <a:pt x="1191395" y="1956983"/>
                  <a:pt x="1124891" y="2029906"/>
                </a:cubicBezTo>
                <a:cubicBezTo>
                  <a:pt x="1097777" y="2059631"/>
                  <a:pt x="1076701" y="2090714"/>
                  <a:pt x="1061531" y="2124064"/>
                </a:cubicBezTo>
                <a:cubicBezTo>
                  <a:pt x="1060407" y="2018330"/>
                  <a:pt x="1053702" y="1901726"/>
                  <a:pt x="1043002" y="1756196"/>
                </a:cubicBezTo>
                <a:cubicBezTo>
                  <a:pt x="1229292" y="1737387"/>
                  <a:pt x="1402748" y="1679075"/>
                  <a:pt x="1524059" y="1597929"/>
                </a:cubicBezTo>
                <a:cubicBezTo>
                  <a:pt x="2059980" y="1239446"/>
                  <a:pt x="1992244" y="649353"/>
                  <a:pt x="1822312" y="412942"/>
                </a:cubicBezTo>
                <a:cubicBezTo>
                  <a:pt x="1590594" y="90591"/>
                  <a:pt x="1317607" y="485"/>
                  <a:pt x="1070300" y="2"/>
                </a:cubicBez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" name="Google Shape;22;p2"/>
          <p:cNvGrpSpPr/>
          <p:nvPr/>
        </p:nvGrpSpPr>
        <p:grpSpPr>
          <a:xfrm>
            <a:off x="2281" y="536736"/>
            <a:ext cx="2010744" cy="5152777"/>
            <a:chOff x="2281" y="536736"/>
            <a:chExt cx="2010744" cy="5152777"/>
          </a:xfrm>
        </p:grpSpPr>
        <p:sp>
          <p:nvSpPr>
            <p:cNvPr id="23" name="Google Shape;23;p2"/>
            <p:cNvSpPr/>
            <p:nvPr/>
          </p:nvSpPr>
          <p:spPr>
            <a:xfrm>
              <a:off x="109631" y="536736"/>
              <a:ext cx="1903394" cy="5120690"/>
            </a:xfrm>
            <a:custGeom>
              <a:rect b="b" l="l" r="r" t="t"/>
              <a:pathLst>
                <a:path extrusionOk="0" h="5120690" w="1903394">
                  <a:moveTo>
                    <a:pt x="904145" y="232"/>
                  </a:moveTo>
                  <a:cubicBezTo>
                    <a:pt x="890524" y="897"/>
                    <a:pt x="876427" y="2831"/>
                    <a:pt x="861574" y="6492"/>
                  </a:cubicBezTo>
                  <a:cubicBezTo>
                    <a:pt x="742778" y="35780"/>
                    <a:pt x="662216" y="143685"/>
                    <a:pt x="640956" y="278947"/>
                  </a:cubicBezTo>
                  <a:cubicBezTo>
                    <a:pt x="612934" y="457197"/>
                    <a:pt x="775182" y="661591"/>
                    <a:pt x="775182" y="661591"/>
                  </a:cubicBezTo>
                  <a:cubicBezTo>
                    <a:pt x="775176" y="661591"/>
                    <a:pt x="556806" y="494466"/>
                    <a:pt x="372256" y="473022"/>
                  </a:cubicBezTo>
                  <a:cubicBezTo>
                    <a:pt x="259911" y="459972"/>
                    <a:pt x="174253" y="524996"/>
                    <a:pt x="132602" y="602244"/>
                  </a:cubicBezTo>
                  <a:cubicBezTo>
                    <a:pt x="86602" y="687544"/>
                    <a:pt x="121884" y="788064"/>
                    <a:pt x="204722" y="858422"/>
                  </a:cubicBezTo>
                  <a:cubicBezTo>
                    <a:pt x="320795" y="957012"/>
                    <a:pt x="523005" y="973116"/>
                    <a:pt x="523005" y="973116"/>
                  </a:cubicBezTo>
                  <a:cubicBezTo>
                    <a:pt x="523005" y="973116"/>
                    <a:pt x="306622" y="992617"/>
                    <a:pt x="154138" y="1079790"/>
                  </a:cubicBezTo>
                  <a:cubicBezTo>
                    <a:pt x="53081" y="1137568"/>
                    <a:pt x="-27075" y="1229021"/>
                    <a:pt x="8643" y="1305919"/>
                  </a:cubicBezTo>
                  <a:cubicBezTo>
                    <a:pt x="51192" y="1397525"/>
                    <a:pt x="201899" y="1403887"/>
                    <a:pt x="354723" y="1375039"/>
                  </a:cubicBezTo>
                  <a:cubicBezTo>
                    <a:pt x="564286" y="1335472"/>
                    <a:pt x="762660" y="1188476"/>
                    <a:pt x="762660" y="1188476"/>
                  </a:cubicBezTo>
                  <a:cubicBezTo>
                    <a:pt x="762660" y="1188476"/>
                    <a:pt x="612965" y="1467971"/>
                    <a:pt x="601135" y="1664275"/>
                  </a:cubicBezTo>
                  <a:cubicBezTo>
                    <a:pt x="593763" y="1786716"/>
                    <a:pt x="642855" y="1863888"/>
                    <a:pt x="749884" y="1874378"/>
                  </a:cubicBezTo>
                  <a:cubicBezTo>
                    <a:pt x="750392" y="1874422"/>
                    <a:pt x="750887" y="1874333"/>
                    <a:pt x="751389" y="1874378"/>
                  </a:cubicBezTo>
                  <a:cubicBezTo>
                    <a:pt x="741883" y="2002248"/>
                    <a:pt x="752900" y="2102845"/>
                    <a:pt x="792708" y="2164611"/>
                  </a:cubicBezTo>
                  <a:cubicBezTo>
                    <a:pt x="805961" y="2185179"/>
                    <a:pt x="821029" y="2200514"/>
                    <a:pt x="837031" y="2211442"/>
                  </a:cubicBezTo>
                  <a:cubicBezTo>
                    <a:pt x="832917" y="2225596"/>
                    <a:pt x="828789" y="2239344"/>
                    <a:pt x="825011" y="2255016"/>
                  </a:cubicBezTo>
                  <a:cubicBezTo>
                    <a:pt x="822820" y="2264122"/>
                    <a:pt x="820509" y="2273088"/>
                    <a:pt x="818254" y="2283311"/>
                  </a:cubicBezTo>
                  <a:cubicBezTo>
                    <a:pt x="816978" y="2289084"/>
                    <a:pt x="813308" y="2306521"/>
                    <a:pt x="813244" y="2306851"/>
                  </a:cubicBezTo>
                  <a:cubicBezTo>
                    <a:pt x="794137" y="2394125"/>
                    <a:pt x="784695" y="2439699"/>
                    <a:pt x="771925" y="2508438"/>
                  </a:cubicBezTo>
                  <a:cubicBezTo>
                    <a:pt x="755193" y="2598513"/>
                    <a:pt x="741889" y="2684454"/>
                    <a:pt x="733107" y="2765372"/>
                  </a:cubicBezTo>
                  <a:cubicBezTo>
                    <a:pt x="710177" y="2976776"/>
                    <a:pt x="719829" y="3130909"/>
                    <a:pt x="771671" y="3213872"/>
                  </a:cubicBezTo>
                  <a:cubicBezTo>
                    <a:pt x="742270" y="3280115"/>
                    <a:pt x="720801" y="3367587"/>
                    <a:pt x="712076" y="3464792"/>
                  </a:cubicBezTo>
                  <a:cubicBezTo>
                    <a:pt x="694645" y="3658829"/>
                    <a:pt x="729812" y="3843386"/>
                    <a:pt x="817499" y="3953114"/>
                  </a:cubicBezTo>
                  <a:cubicBezTo>
                    <a:pt x="840035" y="3981314"/>
                    <a:pt x="867746" y="4002168"/>
                    <a:pt x="897636" y="4016722"/>
                  </a:cubicBezTo>
                  <a:cubicBezTo>
                    <a:pt x="891305" y="4028577"/>
                    <a:pt x="884885" y="4038058"/>
                    <a:pt x="878605" y="4051024"/>
                  </a:cubicBezTo>
                  <a:cubicBezTo>
                    <a:pt x="820820" y="4170207"/>
                    <a:pt x="768020" y="4332457"/>
                    <a:pt x="754894" y="4421897"/>
                  </a:cubicBezTo>
                  <a:cubicBezTo>
                    <a:pt x="750278" y="4453360"/>
                    <a:pt x="746760" y="4485796"/>
                    <a:pt x="744379" y="4519311"/>
                  </a:cubicBezTo>
                  <a:cubicBezTo>
                    <a:pt x="734200" y="4662835"/>
                    <a:pt x="744061" y="4816403"/>
                    <a:pt x="766667" y="4966815"/>
                  </a:cubicBezTo>
                  <a:cubicBezTo>
                    <a:pt x="772395" y="5004947"/>
                    <a:pt x="778554" y="5039942"/>
                    <a:pt x="784695" y="5070987"/>
                  </a:cubicBezTo>
                  <a:cubicBezTo>
                    <a:pt x="786847" y="5081871"/>
                    <a:pt x="791972" y="5105156"/>
                    <a:pt x="792461" y="5107296"/>
                  </a:cubicBezTo>
                  <a:cubicBezTo>
                    <a:pt x="792753" y="5108598"/>
                    <a:pt x="792848" y="5109335"/>
                    <a:pt x="792962" y="5109805"/>
                  </a:cubicBezTo>
                  <a:cubicBezTo>
                    <a:pt x="794734" y="5117342"/>
                    <a:pt x="802195" y="5122092"/>
                    <a:pt x="809739" y="5120320"/>
                  </a:cubicBezTo>
                  <a:cubicBezTo>
                    <a:pt x="817277" y="5118549"/>
                    <a:pt x="822033" y="5111081"/>
                    <a:pt x="820255" y="5103543"/>
                  </a:cubicBezTo>
                  <a:cubicBezTo>
                    <a:pt x="820159" y="5103150"/>
                    <a:pt x="818610" y="5096596"/>
                    <a:pt x="818000" y="5093777"/>
                  </a:cubicBezTo>
                  <a:cubicBezTo>
                    <a:pt x="816241" y="5085681"/>
                    <a:pt x="814362" y="5076188"/>
                    <a:pt x="812241" y="5065482"/>
                  </a:cubicBezTo>
                  <a:cubicBezTo>
                    <a:pt x="806177" y="5034843"/>
                    <a:pt x="800125" y="5000248"/>
                    <a:pt x="794461" y="4962554"/>
                  </a:cubicBezTo>
                  <a:cubicBezTo>
                    <a:pt x="772147" y="4814015"/>
                    <a:pt x="762413" y="4662511"/>
                    <a:pt x="772426" y="4521318"/>
                  </a:cubicBezTo>
                  <a:cubicBezTo>
                    <a:pt x="774751" y="4488476"/>
                    <a:pt x="778180" y="4456656"/>
                    <a:pt x="782694" y="4425903"/>
                  </a:cubicBezTo>
                  <a:cubicBezTo>
                    <a:pt x="795369" y="4339454"/>
                    <a:pt x="847052" y="4180019"/>
                    <a:pt x="903643" y="4063299"/>
                  </a:cubicBezTo>
                  <a:cubicBezTo>
                    <a:pt x="910368" y="4049424"/>
                    <a:pt x="917029" y="4039855"/>
                    <a:pt x="923677" y="4027485"/>
                  </a:cubicBezTo>
                  <a:cubicBezTo>
                    <a:pt x="971524" y="4043900"/>
                    <a:pt x="1023264" y="4044643"/>
                    <a:pt x="1069422" y="4028742"/>
                  </a:cubicBezTo>
                  <a:cubicBezTo>
                    <a:pt x="1154665" y="3999367"/>
                    <a:pt x="1178071" y="3926615"/>
                    <a:pt x="1101979" y="3869973"/>
                  </a:cubicBezTo>
                  <a:cubicBezTo>
                    <a:pt x="1064666" y="3842198"/>
                    <a:pt x="1022909" y="3852498"/>
                    <a:pt x="981526" y="3893011"/>
                  </a:cubicBezTo>
                  <a:cubicBezTo>
                    <a:pt x="958208" y="3915839"/>
                    <a:pt x="934675" y="3951596"/>
                    <a:pt x="911155" y="3992426"/>
                  </a:cubicBezTo>
                  <a:cubicBezTo>
                    <a:pt x="884352" y="3979625"/>
                    <a:pt x="859460" y="3960816"/>
                    <a:pt x="839286" y="3935581"/>
                  </a:cubicBezTo>
                  <a:cubicBezTo>
                    <a:pt x="756901" y="3832489"/>
                    <a:pt x="723030" y="3654816"/>
                    <a:pt x="739870" y="3467301"/>
                  </a:cubicBezTo>
                  <a:cubicBezTo>
                    <a:pt x="747712" y="3379944"/>
                    <a:pt x="766216" y="3300651"/>
                    <a:pt x="790708" y="3239666"/>
                  </a:cubicBezTo>
                  <a:cubicBezTo>
                    <a:pt x="797814" y="3247299"/>
                    <a:pt x="804939" y="3255071"/>
                    <a:pt x="813244" y="3260703"/>
                  </a:cubicBezTo>
                  <a:cubicBezTo>
                    <a:pt x="896855" y="3317415"/>
                    <a:pt x="965651" y="3280839"/>
                    <a:pt x="978770" y="3200347"/>
                  </a:cubicBezTo>
                  <a:cubicBezTo>
                    <a:pt x="991527" y="3122140"/>
                    <a:pt x="941241" y="3063727"/>
                    <a:pt x="862323" y="3099934"/>
                  </a:cubicBezTo>
                  <a:cubicBezTo>
                    <a:pt x="834136" y="3112869"/>
                    <a:pt x="808215" y="3142238"/>
                    <a:pt x="785946" y="3183322"/>
                  </a:cubicBezTo>
                  <a:cubicBezTo>
                    <a:pt x="747007" y="3103713"/>
                    <a:pt x="740099" y="2960177"/>
                    <a:pt x="760908" y="2768375"/>
                  </a:cubicBezTo>
                  <a:cubicBezTo>
                    <a:pt x="769601" y="2688238"/>
                    <a:pt x="782853" y="2603123"/>
                    <a:pt x="799471" y="2513696"/>
                  </a:cubicBezTo>
                  <a:cubicBezTo>
                    <a:pt x="812171" y="2445338"/>
                    <a:pt x="821493" y="2399853"/>
                    <a:pt x="840537" y="2312858"/>
                  </a:cubicBezTo>
                  <a:cubicBezTo>
                    <a:pt x="840619" y="2312490"/>
                    <a:pt x="849916" y="2270446"/>
                    <a:pt x="852055" y="2261525"/>
                  </a:cubicBezTo>
                  <a:cubicBezTo>
                    <a:pt x="855250" y="2248253"/>
                    <a:pt x="858914" y="2236791"/>
                    <a:pt x="862323" y="2224714"/>
                  </a:cubicBezTo>
                  <a:cubicBezTo>
                    <a:pt x="906437" y="2241008"/>
                    <a:pt x="955148" y="2226885"/>
                    <a:pt x="996048" y="2187903"/>
                  </a:cubicBezTo>
                  <a:cubicBezTo>
                    <a:pt x="1022356" y="2162827"/>
                    <a:pt x="1040028" y="2131039"/>
                    <a:pt x="1042625" y="2103010"/>
                  </a:cubicBezTo>
                  <a:cubicBezTo>
                    <a:pt x="1045775" y="2069100"/>
                    <a:pt x="1026820" y="2044037"/>
                    <a:pt x="989292" y="2037897"/>
                  </a:cubicBezTo>
                  <a:cubicBezTo>
                    <a:pt x="924096" y="2027235"/>
                    <a:pt x="879119" y="2083547"/>
                    <a:pt x="845801" y="2182645"/>
                  </a:cubicBezTo>
                  <a:cubicBezTo>
                    <a:pt x="835349" y="2174187"/>
                    <a:pt x="825341" y="2163443"/>
                    <a:pt x="816248" y="2149339"/>
                  </a:cubicBezTo>
                  <a:cubicBezTo>
                    <a:pt x="780212" y="2093427"/>
                    <a:pt x="770007" y="1996990"/>
                    <a:pt x="779437" y="1873374"/>
                  </a:cubicBezTo>
                  <a:cubicBezTo>
                    <a:pt x="857593" y="1863551"/>
                    <a:pt x="931558" y="1787389"/>
                    <a:pt x="967251" y="1688062"/>
                  </a:cubicBezTo>
                  <a:cubicBezTo>
                    <a:pt x="1037361" y="1492990"/>
                    <a:pt x="1002811" y="1207259"/>
                    <a:pt x="1002811" y="1207259"/>
                  </a:cubicBezTo>
                  <a:cubicBezTo>
                    <a:pt x="1002811" y="1207259"/>
                    <a:pt x="1061059" y="1487510"/>
                    <a:pt x="1125264" y="1647994"/>
                  </a:cubicBezTo>
                  <a:cubicBezTo>
                    <a:pt x="1182871" y="1791993"/>
                    <a:pt x="1326966" y="1848857"/>
                    <a:pt x="1424019" y="1811271"/>
                  </a:cubicBezTo>
                  <a:cubicBezTo>
                    <a:pt x="1539119" y="1766694"/>
                    <a:pt x="1592446" y="1556243"/>
                    <a:pt x="1444555" y="1380545"/>
                  </a:cubicBezTo>
                  <a:cubicBezTo>
                    <a:pt x="1357096" y="1276652"/>
                    <a:pt x="1241463" y="1179212"/>
                    <a:pt x="1241463" y="1179212"/>
                  </a:cubicBezTo>
                  <a:cubicBezTo>
                    <a:pt x="1241463" y="1179212"/>
                    <a:pt x="1439888" y="1299690"/>
                    <a:pt x="1609579" y="1284888"/>
                  </a:cubicBezTo>
                  <a:cubicBezTo>
                    <a:pt x="1818583" y="1266651"/>
                    <a:pt x="1917306" y="1171884"/>
                    <a:pt x="1901818" y="1067274"/>
                  </a:cubicBezTo>
                  <a:cubicBezTo>
                    <a:pt x="1884743" y="951945"/>
                    <a:pt x="1747602" y="896319"/>
                    <a:pt x="1641881" y="866684"/>
                  </a:cubicBezTo>
                  <a:cubicBezTo>
                    <a:pt x="1485874" y="822957"/>
                    <a:pt x="1290294" y="856168"/>
                    <a:pt x="1290294" y="856168"/>
                  </a:cubicBezTo>
                  <a:cubicBezTo>
                    <a:pt x="1290294" y="856168"/>
                    <a:pt x="1523562" y="734559"/>
                    <a:pt x="1605572" y="572945"/>
                  </a:cubicBezTo>
                  <a:cubicBezTo>
                    <a:pt x="1654124" y="477276"/>
                    <a:pt x="1652721" y="361706"/>
                    <a:pt x="1574273" y="285462"/>
                  </a:cubicBezTo>
                  <a:cubicBezTo>
                    <a:pt x="1513744" y="226642"/>
                    <a:pt x="1441056" y="214272"/>
                    <a:pt x="1354652" y="256912"/>
                  </a:cubicBezTo>
                  <a:cubicBezTo>
                    <a:pt x="1237875" y="314538"/>
                    <a:pt x="1135532" y="463255"/>
                    <a:pt x="1135532" y="463255"/>
                  </a:cubicBezTo>
                  <a:cubicBezTo>
                    <a:pt x="1135539" y="463255"/>
                    <a:pt x="1173334" y="276153"/>
                    <a:pt x="1116000" y="161752"/>
                  </a:cubicBezTo>
                  <a:cubicBezTo>
                    <a:pt x="1065835" y="61651"/>
                    <a:pt x="999515" y="-4430"/>
                    <a:pt x="904145" y="232"/>
                  </a:cubicBezTo>
                  <a:close/>
                  <a:moveTo>
                    <a:pt x="967251" y="2065195"/>
                  </a:moveTo>
                  <a:cubicBezTo>
                    <a:pt x="972883" y="2064427"/>
                    <a:pt x="978846" y="2064478"/>
                    <a:pt x="984783" y="2065443"/>
                  </a:cubicBezTo>
                  <a:cubicBezTo>
                    <a:pt x="1007707" y="2069196"/>
                    <a:pt x="1016622" y="2080956"/>
                    <a:pt x="1014831" y="2100254"/>
                  </a:cubicBezTo>
                  <a:cubicBezTo>
                    <a:pt x="1012920" y="2120866"/>
                    <a:pt x="998518" y="2146888"/>
                    <a:pt x="976769" y="2167614"/>
                  </a:cubicBezTo>
                  <a:cubicBezTo>
                    <a:pt x="942905" y="2199892"/>
                    <a:pt x="904767" y="2211252"/>
                    <a:pt x="870089" y="2197415"/>
                  </a:cubicBezTo>
                  <a:cubicBezTo>
                    <a:pt x="895953" y="2117653"/>
                    <a:pt x="927944" y="2070536"/>
                    <a:pt x="967251" y="2065195"/>
                  </a:cubicBezTo>
                  <a:close/>
                  <a:moveTo>
                    <a:pt x="910660" y="3117460"/>
                  </a:moveTo>
                  <a:cubicBezTo>
                    <a:pt x="942302" y="3119962"/>
                    <a:pt x="958164" y="3151731"/>
                    <a:pt x="950976" y="3195844"/>
                  </a:cubicBezTo>
                  <a:cubicBezTo>
                    <a:pt x="940968" y="3257205"/>
                    <a:pt x="894620" y="3281912"/>
                    <a:pt x="829018" y="3237412"/>
                  </a:cubicBezTo>
                  <a:cubicBezTo>
                    <a:pt x="819442" y="3230916"/>
                    <a:pt x="810768" y="3222521"/>
                    <a:pt x="802976" y="3212367"/>
                  </a:cubicBezTo>
                  <a:cubicBezTo>
                    <a:pt x="824033" y="3168565"/>
                    <a:pt x="848455" y="3137240"/>
                    <a:pt x="874096" y="3125474"/>
                  </a:cubicBezTo>
                  <a:cubicBezTo>
                    <a:pt x="887831" y="3119175"/>
                    <a:pt x="900106" y="3116628"/>
                    <a:pt x="910660" y="3117460"/>
                  </a:cubicBezTo>
                  <a:close/>
                  <a:moveTo>
                    <a:pt x="1052646" y="3883499"/>
                  </a:moveTo>
                  <a:cubicBezTo>
                    <a:pt x="1057465" y="3882838"/>
                    <a:pt x="1062101" y="3883054"/>
                    <a:pt x="1066666" y="3883994"/>
                  </a:cubicBezTo>
                  <a:cubicBezTo>
                    <a:pt x="1073112" y="3885321"/>
                    <a:pt x="1079316" y="3888128"/>
                    <a:pt x="1085202" y="3892509"/>
                  </a:cubicBezTo>
                  <a:cubicBezTo>
                    <a:pt x="1140923" y="3933994"/>
                    <a:pt x="1126179" y="3979447"/>
                    <a:pt x="1060158" y="4002193"/>
                  </a:cubicBezTo>
                  <a:cubicBezTo>
                    <a:pt x="1021366" y="4015560"/>
                    <a:pt x="978116" y="4015585"/>
                    <a:pt x="937450" y="4002694"/>
                  </a:cubicBezTo>
                  <a:cubicBezTo>
                    <a:pt x="979132" y="3931200"/>
                    <a:pt x="1018895" y="3888096"/>
                    <a:pt x="1052646" y="38834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09933" y="1932655"/>
              <a:ext cx="440251" cy="3756858"/>
            </a:xfrm>
            <a:custGeom>
              <a:rect b="b" l="l" r="r" t="t"/>
              <a:pathLst>
                <a:path extrusionOk="0" h="3756858" w="440251">
                  <a:moveTo>
                    <a:pt x="163845" y="685"/>
                  </a:moveTo>
                  <a:cubicBezTo>
                    <a:pt x="156479" y="-1696"/>
                    <a:pt x="148700" y="2329"/>
                    <a:pt x="146319" y="9702"/>
                  </a:cubicBezTo>
                  <a:cubicBezTo>
                    <a:pt x="146103" y="10375"/>
                    <a:pt x="142845" y="20306"/>
                    <a:pt x="141563" y="24478"/>
                  </a:cubicBezTo>
                  <a:cubicBezTo>
                    <a:pt x="137905" y="36372"/>
                    <a:pt x="133917" y="50069"/>
                    <a:pt x="129542" y="65296"/>
                  </a:cubicBezTo>
                  <a:cubicBezTo>
                    <a:pt x="117033" y="108775"/>
                    <a:pt x="104396" y="156171"/>
                    <a:pt x="92731" y="205777"/>
                  </a:cubicBezTo>
                  <a:cubicBezTo>
                    <a:pt x="74240" y="284378"/>
                    <a:pt x="59711" y="361219"/>
                    <a:pt x="50408" y="433412"/>
                  </a:cubicBezTo>
                  <a:cubicBezTo>
                    <a:pt x="28977" y="599763"/>
                    <a:pt x="37315" y="726846"/>
                    <a:pt x="84965" y="800779"/>
                  </a:cubicBezTo>
                  <a:cubicBezTo>
                    <a:pt x="98218" y="821346"/>
                    <a:pt x="113292" y="836682"/>
                    <a:pt x="129288" y="847604"/>
                  </a:cubicBezTo>
                  <a:cubicBezTo>
                    <a:pt x="125173" y="861764"/>
                    <a:pt x="121039" y="875512"/>
                    <a:pt x="117268" y="891177"/>
                  </a:cubicBezTo>
                  <a:cubicBezTo>
                    <a:pt x="115077" y="900289"/>
                    <a:pt x="112772" y="909249"/>
                    <a:pt x="110511" y="919479"/>
                  </a:cubicBezTo>
                  <a:cubicBezTo>
                    <a:pt x="109235" y="925245"/>
                    <a:pt x="105571" y="942688"/>
                    <a:pt x="105501" y="943019"/>
                  </a:cubicBezTo>
                  <a:cubicBezTo>
                    <a:pt x="86394" y="1030287"/>
                    <a:pt x="76951" y="1075867"/>
                    <a:pt x="64182" y="1144606"/>
                  </a:cubicBezTo>
                  <a:cubicBezTo>
                    <a:pt x="47449" y="1234674"/>
                    <a:pt x="34140" y="1320621"/>
                    <a:pt x="25364" y="1401533"/>
                  </a:cubicBezTo>
                  <a:cubicBezTo>
                    <a:pt x="2434" y="1612937"/>
                    <a:pt x="12092" y="1767071"/>
                    <a:pt x="63928" y="1850040"/>
                  </a:cubicBezTo>
                  <a:cubicBezTo>
                    <a:pt x="34527" y="1916277"/>
                    <a:pt x="13058" y="2003754"/>
                    <a:pt x="4333" y="2100960"/>
                  </a:cubicBezTo>
                  <a:cubicBezTo>
                    <a:pt x="-13098" y="2294997"/>
                    <a:pt x="22068" y="2479554"/>
                    <a:pt x="109756" y="2589275"/>
                  </a:cubicBezTo>
                  <a:cubicBezTo>
                    <a:pt x="132292" y="2617482"/>
                    <a:pt x="160003" y="2638335"/>
                    <a:pt x="189892" y="2652883"/>
                  </a:cubicBezTo>
                  <a:cubicBezTo>
                    <a:pt x="183562" y="2664739"/>
                    <a:pt x="177148" y="2674225"/>
                    <a:pt x="170862" y="2687192"/>
                  </a:cubicBezTo>
                  <a:cubicBezTo>
                    <a:pt x="113077" y="2806376"/>
                    <a:pt x="60270" y="2968624"/>
                    <a:pt x="47151" y="3058064"/>
                  </a:cubicBezTo>
                  <a:cubicBezTo>
                    <a:pt x="42534" y="3089528"/>
                    <a:pt x="39010" y="3121958"/>
                    <a:pt x="36635" y="3155479"/>
                  </a:cubicBezTo>
                  <a:cubicBezTo>
                    <a:pt x="26456" y="3299002"/>
                    <a:pt x="36324" y="3452571"/>
                    <a:pt x="58924" y="3602977"/>
                  </a:cubicBezTo>
                  <a:cubicBezTo>
                    <a:pt x="64651" y="3641114"/>
                    <a:pt x="70811" y="3676110"/>
                    <a:pt x="76951" y="3707155"/>
                  </a:cubicBezTo>
                  <a:cubicBezTo>
                    <a:pt x="79104" y="3718032"/>
                    <a:pt x="84228" y="3741324"/>
                    <a:pt x="84717" y="3743464"/>
                  </a:cubicBezTo>
                  <a:cubicBezTo>
                    <a:pt x="85010" y="3744766"/>
                    <a:pt x="85105" y="3745502"/>
                    <a:pt x="85213" y="3745966"/>
                  </a:cubicBezTo>
                  <a:cubicBezTo>
                    <a:pt x="86991" y="3753510"/>
                    <a:pt x="94452" y="3758259"/>
                    <a:pt x="101996" y="3756488"/>
                  </a:cubicBezTo>
                  <a:cubicBezTo>
                    <a:pt x="109533" y="3754710"/>
                    <a:pt x="114283" y="3747249"/>
                    <a:pt x="112511" y="3739711"/>
                  </a:cubicBezTo>
                  <a:cubicBezTo>
                    <a:pt x="112416" y="3739311"/>
                    <a:pt x="110873" y="3732764"/>
                    <a:pt x="110257" y="3729939"/>
                  </a:cubicBezTo>
                  <a:cubicBezTo>
                    <a:pt x="108498" y="3721849"/>
                    <a:pt x="106619" y="3712349"/>
                    <a:pt x="104498" y="3701643"/>
                  </a:cubicBezTo>
                  <a:cubicBezTo>
                    <a:pt x="98433" y="3671010"/>
                    <a:pt x="92382" y="3636416"/>
                    <a:pt x="86718" y="3598722"/>
                  </a:cubicBezTo>
                  <a:cubicBezTo>
                    <a:pt x="64404" y="3450183"/>
                    <a:pt x="54669" y="3298678"/>
                    <a:pt x="64683" y="3157480"/>
                  </a:cubicBezTo>
                  <a:cubicBezTo>
                    <a:pt x="67007" y="3124644"/>
                    <a:pt x="70436" y="3092824"/>
                    <a:pt x="74951" y="3062071"/>
                  </a:cubicBezTo>
                  <a:cubicBezTo>
                    <a:pt x="87626" y="2975622"/>
                    <a:pt x="139315" y="2816186"/>
                    <a:pt x="195900" y="2699460"/>
                  </a:cubicBezTo>
                  <a:cubicBezTo>
                    <a:pt x="202624" y="2685592"/>
                    <a:pt x="209279" y="2676016"/>
                    <a:pt x="215934" y="2663653"/>
                  </a:cubicBezTo>
                  <a:cubicBezTo>
                    <a:pt x="263781" y="2680068"/>
                    <a:pt x="315521" y="2680810"/>
                    <a:pt x="361679" y="2664904"/>
                  </a:cubicBezTo>
                  <a:cubicBezTo>
                    <a:pt x="446921" y="2635535"/>
                    <a:pt x="470321" y="2562783"/>
                    <a:pt x="394236" y="2506141"/>
                  </a:cubicBezTo>
                  <a:cubicBezTo>
                    <a:pt x="356923" y="2478360"/>
                    <a:pt x="315172" y="2488666"/>
                    <a:pt x="273782" y="2529179"/>
                  </a:cubicBezTo>
                  <a:cubicBezTo>
                    <a:pt x="250465" y="2552001"/>
                    <a:pt x="226926" y="2587764"/>
                    <a:pt x="203412" y="2628595"/>
                  </a:cubicBezTo>
                  <a:cubicBezTo>
                    <a:pt x="176608" y="2615786"/>
                    <a:pt x="151710" y="2596984"/>
                    <a:pt x="131542" y="2571749"/>
                  </a:cubicBezTo>
                  <a:cubicBezTo>
                    <a:pt x="49157" y="2468651"/>
                    <a:pt x="15287" y="2290978"/>
                    <a:pt x="32127" y="2103462"/>
                  </a:cubicBezTo>
                  <a:cubicBezTo>
                    <a:pt x="39969" y="2016105"/>
                    <a:pt x="58473" y="1936819"/>
                    <a:pt x="82965" y="1875834"/>
                  </a:cubicBezTo>
                  <a:cubicBezTo>
                    <a:pt x="90070" y="1883466"/>
                    <a:pt x="97195" y="1891232"/>
                    <a:pt x="105501" y="1896865"/>
                  </a:cubicBezTo>
                  <a:cubicBezTo>
                    <a:pt x="189111" y="1953583"/>
                    <a:pt x="257901" y="1917007"/>
                    <a:pt x="271026" y="1836515"/>
                  </a:cubicBezTo>
                  <a:cubicBezTo>
                    <a:pt x="283784" y="1758301"/>
                    <a:pt x="233498" y="1699888"/>
                    <a:pt x="154580" y="1736095"/>
                  </a:cubicBezTo>
                  <a:cubicBezTo>
                    <a:pt x="126392" y="1749030"/>
                    <a:pt x="100472" y="1778406"/>
                    <a:pt x="78202" y="1819484"/>
                  </a:cubicBezTo>
                  <a:cubicBezTo>
                    <a:pt x="39264" y="1739874"/>
                    <a:pt x="32355" y="1596345"/>
                    <a:pt x="53164" y="1404543"/>
                  </a:cubicBezTo>
                  <a:cubicBezTo>
                    <a:pt x="61857" y="1324400"/>
                    <a:pt x="75116" y="1239284"/>
                    <a:pt x="91728" y="1149864"/>
                  </a:cubicBezTo>
                  <a:cubicBezTo>
                    <a:pt x="104428" y="1081499"/>
                    <a:pt x="113750" y="1036021"/>
                    <a:pt x="132793" y="949026"/>
                  </a:cubicBezTo>
                  <a:cubicBezTo>
                    <a:pt x="132876" y="948651"/>
                    <a:pt x="142172" y="906614"/>
                    <a:pt x="144312" y="897692"/>
                  </a:cubicBezTo>
                  <a:cubicBezTo>
                    <a:pt x="147506" y="884414"/>
                    <a:pt x="151164" y="872953"/>
                    <a:pt x="154580" y="860881"/>
                  </a:cubicBezTo>
                  <a:cubicBezTo>
                    <a:pt x="198694" y="877169"/>
                    <a:pt x="247404" y="863047"/>
                    <a:pt x="288305" y="824064"/>
                  </a:cubicBezTo>
                  <a:cubicBezTo>
                    <a:pt x="314613" y="798994"/>
                    <a:pt x="332285" y="767206"/>
                    <a:pt x="334882" y="739177"/>
                  </a:cubicBezTo>
                  <a:cubicBezTo>
                    <a:pt x="338032" y="705268"/>
                    <a:pt x="319071" y="680205"/>
                    <a:pt x="281542" y="674064"/>
                  </a:cubicBezTo>
                  <a:cubicBezTo>
                    <a:pt x="216353" y="663403"/>
                    <a:pt x="171376" y="719708"/>
                    <a:pt x="138057" y="818806"/>
                  </a:cubicBezTo>
                  <a:cubicBezTo>
                    <a:pt x="127605" y="810348"/>
                    <a:pt x="117598" y="799610"/>
                    <a:pt x="108505" y="785501"/>
                  </a:cubicBezTo>
                  <a:cubicBezTo>
                    <a:pt x="65547" y="718851"/>
                    <a:pt x="57571" y="597083"/>
                    <a:pt x="78202" y="436917"/>
                  </a:cubicBezTo>
                  <a:cubicBezTo>
                    <a:pt x="87372" y="365765"/>
                    <a:pt x="101742" y="290010"/>
                    <a:pt x="120023" y="212292"/>
                  </a:cubicBezTo>
                  <a:cubicBezTo>
                    <a:pt x="131587" y="163150"/>
                    <a:pt x="144204" y="116115"/>
                    <a:pt x="156587" y="73056"/>
                  </a:cubicBezTo>
                  <a:cubicBezTo>
                    <a:pt x="160917" y="57994"/>
                    <a:pt x="170900" y="25018"/>
                    <a:pt x="171859" y="21970"/>
                  </a:cubicBezTo>
                  <a:cubicBezTo>
                    <a:pt x="172436" y="20154"/>
                    <a:pt x="172665" y="19075"/>
                    <a:pt x="172862" y="18465"/>
                  </a:cubicBezTo>
                  <a:cubicBezTo>
                    <a:pt x="175249" y="11099"/>
                    <a:pt x="171217" y="3072"/>
                    <a:pt x="163845" y="685"/>
                  </a:cubicBezTo>
                  <a:close/>
                  <a:moveTo>
                    <a:pt x="259508" y="701363"/>
                  </a:moveTo>
                  <a:cubicBezTo>
                    <a:pt x="265140" y="700595"/>
                    <a:pt x="271109" y="700639"/>
                    <a:pt x="277040" y="701611"/>
                  </a:cubicBezTo>
                  <a:cubicBezTo>
                    <a:pt x="299963" y="705364"/>
                    <a:pt x="308879" y="717124"/>
                    <a:pt x="307088" y="736421"/>
                  </a:cubicBezTo>
                  <a:cubicBezTo>
                    <a:pt x="305177" y="757033"/>
                    <a:pt x="290775" y="783049"/>
                    <a:pt x="269026" y="803782"/>
                  </a:cubicBezTo>
                  <a:cubicBezTo>
                    <a:pt x="235162" y="836059"/>
                    <a:pt x="197017" y="847413"/>
                    <a:pt x="162346" y="833583"/>
                  </a:cubicBezTo>
                  <a:cubicBezTo>
                    <a:pt x="188210" y="753820"/>
                    <a:pt x="220201" y="706703"/>
                    <a:pt x="259508" y="701363"/>
                  </a:cubicBezTo>
                  <a:close/>
                  <a:moveTo>
                    <a:pt x="202910" y="1753628"/>
                  </a:moveTo>
                  <a:cubicBezTo>
                    <a:pt x="234552" y="1756123"/>
                    <a:pt x="250421" y="1787899"/>
                    <a:pt x="243233" y="1832006"/>
                  </a:cubicBezTo>
                  <a:cubicBezTo>
                    <a:pt x="233225" y="1893366"/>
                    <a:pt x="186876" y="1918080"/>
                    <a:pt x="121274" y="1873579"/>
                  </a:cubicBezTo>
                  <a:cubicBezTo>
                    <a:pt x="111699" y="1867083"/>
                    <a:pt x="103025" y="1858682"/>
                    <a:pt x="95233" y="1848535"/>
                  </a:cubicBezTo>
                  <a:cubicBezTo>
                    <a:pt x="116290" y="1804733"/>
                    <a:pt x="140705" y="1773408"/>
                    <a:pt x="166353" y="1761642"/>
                  </a:cubicBezTo>
                  <a:cubicBezTo>
                    <a:pt x="180088" y="1755336"/>
                    <a:pt x="192369" y="1752796"/>
                    <a:pt x="202910" y="1753628"/>
                  </a:cubicBezTo>
                  <a:close/>
                  <a:moveTo>
                    <a:pt x="358923" y="2520162"/>
                  </a:moveTo>
                  <a:cubicBezTo>
                    <a:pt x="365368" y="2521489"/>
                    <a:pt x="371566" y="2524289"/>
                    <a:pt x="377459" y="2528677"/>
                  </a:cubicBezTo>
                  <a:cubicBezTo>
                    <a:pt x="433180" y="2570162"/>
                    <a:pt x="418442" y="2615609"/>
                    <a:pt x="352414" y="2638361"/>
                  </a:cubicBezTo>
                  <a:cubicBezTo>
                    <a:pt x="313622" y="2651728"/>
                    <a:pt x="270366" y="2651753"/>
                    <a:pt x="229707" y="2638862"/>
                  </a:cubicBezTo>
                  <a:cubicBezTo>
                    <a:pt x="277345" y="2557157"/>
                    <a:pt x="322379" y="2512650"/>
                    <a:pt x="358923" y="2520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281" y="568800"/>
              <a:ext cx="1903316" cy="1875016"/>
            </a:xfrm>
            <a:custGeom>
              <a:rect b="b" l="l" r="r" t="t"/>
              <a:pathLst>
                <a:path extrusionOk="0" h="1875016" w="1903316">
                  <a:moveTo>
                    <a:pt x="762517" y="1188582"/>
                  </a:moveTo>
                  <a:cubicBezTo>
                    <a:pt x="762517" y="1188582"/>
                    <a:pt x="564150" y="1335444"/>
                    <a:pt x="354588" y="1375005"/>
                  </a:cubicBezTo>
                  <a:cubicBezTo>
                    <a:pt x="201762" y="1403853"/>
                    <a:pt x="51206" y="1397598"/>
                    <a:pt x="8657" y="1305993"/>
                  </a:cubicBezTo>
                  <a:cubicBezTo>
                    <a:pt x="-27061" y="1229095"/>
                    <a:pt x="52902" y="1137667"/>
                    <a:pt x="153960" y="1079889"/>
                  </a:cubicBezTo>
                  <a:cubicBezTo>
                    <a:pt x="306443" y="992716"/>
                    <a:pt x="523040" y="973291"/>
                    <a:pt x="523040" y="973291"/>
                  </a:cubicBezTo>
                  <a:cubicBezTo>
                    <a:pt x="523040" y="973291"/>
                    <a:pt x="320857" y="957162"/>
                    <a:pt x="204781" y="858572"/>
                  </a:cubicBezTo>
                  <a:cubicBezTo>
                    <a:pt x="121945" y="788214"/>
                    <a:pt x="86646" y="687687"/>
                    <a:pt x="132648" y="602381"/>
                  </a:cubicBezTo>
                  <a:cubicBezTo>
                    <a:pt x="174302" y="525140"/>
                    <a:pt x="259816" y="460059"/>
                    <a:pt x="372159" y="473108"/>
                  </a:cubicBezTo>
                  <a:cubicBezTo>
                    <a:pt x="556714" y="494552"/>
                    <a:pt x="775021" y="661798"/>
                    <a:pt x="775021" y="661798"/>
                  </a:cubicBezTo>
                  <a:cubicBezTo>
                    <a:pt x="775021" y="661798"/>
                    <a:pt x="612803" y="457169"/>
                    <a:pt x="640826" y="278919"/>
                  </a:cubicBezTo>
                  <a:cubicBezTo>
                    <a:pt x="662092" y="143654"/>
                    <a:pt x="742680" y="35957"/>
                    <a:pt x="861476" y="6669"/>
                  </a:cubicBezTo>
                  <a:cubicBezTo>
                    <a:pt x="980272" y="-22620"/>
                    <a:pt x="1058669" y="47364"/>
                    <a:pt x="1116003" y="161766"/>
                  </a:cubicBezTo>
                  <a:cubicBezTo>
                    <a:pt x="1173331" y="276169"/>
                    <a:pt x="1135548" y="463456"/>
                    <a:pt x="1135548" y="463456"/>
                  </a:cubicBezTo>
                  <a:cubicBezTo>
                    <a:pt x="1135548" y="463456"/>
                    <a:pt x="1237897" y="314752"/>
                    <a:pt x="1354674" y="257125"/>
                  </a:cubicBezTo>
                  <a:cubicBezTo>
                    <a:pt x="1441085" y="214485"/>
                    <a:pt x="1513742" y="226664"/>
                    <a:pt x="1574263" y="285485"/>
                  </a:cubicBezTo>
                  <a:cubicBezTo>
                    <a:pt x="1652718" y="361729"/>
                    <a:pt x="1654083" y="477331"/>
                    <a:pt x="1605531" y="573000"/>
                  </a:cubicBezTo>
                  <a:cubicBezTo>
                    <a:pt x="1523520" y="734620"/>
                    <a:pt x="1290266" y="856184"/>
                    <a:pt x="1290266" y="856184"/>
                  </a:cubicBezTo>
                  <a:cubicBezTo>
                    <a:pt x="1290266" y="856184"/>
                    <a:pt x="1485871" y="822974"/>
                    <a:pt x="1641878" y="866706"/>
                  </a:cubicBezTo>
                  <a:cubicBezTo>
                    <a:pt x="1747593" y="896335"/>
                    <a:pt x="1884664" y="951936"/>
                    <a:pt x="1901739" y="1067271"/>
                  </a:cubicBezTo>
                  <a:cubicBezTo>
                    <a:pt x="1917233" y="1171881"/>
                    <a:pt x="1818459" y="1266833"/>
                    <a:pt x="1609449" y="1285063"/>
                  </a:cubicBezTo>
                  <a:cubicBezTo>
                    <a:pt x="1439758" y="1299865"/>
                    <a:pt x="1241384" y="1179241"/>
                    <a:pt x="1241384" y="1179241"/>
                  </a:cubicBezTo>
                  <a:cubicBezTo>
                    <a:pt x="1241384" y="1179241"/>
                    <a:pt x="1356947" y="1276828"/>
                    <a:pt x="1444406" y="1380726"/>
                  </a:cubicBezTo>
                  <a:cubicBezTo>
                    <a:pt x="1592297" y="1556424"/>
                    <a:pt x="1539110" y="1766762"/>
                    <a:pt x="1424016" y="1811339"/>
                  </a:cubicBezTo>
                  <a:cubicBezTo>
                    <a:pt x="1326963" y="1848924"/>
                    <a:pt x="1182792" y="1791959"/>
                    <a:pt x="1125185" y="1647966"/>
                  </a:cubicBezTo>
                  <a:cubicBezTo>
                    <a:pt x="1060980" y="1487476"/>
                    <a:pt x="1002795" y="1207447"/>
                    <a:pt x="1002795" y="1207447"/>
                  </a:cubicBezTo>
                  <a:cubicBezTo>
                    <a:pt x="1002795" y="1207447"/>
                    <a:pt x="1037377" y="1493020"/>
                    <a:pt x="967267" y="1688092"/>
                  </a:cubicBezTo>
                  <a:cubicBezTo>
                    <a:pt x="927078" y="1799915"/>
                    <a:pt x="838330" y="1883075"/>
                    <a:pt x="749773" y="1874394"/>
                  </a:cubicBezTo>
                  <a:cubicBezTo>
                    <a:pt x="642744" y="1863910"/>
                    <a:pt x="593607" y="1786872"/>
                    <a:pt x="600986" y="1664432"/>
                  </a:cubicBezTo>
                  <a:cubicBezTo>
                    <a:pt x="612816" y="1468128"/>
                    <a:pt x="762517" y="1188582"/>
                    <a:pt x="762517" y="11885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2281" y="568800"/>
              <a:ext cx="1903316" cy="1875016"/>
            </a:xfrm>
            <a:custGeom>
              <a:rect b="b" l="l" r="r" t="t"/>
              <a:pathLst>
                <a:path extrusionOk="0" h="1875016" w="1903316">
                  <a:moveTo>
                    <a:pt x="762517" y="1188582"/>
                  </a:moveTo>
                  <a:cubicBezTo>
                    <a:pt x="762517" y="1188582"/>
                    <a:pt x="564150" y="1335444"/>
                    <a:pt x="354588" y="1375005"/>
                  </a:cubicBezTo>
                  <a:cubicBezTo>
                    <a:pt x="201762" y="1403853"/>
                    <a:pt x="51206" y="1397598"/>
                    <a:pt x="8657" y="1305993"/>
                  </a:cubicBezTo>
                  <a:cubicBezTo>
                    <a:pt x="-27061" y="1229095"/>
                    <a:pt x="52902" y="1137667"/>
                    <a:pt x="153960" y="1079889"/>
                  </a:cubicBezTo>
                  <a:cubicBezTo>
                    <a:pt x="306443" y="992716"/>
                    <a:pt x="523040" y="973291"/>
                    <a:pt x="523040" y="973291"/>
                  </a:cubicBezTo>
                  <a:cubicBezTo>
                    <a:pt x="523040" y="973291"/>
                    <a:pt x="320857" y="957162"/>
                    <a:pt x="204781" y="858572"/>
                  </a:cubicBezTo>
                  <a:cubicBezTo>
                    <a:pt x="121945" y="788214"/>
                    <a:pt x="86646" y="687687"/>
                    <a:pt x="132648" y="602381"/>
                  </a:cubicBezTo>
                  <a:cubicBezTo>
                    <a:pt x="174302" y="525140"/>
                    <a:pt x="259816" y="460059"/>
                    <a:pt x="372159" y="473108"/>
                  </a:cubicBezTo>
                  <a:cubicBezTo>
                    <a:pt x="556714" y="494552"/>
                    <a:pt x="775021" y="661798"/>
                    <a:pt x="775021" y="661798"/>
                  </a:cubicBezTo>
                  <a:cubicBezTo>
                    <a:pt x="775021" y="661798"/>
                    <a:pt x="612803" y="457169"/>
                    <a:pt x="640826" y="278919"/>
                  </a:cubicBezTo>
                  <a:cubicBezTo>
                    <a:pt x="662092" y="143654"/>
                    <a:pt x="742680" y="35957"/>
                    <a:pt x="861476" y="6669"/>
                  </a:cubicBezTo>
                  <a:cubicBezTo>
                    <a:pt x="980272" y="-22620"/>
                    <a:pt x="1058669" y="47364"/>
                    <a:pt x="1116003" y="161766"/>
                  </a:cubicBezTo>
                  <a:cubicBezTo>
                    <a:pt x="1173331" y="276169"/>
                    <a:pt x="1135548" y="463456"/>
                    <a:pt x="1135548" y="463456"/>
                  </a:cubicBezTo>
                  <a:cubicBezTo>
                    <a:pt x="1135548" y="463456"/>
                    <a:pt x="1237897" y="314752"/>
                    <a:pt x="1354674" y="257125"/>
                  </a:cubicBezTo>
                  <a:cubicBezTo>
                    <a:pt x="1441085" y="214485"/>
                    <a:pt x="1513742" y="226664"/>
                    <a:pt x="1574263" y="285485"/>
                  </a:cubicBezTo>
                  <a:cubicBezTo>
                    <a:pt x="1652718" y="361729"/>
                    <a:pt x="1654083" y="477331"/>
                    <a:pt x="1605531" y="573000"/>
                  </a:cubicBezTo>
                  <a:cubicBezTo>
                    <a:pt x="1523520" y="734620"/>
                    <a:pt x="1290266" y="856184"/>
                    <a:pt x="1290266" y="856184"/>
                  </a:cubicBezTo>
                  <a:cubicBezTo>
                    <a:pt x="1290266" y="856184"/>
                    <a:pt x="1485871" y="822974"/>
                    <a:pt x="1641878" y="866706"/>
                  </a:cubicBezTo>
                  <a:cubicBezTo>
                    <a:pt x="1747593" y="896335"/>
                    <a:pt x="1884664" y="951936"/>
                    <a:pt x="1901739" y="1067271"/>
                  </a:cubicBezTo>
                  <a:cubicBezTo>
                    <a:pt x="1917233" y="1171881"/>
                    <a:pt x="1818459" y="1266833"/>
                    <a:pt x="1609449" y="1285063"/>
                  </a:cubicBezTo>
                  <a:cubicBezTo>
                    <a:pt x="1439758" y="1299865"/>
                    <a:pt x="1241384" y="1179241"/>
                    <a:pt x="1241384" y="1179241"/>
                  </a:cubicBezTo>
                  <a:cubicBezTo>
                    <a:pt x="1241384" y="1179241"/>
                    <a:pt x="1356947" y="1276828"/>
                    <a:pt x="1444406" y="1380726"/>
                  </a:cubicBezTo>
                  <a:cubicBezTo>
                    <a:pt x="1592297" y="1556424"/>
                    <a:pt x="1539110" y="1766762"/>
                    <a:pt x="1424016" y="1811339"/>
                  </a:cubicBezTo>
                  <a:cubicBezTo>
                    <a:pt x="1326963" y="1848924"/>
                    <a:pt x="1182792" y="1791959"/>
                    <a:pt x="1125185" y="1647966"/>
                  </a:cubicBezTo>
                  <a:cubicBezTo>
                    <a:pt x="1060980" y="1487476"/>
                    <a:pt x="1002795" y="1207447"/>
                    <a:pt x="1002795" y="1207447"/>
                  </a:cubicBezTo>
                  <a:cubicBezTo>
                    <a:pt x="1002795" y="1207447"/>
                    <a:pt x="1037377" y="1493020"/>
                    <a:pt x="967267" y="1688092"/>
                  </a:cubicBezTo>
                  <a:cubicBezTo>
                    <a:pt x="927078" y="1799915"/>
                    <a:pt x="838330" y="1883075"/>
                    <a:pt x="749773" y="1874394"/>
                  </a:cubicBezTo>
                  <a:cubicBezTo>
                    <a:pt x="642744" y="1863910"/>
                    <a:pt x="593607" y="1786872"/>
                    <a:pt x="600986" y="1664432"/>
                  </a:cubicBezTo>
                  <a:cubicBezTo>
                    <a:pt x="612816" y="1468128"/>
                    <a:pt x="762517" y="1188582"/>
                    <a:pt x="762517" y="1188582"/>
                  </a:cubicBez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94336" y="1248183"/>
              <a:ext cx="536716" cy="500100"/>
            </a:xfrm>
            <a:custGeom>
              <a:rect b="b" l="l" r="r" t="t"/>
              <a:pathLst>
                <a:path extrusionOk="0" h="500100" w="536716">
                  <a:moveTo>
                    <a:pt x="125124" y="52748"/>
                  </a:moveTo>
                  <a:cubicBezTo>
                    <a:pt x="-29639" y="152037"/>
                    <a:pt x="-43742" y="305935"/>
                    <a:pt x="99076" y="436885"/>
                  </a:cubicBezTo>
                  <a:cubicBezTo>
                    <a:pt x="200149" y="529557"/>
                    <a:pt x="391328" y="516660"/>
                    <a:pt x="467357" y="422236"/>
                  </a:cubicBezTo>
                  <a:cubicBezTo>
                    <a:pt x="525269" y="350309"/>
                    <a:pt x="568284" y="252335"/>
                    <a:pt x="506498" y="126903"/>
                  </a:cubicBezTo>
                  <a:cubicBezTo>
                    <a:pt x="424621" y="-39314"/>
                    <a:pt x="234775" y="-17597"/>
                    <a:pt x="125124" y="527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Google Shape;28;p2"/>
          <p:cNvSpPr/>
          <p:nvPr/>
        </p:nvSpPr>
        <p:spPr>
          <a:xfrm>
            <a:off x="2602507" y="1781656"/>
            <a:ext cx="1581818" cy="3951821"/>
          </a:xfrm>
          <a:custGeom>
            <a:rect b="b" l="l" r="r" t="t"/>
            <a:pathLst>
              <a:path extrusionOk="0" h="3951821" w="1581818">
                <a:moveTo>
                  <a:pt x="768304" y="521"/>
                </a:moveTo>
                <a:cubicBezTo>
                  <a:pt x="754226" y="-552"/>
                  <a:pt x="739043" y="32"/>
                  <a:pt x="722730" y="2274"/>
                </a:cubicBezTo>
                <a:cubicBezTo>
                  <a:pt x="356532" y="52610"/>
                  <a:pt x="643342" y="585750"/>
                  <a:pt x="643342" y="585750"/>
                </a:cubicBezTo>
                <a:cubicBezTo>
                  <a:pt x="643342" y="585750"/>
                  <a:pt x="493984" y="418999"/>
                  <a:pt x="337082" y="394678"/>
                </a:cubicBezTo>
                <a:cubicBezTo>
                  <a:pt x="225074" y="377324"/>
                  <a:pt x="77640" y="437776"/>
                  <a:pt x="77398" y="539420"/>
                </a:cubicBezTo>
                <a:cubicBezTo>
                  <a:pt x="76808" y="788963"/>
                  <a:pt x="421473" y="833419"/>
                  <a:pt x="421473" y="833419"/>
                </a:cubicBezTo>
                <a:cubicBezTo>
                  <a:pt x="421473" y="833419"/>
                  <a:pt x="244232" y="841287"/>
                  <a:pt x="131990" y="913048"/>
                </a:cubicBezTo>
                <a:cubicBezTo>
                  <a:pt x="39197" y="972376"/>
                  <a:pt x="-36317" y="1055993"/>
                  <a:pt x="18547" y="1138930"/>
                </a:cubicBezTo>
                <a:cubicBezTo>
                  <a:pt x="67124" y="1212362"/>
                  <a:pt x="198925" y="1197401"/>
                  <a:pt x="351858" y="1149446"/>
                </a:cubicBezTo>
                <a:cubicBezTo>
                  <a:pt x="508551" y="1100309"/>
                  <a:pt x="651356" y="995439"/>
                  <a:pt x="651356" y="995439"/>
                </a:cubicBezTo>
                <a:cubicBezTo>
                  <a:pt x="651356" y="995439"/>
                  <a:pt x="544289" y="1170064"/>
                  <a:pt x="516634" y="1338263"/>
                </a:cubicBezTo>
                <a:cubicBezTo>
                  <a:pt x="498080" y="1451128"/>
                  <a:pt x="529633" y="1565168"/>
                  <a:pt x="599775" y="1606462"/>
                </a:cubicBezTo>
                <a:cubicBezTo>
                  <a:pt x="651648" y="1637005"/>
                  <a:pt x="710608" y="1604677"/>
                  <a:pt x="755534" y="1540104"/>
                </a:cubicBezTo>
                <a:cubicBezTo>
                  <a:pt x="760119" y="1614075"/>
                  <a:pt x="767809" y="1696308"/>
                  <a:pt x="779823" y="1801038"/>
                </a:cubicBezTo>
                <a:cubicBezTo>
                  <a:pt x="781632" y="1816793"/>
                  <a:pt x="782979" y="1829112"/>
                  <a:pt x="786338" y="1857883"/>
                </a:cubicBezTo>
                <a:cubicBezTo>
                  <a:pt x="787094" y="1864418"/>
                  <a:pt x="787100" y="1866831"/>
                  <a:pt x="787837" y="1873162"/>
                </a:cubicBezTo>
                <a:cubicBezTo>
                  <a:pt x="806747" y="1919441"/>
                  <a:pt x="814525" y="1971447"/>
                  <a:pt x="810125" y="2031175"/>
                </a:cubicBezTo>
                <a:cubicBezTo>
                  <a:pt x="810125" y="2031175"/>
                  <a:pt x="805236" y="2030514"/>
                  <a:pt x="804118" y="2030426"/>
                </a:cubicBezTo>
                <a:cubicBezTo>
                  <a:pt x="815123" y="2141462"/>
                  <a:pt x="822089" y="2231365"/>
                  <a:pt x="822146" y="2318658"/>
                </a:cubicBezTo>
                <a:cubicBezTo>
                  <a:pt x="822222" y="2419395"/>
                  <a:pt x="814253" y="2518360"/>
                  <a:pt x="796352" y="2671503"/>
                </a:cubicBezTo>
                <a:cubicBezTo>
                  <a:pt x="794364" y="2688476"/>
                  <a:pt x="792656" y="2702478"/>
                  <a:pt x="789087" y="2732355"/>
                </a:cubicBezTo>
                <a:cubicBezTo>
                  <a:pt x="772838" y="2868365"/>
                  <a:pt x="766481" y="2927871"/>
                  <a:pt x="761293" y="3002554"/>
                </a:cubicBezTo>
                <a:cubicBezTo>
                  <a:pt x="741005" y="3294597"/>
                  <a:pt x="740897" y="3466192"/>
                  <a:pt x="773060" y="3631610"/>
                </a:cubicBezTo>
                <a:cubicBezTo>
                  <a:pt x="777905" y="3656515"/>
                  <a:pt x="779899" y="3686614"/>
                  <a:pt x="782827" y="3757321"/>
                </a:cubicBezTo>
                <a:cubicBezTo>
                  <a:pt x="783531" y="3774307"/>
                  <a:pt x="783550" y="3775660"/>
                  <a:pt x="783830" y="3782365"/>
                </a:cubicBezTo>
                <a:cubicBezTo>
                  <a:pt x="787411" y="3865277"/>
                  <a:pt x="791894" y="3910051"/>
                  <a:pt x="802111" y="3942131"/>
                </a:cubicBezTo>
                <a:cubicBezTo>
                  <a:pt x="804461" y="3949510"/>
                  <a:pt x="812252" y="3953498"/>
                  <a:pt x="819644" y="3951148"/>
                </a:cubicBezTo>
                <a:cubicBezTo>
                  <a:pt x="827022" y="3948792"/>
                  <a:pt x="831010" y="3940995"/>
                  <a:pt x="828654" y="3933616"/>
                </a:cubicBezTo>
                <a:cubicBezTo>
                  <a:pt x="819498" y="3904869"/>
                  <a:pt x="815339" y="3861467"/>
                  <a:pt x="811878" y="3781362"/>
                </a:cubicBezTo>
                <a:cubicBezTo>
                  <a:pt x="811592" y="3774682"/>
                  <a:pt x="811560" y="3773024"/>
                  <a:pt x="810874" y="3756070"/>
                </a:cubicBezTo>
                <a:cubicBezTo>
                  <a:pt x="807884" y="3683655"/>
                  <a:pt x="805572" y="3653238"/>
                  <a:pt x="800359" y="3626352"/>
                </a:cubicBezTo>
                <a:cubicBezTo>
                  <a:pt x="768825" y="3464109"/>
                  <a:pt x="769231" y="3294203"/>
                  <a:pt x="789342" y="3004560"/>
                </a:cubicBezTo>
                <a:cubicBezTo>
                  <a:pt x="794485" y="2930494"/>
                  <a:pt x="800937" y="2871153"/>
                  <a:pt x="817135" y="2735606"/>
                </a:cubicBezTo>
                <a:cubicBezTo>
                  <a:pt x="820711" y="2705710"/>
                  <a:pt x="822400" y="2691766"/>
                  <a:pt x="824400" y="2674754"/>
                </a:cubicBezTo>
                <a:cubicBezTo>
                  <a:pt x="835316" y="2581365"/>
                  <a:pt x="841240" y="2509724"/>
                  <a:pt x="845183" y="2443620"/>
                </a:cubicBezTo>
                <a:cubicBezTo>
                  <a:pt x="852505" y="2442376"/>
                  <a:pt x="988236" y="2418074"/>
                  <a:pt x="1027740" y="2302879"/>
                </a:cubicBezTo>
                <a:cubicBezTo>
                  <a:pt x="1102695" y="2084331"/>
                  <a:pt x="1158708" y="2039938"/>
                  <a:pt x="1158708" y="2039938"/>
                </a:cubicBezTo>
                <a:cubicBezTo>
                  <a:pt x="1158708" y="2039938"/>
                  <a:pt x="993577" y="2078203"/>
                  <a:pt x="927073" y="2151126"/>
                </a:cubicBezTo>
                <a:cubicBezTo>
                  <a:pt x="890014" y="2191760"/>
                  <a:pt x="863922" y="2234940"/>
                  <a:pt x="849438" y="2282844"/>
                </a:cubicBezTo>
                <a:cubicBezTo>
                  <a:pt x="847787" y="2168291"/>
                  <a:pt x="838707" y="2063452"/>
                  <a:pt x="814380" y="1854632"/>
                </a:cubicBezTo>
                <a:cubicBezTo>
                  <a:pt x="811033" y="1825873"/>
                  <a:pt x="809427" y="1813516"/>
                  <a:pt x="807623" y="1797787"/>
                </a:cubicBezTo>
                <a:cubicBezTo>
                  <a:pt x="793259" y="1672686"/>
                  <a:pt x="785106" y="1580172"/>
                  <a:pt x="781328" y="1495775"/>
                </a:cubicBezTo>
                <a:cubicBezTo>
                  <a:pt x="794555" y="1469136"/>
                  <a:pt x="805763" y="1439838"/>
                  <a:pt x="813630" y="1408132"/>
                </a:cubicBezTo>
                <a:cubicBezTo>
                  <a:pt x="846053" y="1277532"/>
                  <a:pt x="835703" y="1122204"/>
                  <a:pt x="829658" y="1060546"/>
                </a:cubicBezTo>
                <a:cubicBezTo>
                  <a:pt x="837271" y="1117239"/>
                  <a:pt x="859357" y="1242111"/>
                  <a:pt x="913548" y="1334008"/>
                </a:cubicBezTo>
                <a:cubicBezTo>
                  <a:pt x="980534" y="1447604"/>
                  <a:pt x="1077828" y="1555122"/>
                  <a:pt x="1185251" y="1471988"/>
                </a:cubicBezTo>
                <a:cubicBezTo>
                  <a:pt x="1332933" y="1357707"/>
                  <a:pt x="1049025" y="1015721"/>
                  <a:pt x="1049025" y="1015721"/>
                </a:cubicBezTo>
                <a:cubicBezTo>
                  <a:pt x="1049025" y="1015721"/>
                  <a:pt x="1481352" y="1233431"/>
                  <a:pt x="1569401" y="1021982"/>
                </a:cubicBezTo>
                <a:cubicBezTo>
                  <a:pt x="1618848" y="903231"/>
                  <a:pt x="1513229" y="783590"/>
                  <a:pt x="1383340" y="737502"/>
                </a:cubicBezTo>
                <a:cubicBezTo>
                  <a:pt x="1246440" y="688931"/>
                  <a:pt x="1083582" y="717220"/>
                  <a:pt x="1083582" y="717220"/>
                </a:cubicBezTo>
                <a:cubicBezTo>
                  <a:pt x="1083588" y="717220"/>
                  <a:pt x="1211839" y="651961"/>
                  <a:pt x="1291931" y="555200"/>
                </a:cubicBezTo>
                <a:cubicBezTo>
                  <a:pt x="1366303" y="465354"/>
                  <a:pt x="1412911" y="316275"/>
                  <a:pt x="1304955" y="248685"/>
                </a:cubicBezTo>
                <a:cubicBezTo>
                  <a:pt x="1152422" y="153188"/>
                  <a:pt x="948358" y="381661"/>
                  <a:pt x="948358" y="381661"/>
                </a:cubicBezTo>
                <a:cubicBezTo>
                  <a:pt x="948352" y="381661"/>
                  <a:pt x="979454" y="16593"/>
                  <a:pt x="768304" y="521"/>
                </a:cubicBez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2113860" y="1740739"/>
            <a:ext cx="99418" cy="3937499"/>
          </a:xfrm>
          <a:custGeom>
            <a:rect b="b" l="l" r="r" t="t"/>
            <a:pathLst>
              <a:path extrusionOk="0" h="3937499" w="99418">
                <a:moveTo>
                  <a:pt x="70620" y="31"/>
                </a:moveTo>
                <a:cubicBezTo>
                  <a:pt x="62892" y="-477"/>
                  <a:pt x="56098" y="5321"/>
                  <a:pt x="55596" y="13048"/>
                </a:cubicBezTo>
                <a:cubicBezTo>
                  <a:pt x="51374" y="77952"/>
                  <a:pt x="45754" y="129146"/>
                  <a:pt x="31301" y="243439"/>
                </a:cubicBezTo>
                <a:cubicBezTo>
                  <a:pt x="31060" y="245376"/>
                  <a:pt x="31047" y="245503"/>
                  <a:pt x="30800" y="247446"/>
                </a:cubicBezTo>
                <a:cubicBezTo>
                  <a:pt x="11216" y="402316"/>
                  <a:pt x="4301" y="475087"/>
                  <a:pt x="3253" y="566978"/>
                </a:cubicBezTo>
                <a:cubicBezTo>
                  <a:pt x="1387" y="731068"/>
                  <a:pt x="9902" y="885481"/>
                  <a:pt x="31054" y="1137189"/>
                </a:cubicBezTo>
                <a:cubicBezTo>
                  <a:pt x="32775" y="1157712"/>
                  <a:pt x="34114" y="1173810"/>
                  <a:pt x="37315" y="1211313"/>
                </a:cubicBezTo>
                <a:cubicBezTo>
                  <a:pt x="62854" y="1510677"/>
                  <a:pt x="71281" y="1644681"/>
                  <a:pt x="71370" y="1812823"/>
                </a:cubicBezTo>
                <a:cubicBezTo>
                  <a:pt x="71440" y="1944509"/>
                  <a:pt x="63934" y="2073700"/>
                  <a:pt x="46827" y="2273591"/>
                </a:cubicBezTo>
                <a:cubicBezTo>
                  <a:pt x="44935" y="2295734"/>
                  <a:pt x="43220" y="2314035"/>
                  <a:pt x="39817" y="2352973"/>
                </a:cubicBezTo>
                <a:cubicBezTo>
                  <a:pt x="24323" y="2530125"/>
                  <a:pt x="18468" y="2607646"/>
                  <a:pt x="13521" y="2704813"/>
                </a:cubicBezTo>
                <a:cubicBezTo>
                  <a:pt x="-5802" y="3084798"/>
                  <a:pt x="-6265" y="3307969"/>
                  <a:pt x="24291" y="3522687"/>
                </a:cubicBezTo>
                <a:cubicBezTo>
                  <a:pt x="28990" y="3555701"/>
                  <a:pt x="31003" y="3595077"/>
                  <a:pt x="33810" y="3687717"/>
                </a:cubicBezTo>
                <a:cubicBezTo>
                  <a:pt x="34476" y="3709847"/>
                  <a:pt x="34534" y="3711790"/>
                  <a:pt x="34807" y="3720522"/>
                </a:cubicBezTo>
                <a:cubicBezTo>
                  <a:pt x="38204" y="3827824"/>
                  <a:pt x="42287" y="3885698"/>
                  <a:pt x="51837" y="3926617"/>
                </a:cubicBezTo>
                <a:cubicBezTo>
                  <a:pt x="53596" y="3934161"/>
                  <a:pt x="61324" y="3938892"/>
                  <a:pt x="68868" y="3937133"/>
                </a:cubicBezTo>
                <a:cubicBezTo>
                  <a:pt x="76405" y="3935374"/>
                  <a:pt x="80895" y="3927900"/>
                  <a:pt x="79136" y="3920356"/>
                </a:cubicBezTo>
                <a:cubicBezTo>
                  <a:pt x="70182" y="3881983"/>
                  <a:pt x="66182" y="3824706"/>
                  <a:pt x="62854" y="3719518"/>
                </a:cubicBezTo>
                <a:cubicBezTo>
                  <a:pt x="62581" y="3710806"/>
                  <a:pt x="62524" y="3709079"/>
                  <a:pt x="61851" y="3686962"/>
                </a:cubicBezTo>
                <a:cubicBezTo>
                  <a:pt x="59013" y="3593052"/>
                  <a:pt x="56993" y="3553428"/>
                  <a:pt x="52085" y="3518934"/>
                </a:cubicBezTo>
                <a:cubicBezTo>
                  <a:pt x="21872" y="3306565"/>
                  <a:pt x="22081" y="3084531"/>
                  <a:pt x="41322" y="2706318"/>
                </a:cubicBezTo>
                <a:cubicBezTo>
                  <a:pt x="46236" y="2609608"/>
                  <a:pt x="52396" y="2532290"/>
                  <a:pt x="67865" y="2355481"/>
                </a:cubicBezTo>
                <a:cubicBezTo>
                  <a:pt x="71275" y="2316517"/>
                  <a:pt x="72983" y="2298261"/>
                  <a:pt x="74875" y="2276100"/>
                </a:cubicBezTo>
                <a:cubicBezTo>
                  <a:pt x="92045" y="2075465"/>
                  <a:pt x="99488" y="1945506"/>
                  <a:pt x="99418" y="1812823"/>
                </a:cubicBezTo>
                <a:cubicBezTo>
                  <a:pt x="99329" y="1643627"/>
                  <a:pt x="90718" y="1508956"/>
                  <a:pt x="65109" y="1208804"/>
                </a:cubicBezTo>
                <a:cubicBezTo>
                  <a:pt x="61908" y="1171320"/>
                  <a:pt x="60575" y="1155439"/>
                  <a:pt x="58848" y="1134935"/>
                </a:cubicBezTo>
                <a:cubicBezTo>
                  <a:pt x="37766" y="884053"/>
                  <a:pt x="29447" y="730453"/>
                  <a:pt x="31301" y="567480"/>
                </a:cubicBezTo>
                <a:cubicBezTo>
                  <a:pt x="32330" y="476992"/>
                  <a:pt x="39144" y="404786"/>
                  <a:pt x="58600" y="250951"/>
                </a:cubicBezTo>
                <a:cubicBezTo>
                  <a:pt x="58841" y="249008"/>
                  <a:pt x="58854" y="248881"/>
                  <a:pt x="59102" y="246944"/>
                </a:cubicBezTo>
                <a:cubicBezTo>
                  <a:pt x="73624" y="132092"/>
                  <a:pt x="79371" y="80708"/>
                  <a:pt x="83638" y="15055"/>
                </a:cubicBezTo>
                <a:cubicBezTo>
                  <a:pt x="84146" y="7327"/>
                  <a:pt x="78348" y="533"/>
                  <a:pt x="70620" y="3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2184344" y="3301136"/>
            <a:ext cx="322558" cy="404298"/>
          </a:xfrm>
          <a:custGeom>
            <a:rect b="b" l="l" r="r" t="t"/>
            <a:pathLst>
              <a:path extrusionOk="0" h="404298" w="322558">
                <a:moveTo>
                  <a:pt x="6392" y="404298"/>
                </a:moveTo>
                <a:cubicBezTo>
                  <a:pt x="-14506" y="285515"/>
                  <a:pt x="16399" y="192907"/>
                  <a:pt x="90898" y="111214"/>
                </a:cubicBezTo>
                <a:cubicBezTo>
                  <a:pt x="157401" y="38290"/>
                  <a:pt x="322558" y="0"/>
                  <a:pt x="322558" y="0"/>
                </a:cubicBezTo>
                <a:cubicBezTo>
                  <a:pt x="322558" y="0"/>
                  <a:pt x="266323" y="44501"/>
                  <a:pt x="191367" y="263055"/>
                </a:cubicBezTo>
                <a:cubicBezTo>
                  <a:pt x="150784" y="381400"/>
                  <a:pt x="6392" y="404298"/>
                  <a:pt x="6392" y="404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3098271" y="3460369"/>
            <a:ext cx="356284" cy="370623"/>
          </a:xfrm>
          <a:custGeom>
            <a:rect b="b" l="l" r="r" t="t"/>
            <a:pathLst>
              <a:path extrusionOk="0" h="370623" w="356284">
                <a:moveTo>
                  <a:pt x="0" y="0"/>
                </a:moveTo>
                <a:cubicBezTo>
                  <a:pt x="0" y="0"/>
                  <a:pt x="60503" y="38741"/>
                  <a:pt x="157016" y="248672"/>
                </a:cubicBezTo>
                <a:cubicBezTo>
                  <a:pt x="205949" y="355098"/>
                  <a:pt x="332581" y="368516"/>
                  <a:pt x="349091" y="369875"/>
                </a:cubicBezTo>
                <a:cubicBezTo>
                  <a:pt x="350209" y="369963"/>
                  <a:pt x="355092" y="370624"/>
                  <a:pt x="355098" y="370624"/>
                </a:cubicBezTo>
                <a:cubicBezTo>
                  <a:pt x="356216" y="355511"/>
                  <a:pt x="356527" y="340957"/>
                  <a:pt x="356102" y="326803"/>
                </a:cubicBezTo>
                <a:cubicBezTo>
                  <a:pt x="355695" y="312884"/>
                  <a:pt x="354444" y="299542"/>
                  <a:pt x="352596" y="286486"/>
                </a:cubicBezTo>
                <a:cubicBezTo>
                  <a:pt x="352571" y="286315"/>
                  <a:pt x="352622" y="286150"/>
                  <a:pt x="352596" y="285985"/>
                </a:cubicBezTo>
                <a:cubicBezTo>
                  <a:pt x="348824" y="259918"/>
                  <a:pt x="342208" y="235604"/>
                  <a:pt x="332810" y="212611"/>
                </a:cubicBezTo>
                <a:cubicBezTo>
                  <a:pt x="313646" y="165697"/>
                  <a:pt x="283102" y="124549"/>
                  <a:pt x="241655" y="87401"/>
                </a:cubicBezTo>
                <a:cubicBezTo>
                  <a:pt x="168173" y="21520"/>
                  <a:pt x="6" y="0"/>
                  <a:pt x="0" y="0"/>
                </a:cubicBez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2131391" y="4648841"/>
            <a:ext cx="322558" cy="404298"/>
          </a:xfrm>
          <a:custGeom>
            <a:rect b="b" l="l" r="r" t="t"/>
            <a:pathLst>
              <a:path extrusionOk="0" h="404298" w="322558">
                <a:moveTo>
                  <a:pt x="6392" y="404298"/>
                </a:moveTo>
                <a:cubicBezTo>
                  <a:pt x="-14506" y="285515"/>
                  <a:pt x="16399" y="192906"/>
                  <a:pt x="90898" y="111214"/>
                </a:cubicBezTo>
                <a:cubicBezTo>
                  <a:pt x="157401" y="38290"/>
                  <a:pt x="322558" y="0"/>
                  <a:pt x="322558" y="0"/>
                </a:cubicBezTo>
                <a:cubicBezTo>
                  <a:pt x="322558" y="0"/>
                  <a:pt x="266323" y="44501"/>
                  <a:pt x="191367" y="263055"/>
                </a:cubicBezTo>
                <a:cubicBezTo>
                  <a:pt x="150785" y="381400"/>
                  <a:pt x="6392" y="404298"/>
                  <a:pt x="6392" y="404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1796699" y="3982949"/>
            <a:ext cx="356355" cy="370516"/>
          </a:xfrm>
          <a:custGeom>
            <a:rect b="b" l="l" r="r" t="t"/>
            <a:pathLst>
              <a:path extrusionOk="0" h="370516" w="356355">
                <a:moveTo>
                  <a:pt x="355143" y="370516"/>
                </a:moveTo>
                <a:cubicBezTo>
                  <a:pt x="364020" y="250241"/>
                  <a:pt x="323971" y="161201"/>
                  <a:pt x="241649" y="87401"/>
                </a:cubicBezTo>
                <a:cubicBezTo>
                  <a:pt x="168161" y="21520"/>
                  <a:pt x="0" y="0"/>
                  <a:pt x="0" y="0"/>
                </a:cubicBezTo>
                <a:cubicBezTo>
                  <a:pt x="0" y="0"/>
                  <a:pt x="60414" y="38627"/>
                  <a:pt x="156928" y="248552"/>
                </a:cubicBezTo>
                <a:cubicBezTo>
                  <a:pt x="209188" y="362229"/>
                  <a:pt x="355143" y="370516"/>
                  <a:pt x="355143" y="37051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" name="Google Shape;34;p2"/>
          <p:cNvGrpSpPr/>
          <p:nvPr/>
        </p:nvGrpSpPr>
        <p:grpSpPr>
          <a:xfrm>
            <a:off x="1150289" y="1382473"/>
            <a:ext cx="1945202" cy="1763400"/>
            <a:chOff x="1376039" y="1272173"/>
            <a:chExt cx="1945202" cy="1763400"/>
          </a:xfrm>
        </p:grpSpPr>
        <p:sp>
          <p:nvSpPr>
            <p:cNvPr id="35" name="Google Shape;35;p2"/>
            <p:cNvSpPr/>
            <p:nvPr/>
          </p:nvSpPr>
          <p:spPr>
            <a:xfrm>
              <a:off x="1376039" y="1272173"/>
              <a:ext cx="1945202" cy="1763400"/>
            </a:xfrm>
            <a:custGeom>
              <a:rect b="b" l="l" r="r" t="t"/>
              <a:pathLst>
                <a:path extrusionOk="0" h="1763400" w="1945202">
                  <a:moveTo>
                    <a:pt x="667327" y="65035"/>
                  </a:moveTo>
                  <a:cubicBezTo>
                    <a:pt x="975207" y="-23954"/>
                    <a:pt x="1451558" y="-102866"/>
                    <a:pt x="1822309" y="412900"/>
                  </a:cubicBezTo>
                  <a:cubicBezTo>
                    <a:pt x="1992248" y="649317"/>
                    <a:pt x="2059882" y="1239562"/>
                    <a:pt x="1523961" y="1598045"/>
                  </a:cubicBezTo>
                  <a:cubicBezTo>
                    <a:pt x="1153426" y="1845892"/>
                    <a:pt x="299389" y="1887389"/>
                    <a:pt x="63861" y="1206714"/>
                  </a:cubicBezTo>
                  <a:cubicBezTo>
                    <a:pt x="-201683" y="439278"/>
                    <a:pt x="431812" y="133100"/>
                    <a:pt x="667327" y="650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2369965" y="1272277"/>
              <a:ext cx="296995" cy="840412"/>
            </a:xfrm>
            <a:custGeom>
              <a:rect b="b" l="l" r="r" t="t"/>
              <a:pathLst>
                <a:path extrusionOk="0" h="840412" w="296995">
                  <a:moveTo>
                    <a:pt x="76378" y="2"/>
                  </a:moveTo>
                  <a:cubicBezTo>
                    <a:pt x="50610" y="-49"/>
                    <a:pt x="25140" y="771"/>
                    <a:pt x="0" y="2504"/>
                  </a:cubicBezTo>
                  <a:lnTo>
                    <a:pt x="35560" y="840412"/>
                  </a:lnTo>
                  <a:lnTo>
                    <a:pt x="296996" y="26793"/>
                  </a:lnTo>
                  <a:cubicBezTo>
                    <a:pt x="222371" y="7984"/>
                    <a:pt x="148304" y="142"/>
                    <a:pt x="76378" y="2"/>
                  </a:cubicBez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447842" y="1313846"/>
              <a:ext cx="466788" cy="814114"/>
            </a:xfrm>
            <a:custGeom>
              <a:rect b="b" l="l" r="r" t="t"/>
              <a:pathLst>
                <a:path extrusionOk="0" h="814114" w="466788">
                  <a:moveTo>
                    <a:pt x="268205" y="0"/>
                  </a:moveTo>
                  <a:lnTo>
                    <a:pt x="0" y="814114"/>
                  </a:lnTo>
                  <a:lnTo>
                    <a:pt x="466789" y="93656"/>
                  </a:lnTo>
                  <a:cubicBezTo>
                    <a:pt x="401276" y="51327"/>
                    <a:pt x="334607" y="21165"/>
                    <a:pt x="268205" y="0"/>
                  </a:cubicBez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2571051" y="1605584"/>
              <a:ext cx="677386" cy="431476"/>
            </a:xfrm>
            <a:custGeom>
              <a:rect b="b" l="l" r="r" t="t"/>
              <a:pathLst>
                <a:path extrusionOk="0" h="431476" w="677386">
                  <a:moveTo>
                    <a:pt x="564699" y="0"/>
                  </a:moveTo>
                  <a:lnTo>
                    <a:pt x="0" y="431476"/>
                  </a:lnTo>
                  <a:lnTo>
                    <a:pt x="677386" y="168034"/>
                  </a:lnTo>
                  <a:cubicBezTo>
                    <a:pt x="662102" y="135153"/>
                    <a:pt x="645579" y="104813"/>
                    <a:pt x="627304" y="79381"/>
                  </a:cubicBezTo>
                  <a:cubicBezTo>
                    <a:pt x="606774" y="50825"/>
                    <a:pt x="585826" y="25013"/>
                    <a:pt x="564699" y="0"/>
                  </a:cubicBez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608116" y="1838223"/>
              <a:ext cx="701675" cy="249167"/>
            </a:xfrm>
            <a:custGeom>
              <a:rect b="b" l="l" r="r" t="t"/>
              <a:pathLst>
                <a:path extrusionOk="0" h="249167" w="701675">
                  <a:moveTo>
                    <a:pt x="666617" y="0"/>
                  </a:moveTo>
                  <a:lnTo>
                    <a:pt x="0" y="249168"/>
                  </a:lnTo>
                  <a:lnTo>
                    <a:pt x="701675" y="140989"/>
                  </a:lnTo>
                  <a:cubicBezTo>
                    <a:pt x="693693" y="90678"/>
                    <a:pt x="681730" y="43396"/>
                    <a:pt x="666617" y="0"/>
                  </a:cubicBez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595092" y="2156758"/>
              <a:ext cx="719956" cy="275215"/>
            </a:xfrm>
            <a:custGeom>
              <a:rect b="b" l="l" r="r" t="t"/>
              <a:pathLst>
                <a:path extrusionOk="0" h="275215" w="719956">
                  <a:moveTo>
                    <a:pt x="0" y="0"/>
                  </a:moveTo>
                  <a:lnTo>
                    <a:pt x="666871" y="275215"/>
                  </a:lnTo>
                  <a:cubicBezTo>
                    <a:pt x="694677" y="203372"/>
                    <a:pt x="711987" y="131134"/>
                    <a:pt x="719957" y="603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561786" y="2203837"/>
              <a:ext cx="668369" cy="464032"/>
            </a:xfrm>
            <a:custGeom>
              <a:rect b="b" l="l" r="r" t="t"/>
              <a:pathLst>
                <a:path extrusionOk="0" h="464032" w="668369">
                  <a:moveTo>
                    <a:pt x="0" y="0"/>
                  </a:moveTo>
                  <a:lnTo>
                    <a:pt x="561943" y="464033"/>
                  </a:lnTo>
                  <a:cubicBezTo>
                    <a:pt x="605123" y="411150"/>
                    <a:pt x="640543" y="356368"/>
                    <a:pt x="668369" y="3005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542501" y="2319534"/>
              <a:ext cx="386651" cy="647338"/>
            </a:xfrm>
            <a:custGeom>
              <a:rect b="b" l="l" r="r" t="t"/>
              <a:pathLst>
                <a:path extrusionOk="0" h="647338" w="386651">
                  <a:moveTo>
                    <a:pt x="0" y="0"/>
                  </a:moveTo>
                  <a:lnTo>
                    <a:pt x="156267" y="647338"/>
                  </a:lnTo>
                  <a:cubicBezTo>
                    <a:pt x="231762" y="620903"/>
                    <a:pt x="300837" y="588645"/>
                    <a:pt x="357600" y="550672"/>
                  </a:cubicBezTo>
                  <a:cubicBezTo>
                    <a:pt x="368027" y="543700"/>
                    <a:pt x="376676" y="536029"/>
                    <a:pt x="386651" y="5288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384742" y="2267699"/>
              <a:ext cx="240150" cy="763276"/>
            </a:xfrm>
            <a:custGeom>
              <a:rect b="b" l="l" r="r" t="t"/>
              <a:pathLst>
                <a:path extrusionOk="0" h="763276" w="240150">
                  <a:moveTo>
                    <a:pt x="77876" y="0"/>
                  </a:moveTo>
                  <a:lnTo>
                    <a:pt x="0" y="763276"/>
                  </a:lnTo>
                  <a:cubicBezTo>
                    <a:pt x="83369" y="757136"/>
                    <a:pt x="164421" y="743312"/>
                    <a:pt x="240151" y="722458"/>
                  </a:cubicBezTo>
                  <a:lnTo>
                    <a:pt x="77876" y="0"/>
                  </a:ln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929225" y="2330303"/>
              <a:ext cx="428466" cy="703427"/>
            </a:xfrm>
            <a:custGeom>
              <a:rect b="b" l="l" r="r" t="t"/>
              <a:pathLst>
                <a:path extrusionOk="0" h="703427" w="428466">
                  <a:moveTo>
                    <a:pt x="428466" y="0"/>
                  </a:moveTo>
                  <a:lnTo>
                    <a:pt x="0" y="643827"/>
                  </a:lnTo>
                  <a:cubicBezTo>
                    <a:pt x="96406" y="678561"/>
                    <a:pt x="198291" y="698043"/>
                    <a:pt x="300507" y="703428"/>
                  </a:cubicBezTo>
                  <a:lnTo>
                    <a:pt x="428466" y="0"/>
                  </a:ln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661274" y="2280469"/>
              <a:ext cx="639572" cy="667118"/>
            </a:xfrm>
            <a:custGeom>
              <a:rect b="b" l="l" r="r" t="t"/>
              <a:pathLst>
                <a:path extrusionOk="0" h="667118" w="639572">
                  <a:moveTo>
                    <a:pt x="639572" y="0"/>
                  </a:moveTo>
                  <a:lnTo>
                    <a:pt x="0" y="537153"/>
                  </a:lnTo>
                  <a:cubicBezTo>
                    <a:pt x="61493" y="592017"/>
                    <a:pt x="130619" y="634092"/>
                    <a:pt x="203841" y="667118"/>
                  </a:cubicBezTo>
                  <a:lnTo>
                    <a:pt x="639572" y="0"/>
                  </a:ln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415110" y="2232888"/>
              <a:ext cx="814870" cy="382390"/>
            </a:xfrm>
            <a:custGeom>
              <a:rect b="b" l="l" r="r" t="t"/>
              <a:pathLst>
                <a:path extrusionOk="0" h="382390" w="814870">
                  <a:moveTo>
                    <a:pt x="814870" y="0"/>
                  </a:moveTo>
                  <a:lnTo>
                    <a:pt x="0" y="165526"/>
                  </a:lnTo>
                  <a:cubicBezTo>
                    <a:pt x="7258" y="191795"/>
                    <a:pt x="15303" y="218478"/>
                    <a:pt x="24797" y="245910"/>
                  </a:cubicBezTo>
                  <a:cubicBezTo>
                    <a:pt x="41866" y="295250"/>
                    <a:pt x="62497" y="340449"/>
                    <a:pt x="85649" y="382391"/>
                  </a:cubicBezTo>
                  <a:lnTo>
                    <a:pt x="814870" y="0"/>
                  </a:ln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376424" y="2115940"/>
              <a:ext cx="842036" cy="214864"/>
            </a:xfrm>
            <a:custGeom>
              <a:rect b="b" l="l" r="r" t="t"/>
              <a:pathLst>
                <a:path extrusionOk="0" h="214864" w="842036">
                  <a:moveTo>
                    <a:pt x="122" y="0"/>
                  </a:moveTo>
                  <a:cubicBezTo>
                    <a:pt x="-1015" y="66586"/>
                    <a:pt x="5754" y="138005"/>
                    <a:pt x="22163" y="214865"/>
                  </a:cubicBezTo>
                  <a:lnTo>
                    <a:pt x="842037" y="69869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404848" y="1720278"/>
              <a:ext cx="781056" cy="398170"/>
            </a:xfrm>
            <a:custGeom>
              <a:rect b="b" l="l" r="r" t="t"/>
              <a:pathLst>
                <a:path extrusionOk="0" h="398170" w="781056">
                  <a:moveTo>
                    <a:pt x="92653" y="0"/>
                  </a:moveTo>
                  <a:cubicBezTo>
                    <a:pt x="52635" y="60122"/>
                    <a:pt x="21355" y="129191"/>
                    <a:pt x="0" y="205848"/>
                  </a:cubicBezTo>
                  <a:lnTo>
                    <a:pt x="781056" y="398170"/>
                  </a:lnTo>
                  <a:lnTo>
                    <a:pt x="92653" y="0"/>
                  </a:ln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698339" y="1426032"/>
              <a:ext cx="514362" cy="602011"/>
            </a:xfrm>
            <a:custGeom>
              <a:rect b="b" l="l" r="r" t="t"/>
              <a:pathLst>
                <a:path extrusionOk="0" h="602011" w="514362">
                  <a:moveTo>
                    <a:pt x="133471" y="0"/>
                  </a:moveTo>
                  <a:cubicBezTo>
                    <a:pt x="89548" y="23851"/>
                    <a:pt x="44444" y="52248"/>
                    <a:pt x="0" y="85649"/>
                  </a:cubicBezTo>
                  <a:lnTo>
                    <a:pt x="514363" y="602012"/>
                  </a:lnTo>
                  <a:lnTo>
                    <a:pt x="133471" y="0"/>
                  </a:ln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890661" y="1334382"/>
              <a:ext cx="393909" cy="683894"/>
            </a:xfrm>
            <a:custGeom>
              <a:rect b="b" l="l" r="r" t="t"/>
              <a:pathLst>
                <a:path extrusionOk="0" h="683894" w="393909">
                  <a:moveTo>
                    <a:pt x="163525" y="0"/>
                  </a:moveTo>
                  <a:cubicBezTo>
                    <a:pt x="160109" y="972"/>
                    <a:pt x="156127" y="1778"/>
                    <a:pt x="152756" y="2756"/>
                  </a:cubicBezTo>
                  <a:cubicBezTo>
                    <a:pt x="111773" y="14599"/>
                    <a:pt x="58249" y="34163"/>
                    <a:pt x="0" y="61601"/>
                  </a:cubicBezTo>
                  <a:lnTo>
                    <a:pt x="393909" y="683895"/>
                  </a:lnTo>
                  <a:lnTo>
                    <a:pt x="390906" y="669874"/>
                  </a:lnTo>
                  <a:lnTo>
                    <a:pt x="163525" y="0"/>
                  </a:ln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074726" y="1867321"/>
              <a:ext cx="593071" cy="571500"/>
            </a:xfrm>
            <a:custGeom>
              <a:rect b="b" l="l" r="r" t="t"/>
              <a:pathLst>
                <a:path extrusionOk="0" h="571500" w="593071">
                  <a:moveTo>
                    <a:pt x="419249" y="31113"/>
                  </a:moveTo>
                  <a:cubicBezTo>
                    <a:pt x="505037" y="73664"/>
                    <a:pt x="624354" y="153325"/>
                    <a:pt x="585517" y="351159"/>
                  </a:cubicBezTo>
                  <a:cubicBezTo>
                    <a:pt x="567718" y="441837"/>
                    <a:pt x="447417" y="594688"/>
                    <a:pt x="251641" y="568532"/>
                  </a:cubicBezTo>
                  <a:cubicBezTo>
                    <a:pt x="116278" y="550447"/>
                    <a:pt x="-74832" y="384096"/>
                    <a:pt x="30394" y="175340"/>
                  </a:cubicBezTo>
                  <a:cubicBezTo>
                    <a:pt x="149031" y="-60023"/>
                    <a:pt x="353628" y="-1438"/>
                    <a:pt x="419249" y="311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" name="Google Shape;52;p2"/>
          <p:cNvSpPr/>
          <p:nvPr/>
        </p:nvSpPr>
        <p:spPr>
          <a:xfrm>
            <a:off x="3283071" y="2756416"/>
            <a:ext cx="102925" cy="3027307"/>
          </a:xfrm>
          <a:custGeom>
            <a:rect b="b" l="l" r="r" t="t"/>
            <a:pathLst>
              <a:path extrusionOk="0" h="3027307" w="102925">
                <a:moveTo>
                  <a:pt x="73626" y="56"/>
                </a:moveTo>
                <a:cubicBezTo>
                  <a:pt x="65911" y="-630"/>
                  <a:pt x="59034" y="5110"/>
                  <a:pt x="58348" y="12825"/>
                </a:cubicBezTo>
                <a:cubicBezTo>
                  <a:pt x="53947" y="62393"/>
                  <a:pt x="48175" y="101598"/>
                  <a:pt x="33056" y="189120"/>
                </a:cubicBezTo>
                <a:cubicBezTo>
                  <a:pt x="32802" y="190613"/>
                  <a:pt x="32814" y="190638"/>
                  <a:pt x="32554" y="192130"/>
                </a:cubicBezTo>
                <a:cubicBezTo>
                  <a:pt x="11980" y="311250"/>
                  <a:pt x="4608" y="367371"/>
                  <a:pt x="3509" y="438288"/>
                </a:cubicBezTo>
                <a:cubicBezTo>
                  <a:pt x="1547" y="564513"/>
                  <a:pt x="10361" y="683170"/>
                  <a:pt x="32554" y="876527"/>
                </a:cubicBezTo>
                <a:cubicBezTo>
                  <a:pt x="34364" y="892275"/>
                  <a:pt x="35710" y="904601"/>
                  <a:pt x="39069" y="933372"/>
                </a:cubicBezTo>
                <a:cubicBezTo>
                  <a:pt x="65802" y="1162817"/>
                  <a:pt x="74781" y="1265458"/>
                  <a:pt x="74877" y="1394147"/>
                </a:cubicBezTo>
                <a:cubicBezTo>
                  <a:pt x="74953" y="1494877"/>
                  <a:pt x="66984" y="1593848"/>
                  <a:pt x="49083" y="1746985"/>
                </a:cubicBezTo>
                <a:cubicBezTo>
                  <a:pt x="47095" y="1763965"/>
                  <a:pt x="45387" y="1777967"/>
                  <a:pt x="41819" y="1807837"/>
                </a:cubicBezTo>
                <a:cubicBezTo>
                  <a:pt x="25569" y="1943848"/>
                  <a:pt x="19213" y="2003360"/>
                  <a:pt x="14025" y="2078042"/>
                </a:cubicBezTo>
                <a:cubicBezTo>
                  <a:pt x="-6264" y="2370085"/>
                  <a:pt x="-6352" y="2541681"/>
                  <a:pt x="25791" y="2707099"/>
                </a:cubicBezTo>
                <a:cubicBezTo>
                  <a:pt x="30636" y="2731997"/>
                  <a:pt x="32637" y="2762102"/>
                  <a:pt x="35557" y="2832810"/>
                </a:cubicBezTo>
                <a:cubicBezTo>
                  <a:pt x="36262" y="2849790"/>
                  <a:pt x="36275" y="2851149"/>
                  <a:pt x="36561" y="2857848"/>
                </a:cubicBezTo>
                <a:cubicBezTo>
                  <a:pt x="40142" y="2940766"/>
                  <a:pt x="44619" y="2985534"/>
                  <a:pt x="54842" y="3017620"/>
                </a:cubicBezTo>
                <a:cubicBezTo>
                  <a:pt x="57192" y="3024999"/>
                  <a:pt x="64990" y="3028987"/>
                  <a:pt x="72375" y="3026631"/>
                </a:cubicBezTo>
                <a:cubicBezTo>
                  <a:pt x="79754" y="3024281"/>
                  <a:pt x="83741" y="3016483"/>
                  <a:pt x="81386" y="3009105"/>
                </a:cubicBezTo>
                <a:cubicBezTo>
                  <a:pt x="72229" y="2980358"/>
                  <a:pt x="68069" y="2936956"/>
                  <a:pt x="64609" y="2856851"/>
                </a:cubicBezTo>
                <a:cubicBezTo>
                  <a:pt x="64323" y="2850171"/>
                  <a:pt x="64310" y="2848513"/>
                  <a:pt x="63605" y="2831552"/>
                </a:cubicBezTo>
                <a:cubicBezTo>
                  <a:pt x="60615" y="2759137"/>
                  <a:pt x="58316" y="2728727"/>
                  <a:pt x="53090" y="2701841"/>
                </a:cubicBezTo>
                <a:cubicBezTo>
                  <a:pt x="21556" y="2539599"/>
                  <a:pt x="21949" y="2369692"/>
                  <a:pt x="42073" y="2080042"/>
                </a:cubicBezTo>
                <a:cubicBezTo>
                  <a:pt x="47216" y="2005983"/>
                  <a:pt x="53674" y="1946642"/>
                  <a:pt x="69867" y="1811095"/>
                </a:cubicBezTo>
                <a:cubicBezTo>
                  <a:pt x="73442" y="1781199"/>
                  <a:pt x="75143" y="1767254"/>
                  <a:pt x="77131" y="1750243"/>
                </a:cubicBezTo>
                <a:cubicBezTo>
                  <a:pt x="95146" y="1596096"/>
                  <a:pt x="103001" y="1496243"/>
                  <a:pt x="102925" y="1394147"/>
                </a:cubicBezTo>
                <a:cubicBezTo>
                  <a:pt x="102829" y="1264023"/>
                  <a:pt x="93971" y="1160626"/>
                  <a:pt x="67111" y="930115"/>
                </a:cubicBezTo>
                <a:cubicBezTo>
                  <a:pt x="63764" y="901362"/>
                  <a:pt x="62158" y="888998"/>
                  <a:pt x="60354" y="873270"/>
                </a:cubicBezTo>
                <a:cubicBezTo>
                  <a:pt x="38288" y="681042"/>
                  <a:pt x="29614" y="563491"/>
                  <a:pt x="31551" y="438790"/>
                </a:cubicBezTo>
                <a:cubicBezTo>
                  <a:pt x="32624" y="369791"/>
                  <a:pt x="39774" y="314603"/>
                  <a:pt x="60100" y="196887"/>
                </a:cubicBezTo>
                <a:cubicBezTo>
                  <a:pt x="60361" y="195394"/>
                  <a:pt x="60348" y="195369"/>
                  <a:pt x="60602" y="193883"/>
                </a:cubicBezTo>
                <a:cubicBezTo>
                  <a:pt x="75848" y="105605"/>
                  <a:pt x="81900" y="65924"/>
                  <a:pt x="86396" y="15334"/>
                </a:cubicBezTo>
                <a:cubicBezTo>
                  <a:pt x="87081" y="7618"/>
                  <a:pt x="81341" y="741"/>
                  <a:pt x="73626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2535832" y="1831937"/>
            <a:ext cx="1581901" cy="1618195"/>
          </a:xfrm>
          <a:custGeom>
            <a:rect b="b" l="l" r="r" t="t"/>
            <a:pathLst>
              <a:path extrusionOk="0" h="1618195" w="1581901">
                <a:moveTo>
                  <a:pt x="643237" y="585692"/>
                </a:moveTo>
                <a:cubicBezTo>
                  <a:pt x="643237" y="585692"/>
                  <a:pt x="356636" y="52534"/>
                  <a:pt x="722834" y="2197"/>
                </a:cubicBezTo>
                <a:cubicBezTo>
                  <a:pt x="983820" y="-33680"/>
                  <a:pt x="948367" y="381692"/>
                  <a:pt x="948367" y="381692"/>
                </a:cubicBezTo>
                <a:cubicBezTo>
                  <a:pt x="948367" y="381692"/>
                  <a:pt x="1152514" y="153181"/>
                  <a:pt x="1305047" y="248679"/>
                </a:cubicBezTo>
                <a:cubicBezTo>
                  <a:pt x="1413003" y="316262"/>
                  <a:pt x="1366324" y="465385"/>
                  <a:pt x="1291960" y="555231"/>
                </a:cubicBezTo>
                <a:cubicBezTo>
                  <a:pt x="1211867" y="651993"/>
                  <a:pt x="1083572" y="717188"/>
                  <a:pt x="1083572" y="717188"/>
                </a:cubicBezTo>
                <a:cubicBezTo>
                  <a:pt x="1083572" y="717188"/>
                  <a:pt x="1246493" y="688861"/>
                  <a:pt x="1383387" y="737432"/>
                </a:cubicBezTo>
                <a:cubicBezTo>
                  <a:pt x="1513282" y="783520"/>
                  <a:pt x="1618933" y="903262"/>
                  <a:pt x="1569486" y="1022014"/>
                </a:cubicBezTo>
                <a:cubicBezTo>
                  <a:pt x="1481437" y="1233462"/>
                  <a:pt x="1049021" y="1015740"/>
                  <a:pt x="1049021" y="1015740"/>
                </a:cubicBezTo>
                <a:cubicBezTo>
                  <a:pt x="1049021" y="1015740"/>
                  <a:pt x="1332999" y="1357624"/>
                  <a:pt x="1185324" y="1471905"/>
                </a:cubicBezTo>
                <a:cubicBezTo>
                  <a:pt x="1077895" y="1555039"/>
                  <a:pt x="980568" y="1447533"/>
                  <a:pt x="913589" y="1333938"/>
                </a:cubicBezTo>
                <a:cubicBezTo>
                  <a:pt x="841332" y="1211409"/>
                  <a:pt x="826314" y="1030262"/>
                  <a:pt x="826314" y="1030262"/>
                </a:cubicBezTo>
                <a:cubicBezTo>
                  <a:pt x="826314" y="1030262"/>
                  <a:pt x="854806" y="1242435"/>
                  <a:pt x="813684" y="1408087"/>
                </a:cubicBezTo>
                <a:cubicBezTo>
                  <a:pt x="778397" y="1550219"/>
                  <a:pt x="680385" y="1654023"/>
                  <a:pt x="599727" y="1606538"/>
                </a:cubicBezTo>
                <a:cubicBezTo>
                  <a:pt x="529585" y="1565244"/>
                  <a:pt x="498025" y="1451255"/>
                  <a:pt x="516580" y="1338390"/>
                </a:cubicBezTo>
                <a:cubicBezTo>
                  <a:pt x="544228" y="1170191"/>
                  <a:pt x="651346" y="995534"/>
                  <a:pt x="651346" y="995534"/>
                </a:cubicBezTo>
                <a:cubicBezTo>
                  <a:pt x="651346" y="995534"/>
                  <a:pt x="508668" y="1100347"/>
                  <a:pt x="351975" y="1149483"/>
                </a:cubicBezTo>
                <a:cubicBezTo>
                  <a:pt x="199048" y="1197439"/>
                  <a:pt x="67121" y="1212476"/>
                  <a:pt x="18543" y="1139044"/>
                </a:cubicBezTo>
                <a:cubicBezTo>
                  <a:pt x="-36321" y="1056113"/>
                  <a:pt x="39219" y="972306"/>
                  <a:pt x="132018" y="912978"/>
                </a:cubicBezTo>
                <a:cubicBezTo>
                  <a:pt x="244260" y="841216"/>
                  <a:pt x="421438" y="833412"/>
                  <a:pt x="421438" y="833412"/>
                </a:cubicBezTo>
                <a:cubicBezTo>
                  <a:pt x="421438" y="833412"/>
                  <a:pt x="76931" y="788918"/>
                  <a:pt x="77522" y="539375"/>
                </a:cubicBezTo>
                <a:cubicBezTo>
                  <a:pt x="77763" y="437731"/>
                  <a:pt x="225058" y="377279"/>
                  <a:pt x="337066" y="394640"/>
                </a:cubicBezTo>
                <a:cubicBezTo>
                  <a:pt x="493968" y="418960"/>
                  <a:pt x="643237" y="585692"/>
                  <a:pt x="643237" y="58569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3372099" y="3871824"/>
            <a:ext cx="322551" cy="404297"/>
          </a:xfrm>
          <a:custGeom>
            <a:rect b="b" l="l" r="r" t="t"/>
            <a:pathLst>
              <a:path extrusionOk="0" h="404297" w="322551">
                <a:moveTo>
                  <a:pt x="6392" y="404298"/>
                </a:moveTo>
                <a:cubicBezTo>
                  <a:pt x="-14506" y="285515"/>
                  <a:pt x="16399" y="192906"/>
                  <a:pt x="90898" y="111214"/>
                </a:cubicBezTo>
                <a:cubicBezTo>
                  <a:pt x="157401" y="38290"/>
                  <a:pt x="322552" y="0"/>
                  <a:pt x="322552" y="0"/>
                </a:cubicBezTo>
                <a:cubicBezTo>
                  <a:pt x="322552" y="0"/>
                  <a:pt x="266323" y="44501"/>
                  <a:pt x="191367" y="263055"/>
                </a:cubicBezTo>
                <a:cubicBezTo>
                  <a:pt x="150784" y="381400"/>
                  <a:pt x="6392" y="404298"/>
                  <a:pt x="6392" y="404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2990836" y="3492519"/>
            <a:ext cx="356355" cy="370516"/>
          </a:xfrm>
          <a:custGeom>
            <a:rect b="b" l="l" r="r" t="t"/>
            <a:pathLst>
              <a:path extrusionOk="0" h="370516" w="356355">
                <a:moveTo>
                  <a:pt x="355143" y="370516"/>
                </a:moveTo>
                <a:cubicBezTo>
                  <a:pt x="364020" y="250241"/>
                  <a:pt x="323977" y="161201"/>
                  <a:pt x="241649" y="87395"/>
                </a:cubicBezTo>
                <a:cubicBezTo>
                  <a:pt x="168161" y="21520"/>
                  <a:pt x="0" y="0"/>
                  <a:pt x="0" y="0"/>
                </a:cubicBezTo>
                <a:cubicBezTo>
                  <a:pt x="0" y="0"/>
                  <a:pt x="60414" y="38627"/>
                  <a:pt x="156928" y="248552"/>
                </a:cubicBezTo>
                <a:cubicBezTo>
                  <a:pt x="209188" y="362223"/>
                  <a:pt x="355143" y="370516"/>
                  <a:pt x="355143" y="37051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2"/>
          <p:cNvSpPr/>
          <p:nvPr/>
        </p:nvSpPr>
        <p:spPr>
          <a:xfrm>
            <a:off x="3138340" y="2404553"/>
            <a:ext cx="423664" cy="421126"/>
          </a:xfrm>
          <a:custGeom>
            <a:rect b="b" l="l" r="r" t="t"/>
            <a:pathLst>
              <a:path extrusionOk="0" h="421126" w="423664">
                <a:moveTo>
                  <a:pt x="77698" y="56643"/>
                </a:moveTo>
                <a:cubicBezTo>
                  <a:pt x="-68670" y="161837"/>
                  <a:pt x="8299" y="389072"/>
                  <a:pt x="171316" y="417895"/>
                </a:cubicBezTo>
                <a:cubicBezTo>
                  <a:pt x="326453" y="445320"/>
                  <a:pt x="473284" y="293212"/>
                  <a:pt x="407574" y="150528"/>
                </a:cubicBezTo>
                <a:cubicBezTo>
                  <a:pt x="370916" y="70924"/>
                  <a:pt x="272783" y="-83565"/>
                  <a:pt x="77698" y="566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2"/>
          <p:cNvSpPr/>
          <p:nvPr/>
        </p:nvSpPr>
        <p:spPr>
          <a:xfrm rot="-1236695">
            <a:off x="3184056" y="1335231"/>
            <a:ext cx="606035" cy="612633"/>
          </a:xfrm>
          <a:custGeom>
            <a:rect b="b" l="l" r="r" t="t"/>
            <a:pathLst>
              <a:path extrusionOk="0" h="507449" w="501984">
                <a:moveTo>
                  <a:pt x="343" y="205799"/>
                </a:moveTo>
                <a:cubicBezTo>
                  <a:pt x="-1937" y="227580"/>
                  <a:pt x="7271" y="244083"/>
                  <a:pt x="24117" y="253551"/>
                </a:cubicBezTo>
                <a:cubicBezTo>
                  <a:pt x="37472" y="261057"/>
                  <a:pt x="55067" y="263095"/>
                  <a:pt x="65278" y="259044"/>
                </a:cubicBezTo>
                <a:cubicBezTo>
                  <a:pt x="94437" y="247468"/>
                  <a:pt x="91694" y="202199"/>
                  <a:pt x="59995" y="202789"/>
                </a:cubicBezTo>
                <a:cubicBezTo>
                  <a:pt x="59995" y="202789"/>
                  <a:pt x="46495" y="203132"/>
                  <a:pt x="44450" y="215451"/>
                </a:cubicBezTo>
                <a:cubicBezTo>
                  <a:pt x="43199" y="222995"/>
                  <a:pt x="49372" y="229974"/>
                  <a:pt x="56991" y="230621"/>
                </a:cubicBezTo>
                <a:cubicBezTo>
                  <a:pt x="63894" y="231206"/>
                  <a:pt x="69488" y="226056"/>
                  <a:pt x="71063" y="219528"/>
                </a:cubicBezTo>
                <a:cubicBezTo>
                  <a:pt x="76867" y="227961"/>
                  <a:pt x="74181" y="243537"/>
                  <a:pt x="60909" y="248801"/>
                </a:cubicBezTo>
                <a:cubicBezTo>
                  <a:pt x="54096" y="251506"/>
                  <a:pt x="40361" y="249830"/>
                  <a:pt x="29801" y="243893"/>
                </a:cubicBezTo>
                <a:cubicBezTo>
                  <a:pt x="16732" y="236552"/>
                  <a:pt x="9919" y="224252"/>
                  <a:pt x="11710" y="207107"/>
                </a:cubicBezTo>
                <a:cubicBezTo>
                  <a:pt x="15564" y="170379"/>
                  <a:pt x="45288" y="153907"/>
                  <a:pt x="80404" y="158123"/>
                </a:cubicBezTo>
                <a:cubicBezTo>
                  <a:pt x="104413" y="161006"/>
                  <a:pt x="125139" y="171077"/>
                  <a:pt x="142659" y="185905"/>
                </a:cubicBezTo>
                <a:cubicBezTo>
                  <a:pt x="148127" y="190534"/>
                  <a:pt x="152527" y="195379"/>
                  <a:pt x="156744" y="200237"/>
                </a:cubicBezTo>
                <a:cubicBezTo>
                  <a:pt x="152521" y="208561"/>
                  <a:pt x="149187" y="217312"/>
                  <a:pt x="147549" y="226627"/>
                </a:cubicBezTo>
                <a:cubicBezTo>
                  <a:pt x="146463" y="232799"/>
                  <a:pt x="146069" y="239041"/>
                  <a:pt x="146215" y="245461"/>
                </a:cubicBezTo>
                <a:cubicBezTo>
                  <a:pt x="146641" y="264397"/>
                  <a:pt x="152552" y="281955"/>
                  <a:pt x="162389" y="296547"/>
                </a:cubicBezTo>
                <a:cubicBezTo>
                  <a:pt x="131039" y="299633"/>
                  <a:pt x="106013" y="309095"/>
                  <a:pt x="89833" y="325757"/>
                </a:cubicBezTo>
                <a:cubicBezTo>
                  <a:pt x="79540" y="336362"/>
                  <a:pt x="72708" y="349678"/>
                  <a:pt x="70066" y="366073"/>
                </a:cubicBezTo>
                <a:cubicBezTo>
                  <a:pt x="67139" y="384234"/>
                  <a:pt x="68479" y="399423"/>
                  <a:pt x="73692" y="411768"/>
                </a:cubicBezTo>
                <a:cubicBezTo>
                  <a:pt x="85147" y="438933"/>
                  <a:pt x="113430" y="450204"/>
                  <a:pt x="150743" y="450249"/>
                </a:cubicBezTo>
                <a:cubicBezTo>
                  <a:pt x="158782" y="450262"/>
                  <a:pt x="166504" y="449411"/>
                  <a:pt x="174111" y="448515"/>
                </a:cubicBezTo>
                <a:cubicBezTo>
                  <a:pt x="174200" y="458580"/>
                  <a:pt x="177025" y="468657"/>
                  <a:pt x="182747" y="476982"/>
                </a:cubicBezTo>
                <a:cubicBezTo>
                  <a:pt x="194634" y="494286"/>
                  <a:pt x="215589" y="500776"/>
                  <a:pt x="240272" y="492159"/>
                </a:cubicBezTo>
                <a:cubicBezTo>
                  <a:pt x="256121" y="486622"/>
                  <a:pt x="269100" y="474303"/>
                  <a:pt x="279254" y="457856"/>
                </a:cubicBezTo>
                <a:cubicBezTo>
                  <a:pt x="302457" y="488615"/>
                  <a:pt x="339566" y="508351"/>
                  <a:pt x="381000" y="507418"/>
                </a:cubicBezTo>
                <a:cubicBezTo>
                  <a:pt x="398044" y="507031"/>
                  <a:pt x="414407" y="502700"/>
                  <a:pt x="430060" y="495391"/>
                </a:cubicBezTo>
                <a:cubicBezTo>
                  <a:pt x="430206" y="495321"/>
                  <a:pt x="430454" y="495378"/>
                  <a:pt x="430606" y="495296"/>
                </a:cubicBezTo>
                <a:cubicBezTo>
                  <a:pt x="433051" y="495093"/>
                  <a:pt x="436188" y="494877"/>
                  <a:pt x="440112" y="494731"/>
                </a:cubicBezTo>
                <a:cubicBezTo>
                  <a:pt x="446488" y="494470"/>
                  <a:pt x="452857" y="494324"/>
                  <a:pt x="458623" y="494591"/>
                </a:cubicBezTo>
                <a:cubicBezTo>
                  <a:pt x="468167" y="495054"/>
                  <a:pt x="486118" y="498223"/>
                  <a:pt x="486753" y="498001"/>
                </a:cubicBezTo>
                <a:cubicBezTo>
                  <a:pt x="489534" y="497017"/>
                  <a:pt x="490925" y="493651"/>
                  <a:pt x="489738" y="490965"/>
                </a:cubicBezTo>
                <a:cubicBezTo>
                  <a:pt x="489274" y="489917"/>
                  <a:pt x="488474" y="487860"/>
                  <a:pt x="487591" y="484964"/>
                </a:cubicBezTo>
                <a:cubicBezTo>
                  <a:pt x="486118" y="480081"/>
                  <a:pt x="484918" y="474931"/>
                  <a:pt x="484366" y="469375"/>
                </a:cubicBezTo>
                <a:cubicBezTo>
                  <a:pt x="484340" y="469146"/>
                  <a:pt x="484480" y="468753"/>
                  <a:pt x="484467" y="468683"/>
                </a:cubicBezTo>
                <a:cubicBezTo>
                  <a:pt x="484029" y="463933"/>
                  <a:pt x="483845" y="459228"/>
                  <a:pt x="484067" y="454395"/>
                </a:cubicBezTo>
                <a:cubicBezTo>
                  <a:pt x="484156" y="452535"/>
                  <a:pt x="484372" y="450725"/>
                  <a:pt x="484531" y="448776"/>
                </a:cubicBezTo>
                <a:cubicBezTo>
                  <a:pt x="484626" y="447728"/>
                  <a:pt x="484912" y="445080"/>
                  <a:pt x="484943" y="444743"/>
                </a:cubicBezTo>
                <a:cubicBezTo>
                  <a:pt x="484950" y="444724"/>
                  <a:pt x="484962" y="444585"/>
                  <a:pt x="484969" y="444572"/>
                </a:cubicBezTo>
                <a:cubicBezTo>
                  <a:pt x="496221" y="424925"/>
                  <a:pt x="502476" y="403170"/>
                  <a:pt x="501955" y="380735"/>
                </a:cubicBezTo>
                <a:cubicBezTo>
                  <a:pt x="500901" y="333910"/>
                  <a:pt x="473564" y="294325"/>
                  <a:pt x="434696" y="274163"/>
                </a:cubicBezTo>
                <a:cubicBezTo>
                  <a:pt x="465747" y="261800"/>
                  <a:pt x="488277" y="243086"/>
                  <a:pt x="495294" y="218487"/>
                </a:cubicBezTo>
                <a:cubicBezTo>
                  <a:pt x="502463" y="193340"/>
                  <a:pt x="494875" y="172760"/>
                  <a:pt x="476904" y="161914"/>
                </a:cubicBezTo>
                <a:cubicBezTo>
                  <a:pt x="468287" y="156707"/>
                  <a:pt x="458076" y="154377"/>
                  <a:pt x="448062" y="154847"/>
                </a:cubicBezTo>
                <a:cubicBezTo>
                  <a:pt x="448507" y="147233"/>
                  <a:pt x="448767" y="139404"/>
                  <a:pt x="448291" y="131409"/>
                </a:cubicBezTo>
                <a:cubicBezTo>
                  <a:pt x="446075" y="94160"/>
                  <a:pt x="433318" y="66550"/>
                  <a:pt x="405524" y="56695"/>
                </a:cubicBezTo>
                <a:cubicBezTo>
                  <a:pt x="392887" y="52212"/>
                  <a:pt x="377559" y="51875"/>
                  <a:pt x="359601" y="55844"/>
                </a:cubicBezTo>
                <a:cubicBezTo>
                  <a:pt x="343377" y="59432"/>
                  <a:pt x="330448" y="66956"/>
                  <a:pt x="320459" y="77853"/>
                </a:cubicBezTo>
                <a:cubicBezTo>
                  <a:pt x="307981" y="91467"/>
                  <a:pt x="300190" y="110136"/>
                  <a:pt x="296907" y="133085"/>
                </a:cubicBezTo>
                <a:cubicBezTo>
                  <a:pt x="295815" y="140737"/>
                  <a:pt x="295218" y="149005"/>
                  <a:pt x="295110" y="157539"/>
                </a:cubicBezTo>
                <a:cubicBezTo>
                  <a:pt x="295078" y="159965"/>
                  <a:pt x="295548" y="162600"/>
                  <a:pt x="295605" y="165077"/>
                </a:cubicBezTo>
                <a:cubicBezTo>
                  <a:pt x="279591" y="153951"/>
                  <a:pt x="260033" y="147443"/>
                  <a:pt x="239084" y="147919"/>
                </a:cubicBezTo>
                <a:cubicBezTo>
                  <a:pt x="226416" y="148205"/>
                  <a:pt x="214262" y="151062"/>
                  <a:pt x="203048" y="155977"/>
                </a:cubicBezTo>
                <a:cubicBezTo>
                  <a:pt x="198425" y="151348"/>
                  <a:pt x="193758" y="146573"/>
                  <a:pt x="189465" y="140655"/>
                </a:cubicBezTo>
                <a:cubicBezTo>
                  <a:pt x="175991" y="122081"/>
                  <a:pt x="167405" y="100618"/>
                  <a:pt x="166326" y="76456"/>
                </a:cubicBezTo>
                <a:cubicBezTo>
                  <a:pt x="164738" y="41125"/>
                  <a:pt x="183553" y="12575"/>
                  <a:pt x="220466" y="11476"/>
                </a:cubicBezTo>
                <a:cubicBezTo>
                  <a:pt x="237693" y="10962"/>
                  <a:pt x="249301" y="18696"/>
                  <a:pt x="255651" y="32273"/>
                </a:cubicBezTo>
                <a:cubicBezTo>
                  <a:pt x="260782" y="43252"/>
                  <a:pt x="261531" y="57190"/>
                  <a:pt x="258331" y="63781"/>
                </a:cubicBezTo>
                <a:cubicBezTo>
                  <a:pt x="252089" y="76621"/>
                  <a:pt x="236354" y="78094"/>
                  <a:pt x="228372" y="71668"/>
                </a:cubicBezTo>
                <a:cubicBezTo>
                  <a:pt x="235001" y="70582"/>
                  <a:pt x="240500" y="65426"/>
                  <a:pt x="240430" y="58498"/>
                </a:cubicBezTo>
                <a:cubicBezTo>
                  <a:pt x="240360" y="50847"/>
                  <a:pt x="233858" y="44179"/>
                  <a:pt x="226245" y="44865"/>
                </a:cubicBezTo>
                <a:cubicBezTo>
                  <a:pt x="213805" y="45982"/>
                  <a:pt x="212363" y="59546"/>
                  <a:pt x="212363" y="59546"/>
                </a:cubicBezTo>
                <a:cubicBezTo>
                  <a:pt x="209404" y="91112"/>
                  <a:pt x="254546" y="97005"/>
                  <a:pt x="268262" y="68792"/>
                </a:cubicBezTo>
                <a:cubicBezTo>
                  <a:pt x="273069" y="58911"/>
                  <a:pt x="272250" y="41404"/>
                  <a:pt x="265767" y="27529"/>
                </a:cubicBezTo>
                <a:cubicBezTo>
                  <a:pt x="257582" y="10022"/>
                  <a:pt x="241897" y="-614"/>
                  <a:pt x="220002" y="27"/>
                </a:cubicBezTo>
                <a:cubicBezTo>
                  <a:pt x="203429" y="523"/>
                  <a:pt x="190024" y="5825"/>
                  <a:pt x="179699" y="14226"/>
                </a:cubicBezTo>
                <a:cubicBezTo>
                  <a:pt x="166789" y="24729"/>
                  <a:pt x="158852" y="40331"/>
                  <a:pt x="156185" y="58257"/>
                </a:cubicBezTo>
                <a:cubicBezTo>
                  <a:pt x="155296" y="64239"/>
                  <a:pt x="154934" y="70570"/>
                  <a:pt x="155226" y="76970"/>
                </a:cubicBezTo>
                <a:cubicBezTo>
                  <a:pt x="156413" y="103494"/>
                  <a:pt x="165614" y="127059"/>
                  <a:pt x="180315" y="147316"/>
                </a:cubicBezTo>
                <a:cubicBezTo>
                  <a:pt x="184347" y="152872"/>
                  <a:pt x="188811" y="157152"/>
                  <a:pt x="193155" y="161641"/>
                </a:cubicBezTo>
                <a:cubicBezTo>
                  <a:pt x="187268" y="165127"/>
                  <a:pt x="181674" y="169103"/>
                  <a:pt x="176613" y="173802"/>
                </a:cubicBezTo>
                <a:cubicBezTo>
                  <a:pt x="171577" y="179009"/>
                  <a:pt x="167278" y="184984"/>
                  <a:pt x="163570" y="191277"/>
                </a:cubicBezTo>
                <a:cubicBezTo>
                  <a:pt x="163239" y="190908"/>
                  <a:pt x="162814" y="190591"/>
                  <a:pt x="162477" y="190229"/>
                </a:cubicBezTo>
                <a:cubicBezTo>
                  <a:pt x="158547" y="185892"/>
                  <a:pt x="155004" y="181523"/>
                  <a:pt x="150127" y="177396"/>
                </a:cubicBezTo>
                <a:cubicBezTo>
                  <a:pt x="131026" y="161229"/>
                  <a:pt x="108046" y="150097"/>
                  <a:pt x="81687" y="146935"/>
                </a:cubicBezTo>
                <a:cubicBezTo>
                  <a:pt x="56261" y="143880"/>
                  <a:pt x="32703" y="150580"/>
                  <a:pt x="17450" y="166696"/>
                </a:cubicBezTo>
                <a:cubicBezTo>
                  <a:pt x="8300" y="176361"/>
                  <a:pt x="2077" y="189302"/>
                  <a:pt x="343" y="205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"/>
          <p:cNvSpPr/>
          <p:nvPr/>
        </p:nvSpPr>
        <p:spPr>
          <a:xfrm>
            <a:off x="723" y="5787984"/>
            <a:ext cx="12190552" cy="1078757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-15676" y="5715990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2106" y="5595223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2100" y="5676492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" name="Google Shape;62;p2"/>
          <p:cNvGrpSpPr/>
          <p:nvPr/>
        </p:nvGrpSpPr>
        <p:grpSpPr>
          <a:xfrm>
            <a:off x="30453" y="5725000"/>
            <a:ext cx="12175340" cy="247084"/>
            <a:chOff x="30379" y="5496452"/>
            <a:chExt cx="12146189" cy="247084"/>
          </a:xfrm>
        </p:grpSpPr>
        <p:grpSp>
          <p:nvGrpSpPr>
            <p:cNvPr id="63" name="Google Shape;63;p2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64" name="Google Shape;64;p2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2" name="Google Shape;112;p2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113" name="Google Shape;113;p2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2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2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2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2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2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2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2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2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2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2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2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2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2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2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2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2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2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2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2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2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2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2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2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2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2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2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2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2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2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2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2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p2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0" name="Google Shape;160;p2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161" name="Google Shape;161;p2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2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2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2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2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2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2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2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2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2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2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2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2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2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2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2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2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2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2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2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2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2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2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2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2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2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2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2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2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2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2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2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2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2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2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2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2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p2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2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2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08" name="Google Shape;208;p2"/>
          <p:cNvSpPr/>
          <p:nvPr/>
        </p:nvSpPr>
        <p:spPr>
          <a:xfrm>
            <a:off x="1847726" y="1978421"/>
            <a:ext cx="593071" cy="571500"/>
          </a:xfrm>
          <a:custGeom>
            <a:rect b="b" l="l" r="r" t="t"/>
            <a:pathLst>
              <a:path extrusionOk="0" h="571500" w="593071">
                <a:moveTo>
                  <a:pt x="419249" y="31113"/>
                </a:moveTo>
                <a:cubicBezTo>
                  <a:pt x="505037" y="73664"/>
                  <a:pt x="624354" y="153325"/>
                  <a:pt x="585517" y="351159"/>
                </a:cubicBezTo>
                <a:cubicBezTo>
                  <a:pt x="567718" y="441837"/>
                  <a:pt x="447417" y="594688"/>
                  <a:pt x="251641" y="568532"/>
                </a:cubicBezTo>
                <a:cubicBezTo>
                  <a:pt x="116278" y="550447"/>
                  <a:pt x="-74832" y="384096"/>
                  <a:pt x="30394" y="175340"/>
                </a:cubicBezTo>
                <a:cubicBezTo>
                  <a:pt x="149031" y="-60023"/>
                  <a:pt x="353628" y="-1438"/>
                  <a:pt x="419249" y="31113"/>
                </a:cubicBezTo>
                <a:close/>
              </a:path>
            </a:pathLst>
          </a:custGeom>
          <a:solidFill>
            <a:srgbClr val="000000">
              <a:alpha val="315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9" name="Google Shape;209;p2"/>
          <p:cNvGrpSpPr/>
          <p:nvPr/>
        </p:nvGrpSpPr>
        <p:grpSpPr>
          <a:xfrm>
            <a:off x="3767940" y="3070465"/>
            <a:ext cx="1552172" cy="2609290"/>
            <a:chOff x="3767940" y="3070465"/>
            <a:chExt cx="1552172" cy="2609290"/>
          </a:xfrm>
        </p:grpSpPr>
        <p:sp>
          <p:nvSpPr>
            <p:cNvPr id="210" name="Google Shape;210;p2"/>
            <p:cNvSpPr/>
            <p:nvPr/>
          </p:nvSpPr>
          <p:spPr>
            <a:xfrm>
              <a:off x="3875231" y="3070465"/>
              <a:ext cx="1444881" cy="2609290"/>
            </a:xfrm>
            <a:custGeom>
              <a:rect b="b" l="l" r="r" t="t"/>
              <a:pathLst>
                <a:path extrusionOk="0" h="2609290" w="1444881">
                  <a:moveTo>
                    <a:pt x="795179" y="2"/>
                  </a:moveTo>
                  <a:cubicBezTo>
                    <a:pt x="684969" y="-221"/>
                    <a:pt x="581426" y="23966"/>
                    <a:pt x="495675" y="49182"/>
                  </a:cubicBezTo>
                  <a:cubicBezTo>
                    <a:pt x="320758" y="100624"/>
                    <a:pt x="-149790" y="331999"/>
                    <a:pt x="47422" y="911995"/>
                  </a:cubicBezTo>
                  <a:cubicBezTo>
                    <a:pt x="165837" y="1260204"/>
                    <a:pt x="494621" y="1357860"/>
                    <a:pt x="780155" y="1326834"/>
                  </a:cubicBezTo>
                  <a:cubicBezTo>
                    <a:pt x="780276" y="1335292"/>
                    <a:pt x="780638" y="1343700"/>
                    <a:pt x="780155" y="1352317"/>
                  </a:cubicBezTo>
                  <a:cubicBezTo>
                    <a:pt x="777304" y="1403516"/>
                    <a:pt x="763569" y="1451002"/>
                    <a:pt x="742843" y="1488391"/>
                  </a:cubicBezTo>
                  <a:cubicBezTo>
                    <a:pt x="734315" y="1483793"/>
                    <a:pt x="725463" y="1479552"/>
                    <a:pt x="715544" y="1476669"/>
                  </a:cubicBezTo>
                  <a:cubicBezTo>
                    <a:pt x="631292" y="1452164"/>
                    <a:pt x="566992" y="1479310"/>
                    <a:pt x="557785" y="1531711"/>
                  </a:cubicBezTo>
                  <a:cubicBezTo>
                    <a:pt x="548279" y="1585768"/>
                    <a:pt x="603631" y="1616324"/>
                    <a:pt x="677482" y="1588276"/>
                  </a:cubicBezTo>
                  <a:cubicBezTo>
                    <a:pt x="705378" y="1577685"/>
                    <a:pt x="730270" y="1557123"/>
                    <a:pt x="750602" y="1529412"/>
                  </a:cubicBezTo>
                  <a:cubicBezTo>
                    <a:pt x="794938" y="1571633"/>
                    <a:pt x="809397" y="1656526"/>
                    <a:pt x="797681" y="1775824"/>
                  </a:cubicBezTo>
                  <a:cubicBezTo>
                    <a:pt x="792678" y="1826858"/>
                    <a:pt x="783292" y="1881259"/>
                    <a:pt x="770389" y="1938650"/>
                  </a:cubicBezTo>
                  <a:cubicBezTo>
                    <a:pt x="762750" y="1972623"/>
                    <a:pt x="757067" y="1994124"/>
                    <a:pt x="745097" y="2039304"/>
                  </a:cubicBezTo>
                  <a:cubicBezTo>
                    <a:pt x="737731" y="2067054"/>
                    <a:pt x="733515" y="2077601"/>
                    <a:pt x="728320" y="2091285"/>
                  </a:cubicBezTo>
                  <a:cubicBezTo>
                    <a:pt x="684340" y="2085405"/>
                    <a:pt x="637941" y="2097845"/>
                    <a:pt x="599600" y="2124667"/>
                  </a:cubicBezTo>
                  <a:cubicBezTo>
                    <a:pt x="573768" y="2142739"/>
                    <a:pt x="556730" y="2164621"/>
                    <a:pt x="555531" y="2184548"/>
                  </a:cubicBezTo>
                  <a:cubicBezTo>
                    <a:pt x="553936" y="2210799"/>
                    <a:pt x="576523" y="2224895"/>
                    <a:pt x="613874" y="2224813"/>
                  </a:cubicBezTo>
                  <a:cubicBezTo>
                    <a:pt x="676187" y="2224673"/>
                    <a:pt x="718865" y="2187164"/>
                    <a:pt x="746849" y="2124667"/>
                  </a:cubicBezTo>
                  <a:cubicBezTo>
                    <a:pt x="758927" y="2128630"/>
                    <a:pt x="770789" y="2134262"/>
                    <a:pt x="781406" y="2142251"/>
                  </a:cubicBezTo>
                  <a:cubicBezTo>
                    <a:pt x="827095" y="2176610"/>
                    <a:pt x="840442" y="2248581"/>
                    <a:pt x="826733" y="2347635"/>
                  </a:cubicBezTo>
                  <a:cubicBezTo>
                    <a:pt x="820675" y="2391361"/>
                    <a:pt x="809556" y="2438160"/>
                    <a:pt x="794932" y="2485995"/>
                  </a:cubicBezTo>
                  <a:cubicBezTo>
                    <a:pt x="786829" y="2512487"/>
                    <a:pt x="778060" y="2537462"/>
                    <a:pt x="769386" y="2560404"/>
                  </a:cubicBezTo>
                  <a:cubicBezTo>
                    <a:pt x="766357" y="2568418"/>
                    <a:pt x="763626" y="2575600"/>
                    <a:pt x="761124" y="2581810"/>
                  </a:cubicBezTo>
                  <a:cubicBezTo>
                    <a:pt x="759626" y="2585506"/>
                    <a:pt x="758413" y="2588179"/>
                    <a:pt x="757867" y="2589455"/>
                  </a:cubicBezTo>
                  <a:cubicBezTo>
                    <a:pt x="754768" y="2596676"/>
                    <a:pt x="758038" y="2604899"/>
                    <a:pt x="765131" y="2608055"/>
                  </a:cubicBezTo>
                  <a:cubicBezTo>
                    <a:pt x="772230" y="2611211"/>
                    <a:pt x="780568" y="2608143"/>
                    <a:pt x="783660" y="2600917"/>
                  </a:cubicBezTo>
                  <a:cubicBezTo>
                    <a:pt x="783825" y="2600536"/>
                    <a:pt x="786010" y="2595018"/>
                    <a:pt x="786918" y="2592764"/>
                  </a:cubicBezTo>
                  <a:cubicBezTo>
                    <a:pt x="789522" y="2586350"/>
                    <a:pt x="792557" y="2579086"/>
                    <a:pt x="795681" y="2570850"/>
                  </a:cubicBezTo>
                  <a:cubicBezTo>
                    <a:pt x="804565" y="2547355"/>
                    <a:pt x="813442" y="2521529"/>
                    <a:pt x="821722" y="2494408"/>
                  </a:cubicBezTo>
                  <a:cubicBezTo>
                    <a:pt x="836766" y="2445209"/>
                    <a:pt x="847993" y="2396866"/>
                    <a:pt x="854279" y="2351451"/>
                  </a:cubicBezTo>
                  <a:cubicBezTo>
                    <a:pt x="869297" y="2243057"/>
                    <a:pt x="854247" y="2161656"/>
                    <a:pt x="797935" y="2119314"/>
                  </a:cubicBezTo>
                  <a:cubicBezTo>
                    <a:pt x="785013" y="2109599"/>
                    <a:pt x="771094" y="2102798"/>
                    <a:pt x="756616" y="2097908"/>
                  </a:cubicBezTo>
                  <a:cubicBezTo>
                    <a:pt x="758641" y="2092142"/>
                    <a:pt x="761016" y="2086961"/>
                    <a:pt x="762877" y="2080839"/>
                  </a:cubicBezTo>
                  <a:cubicBezTo>
                    <a:pt x="764712" y="2074807"/>
                    <a:pt x="766325" y="2068679"/>
                    <a:pt x="768135" y="2061980"/>
                  </a:cubicBezTo>
                  <a:cubicBezTo>
                    <a:pt x="769176" y="2058119"/>
                    <a:pt x="772268" y="2046473"/>
                    <a:pt x="772142" y="2046949"/>
                  </a:cubicBezTo>
                  <a:cubicBezTo>
                    <a:pt x="784219" y="2001427"/>
                    <a:pt x="789953" y="1979462"/>
                    <a:pt x="797681" y="1945019"/>
                  </a:cubicBezTo>
                  <a:cubicBezTo>
                    <a:pt x="810826" y="1886555"/>
                    <a:pt x="820338" y="1830986"/>
                    <a:pt x="825481" y="1778624"/>
                  </a:cubicBezTo>
                  <a:cubicBezTo>
                    <a:pt x="838277" y="1648195"/>
                    <a:pt x="821424" y="1553002"/>
                    <a:pt x="766128" y="1504952"/>
                  </a:cubicBezTo>
                  <a:cubicBezTo>
                    <a:pt x="789909" y="1463086"/>
                    <a:pt x="805079" y="1410438"/>
                    <a:pt x="808203" y="1354101"/>
                  </a:cubicBezTo>
                  <a:cubicBezTo>
                    <a:pt x="808775" y="1343795"/>
                    <a:pt x="808426" y="1333648"/>
                    <a:pt x="808203" y="1323519"/>
                  </a:cubicBezTo>
                  <a:cubicBezTo>
                    <a:pt x="933679" y="1306006"/>
                    <a:pt x="1049205" y="1264172"/>
                    <a:pt x="1131996" y="1207835"/>
                  </a:cubicBezTo>
                  <a:cubicBezTo>
                    <a:pt x="1530033" y="936906"/>
                    <a:pt x="1479837" y="490825"/>
                    <a:pt x="1353617" y="312155"/>
                  </a:cubicBezTo>
                  <a:cubicBezTo>
                    <a:pt x="1181513" y="68531"/>
                    <a:pt x="978859" y="370"/>
                    <a:pt x="795179" y="2"/>
                  </a:cubicBezTo>
                  <a:close/>
                  <a:moveTo>
                    <a:pt x="659956" y="1495776"/>
                  </a:moveTo>
                  <a:cubicBezTo>
                    <a:pt x="674269" y="1496259"/>
                    <a:pt x="690290" y="1498849"/>
                    <a:pt x="707784" y="1503936"/>
                  </a:cubicBezTo>
                  <a:cubicBezTo>
                    <a:pt x="714915" y="1506006"/>
                    <a:pt x="721291" y="1509295"/>
                    <a:pt x="727565" y="1512597"/>
                  </a:cubicBezTo>
                  <a:cubicBezTo>
                    <a:pt x="710420" y="1535819"/>
                    <a:pt x="690119" y="1553269"/>
                    <a:pt x="667716" y="1561778"/>
                  </a:cubicBezTo>
                  <a:cubicBezTo>
                    <a:pt x="611791" y="1583012"/>
                    <a:pt x="580282" y="1565518"/>
                    <a:pt x="585331" y="1536803"/>
                  </a:cubicBezTo>
                  <a:cubicBezTo>
                    <a:pt x="589719" y="1511835"/>
                    <a:pt x="617011" y="1494334"/>
                    <a:pt x="659956" y="1495776"/>
                  </a:cubicBezTo>
                  <a:close/>
                  <a:moveTo>
                    <a:pt x="699269" y="2118298"/>
                  </a:moveTo>
                  <a:cubicBezTo>
                    <a:pt x="705308" y="2117968"/>
                    <a:pt x="711080" y="2119619"/>
                    <a:pt x="717049" y="2120083"/>
                  </a:cubicBezTo>
                  <a:cubicBezTo>
                    <a:pt x="693370" y="2168469"/>
                    <a:pt x="660813" y="2196168"/>
                    <a:pt x="613874" y="2196270"/>
                  </a:cubicBezTo>
                  <a:cubicBezTo>
                    <a:pt x="590512" y="2196320"/>
                    <a:pt x="583248" y="2191856"/>
                    <a:pt x="583572" y="2186332"/>
                  </a:cubicBezTo>
                  <a:cubicBezTo>
                    <a:pt x="584124" y="2177214"/>
                    <a:pt x="595942" y="2161961"/>
                    <a:pt x="615379" y="2148365"/>
                  </a:cubicBezTo>
                  <a:cubicBezTo>
                    <a:pt x="640779" y="2130592"/>
                    <a:pt x="670173" y="2119879"/>
                    <a:pt x="699269" y="211829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4114896" y="3478054"/>
              <a:ext cx="512632" cy="2188762"/>
            </a:xfrm>
            <a:custGeom>
              <a:rect b="b" l="l" r="r" t="t"/>
              <a:pathLst>
                <a:path extrusionOk="0" h="2188762" w="512632">
                  <a:moveTo>
                    <a:pt x="279042" y="629"/>
                  </a:moveTo>
                  <a:cubicBezTo>
                    <a:pt x="275612" y="-445"/>
                    <a:pt x="271701" y="-165"/>
                    <a:pt x="268272" y="1632"/>
                  </a:cubicBezTo>
                  <a:cubicBezTo>
                    <a:pt x="261408" y="5220"/>
                    <a:pt x="258671" y="13799"/>
                    <a:pt x="262259" y="20663"/>
                  </a:cubicBezTo>
                  <a:cubicBezTo>
                    <a:pt x="262830" y="21755"/>
                    <a:pt x="264170" y="23876"/>
                    <a:pt x="265764" y="27172"/>
                  </a:cubicBezTo>
                  <a:cubicBezTo>
                    <a:pt x="268469" y="32734"/>
                    <a:pt x="271276" y="39110"/>
                    <a:pt x="274533" y="46457"/>
                  </a:cubicBezTo>
                  <a:cubicBezTo>
                    <a:pt x="283861" y="67507"/>
                    <a:pt x="293354" y="91167"/>
                    <a:pt x="302079" y="116827"/>
                  </a:cubicBezTo>
                  <a:cubicBezTo>
                    <a:pt x="331982" y="204800"/>
                    <a:pt x="347253" y="293637"/>
                    <a:pt x="340141" y="376009"/>
                  </a:cubicBezTo>
                  <a:cubicBezTo>
                    <a:pt x="339360" y="385083"/>
                    <a:pt x="338224" y="394240"/>
                    <a:pt x="336884" y="403054"/>
                  </a:cubicBezTo>
                  <a:cubicBezTo>
                    <a:pt x="329334" y="452838"/>
                    <a:pt x="287163" y="548843"/>
                    <a:pt x="237970" y="620922"/>
                  </a:cubicBezTo>
                  <a:cubicBezTo>
                    <a:pt x="231861" y="629869"/>
                    <a:pt x="225581" y="636181"/>
                    <a:pt x="219441" y="644208"/>
                  </a:cubicBezTo>
                  <a:cubicBezTo>
                    <a:pt x="170984" y="638880"/>
                    <a:pt x="119866" y="642614"/>
                    <a:pt x="74946" y="656228"/>
                  </a:cubicBezTo>
                  <a:cubicBezTo>
                    <a:pt x="37742" y="667506"/>
                    <a:pt x="11408" y="683578"/>
                    <a:pt x="3077" y="702806"/>
                  </a:cubicBezTo>
                  <a:cubicBezTo>
                    <a:pt x="-8118" y="728637"/>
                    <a:pt x="11796" y="749941"/>
                    <a:pt x="53661" y="763410"/>
                  </a:cubicBezTo>
                  <a:cubicBezTo>
                    <a:pt x="112138" y="782219"/>
                    <a:pt x="173085" y="745662"/>
                    <a:pt x="231207" y="674510"/>
                  </a:cubicBezTo>
                  <a:cubicBezTo>
                    <a:pt x="260595" y="679196"/>
                    <a:pt x="288732" y="686759"/>
                    <a:pt x="311344" y="700050"/>
                  </a:cubicBezTo>
                  <a:cubicBezTo>
                    <a:pt x="397025" y="750431"/>
                    <a:pt x="439113" y="846462"/>
                    <a:pt x="433048" y="953478"/>
                  </a:cubicBezTo>
                  <a:cubicBezTo>
                    <a:pt x="430197" y="1003789"/>
                    <a:pt x="416456" y="1050455"/>
                    <a:pt x="395736" y="1087203"/>
                  </a:cubicBezTo>
                  <a:cubicBezTo>
                    <a:pt x="387208" y="1082688"/>
                    <a:pt x="378349" y="1078516"/>
                    <a:pt x="368437" y="1075684"/>
                  </a:cubicBezTo>
                  <a:cubicBezTo>
                    <a:pt x="284185" y="1051604"/>
                    <a:pt x="219885" y="1078281"/>
                    <a:pt x="210671" y="1129773"/>
                  </a:cubicBezTo>
                  <a:cubicBezTo>
                    <a:pt x="201172" y="1182903"/>
                    <a:pt x="256518" y="1212933"/>
                    <a:pt x="330375" y="1185367"/>
                  </a:cubicBezTo>
                  <a:cubicBezTo>
                    <a:pt x="358271" y="1174960"/>
                    <a:pt x="383156" y="1154748"/>
                    <a:pt x="403495" y="1127519"/>
                  </a:cubicBezTo>
                  <a:cubicBezTo>
                    <a:pt x="447831" y="1169010"/>
                    <a:pt x="462284" y="1252436"/>
                    <a:pt x="450574" y="1369676"/>
                  </a:cubicBezTo>
                  <a:cubicBezTo>
                    <a:pt x="445570" y="1419829"/>
                    <a:pt x="436179" y="1473295"/>
                    <a:pt x="423282" y="1529696"/>
                  </a:cubicBezTo>
                  <a:cubicBezTo>
                    <a:pt x="415643" y="1563085"/>
                    <a:pt x="409979" y="1584211"/>
                    <a:pt x="397990" y="1628610"/>
                  </a:cubicBezTo>
                  <a:cubicBezTo>
                    <a:pt x="390624" y="1655884"/>
                    <a:pt x="386388" y="1666246"/>
                    <a:pt x="381213" y="1679696"/>
                  </a:cubicBezTo>
                  <a:cubicBezTo>
                    <a:pt x="337233" y="1673917"/>
                    <a:pt x="290834" y="1686141"/>
                    <a:pt x="252492" y="1712500"/>
                  </a:cubicBezTo>
                  <a:cubicBezTo>
                    <a:pt x="226660" y="1730261"/>
                    <a:pt x="209630" y="1751762"/>
                    <a:pt x="208423" y="1771352"/>
                  </a:cubicBezTo>
                  <a:cubicBezTo>
                    <a:pt x="206829" y="1797145"/>
                    <a:pt x="229404" y="1810995"/>
                    <a:pt x="266767" y="1810919"/>
                  </a:cubicBezTo>
                  <a:cubicBezTo>
                    <a:pt x="329080" y="1810785"/>
                    <a:pt x="371745" y="1773924"/>
                    <a:pt x="399742" y="1712500"/>
                  </a:cubicBezTo>
                  <a:cubicBezTo>
                    <a:pt x="411820" y="1716399"/>
                    <a:pt x="423676" y="1721930"/>
                    <a:pt x="434299" y="1729778"/>
                  </a:cubicBezTo>
                  <a:cubicBezTo>
                    <a:pt x="479988" y="1763547"/>
                    <a:pt x="493348" y="1834274"/>
                    <a:pt x="479626" y="1931619"/>
                  </a:cubicBezTo>
                  <a:cubicBezTo>
                    <a:pt x="473567" y="1974590"/>
                    <a:pt x="462443" y="2020583"/>
                    <a:pt x="447825" y="2067598"/>
                  </a:cubicBezTo>
                  <a:cubicBezTo>
                    <a:pt x="439722" y="2093633"/>
                    <a:pt x="430953" y="2118176"/>
                    <a:pt x="422279" y="2140719"/>
                  </a:cubicBezTo>
                  <a:cubicBezTo>
                    <a:pt x="419250" y="2148599"/>
                    <a:pt x="416532" y="2155654"/>
                    <a:pt x="414017" y="2161756"/>
                  </a:cubicBezTo>
                  <a:cubicBezTo>
                    <a:pt x="412519" y="2165389"/>
                    <a:pt x="411312" y="2168011"/>
                    <a:pt x="410760" y="2169268"/>
                  </a:cubicBezTo>
                  <a:cubicBezTo>
                    <a:pt x="407661" y="2176368"/>
                    <a:pt x="410925" y="2184451"/>
                    <a:pt x="418024" y="2187550"/>
                  </a:cubicBezTo>
                  <a:cubicBezTo>
                    <a:pt x="425117" y="2190649"/>
                    <a:pt x="433455" y="2187633"/>
                    <a:pt x="436553" y="2180540"/>
                  </a:cubicBezTo>
                  <a:cubicBezTo>
                    <a:pt x="436719" y="2180159"/>
                    <a:pt x="438897" y="2174742"/>
                    <a:pt x="439811" y="2172526"/>
                  </a:cubicBezTo>
                  <a:cubicBezTo>
                    <a:pt x="442414" y="2166220"/>
                    <a:pt x="445456" y="2159083"/>
                    <a:pt x="448574" y="2150987"/>
                  </a:cubicBezTo>
                  <a:cubicBezTo>
                    <a:pt x="457458" y="2127898"/>
                    <a:pt x="466329" y="2102517"/>
                    <a:pt x="474615" y="2075860"/>
                  </a:cubicBezTo>
                  <a:cubicBezTo>
                    <a:pt x="489658" y="2027511"/>
                    <a:pt x="500879" y="1980006"/>
                    <a:pt x="507172" y="1935372"/>
                  </a:cubicBezTo>
                  <a:cubicBezTo>
                    <a:pt x="522190" y="1828845"/>
                    <a:pt x="507127" y="1748847"/>
                    <a:pt x="450828" y="1707242"/>
                  </a:cubicBezTo>
                  <a:cubicBezTo>
                    <a:pt x="437906" y="1697692"/>
                    <a:pt x="423993" y="1691012"/>
                    <a:pt x="409509" y="1686205"/>
                  </a:cubicBezTo>
                  <a:cubicBezTo>
                    <a:pt x="411534" y="1680541"/>
                    <a:pt x="413909" y="1675441"/>
                    <a:pt x="415770" y="1669428"/>
                  </a:cubicBezTo>
                  <a:cubicBezTo>
                    <a:pt x="417599" y="1663503"/>
                    <a:pt x="419218" y="1657477"/>
                    <a:pt x="421028" y="1650899"/>
                  </a:cubicBezTo>
                  <a:cubicBezTo>
                    <a:pt x="422069" y="1647101"/>
                    <a:pt x="425161" y="1635652"/>
                    <a:pt x="425034" y="1636122"/>
                  </a:cubicBezTo>
                  <a:cubicBezTo>
                    <a:pt x="437112" y="1591386"/>
                    <a:pt x="442834" y="1569803"/>
                    <a:pt x="450574" y="1535957"/>
                  </a:cubicBezTo>
                  <a:cubicBezTo>
                    <a:pt x="463719" y="1478502"/>
                    <a:pt x="473237" y="1423886"/>
                    <a:pt x="478375" y="1372432"/>
                  </a:cubicBezTo>
                  <a:cubicBezTo>
                    <a:pt x="491170" y="1244251"/>
                    <a:pt x="474310" y="1150703"/>
                    <a:pt x="419021" y="1103478"/>
                  </a:cubicBezTo>
                  <a:cubicBezTo>
                    <a:pt x="442802" y="1062330"/>
                    <a:pt x="457959" y="1010597"/>
                    <a:pt x="461096" y="955231"/>
                  </a:cubicBezTo>
                  <a:cubicBezTo>
                    <a:pt x="467713" y="838429"/>
                    <a:pt x="420907" y="731933"/>
                    <a:pt x="325365" y="675761"/>
                  </a:cubicBezTo>
                  <a:cubicBezTo>
                    <a:pt x="303667" y="663004"/>
                    <a:pt x="277969" y="655149"/>
                    <a:pt x="250994" y="649465"/>
                  </a:cubicBezTo>
                  <a:cubicBezTo>
                    <a:pt x="254353" y="644817"/>
                    <a:pt x="257922" y="641585"/>
                    <a:pt x="261262" y="636696"/>
                  </a:cubicBezTo>
                  <a:cubicBezTo>
                    <a:pt x="312659" y="561385"/>
                    <a:pt x="356435" y="461423"/>
                    <a:pt x="364684" y="407060"/>
                  </a:cubicBezTo>
                  <a:cubicBezTo>
                    <a:pt x="366113" y="397644"/>
                    <a:pt x="367103" y="388182"/>
                    <a:pt x="367935" y="378511"/>
                  </a:cubicBezTo>
                  <a:cubicBezTo>
                    <a:pt x="375435" y="291713"/>
                    <a:pt x="359667" y="199149"/>
                    <a:pt x="328622" y="107810"/>
                  </a:cubicBezTo>
                  <a:cubicBezTo>
                    <a:pt x="319618" y="81325"/>
                    <a:pt x="309979" y="56973"/>
                    <a:pt x="300327" y="35185"/>
                  </a:cubicBezTo>
                  <a:cubicBezTo>
                    <a:pt x="296936" y="27540"/>
                    <a:pt x="293647" y="20752"/>
                    <a:pt x="290808" y="14904"/>
                  </a:cubicBezTo>
                  <a:cubicBezTo>
                    <a:pt x="289805" y="12840"/>
                    <a:pt x="287494" y="8001"/>
                    <a:pt x="287303" y="7639"/>
                  </a:cubicBezTo>
                  <a:cubicBezTo>
                    <a:pt x="285506" y="4210"/>
                    <a:pt x="282464" y="1702"/>
                    <a:pt x="279042" y="629"/>
                  </a:cubicBezTo>
                  <a:close/>
                  <a:moveTo>
                    <a:pt x="199152" y="670001"/>
                  </a:moveTo>
                  <a:cubicBezTo>
                    <a:pt x="151267" y="724288"/>
                    <a:pt x="103934" y="749960"/>
                    <a:pt x="62424" y="736613"/>
                  </a:cubicBezTo>
                  <a:cubicBezTo>
                    <a:pt x="34147" y="727520"/>
                    <a:pt x="26483" y="719328"/>
                    <a:pt x="28871" y="713823"/>
                  </a:cubicBezTo>
                  <a:cubicBezTo>
                    <a:pt x="32960" y="704393"/>
                    <a:pt x="53274" y="692099"/>
                    <a:pt x="83208" y="683025"/>
                  </a:cubicBezTo>
                  <a:cubicBezTo>
                    <a:pt x="119187" y="672122"/>
                    <a:pt x="159871" y="667823"/>
                    <a:pt x="199152" y="670001"/>
                  </a:cubicBezTo>
                  <a:close/>
                  <a:moveTo>
                    <a:pt x="312843" y="1094467"/>
                  </a:moveTo>
                  <a:cubicBezTo>
                    <a:pt x="327162" y="1094937"/>
                    <a:pt x="343189" y="1097483"/>
                    <a:pt x="360677" y="1102481"/>
                  </a:cubicBezTo>
                  <a:cubicBezTo>
                    <a:pt x="367808" y="1104513"/>
                    <a:pt x="374184" y="1107751"/>
                    <a:pt x="380458" y="1110990"/>
                  </a:cubicBezTo>
                  <a:cubicBezTo>
                    <a:pt x="363313" y="1133812"/>
                    <a:pt x="343011" y="1150963"/>
                    <a:pt x="320609" y="1159326"/>
                  </a:cubicBezTo>
                  <a:cubicBezTo>
                    <a:pt x="264684" y="1180192"/>
                    <a:pt x="233176" y="1163003"/>
                    <a:pt x="238217" y="1134783"/>
                  </a:cubicBezTo>
                  <a:cubicBezTo>
                    <a:pt x="242612" y="1110240"/>
                    <a:pt x="269904" y="1093045"/>
                    <a:pt x="312843" y="1094467"/>
                  </a:cubicBezTo>
                  <a:close/>
                  <a:moveTo>
                    <a:pt x="352162" y="1706239"/>
                  </a:moveTo>
                  <a:cubicBezTo>
                    <a:pt x="358201" y="1705915"/>
                    <a:pt x="363973" y="1707540"/>
                    <a:pt x="369942" y="1707992"/>
                  </a:cubicBezTo>
                  <a:cubicBezTo>
                    <a:pt x="346263" y="1755546"/>
                    <a:pt x="313706" y="1782769"/>
                    <a:pt x="266767" y="1782871"/>
                  </a:cubicBezTo>
                  <a:cubicBezTo>
                    <a:pt x="243406" y="1782921"/>
                    <a:pt x="236135" y="1778527"/>
                    <a:pt x="236465" y="1773104"/>
                  </a:cubicBezTo>
                  <a:cubicBezTo>
                    <a:pt x="237018" y="1764138"/>
                    <a:pt x="248841" y="1749146"/>
                    <a:pt x="268272" y="1735792"/>
                  </a:cubicBezTo>
                  <a:cubicBezTo>
                    <a:pt x="293672" y="1718329"/>
                    <a:pt x="323060" y="1707801"/>
                    <a:pt x="352162" y="17062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2" name="Google Shape;212;p2"/>
            <p:cNvGrpSpPr/>
            <p:nvPr/>
          </p:nvGrpSpPr>
          <p:grpSpPr>
            <a:xfrm>
              <a:off x="3767940" y="3102728"/>
              <a:ext cx="1444737" cy="1309709"/>
              <a:chOff x="3993690" y="2992428"/>
              <a:chExt cx="1444737" cy="1309709"/>
            </a:xfrm>
          </p:grpSpPr>
          <p:sp>
            <p:nvSpPr>
              <p:cNvPr id="213" name="Google Shape;213;p2"/>
              <p:cNvSpPr/>
              <p:nvPr/>
            </p:nvSpPr>
            <p:spPr>
              <a:xfrm>
                <a:off x="3993690" y="2992428"/>
                <a:ext cx="1444737" cy="1309709"/>
              </a:xfrm>
              <a:custGeom>
                <a:rect b="b" l="l" r="r" t="t"/>
                <a:pathLst>
                  <a:path extrusionOk="0" h="1309709" w="1444737">
                    <a:moveTo>
                      <a:pt x="495639" y="48301"/>
                    </a:moveTo>
                    <a:cubicBezTo>
                      <a:pt x="724303" y="-17790"/>
                      <a:pt x="1078099" y="-76401"/>
                      <a:pt x="1353460" y="306670"/>
                    </a:cubicBezTo>
                    <a:cubicBezTo>
                      <a:pt x="1479680" y="482253"/>
                      <a:pt x="1529914" y="920645"/>
                      <a:pt x="1131871" y="1186894"/>
                    </a:cubicBezTo>
                    <a:cubicBezTo>
                      <a:pt x="856674" y="1370980"/>
                      <a:pt x="222360" y="1401797"/>
                      <a:pt x="47430" y="896248"/>
                    </a:cubicBezTo>
                    <a:cubicBezTo>
                      <a:pt x="-149794" y="326259"/>
                      <a:pt x="320716" y="98853"/>
                      <a:pt x="495639" y="4830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14" name="Google Shape;214;p2"/>
              <p:cNvGrpSpPr/>
              <p:nvPr/>
            </p:nvGrpSpPr>
            <p:grpSpPr>
              <a:xfrm>
                <a:off x="4015085" y="2992499"/>
                <a:ext cx="1418743" cy="1308266"/>
                <a:chOff x="4015085" y="2992499"/>
                <a:chExt cx="1418743" cy="1308266"/>
              </a:xfrm>
            </p:grpSpPr>
            <p:sp>
              <p:nvSpPr>
                <p:cNvPr id="215" name="Google Shape;215;p2"/>
                <p:cNvSpPr/>
                <p:nvPr/>
              </p:nvSpPr>
              <p:spPr>
                <a:xfrm>
                  <a:off x="4731899" y="2992499"/>
                  <a:ext cx="220586" cy="624193"/>
                </a:xfrm>
                <a:custGeom>
                  <a:rect b="b" l="l" r="r" t="t"/>
                  <a:pathLst>
                    <a:path extrusionOk="0" h="624193" w="220586">
                      <a:moveTo>
                        <a:pt x="56724" y="2"/>
                      </a:moveTo>
                      <a:cubicBezTo>
                        <a:pt x="37585" y="-37"/>
                        <a:pt x="18669" y="580"/>
                        <a:pt x="0" y="1862"/>
                      </a:cubicBezTo>
                      <a:lnTo>
                        <a:pt x="26410" y="624194"/>
                      </a:lnTo>
                      <a:lnTo>
                        <a:pt x="220586" y="19903"/>
                      </a:lnTo>
                      <a:cubicBezTo>
                        <a:pt x="165157" y="5939"/>
                        <a:pt x="110147" y="110"/>
                        <a:pt x="56724" y="2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6" name="Google Shape;216;p2"/>
                <p:cNvSpPr/>
                <p:nvPr/>
              </p:nvSpPr>
              <p:spPr>
                <a:xfrm>
                  <a:off x="4881251" y="3240055"/>
                  <a:ext cx="503104" cy="320465"/>
                </a:xfrm>
                <a:custGeom>
                  <a:rect b="b" l="l" r="r" t="t"/>
                  <a:pathLst>
                    <a:path extrusionOk="0" h="320465" w="503104">
                      <a:moveTo>
                        <a:pt x="419411" y="0"/>
                      </a:moveTo>
                      <a:lnTo>
                        <a:pt x="0" y="320465"/>
                      </a:lnTo>
                      <a:lnTo>
                        <a:pt x="503104" y="124803"/>
                      </a:lnTo>
                      <a:cubicBezTo>
                        <a:pt x="491751" y="100381"/>
                        <a:pt x="479482" y="77845"/>
                        <a:pt x="465906" y="58960"/>
                      </a:cubicBezTo>
                      <a:cubicBezTo>
                        <a:pt x="450660" y="37751"/>
                        <a:pt x="435102" y="18580"/>
                        <a:pt x="41941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7" name="Google Shape;217;p2"/>
                <p:cNvSpPr/>
                <p:nvPr/>
              </p:nvSpPr>
              <p:spPr>
                <a:xfrm>
                  <a:off x="4899101" y="3649427"/>
                  <a:ext cx="534727" cy="204399"/>
                </a:xfrm>
                <a:custGeom>
                  <a:rect b="b" l="l" r="r" t="t"/>
                  <a:pathLst>
                    <a:path extrusionOk="0" h="204399" w="534727">
                      <a:moveTo>
                        <a:pt x="0" y="0"/>
                      </a:moveTo>
                      <a:lnTo>
                        <a:pt x="495300" y="204400"/>
                      </a:lnTo>
                      <a:cubicBezTo>
                        <a:pt x="515950" y="151041"/>
                        <a:pt x="528809" y="97390"/>
                        <a:pt x="534727" y="4482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" name="Google Shape;218;p2"/>
                <p:cNvSpPr/>
                <p:nvPr/>
              </p:nvSpPr>
              <p:spPr>
                <a:xfrm>
                  <a:off x="4860048" y="3770318"/>
                  <a:ext cx="287166" cy="480790"/>
                </a:xfrm>
                <a:custGeom>
                  <a:rect b="b" l="l" r="r" t="t"/>
                  <a:pathLst>
                    <a:path extrusionOk="0" h="480790" w="287166">
                      <a:moveTo>
                        <a:pt x="0" y="0"/>
                      </a:moveTo>
                      <a:lnTo>
                        <a:pt x="116053" y="480790"/>
                      </a:lnTo>
                      <a:cubicBezTo>
                        <a:pt x="172129" y="461163"/>
                        <a:pt x="223431" y="437198"/>
                        <a:pt x="265595" y="408997"/>
                      </a:cubicBezTo>
                      <a:cubicBezTo>
                        <a:pt x="273336" y="403816"/>
                        <a:pt x="279762" y="398120"/>
                        <a:pt x="287166" y="39281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" name="Google Shape;219;p2"/>
                <p:cNvSpPr/>
                <p:nvPr/>
              </p:nvSpPr>
              <p:spPr>
                <a:xfrm>
                  <a:off x="4404550" y="3778319"/>
                  <a:ext cx="318230" cy="522446"/>
                </a:xfrm>
                <a:custGeom>
                  <a:rect b="b" l="l" r="r" t="t"/>
                  <a:pathLst>
                    <a:path extrusionOk="0" h="522446" w="318230">
                      <a:moveTo>
                        <a:pt x="318230" y="0"/>
                      </a:moveTo>
                      <a:lnTo>
                        <a:pt x="0" y="478181"/>
                      </a:lnTo>
                      <a:cubicBezTo>
                        <a:pt x="71603" y="503980"/>
                        <a:pt x="147276" y="518446"/>
                        <a:pt x="223190" y="522446"/>
                      </a:cubicBezTo>
                      <a:lnTo>
                        <a:pt x="31823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" name="Google Shape;220;p2"/>
                <p:cNvSpPr/>
                <p:nvPr/>
              </p:nvSpPr>
              <p:spPr>
                <a:xfrm>
                  <a:off x="4022712" y="3705967"/>
                  <a:ext cx="605218" cy="284010"/>
                </a:xfrm>
                <a:custGeom>
                  <a:rect b="b" l="l" r="r" t="t"/>
                  <a:pathLst>
                    <a:path extrusionOk="0" h="284010" w="605218">
                      <a:moveTo>
                        <a:pt x="605219" y="0"/>
                      </a:moveTo>
                      <a:lnTo>
                        <a:pt x="0" y="122942"/>
                      </a:lnTo>
                      <a:cubicBezTo>
                        <a:pt x="5385" y="142449"/>
                        <a:pt x="11360" y="162268"/>
                        <a:pt x="18415" y="182645"/>
                      </a:cubicBezTo>
                      <a:cubicBezTo>
                        <a:pt x="31090" y="219285"/>
                        <a:pt x="46412" y="252857"/>
                        <a:pt x="63608" y="284010"/>
                      </a:cubicBezTo>
                      <a:lnTo>
                        <a:pt x="605219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1" name="Google Shape;221;p2"/>
                <p:cNvSpPr/>
                <p:nvPr/>
              </p:nvSpPr>
              <p:spPr>
                <a:xfrm>
                  <a:off x="4015085" y="3325240"/>
                  <a:ext cx="580110" cy="295726"/>
                </a:xfrm>
                <a:custGeom>
                  <a:rect b="b" l="l" r="r" t="t"/>
                  <a:pathLst>
                    <a:path extrusionOk="0" h="295726" w="580110">
                      <a:moveTo>
                        <a:pt x="68815" y="0"/>
                      </a:moveTo>
                      <a:cubicBezTo>
                        <a:pt x="39091" y="44653"/>
                        <a:pt x="15862" y="95955"/>
                        <a:pt x="0" y="152889"/>
                      </a:cubicBezTo>
                      <a:lnTo>
                        <a:pt x="580111" y="295726"/>
                      </a:lnTo>
                      <a:lnTo>
                        <a:pt x="68815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2" name="Google Shape;222;p2"/>
                <p:cNvSpPr/>
                <p:nvPr/>
              </p:nvSpPr>
              <p:spPr>
                <a:xfrm>
                  <a:off x="4233068" y="3106699"/>
                  <a:ext cx="382028" cy="447129"/>
                </a:xfrm>
                <a:custGeom>
                  <a:rect b="b" l="l" r="r" t="t"/>
                  <a:pathLst>
                    <a:path extrusionOk="0" h="447129" w="382028">
                      <a:moveTo>
                        <a:pt x="99130" y="0"/>
                      </a:moveTo>
                      <a:cubicBezTo>
                        <a:pt x="66510" y="17710"/>
                        <a:pt x="33013" y="38805"/>
                        <a:pt x="0" y="63614"/>
                      </a:cubicBezTo>
                      <a:lnTo>
                        <a:pt x="382029" y="447129"/>
                      </a:lnTo>
                      <a:lnTo>
                        <a:pt x="9913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23" name="Google Shape;223;p2"/>
              <p:cNvGrpSpPr/>
              <p:nvPr/>
            </p:nvGrpSpPr>
            <p:grpSpPr>
              <a:xfrm>
                <a:off x="3993976" y="3023374"/>
                <a:ext cx="1435946" cy="1275346"/>
                <a:chOff x="3993976" y="3023374"/>
                <a:chExt cx="1435946" cy="1275346"/>
              </a:xfrm>
            </p:grpSpPr>
            <p:sp>
              <p:nvSpPr>
                <p:cNvPr id="224" name="Google Shape;224;p2"/>
                <p:cNvSpPr/>
                <p:nvPr/>
              </p:nvSpPr>
              <p:spPr>
                <a:xfrm>
                  <a:off x="4789741" y="3023374"/>
                  <a:ext cx="346684" cy="604659"/>
                </a:xfrm>
                <a:custGeom>
                  <a:rect b="b" l="l" r="r" t="t"/>
                  <a:pathLst>
                    <a:path extrusionOk="0" h="604659" w="346684">
                      <a:moveTo>
                        <a:pt x="199199" y="0"/>
                      </a:moveTo>
                      <a:lnTo>
                        <a:pt x="0" y="604660"/>
                      </a:lnTo>
                      <a:lnTo>
                        <a:pt x="346685" y="69564"/>
                      </a:lnTo>
                      <a:cubicBezTo>
                        <a:pt x="298031" y="38125"/>
                        <a:pt x="248520" y="15722"/>
                        <a:pt x="19919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5" name="Google Shape;225;p2"/>
                <p:cNvSpPr/>
                <p:nvPr/>
              </p:nvSpPr>
              <p:spPr>
                <a:xfrm>
                  <a:off x="4908778" y="3412845"/>
                  <a:ext cx="521144" cy="185058"/>
                </a:xfrm>
                <a:custGeom>
                  <a:rect b="b" l="l" r="r" t="t"/>
                  <a:pathLst>
                    <a:path extrusionOk="0" h="185058" w="521144">
                      <a:moveTo>
                        <a:pt x="495109" y="0"/>
                      </a:moveTo>
                      <a:lnTo>
                        <a:pt x="0" y="185058"/>
                      </a:lnTo>
                      <a:lnTo>
                        <a:pt x="521145" y="104711"/>
                      </a:lnTo>
                      <a:cubicBezTo>
                        <a:pt x="515220" y="67348"/>
                        <a:pt x="506330" y="32226"/>
                        <a:pt x="49510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6" name="Google Shape;226;p2"/>
                <p:cNvSpPr/>
                <p:nvPr/>
              </p:nvSpPr>
              <p:spPr>
                <a:xfrm>
                  <a:off x="4874367" y="3684390"/>
                  <a:ext cx="496411" cy="344646"/>
                </a:xfrm>
                <a:custGeom>
                  <a:rect b="b" l="l" r="r" t="t"/>
                  <a:pathLst>
                    <a:path extrusionOk="0" h="344646" w="496411">
                      <a:moveTo>
                        <a:pt x="0" y="0"/>
                      </a:moveTo>
                      <a:lnTo>
                        <a:pt x="417366" y="344646"/>
                      </a:lnTo>
                      <a:cubicBezTo>
                        <a:pt x="449434" y="305372"/>
                        <a:pt x="475742" y="264681"/>
                        <a:pt x="496411" y="22319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7" name="Google Shape;227;p2"/>
                <p:cNvSpPr/>
                <p:nvPr/>
              </p:nvSpPr>
              <p:spPr>
                <a:xfrm>
                  <a:off x="4742872" y="3731818"/>
                  <a:ext cx="178365" cy="566902"/>
                </a:xfrm>
                <a:custGeom>
                  <a:rect b="b" l="l" r="r" t="t"/>
                  <a:pathLst>
                    <a:path extrusionOk="0" h="566902" w="178365">
                      <a:moveTo>
                        <a:pt x="57842" y="0"/>
                      </a:moveTo>
                      <a:lnTo>
                        <a:pt x="0" y="566903"/>
                      </a:lnTo>
                      <a:cubicBezTo>
                        <a:pt x="61925" y="562343"/>
                        <a:pt x="122117" y="552076"/>
                        <a:pt x="178365" y="536588"/>
                      </a:cubicBezTo>
                      <a:lnTo>
                        <a:pt x="57842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8" name="Google Shape;228;p2"/>
                <p:cNvSpPr/>
                <p:nvPr/>
              </p:nvSpPr>
              <p:spPr>
                <a:xfrm>
                  <a:off x="4205541" y="3741305"/>
                  <a:ext cx="475024" cy="495484"/>
                </a:xfrm>
                <a:custGeom>
                  <a:rect b="b" l="l" r="r" t="t"/>
                  <a:pathLst>
                    <a:path extrusionOk="0" h="495484" w="475024">
                      <a:moveTo>
                        <a:pt x="475025" y="0"/>
                      </a:moveTo>
                      <a:lnTo>
                        <a:pt x="0" y="398951"/>
                      </a:lnTo>
                      <a:cubicBezTo>
                        <a:pt x="45669" y="439706"/>
                        <a:pt x="97009" y="470954"/>
                        <a:pt x="151397" y="495484"/>
                      </a:cubicBezTo>
                      <a:lnTo>
                        <a:pt x="475025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9" name="Google Shape;229;p2"/>
                <p:cNvSpPr/>
                <p:nvPr/>
              </p:nvSpPr>
              <p:spPr>
                <a:xfrm>
                  <a:off x="3993976" y="3619106"/>
                  <a:ext cx="625394" cy="159581"/>
                </a:xfrm>
                <a:custGeom>
                  <a:rect b="b" l="l" r="r" t="t"/>
                  <a:pathLst>
                    <a:path extrusionOk="0" h="159581" w="625394">
                      <a:moveTo>
                        <a:pt x="91" y="0"/>
                      </a:moveTo>
                      <a:cubicBezTo>
                        <a:pt x="-754" y="49454"/>
                        <a:pt x="4275" y="102502"/>
                        <a:pt x="16461" y="159582"/>
                      </a:cubicBezTo>
                      <a:lnTo>
                        <a:pt x="625394" y="51892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0" name="Google Shape;230;p2"/>
                <p:cNvSpPr/>
                <p:nvPr/>
              </p:nvSpPr>
              <p:spPr>
                <a:xfrm>
                  <a:off x="4375911" y="3038627"/>
                  <a:ext cx="292563" cy="507943"/>
                </a:xfrm>
                <a:custGeom>
                  <a:rect b="b" l="l" r="r" t="t"/>
                  <a:pathLst>
                    <a:path extrusionOk="0" h="507943" w="292563">
                      <a:moveTo>
                        <a:pt x="121450" y="0"/>
                      </a:moveTo>
                      <a:cubicBezTo>
                        <a:pt x="118916" y="724"/>
                        <a:pt x="115957" y="1321"/>
                        <a:pt x="113455" y="2045"/>
                      </a:cubicBezTo>
                      <a:cubicBezTo>
                        <a:pt x="83014" y="10846"/>
                        <a:pt x="43256" y="25375"/>
                        <a:pt x="0" y="45758"/>
                      </a:cubicBezTo>
                      <a:lnTo>
                        <a:pt x="292564" y="507943"/>
                      </a:lnTo>
                      <a:lnTo>
                        <a:pt x="290328" y="497529"/>
                      </a:lnTo>
                      <a:lnTo>
                        <a:pt x="121450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31" name="Google Shape;231;p2"/>
              <p:cNvSpPr/>
              <p:nvPr/>
            </p:nvSpPr>
            <p:spPr>
              <a:xfrm>
                <a:off x="4512620" y="3434455"/>
                <a:ext cx="440484" cy="424460"/>
              </a:xfrm>
              <a:custGeom>
                <a:rect b="b" l="l" r="r" t="t"/>
                <a:pathLst>
                  <a:path extrusionOk="0" h="424460" w="440484">
                    <a:moveTo>
                      <a:pt x="311380" y="23107"/>
                    </a:moveTo>
                    <a:cubicBezTo>
                      <a:pt x="375096" y="54711"/>
                      <a:pt x="463716" y="113874"/>
                      <a:pt x="434875" y="260807"/>
                    </a:cubicBezTo>
                    <a:cubicBezTo>
                      <a:pt x="421654" y="328161"/>
                      <a:pt x="332303" y="441686"/>
                      <a:pt x="186894" y="422255"/>
                    </a:cubicBezTo>
                    <a:cubicBezTo>
                      <a:pt x="86361" y="408825"/>
                      <a:pt x="-55580" y="285273"/>
                      <a:pt x="22575" y="130225"/>
                    </a:cubicBezTo>
                    <a:cubicBezTo>
                      <a:pt x="110688" y="-44578"/>
                      <a:pt x="262644" y="-1068"/>
                      <a:pt x="311380" y="231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2" name="Google Shape;232;p2"/>
            <p:cNvSpPr/>
            <p:nvPr/>
          </p:nvSpPr>
          <p:spPr>
            <a:xfrm>
              <a:off x="4279958" y="3545343"/>
              <a:ext cx="440484" cy="424460"/>
            </a:xfrm>
            <a:custGeom>
              <a:rect b="b" l="l" r="r" t="t"/>
              <a:pathLst>
                <a:path extrusionOk="0" h="424460" w="440484">
                  <a:moveTo>
                    <a:pt x="311380" y="23107"/>
                  </a:moveTo>
                  <a:cubicBezTo>
                    <a:pt x="375096" y="54711"/>
                    <a:pt x="463716" y="113874"/>
                    <a:pt x="434875" y="260807"/>
                  </a:cubicBezTo>
                  <a:cubicBezTo>
                    <a:pt x="421654" y="328161"/>
                    <a:pt x="332303" y="441686"/>
                    <a:pt x="186894" y="422255"/>
                  </a:cubicBezTo>
                  <a:cubicBezTo>
                    <a:pt x="86361" y="408825"/>
                    <a:pt x="-55580" y="285273"/>
                    <a:pt x="22575" y="130225"/>
                  </a:cubicBezTo>
                  <a:cubicBezTo>
                    <a:pt x="110688" y="-44578"/>
                    <a:pt x="262644" y="-1068"/>
                    <a:pt x="311380" y="23107"/>
                  </a:cubicBezTo>
                  <a:close/>
                </a:path>
              </a:pathLst>
            </a:custGeom>
            <a:solidFill>
              <a:srgbClr val="000000">
                <a:alpha val="63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3" name="Google Shape;233;p2"/>
          <p:cNvGrpSpPr/>
          <p:nvPr/>
        </p:nvGrpSpPr>
        <p:grpSpPr>
          <a:xfrm rot="-1238765">
            <a:off x="3184197" y="1335485"/>
            <a:ext cx="605754" cy="612125"/>
            <a:chOff x="3455189" y="1151492"/>
            <a:chExt cx="502082" cy="507362"/>
          </a:xfrm>
        </p:grpSpPr>
        <p:sp>
          <p:nvSpPr>
            <p:cNvPr id="234" name="Google Shape;234;p2"/>
            <p:cNvSpPr/>
            <p:nvPr/>
          </p:nvSpPr>
          <p:spPr>
            <a:xfrm>
              <a:off x="3455189" y="1297672"/>
              <a:ext cx="175835" cy="114881"/>
            </a:xfrm>
            <a:custGeom>
              <a:rect b="b" l="l" r="r" t="t"/>
              <a:pathLst>
                <a:path extrusionOk="0" h="114881" w="175835">
                  <a:moveTo>
                    <a:pt x="17492" y="20391"/>
                  </a:moveTo>
                  <a:cubicBezTo>
                    <a:pt x="8342" y="30062"/>
                    <a:pt x="2068" y="43104"/>
                    <a:pt x="341" y="59602"/>
                  </a:cubicBezTo>
                  <a:cubicBezTo>
                    <a:pt x="-1945" y="81382"/>
                    <a:pt x="7409" y="97854"/>
                    <a:pt x="24255" y="107316"/>
                  </a:cubicBezTo>
                  <a:cubicBezTo>
                    <a:pt x="37609" y="114821"/>
                    <a:pt x="55027" y="116898"/>
                    <a:pt x="65238" y="112847"/>
                  </a:cubicBezTo>
                  <a:cubicBezTo>
                    <a:pt x="94397" y="101271"/>
                    <a:pt x="91813" y="55900"/>
                    <a:pt x="60113" y="56490"/>
                  </a:cubicBezTo>
                  <a:cubicBezTo>
                    <a:pt x="60113" y="56490"/>
                    <a:pt x="46474" y="56941"/>
                    <a:pt x="44429" y="69267"/>
                  </a:cubicBezTo>
                  <a:cubicBezTo>
                    <a:pt x="43178" y="76810"/>
                    <a:pt x="49445" y="83687"/>
                    <a:pt x="57066" y="84335"/>
                  </a:cubicBezTo>
                  <a:cubicBezTo>
                    <a:pt x="63968" y="84913"/>
                    <a:pt x="69486" y="79877"/>
                    <a:pt x="71061" y="73350"/>
                  </a:cubicBezTo>
                  <a:cubicBezTo>
                    <a:pt x="76865" y="81782"/>
                    <a:pt x="74223" y="97251"/>
                    <a:pt x="60958" y="102515"/>
                  </a:cubicBezTo>
                  <a:cubicBezTo>
                    <a:pt x="54138" y="105220"/>
                    <a:pt x="40384" y="103512"/>
                    <a:pt x="29824" y="97575"/>
                  </a:cubicBezTo>
                  <a:cubicBezTo>
                    <a:pt x="16756" y="90234"/>
                    <a:pt x="9904" y="78029"/>
                    <a:pt x="11701" y="60885"/>
                  </a:cubicBezTo>
                  <a:cubicBezTo>
                    <a:pt x="15555" y="24162"/>
                    <a:pt x="45350" y="7621"/>
                    <a:pt x="80465" y="11837"/>
                  </a:cubicBezTo>
                  <a:cubicBezTo>
                    <a:pt x="104481" y="14720"/>
                    <a:pt x="125246" y="24817"/>
                    <a:pt x="142759" y="39644"/>
                  </a:cubicBezTo>
                  <a:cubicBezTo>
                    <a:pt x="149661" y="45486"/>
                    <a:pt x="155554" y="51671"/>
                    <a:pt x="160462" y="57798"/>
                  </a:cubicBezTo>
                  <a:cubicBezTo>
                    <a:pt x="162171" y="59932"/>
                    <a:pt x="163536" y="61774"/>
                    <a:pt x="164742" y="63526"/>
                  </a:cubicBezTo>
                  <a:cubicBezTo>
                    <a:pt x="165441" y="64542"/>
                    <a:pt x="165968" y="65266"/>
                    <a:pt x="166171" y="65596"/>
                  </a:cubicBezTo>
                  <a:lnTo>
                    <a:pt x="175836" y="59964"/>
                  </a:lnTo>
                  <a:cubicBezTo>
                    <a:pt x="174693" y="58072"/>
                    <a:pt x="172464" y="54865"/>
                    <a:pt x="169225" y="50820"/>
                  </a:cubicBezTo>
                  <a:cubicBezTo>
                    <a:pt x="163879" y="44152"/>
                    <a:pt x="157592" y="37428"/>
                    <a:pt x="150106" y="31090"/>
                  </a:cubicBezTo>
                  <a:cubicBezTo>
                    <a:pt x="131005" y="14930"/>
                    <a:pt x="108126" y="3887"/>
                    <a:pt x="81761" y="725"/>
                  </a:cubicBezTo>
                  <a:cubicBezTo>
                    <a:pt x="56335" y="-2330"/>
                    <a:pt x="32745" y="4281"/>
                    <a:pt x="17492" y="2039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3610328" y="1151492"/>
              <a:ext cx="116240" cy="175066"/>
            </a:xfrm>
            <a:custGeom>
              <a:rect b="b" l="l" r="r" t="t"/>
              <a:pathLst>
                <a:path extrusionOk="0" h="175066" w="116240">
                  <a:moveTo>
                    <a:pt x="24519" y="14208"/>
                  </a:moveTo>
                  <a:cubicBezTo>
                    <a:pt x="34844" y="5807"/>
                    <a:pt x="48319" y="524"/>
                    <a:pt x="64892" y="29"/>
                  </a:cubicBezTo>
                  <a:cubicBezTo>
                    <a:pt x="86787" y="-625"/>
                    <a:pt x="102510" y="9935"/>
                    <a:pt x="110695" y="27442"/>
                  </a:cubicBezTo>
                  <a:cubicBezTo>
                    <a:pt x="117178" y="41316"/>
                    <a:pt x="117953" y="58842"/>
                    <a:pt x="113146" y="68723"/>
                  </a:cubicBezTo>
                  <a:cubicBezTo>
                    <a:pt x="99430" y="96936"/>
                    <a:pt x="54377" y="90967"/>
                    <a:pt x="57329" y="59401"/>
                  </a:cubicBezTo>
                  <a:cubicBezTo>
                    <a:pt x="57329" y="59401"/>
                    <a:pt x="58802" y="45838"/>
                    <a:pt x="71242" y="44720"/>
                  </a:cubicBezTo>
                  <a:cubicBezTo>
                    <a:pt x="78862" y="44034"/>
                    <a:pt x="85250" y="50797"/>
                    <a:pt x="85326" y="58442"/>
                  </a:cubicBezTo>
                  <a:cubicBezTo>
                    <a:pt x="85390" y="65370"/>
                    <a:pt x="79954" y="70495"/>
                    <a:pt x="73325" y="71574"/>
                  </a:cubicBezTo>
                  <a:cubicBezTo>
                    <a:pt x="81301" y="78000"/>
                    <a:pt x="96921" y="76521"/>
                    <a:pt x="103164" y="63681"/>
                  </a:cubicBezTo>
                  <a:cubicBezTo>
                    <a:pt x="106371" y="57083"/>
                    <a:pt x="105691" y="43241"/>
                    <a:pt x="100560" y="32261"/>
                  </a:cubicBezTo>
                  <a:cubicBezTo>
                    <a:pt x="94217" y="18685"/>
                    <a:pt x="82558" y="10944"/>
                    <a:pt x="65330" y="11459"/>
                  </a:cubicBezTo>
                  <a:cubicBezTo>
                    <a:pt x="28418" y="12557"/>
                    <a:pt x="9704" y="41037"/>
                    <a:pt x="11286" y="76368"/>
                  </a:cubicBezTo>
                  <a:cubicBezTo>
                    <a:pt x="12372" y="100530"/>
                    <a:pt x="20887" y="121987"/>
                    <a:pt x="34368" y="140567"/>
                  </a:cubicBezTo>
                  <a:cubicBezTo>
                    <a:pt x="39677" y="147882"/>
                    <a:pt x="45398" y="154219"/>
                    <a:pt x="51144" y="159572"/>
                  </a:cubicBezTo>
                  <a:cubicBezTo>
                    <a:pt x="53145" y="161439"/>
                    <a:pt x="54885" y="162932"/>
                    <a:pt x="56536" y="164265"/>
                  </a:cubicBezTo>
                  <a:cubicBezTo>
                    <a:pt x="57501" y="165040"/>
                    <a:pt x="58187" y="165624"/>
                    <a:pt x="58498" y="165846"/>
                  </a:cubicBezTo>
                  <a:lnTo>
                    <a:pt x="52161" y="175066"/>
                  </a:lnTo>
                  <a:cubicBezTo>
                    <a:pt x="50357" y="173784"/>
                    <a:pt x="47328" y="171320"/>
                    <a:pt x="43537" y="167789"/>
                  </a:cubicBezTo>
                  <a:cubicBezTo>
                    <a:pt x="37282" y="161960"/>
                    <a:pt x="31047" y="155185"/>
                    <a:pt x="25287" y="147247"/>
                  </a:cubicBezTo>
                  <a:cubicBezTo>
                    <a:pt x="10593" y="126991"/>
                    <a:pt x="1297" y="103362"/>
                    <a:pt x="103" y="76832"/>
                  </a:cubicBezTo>
                  <a:cubicBezTo>
                    <a:pt x="-1040" y="51248"/>
                    <a:pt x="7310" y="28210"/>
                    <a:pt x="24519" y="142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3606106" y="1297742"/>
              <a:ext cx="343328" cy="351538"/>
            </a:xfrm>
            <a:custGeom>
              <a:rect b="b" l="l" r="r" t="t"/>
              <a:pathLst>
                <a:path extrusionOk="0" h="351538" w="343328">
                  <a:moveTo>
                    <a:pt x="26328" y="26684"/>
                  </a:moveTo>
                  <a:cubicBezTo>
                    <a:pt x="10079" y="43099"/>
                    <a:pt x="-119" y="65705"/>
                    <a:pt x="1" y="90622"/>
                  </a:cubicBezTo>
                  <a:cubicBezTo>
                    <a:pt x="243" y="140463"/>
                    <a:pt x="40901" y="180589"/>
                    <a:pt x="90743" y="180347"/>
                  </a:cubicBezTo>
                  <a:cubicBezTo>
                    <a:pt x="101715" y="180297"/>
                    <a:pt x="111939" y="177890"/>
                    <a:pt x="121648" y="174258"/>
                  </a:cubicBezTo>
                  <a:cubicBezTo>
                    <a:pt x="111679" y="191739"/>
                    <a:pt x="105742" y="211767"/>
                    <a:pt x="105843" y="233332"/>
                  </a:cubicBezTo>
                  <a:cubicBezTo>
                    <a:pt x="106160" y="298915"/>
                    <a:pt x="159551" y="351855"/>
                    <a:pt x="225128" y="351537"/>
                  </a:cubicBezTo>
                  <a:cubicBezTo>
                    <a:pt x="242654" y="351455"/>
                    <a:pt x="259202" y="347327"/>
                    <a:pt x="274150" y="340437"/>
                  </a:cubicBezTo>
                  <a:cubicBezTo>
                    <a:pt x="276194" y="340298"/>
                    <a:pt x="289866" y="339243"/>
                    <a:pt x="303264" y="340139"/>
                  </a:cubicBezTo>
                  <a:cubicBezTo>
                    <a:pt x="317641" y="341091"/>
                    <a:pt x="329553" y="344171"/>
                    <a:pt x="329553" y="344171"/>
                  </a:cubicBezTo>
                  <a:cubicBezTo>
                    <a:pt x="329553" y="344171"/>
                    <a:pt x="325369" y="334094"/>
                    <a:pt x="324340" y="320333"/>
                  </a:cubicBezTo>
                  <a:cubicBezTo>
                    <a:pt x="323508" y="309208"/>
                    <a:pt x="324664" y="299912"/>
                    <a:pt x="325178" y="295155"/>
                  </a:cubicBezTo>
                  <a:cubicBezTo>
                    <a:pt x="336564" y="276823"/>
                    <a:pt x="343441" y="255423"/>
                    <a:pt x="343327" y="232259"/>
                  </a:cubicBezTo>
                  <a:cubicBezTo>
                    <a:pt x="343009" y="166682"/>
                    <a:pt x="289624" y="113736"/>
                    <a:pt x="224048" y="114053"/>
                  </a:cubicBezTo>
                  <a:cubicBezTo>
                    <a:pt x="205608" y="114142"/>
                    <a:pt x="188234" y="118530"/>
                    <a:pt x="172696" y="126112"/>
                  </a:cubicBezTo>
                  <a:cubicBezTo>
                    <a:pt x="177630" y="114885"/>
                    <a:pt x="180665" y="102776"/>
                    <a:pt x="180595" y="89727"/>
                  </a:cubicBezTo>
                  <a:cubicBezTo>
                    <a:pt x="180360" y="39885"/>
                    <a:pt x="139695" y="-240"/>
                    <a:pt x="89854" y="1"/>
                  </a:cubicBezTo>
                  <a:cubicBezTo>
                    <a:pt x="64936" y="115"/>
                    <a:pt x="42584" y="10269"/>
                    <a:pt x="26328" y="266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3805726" y="1503718"/>
              <a:ext cx="143708" cy="145530"/>
            </a:xfrm>
            <a:custGeom>
              <a:rect b="b" l="l" r="r" t="t"/>
              <a:pathLst>
                <a:path extrusionOk="0" h="145530" w="143708">
                  <a:moveTo>
                    <a:pt x="0" y="142666"/>
                  </a:moveTo>
                  <a:cubicBezTo>
                    <a:pt x="8248" y="144437"/>
                    <a:pt x="16745" y="145574"/>
                    <a:pt x="25527" y="145529"/>
                  </a:cubicBezTo>
                  <a:cubicBezTo>
                    <a:pt x="91103" y="145218"/>
                    <a:pt x="144024" y="91777"/>
                    <a:pt x="143707" y="26200"/>
                  </a:cubicBezTo>
                  <a:cubicBezTo>
                    <a:pt x="143662" y="17164"/>
                    <a:pt x="142367" y="8452"/>
                    <a:pt x="140417" y="0"/>
                  </a:cubicBezTo>
                  <a:cubicBezTo>
                    <a:pt x="123869" y="25171"/>
                    <a:pt x="103765" y="51340"/>
                    <a:pt x="78321" y="75959"/>
                  </a:cubicBezTo>
                  <a:cubicBezTo>
                    <a:pt x="55257" y="98273"/>
                    <a:pt x="27743" y="120942"/>
                    <a:pt x="0" y="142666"/>
                  </a:cubicBezTo>
                  <a:close/>
                </a:path>
              </a:pathLst>
            </a:custGeom>
            <a:solidFill>
              <a:srgbClr val="FFCB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3714318" y="1414602"/>
              <a:ext cx="194932" cy="189350"/>
            </a:xfrm>
            <a:custGeom>
              <a:rect b="b" l="l" r="r" t="t"/>
              <a:pathLst>
                <a:path extrusionOk="0" h="189350" w="194932">
                  <a:moveTo>
                    <a:pt x="0" y="138621"/>
                  </a:moveTo>
                  <a:cubicBezTo>
                    <a:pt x="1848" y="148152"/>
                    <a:pt x="4890" y="157201"/>
                    <a:pt x="8928" y="165671"/>
                  </a:cubicBezTo>
                  <a:cubicBezTo>
                    <a:pt x="12960" y="174149"/>
                    <a:pt x="18002" y="182042"/>
                    <a:pt x="23819" y="189351"/>
                  </a:cubicBezTo>
                  <a:cubicBezTo>
                    <a:pt x="59169" y="172333"/>
                    <a:pt x="95536" y="150787"/>
                    <a:pt x="123615" y="123952"/>
                  </a:cubicBezTo>
                  <a:cubicBezTo>
                    <a:pt x="153079" y="95783"/>
                    <a:pt x="175717" y="61017"/>
                    <a:pt x="194932" y="27540"/>
                  </a:cubicBezTo>
                  <a:cubicBezTo>
                    <a:pt x="179972" y="14224"/>
                    <a:pt x="161931" y="4413"/>
                    <a:pt x="141662" y="0"/>
                  </a:cubicBezTo>
                  <a:cubicBezTo>
                    <a:pt x="126848" y="26206"/>
                    <a:pt x="109017" y="52737"/>
                    <a:pt x="86608" y="75038"/>
                  </a:cubicBezTo>
                  <a:cubicBezTo>
                    <a:pt x="60706" y="100819"/>
                    <a:pt x="29928" y="121126"/>
                    <a:pt x="0" y="138621"/>
                  </a:cubicBezTo>
                  <a:close/>
                </a:path>
              </a:pathLst>
            </a:custGeom>
            <a:solidFill>
              <a:srgbClr val="FFCB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3601364" y="1299375"/>
              <a:ext cx="355907" cy="359479"/>
            </a:xfrm>
            <a:custGeom>
              <a:rect b="b" l="l" r="r" t="t"/>
              <a:pathLst>
                <a:path extrusionOk="0" h="359479" w="355907">
                  <a:moveTo>
                    <a:pt x="26314" y="29482"/>
                  </a:moveTo>
                  <a:cubicBezTo>
                    <a:pt x="9004" y="47586"/>
                    <a:pt x="-559" y="71913"/>
                    <a:pt x="25" y="97580"/>
                  </a:cubicBezTo>
                  <a:cubicBezTo>
                    <a:pt x="1213" y="150215"/>
                    <a:pt x="44716" y="191807"/>
                    <a:pt x="97326" y="190620"/>
                  </a:cubicBezTo>
                  <a:cubicBezTo>
                    <a:pt x="104813" y="190448"/>
                    <a:pt x="112211" y="188867"/>
                    <a:pt x="119577" y="186797"/>
                  </a:cubicBezTo>
                  <a:cubicBezTo>
                    <a:pt x="112350" y="203193"/>
                    <a:pt x="107759" y="220471"/>
                    <a:pt x="108166" y="238429"/>
                  </a:cubicBezTo>
                  <a:cubicBezTo>
                    <a:pt x="109715" y="306780"/>
                    <a:pt x="166490" y="360997"/>
                    <a:pt x="234861" y="359447"/>
                  </a:cubicBezTo>
                  <a:cubicBezTo>
                    <a:pt x="251904" y="359060"/>
                    <a:pt x="268268" y="354678"/>
                    <a:pt x="283921" y="347357"/>
                  </a:cubicBezTo>
                  <a:cubicBezTo>
                    <a:pt x="284067" y="347293"/>
                    <a:pt x="284270" y="347382"/>
                    <a:pt x="284416" y="347313"/>
                  </a:cubicBezTo>
                  <a:cubicBezTo>
                    <a:pt x="286861" y="347109"/>
                    <a:pt x="290055" y="346900"/>
                    <a:pt x="293986" y="346741"/>
                  </a:cubicBezTo>
                  <a:cubicBezTo>
                    <a:pt x="300361" y="346487"/>
                    <a:pt x="306711" y="346392"/>
                    <a:pt x="312477" y="346671"/>
                  </a:cubicBezTo>
                  <a:cubicBezTo>
                    <a:pt x="322021" y="347135"/>
                    <a:pt x="340055" y="350240"/>
                    <a:pt x="340690" y="350011"/>
                  </a:cubicBezTo>
                  <a:cubicBezTo>
                    <a:pt x="343465" y="349027"/>
                    <a:pt x="344824" y="345795"/>
                    <a:pt x="343630" y="343096"/>
                  </a:cubicBezTo>
                  <a:cubicBezTo>
                    <a:pt x="343166" y="342048"/>
                    <a:pt x="342411" y="339953"/>
                    <a:pt x="341535" y="337051"/>
                  </a:cubicBezTo>
                  <a:cubicBezTo>
                    <a:pt x="340062" y="332174"/>
                    <a:pt x="338785" y="326929"/>
                    <a:pt x="338239" y="321379"/>
                  </a:cubicBezTo>
                  <a:cubicBezTo>
                    <a:pt x="338214" y="321151"/>
                    <a:pt x="338309" y="320820"/>
                    <a:pt x="338302" y="320744"/>
                  </a:cubicBezTo>
                  <a:cubicBezTo>
                    <a:pt x="337871" y="316001"/>
                    <a:pt x="337782" y="311238"/>
                    <a:pt x="338010" y="306399"/>
                  </a:cubicBezTo>
                  <a:cubicBezTo>
                    <a:pt x="338099" y="304539"/>
                    <a:pt x="338296" y="302805"/>
                    <a:pt x="338467" y="300856"/>
                  </a:cubicBezTo>
                  <a:cubicBezTo>
                    <a:pt x="338557" y="299808"/>
                    <a:pt x="338785" y="297167"/>
                    <a:pt x="338817" y="296817"/>
                  </a:cubicBezTo>
                  <a:cubicBezTo>
                    <a:pt x="338817" y="296798"/>
                    <a:pt x="338791" y="296570"/>
                    <a:pt x="338791" y="296570"/>
                  </a:cubicBezTo>
                  <a:cubicBezTo>
                    <a:pt x="350043" y="276923"/>
                    <a:pt x="356387" y="255206"/>
                    <a:pt x="355879" y="232759"/>
                  </a:cubicBezTo>
                  <a:cubicBezTo>
                    <a:pt x="354330" y="164401"/>
                    <a:pt x="297554" y="110184"/>
                    <a:pt x="229184" y="111734"/>
                  </a:cubicBezTo>
                  <a:cubicBezTo>
                    <a:pt x="214319" y="112070"/>
                    <a:pt x="200095" y="115957"/>
                    <a:pt x="186277" y="121589"/>
                  </a:cubicBezTo>
                  <a:cubicBezTo>
                    <a:pt x="189071" y="112299"/>
                    <a:pt x="190830" y="102837"/>
                    <a:pt x="190614" y="93287"/>
                  </a:cubicBezTo>
                  <a:cubicBezTo>
                    <a:pt x="189427" y="40658"/>
                    <a:pt x="145656" y="-1163"/>
                    <a:pt x="93040" y="25"/>
                  </a:cubicBezTo>
                  <a:cubicBezTo>
                    <a:pt x="67430" y="602"/>
                    <a:pt x="43669" y="11321"/>
                    <a:pt x="26314" y="29482"/>
                  </a:cubicBezTo>
                  <a:close/>
                  <a:moveTo>
                    <a:pt x="33757" y="36499"/>
                  </a:moveTo>
                  <a:cubicBezTo>
                    <a:pt x="49270" y="20262"/>
                    <a:pt x="70402" y="10769"/>
                    <a:pt x="93294" y="10248"/>
                  </a:cubicBezTo>
                  <a:cubicBezTo>
                    <a:pt x="140316" y="9188"/>
                    <a:pt x="179324" y="46507"/>
                    <a:pt x="180391" y="93547"/>
                  </a:cubicBezTo>
                  <a:cubicBezTo>
                    <a:pt x="180651" y="105200"/>
                    <a:pt x="178302" y="116579"/>
                    <a:pt x="173533" y="127977"/>
                  </a:cubicBezTo>
                  <a:cubicBezTo>
                    <a:pt x="171710" y="132327"/>
                    <a:pt x="176225" y="136689"/>
                    <a:pt x="180429" y="134543"/>
                  </a:cubicBezTo>
                  <a:cubicBezTo>
                    <a:pt x="195847" y="126682"/>
                    <a:pt x="212484" y="122345"/>
                    <a:pt x="229444" y="121964"/>
                  </a:cubicBezTo>
                  <a:cubicBezTo>
                    <a:pt x="292221" y="120541"/>
                    <a:pt x="344233" y="170255"/>
                    <a:pt x="345656" y="233012"/>
                  </a:cubicBezTo>
                  <a:cubicBezTo>
                    <a:pt x="346132" y="254253"/>
                    <a:pt x="340531" y="274935"/>
                    <a:pt x="329489" y="293490"/>
                  </a:cubicBezTo>
                  <a:cubicBezTo>
                    <a:pt x="329101" y="294138"/>
                    <a:pt x="328758" y="294811"/>
                    <a:pt x="328695" y="295566"/>
                  </a:cubicBezTo>
                  <a:cubicBezTo>
                    <a:pt x="328695" y="295554"/>
                    <a:pt x="328352" y="298824"/>
                    <a:pt x="328257" y="299986"/>
                  </a:cubicBezTo>
                  <a:cubicBezTo>
                    <a:pt x="328073" y="302056"/>
                    <a:pt x="327946" y="304018"/>
                    <a:pt x="327850" y="306025"/>
                  </a:cubicBezTo>
                  <a:cubicBezTo>
                    <a:pt x="327603" y="311308"/>
                    <a:pt x="327672" y="316502"/>
                    <a:pt x="328149" y="321747"/>
                  </a:cubicBezTo>
                  <a:cubicBezTo>
                    <a:pt x="328155" y="321824"/>
                    <a:pt x="328308" y="322097"/>
                    <a:pt x="328333" y="322357"/>
                  </a:cubicBezTo>
                  <a:cubicBezTo>
                    <a:pt x="328898" y="328085"/>
                    <a:pt x="329978" y="333457"/>
                    <a:pt x="331432" y="338550"/>
                  </a:cubicBezTo>
                  <a:cubicBezTo>
                    <a:pt x="325482" y="337572"/>
                    <a:pt x="319284" y="336924"/>
                    <a:pt x="312991" y="336619"/>
                  </a:cubicBezTo>
                  <a:cubicBezTo>
                    <a:pt x="306889" y="336321"/>
                    <a:pt x="300266" y="336384"/>
                    <a:pt x="293617" y="336651"/>
                  </a:cubicBezTo>
                  <a:cubicBezTo>
                    <a:pt x="289318" y="336829"/>
                    <a:pt x="285781" y="336956"/>
                    <a:pt x="283165" y="337184"/>
                  </a:cubicBezTo>
                  <a:cubicBezTo>
                    <a:pt x="282550" y="337235"/>
                    <a:pt x="281908" y="337464"/>
                    <a:pt x="281349" y="337737"/>
                  </a:cubicBezTo>
                  <a:cubicBezTo>
                    <a:pt x="266452" y="344963"/>
                    <a:pt x="250787" y="348856"/>
                    <a:pt x="234600" y="349224"/>
                  </a:cubicBezTo>
                  <a:cubicBezTo>
                    <a:pt x="171831" y="350640"/>
                    <a:pt x="119812" y="300926"/>
                    <a:pt x="118396" y="238169"/>
                  </a:cubicBezTo>
                  <a:cubicBezTo>
                    <a:pt x="117945" y="218319"/>
                    <a:pt x="122764" y="199072"/>
                    <a:pt x="132423" y="181406"/>
                  </a:cubicBezTo>
                  <a:cubicBezTo>
                    <a:pt x="134696" y="177247"/>
                    <a:pt x="130626" y="172529"/>
                    <a:pt x="126219" y="174269"/>
                  </a:cubicBezTo>
                  <a:cubicBezTo>
                    <a:pt x="116427" y="178129"/>
                    <a:pt x="106807" y="180174"/>
                    <a:pt x="97072" y="180390"/>
                  </a:cubicBezTo>
                  <a:cubicBezTo>
                    <a:pt x="50057" y="181457"/>
                    <a:pt x="11316" y="144360"/>
                    <a:pt x="10249" y="97319"/>
                  </a:cubicBezTo>
                  <a:cubicBezTo>
                    <a:pt x="9728" y="74358"/>
                    <a:pt x="18288" y="52679"/>
                    <a:pt x="33757" y="364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3641725" y="1336192"/>
              <a:ext cx="144984" cy="141815"/>
            </a:xfrm>
            <a:custGeom>
              <a:rect b="b" l="l" r="r" t="t"/>
              <a:pathLst>
                <a:path extrusionOk="0" h="141815" w="144984">
                  <a:moveTo>
                    <a:pt x="0" y="123082"/>
                  </a:moveTo>
                  <a:cubicBezTo>
                    <a:pt x="108" y="123158"/>
                    <a:pt x="248" y="123171"/>
                    <a:pt x="356" y="123254"/>
                  </a:cubicBezTo>
                  <a:cubicBezTo>
                    <a:pt x="7664" y="128797"/>
                    <a:pt x="15920" y="133160"/>
                    <a:pt x="24695" y="136328"/>
                  </a:cubicBezTo>
                  <a:cubicBezTo>
                    <a:pt x="25438" y="136595"/>
                    <a:pt x="26238" y="136779"/>
                    <a:pt x="26988" y="137027"/>
                  </a:cubicBezTo>
                  <a:cubicBezTo>
                    <a:pt x="35884" y="139967"/>
                    <a:pt x="45250" y="141859"/>
                    <a:pt x="55163" y="141815"/>
                  </a:cubicBezTo>
                  <a:cubicBezTo>
                    <a:pt x="64262" y="141770"/>
                    <a:pt x="72790" y="139897"/>
                    <a:pt x="81000" y="137293"/>
                  </a:cubicBezTo>
                  <a:cubicBezTo>
                    <a:pt x="89586" y="129642"/>
                    <a:pt x="98546" y="122873"/>
                    <a:pt x="106756" y="114821"/>
                  </a:cubicBezTo>
                  <a:cubicBezTo>
                    <a:pt x="119088" y="102730"/>
                    <a:pt x="129889" y="93104"/>
                    <a:pt x="141027" y="80550"/>
                  </a:cubicBezTo>
                  <a:cubicBezTo>
                    <a:pt x="143675" y="72193"/>
                    <a:pt x="145028" y="60560"/>
                    <a:pt x="144983" y="51295"/>
                  </a:cubicBezTo>
                  <a:cubicBezTo>
                    <a:pt x="144888" y="32201"/>
                    <a:pt x="138741" y="14542"/>
                    <a:pt x="128550" y="0"/>
                  </a:cubicBezTo>
                  <a:cubicBezTo>
                    <a:pt x="112935" y="31083"/>
                    <a:pt x="95021" y="59906"/>
                    <a:pt x="75082" y="77146"/>
                  </a:cubicBezTo>
                  <a:cubicBezTo>
                    <a:pt x="54077" y="95307"/>
                    <a:pt x="27127" y="110077"/>
                    <a:pt x="0" y="123082"/>
                  </a:cubicBezTo>
                  <a:close/>
                </a:path>
              </a:pathLst>
            </a:custGeom>
            <a:solidFill>
              <a:srgbClr val="FFCB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1" name="Google Shape;241;p2"/>
            <p:cNvGrpSpPr/>
            <p:nvPr/>
          </p:nvGrpSpPr>
          <p:grpSpPr>
            <a:xfrm>
              <a:off x="3750380" y="1204458"/>
              <a:ext cx="202912" cy="235607"/>
              <a:chOff x="3750380" y="1204458"/>
              <a:chExt cx="202912" cy="235607"/>
            </a:xfrm>
          </p:grpSpPr>
          <p:sp>
            <p:nvSpPr>
              <p:cNvPr id="242" name="Google Shape;242;p2"/>
              <p:cNvSpPr/>
              <p:nvPr/>
            </p:nvSpPr>
            <p:spPr>
              <a:xfrm>
                <a:off x="3757154" y="1214155"/>
                <a:ext cx="143272" cy="219310"/>
              </a:xfrm>
              <a:custGeom>
                <a:rect b="b" l="l" r="r" t="t"/>
                <a:pathLst>
                  <a:path extrusionOk="0" h="219310" w="143272">
                    <a:moveTo>
                      <a:pt x="26519" y="219293"/>
                    </a:moveTo>
                    <a:cubicBezTo>
                      <a:pt x="141" y="169001"/>
                      <a:pt x="-29114" y="22469"/>
                      <a:pt x="60548" y="2619"/>
                    </a:cubicBezTo>
                    <a:cubicBezTo>
                      <a:pt x="162593" y="-19975"/>
                      <a:pt x="141460" y="111064"/>
                      <a:pt x="141460" y="111064"/>
                    </a:cubicBezTo>
                    <a:cubicBezTo>
                      <a:pt x="141460" y="111064"/>
                      <a:pt x="27357" y="220887"/>
                      <a:pt x="26519" y="2192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" name="Google Shape;243;p2"/>
              <p:cNvSpPr/>
              <p:nvPr/>
            </p:nvSpPr>
            <p:spPr>
              <a:xfrm>
                <a:off x="3750380" y="1204458"/>
                <a:ext cx="153455" cy="229526"/>
              </a:xfrm>
              <a:custGeom>
                <a:rect b="b" l="l" r="r" t="t"/>
                <a:pathLst>
                  <a:path extrusionOk="0" h="229526" w="153455">
                    <a:moveTo>
                      <a:pt x="25329" y="24787"/>
                    </a:moveTo>
                    <a:cubicBezTo>
                      <a:pt x="8692" y="42941"/>
                      <a:pt x="469" y="70291"/>
                      <a:pt x="18" y="104435"/>
                    </a:cubicBezTo>
                    <a:cubicBezTo>
                      <a:pt x="-534" y="146434"/>
                      <a:pt x="11556" y="197094"/>
                      <a:pt x="27107" y="226736"/>
                    </a:cubicBezTo>
                    <a:cubicBezTo>
                      <a:pt x="31838" y="229968"/>
                      <a:pt x="31825" y="229860"/>
                      <a:pt x="33394" y="229041"/>
                    </a:cubicBezTo>
                    <a:cubicBezTo>
                      <a:pt x="34206" y="228685"/>
                      <a:pt x="34238" y="228749"/>
                      <a:pt x="34626" y="228507"/>
                    </a:cubicBezTo>
                    <a:cubicBezTo>
                      <a:pt x="34994" y="228273"/>
                      <a:pt x="35362" y="227853"/>
                      <a:pt x="35839" y="227479"/>
                    </a:cubicBezTo>
                    <a:cubicBezTo>
                      <a:pt x="36600" y="226876"/>
                      <a:pt x="37674" y="226063"/>
                      <a:pt x="39001" y="224894"/>
                    </a:cubicBezTo>
                    <a:cubicBezTo>
                      <a:pt x="41465" y="222729"/>
                      <a:pt x="44932" y="219541"/>
                      <a:pt x="49428" y="215382"/>
                    </a:cubicBezTo>
                    <a:cubicBezTo>
                      <a:pt x="57473" y="207933"/>
                      <a:pt x="89267" y="177873"/>
                      <a:pt x="93033" y="174285"/>
                    </a:cubicBezTo>
                    <a:cubicBezTo>
                      <a:pt x="105542" y="162379"/>
                      <a:pt x="149846" y="119942"/>
                      <a:pt x="150069" y="119726"/>
                    </a:cubicBezTo>
                    <a:cubicBezTo>
                      <a:pt x="150856" y="118964"/>
                      <a:pt x="151428" y="117903"/>
                      <a:pt x="151599" y="116817"/>
                    </a:cubicBezTo>
                    <a:cubicBezTo>
                      <a:pt x="151694" y="116233"/>
                      <a:pt x="151828" y="115312"/>
                      <a:pt x="152012" y="113820"/>
                    </a:cubicBezTo>
                    <a:cubicBezTo>
                      <a:pt x="152317" y="111369"/>
                      <a:pt x="152653" y="108505"/>
                      <a:pt x="152888" y="105457"/>
                    </a:cubicBezTo>
                    <a:cubicBezTo>
                      <a:pt x="153561" y="96751"/>
                      <a:pt x="153644" y="87576"/>
                      <a:pt x="153091" y="78317"/>
                    </a:cubicBezTo>
                    <a:cubicBezTo>
                      <a:pt x="150875" y="41068"/>
                      <a:pt x="138124" y="13496"/>
                      <a:pt x="110343" y="3641"/>
                    </a:cubicBezTo>
                    <a:cubicBezTo>
                      <a:pt x="97706" y="-842"/>
                      <a:pt x="82473" y="-1236"/>
                      <a:pt x="64515" y="2740"/>
                    </a:cubicBezTo>
                    <a:cubicBezTo>
                      <a:pt x="48297" y="6327"/>
                      <a:pt x="35311" y="13897"/>
                      <a:pt x="25329" y="24787"/>
                    </a:cubicBezTo>
                    <a:close/>
                    <a:moveTo>
                      <a:pt x="42093" y="23428"/>
                    </a:moveTo>
                    <a:cubicBezTo>
                      <a:pt x="49116" y="18348"/>
                      <a:pt x="57232" y="14595"/>
                      <a:pt x="66668" y="12506"/>
                    </a:cubicBezTo>
                    <a:cubicBezTo>
                      <a:pt x="82873" y="8918"/>
                      <a:pt x="96291" y="9274"/>
                      <a:pt x="107009" y="13077"/>
                    </a:cubicBezTo>
                    <a:cubicBezTo>
                      <a:pt x="129946" y="21212"/>
                      <a:pt x="141032" y="45354"/>
                      <a:pt x="143033" y="78984"/>
                    </a:cubicBezTo>
                    <a:cubicBezTo>
                      <a:pt x="143554" y="87741"/>
                      <a:pt x="143427" y="96364"/>
                      <a:pt x="142779" y="104632"/>
                    </a:cubicBezTo>
                    <a:cubicBezTo>
                      <a:pt x="142556" y="107521"/>
                      <a:pt x="142175" y="110194"/>
                      <a:pt x="141890" y="112499"/>
                    </a:cubicBezTo>
                    <a:cubicBezTo>
                      <a:pt x="141826" y="113001"/>
                      <a:pt x="141725" y="113115"/>
                      <a:pt x="141674" y="113503"/>
                    </a:cubicBezTo>
                    <a:cubicBezTo>
                      <a:pt x="139140" y="115928"/>
                      <a:pt x="78631" y="174037"/>
                      <a:pt x="75202" y="177295"/>
                    </a:cubicBezTo>
                    <a:cubicBezTo>
                      <a:pt x="61683" y="190115"/>
                      <a:pt x="50621" y="200574"/>
                      <a:pt x="42614" y="207984"/>
                    </a:cubicBezTo>
                    <a:cubicBezTo>
                      <a:pt x="38740" y="211572"/>
                      <a:pt x="35966" y="214150"/>
                      <a:pt x="33641" y="216214"/>
                    </a:cubicBezTo>
                    <a:cubicBezTo>
                      <a:pt x="20097" y="187531"/>
                      <a:pt x="9734" y="142617"/>
                      <a:pt x="10235" y="104632"/>
                    </a:cubicBezTo>
                    <a:cubicBezTo>
                      <a:pt x="10731" y="66792"/>
                      <a:pt x="21030" y="38668"/>
                      <a:pt x="42093" y="2342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p2"/>
              <p:cNvSpPr/>
              <p:nvPr/>
            </p:nvSpPr>
            <p:spPr>
              <a:xfrm>
                <a:off x="3783640" y="1314402"/>
                <a:ext cx="165298" cy="123837"/>
              </a:xfrm>
              <a:custGeom>
                <a:rect b="b" l="l" r="r" t="t"/>
                <a:pathLst>
                  <a:path extrusionOk="0" h="123837" w="165298">
                    <a:moveTo>
                      <a:pt x="13" y="118850"/>
                    </a:moveTo>
                    <a:cubicBezTo>
                      <a:pt x="41238" y="133975"/>
                      <a:pt x="146317" y="115052"/>
                      <a:pt x="162802" y="57236"/>
                    </a:cubicBezTo>
                    <a:cubicBezTo>
                      <a:pt x="177058" y="7229"/>
                      <a:pt x="126842" y="-11421"/>
                      <a:pt x="98838" y="6893"/>
                    </a:cubicBezTo>
                    <a:cubicBezTo>
                      <a:pt x="82639" y="17485"/>
                      <a:pt x="80944" y="19669"/>
                      <a:pt x="54185" y="47291"/>
                    </a:cubicBezTo>
                    <a:cubicBezTo>
                      <a:pt x="23674" y="78794"/>
                      <a:pt x="-654" y="118602"/>
                      <a:pt x="13" y="1188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p2"/>
              <p:cNvSpPr/>
              <p:nvPr/>
            </p:nvSpPr>
            <p:spPr>
              <a:xfrm>
                <a:off x="3777789" y="1306084"/>
                <a:ext cx="175503" cy="133981"/>
              </a:xfrm>
              <a:custGeom>
                <a:rect b="b" l="l" r="r" t="t"/>
                <a:pathLst>
                  <a:path extrusionOk="0" h="133981" w="175503">
                    <a:moveTo>
                      <a:pt x="55655" y="48752"/>
                    </a:moveTo>
                    <a:cubicBezTo>
                      <a:pt x="41996" y="62855"/>
                      <a:pt x="28636" y="79702"/>
                      <a:pt x="16488" y="96942"/>
                    </a:cubicBezTo>
                    <a:cubicBezTo>
                      <a:pt x="11986" y="103324"/>
                      <a:pt x="7782" y="109363"/>
                      <a:pt x="4671" y="114335"/>
                    </a:cubicBezTo>
                    <a:cubicBezTo>
                      <a:pt x="3362" y="116430"/>
                      <a:pt x="2448" y="118208"/>
                      <a:pt x="1712" y="119523"/>
                    </a:cubicBezTo>
                    <a:cubicBezTo>
                      <a:pt x="1331" y="120196"/>
                      <a:pt x="975" y="120856"/>
                      <a:pt x="765" y="121294"/>
                    </a:cubicBezTo>
                    <a:cubicBezTo>
                      <a:pt x="588" y="121675"/>
                      <a:pt x="632" y="121599"/>
                      <a:pt x="416" y="122177"/>
                    </a:cubicBezTo>
                    <a:cubicBezTo>
                      <a:pt x="289" y="122571"/>
                      <a:pt x="213" y="122653"/>
                      <a:pt x="86" y="123555"/>
                    </a:cubicBezTo>
                    <a:cubicBezTo>
                      <a:pt x="-162" y="125301"/>
                      <a:pt x="-98" y="125257"/>
                      <a:pt x="3470" y="128679"/>
                    </a:cubicBezTo>
                    <a:cubicBezTo>
                      <a:pt x="25626" y="136814"/>
                      <a:pt x="63484" y="135506"/>
                      <a:pt x="97336" y="125327"/>
                    </a:cubicBezTo>
                    <a:cubicBezTo>
                      <a:pt x="136433" y="113573"/>
                      <a:pt x="164710" y="92268"/>
                      <a:pt x="172838" y="63757"/>
                    </a:cubicBezTo>
                    <a:cubicBezTo>
                      <a:pt x="180000" y="38617"/>
                      <a:pt x="172355" y="18031"/>
                      <a:pt x="154384" y="7172"/>
                    </a:cubicBezTo>
                    <a:cubicBezTo>
                      <a:pt x="138313" y="-2543"/>
                      <a:pt x="116640" y="-2416"/>
                      <a:pt x="101133" y="7725"/>
                    </a:cubicBezTo>
                    <a:cubicBezTo>
                      <a:pt x="95425" y="11458"/>
                      <a:pt x="92104" y="13846"/>
                      <a:pt x="88814" y="16424"/>
                    </a:cubicBezTo>
                    <a:cubicBezTo>
                      <a:pt x="83004" y="20983"/>
                      <a:pt x="78362" y="25301"/>
                      <a:pt x="65440" y="38636"/>
                    </a:cubicBezTo>
                    <a:cubicBezTo>
                      <a:pt x="63846" y="40281"/>
                      <a:pt x="57211" y="47145"/>
                      <a:pt x="55655" y="48752"/>
                    </a:cubicBezTo>
                    <a:close/>
                    <a:moveTo>
                      <a:pt x="62957" y="55883"/>
                    </a:moveTo>
                    <a:cubicBezTo>
                      <a:pt x="64513" y="54276"/>
                      <a:pt x="71155" y="47406"/>
                      <a:pt x="72743" y="45767"/>
                    </a:cubicBezTo>
                    <a:cubicBezTo>
                      <a:pt x="85341" y="32769"/>
                      <a:pt x="89697" y="28629"/>
                      <a:pt x="95025" y="24457"/>
                    </a:cubicBezTo>
                    <a:cubicBezTo>
                      <a:pt x="98035" y="22095"/>
                      <a:pt x="101241" y="19739"/>
                      <a:pt x="106728" y="16151"/>
                    </a:cubicBezTo>
                    <a:cubicBezTo>
                      <a:pt x="118932" y="8169"/>
                      <a:pt x="136382" y="8061"/>
                      <a:pt x="149158" y="15783"/>
                    </a:cubicBezTo>
                    <a:cubicBezTo>
                      <a:pt x="163141" y="24235"/>
                      <a:pt x="168977" y="39983"/>
                      <a:pt x="163040" y="60811"/>
                    </a:cubicBezTo>
                    <a:cubicBezTo>
                      <a:pt x="156048" y="85341"/>
                      <a:pt x="130566" y="104715"/>
                      <a:pt x="94440" y="115579"/>
                    </a:cubicBezTo>
                    <a:cubicBezTo>
                      <a:pt x="65250" y="124355"/>
                      <a:pt x="33436" y="125771"/>
                      <a:pt x="12938" y="120443"/>
                    </a:cubicBezTo>
                    <a:cubicBezTo>
                      <a:pt x="13116" y="120151"/>
                      <a:pt x="13224" y="119986"/>
                      <a:pt x="13414" y="119681"/>
                    </a:cubicBezTo>
                    <a:cubicBezTo>
                      <a:pt x="16424" y="114868"/>
                      <a:pt x="20349" y="109032"/>
                      <a:pt x="24743" y="102797"/>
                    </a:cubicBezTo>
                    <a:cubicBezTo>
                      <a:pt x="36611" y="85963"/>
                      <a:pt x="49705" y="69567"/>
                      <a:pt x="62957" y="5588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6" name="Google Shape;246;p2"/>
            <p:cNvGrpSpPr/>
            <p:nvPr/>
          </p:nvGrpSpPr>
          <p:grpSpPr>
            <a:xfrm>
              <a:off x="3523782" y="1446678"/>
              <a:ext cx="234462" cy="200714"/>
              <a:chOff x="3523782" y="1446678"/>
              <a:chExt cx="234462" cy="200714"/>
            </a:xfrm>
          </p:grpSpPr>
          <p:sp>
            <p:nvSpPr>
              <p:cNvPr id="247" name="Google Shape;247;p2"/>
              <p:cNvSpPr/>
              <p:nvPr/>
            </p:nvSpPr>
            <p:spPr>
              <a:xfrm>
                <a:off x="3533567" y="1453154"/>
                <a:ext cx="215815" cy="144781"/>
              </a:xfrm>
              <a:custGeom>
                <a:rect b="b" l="l" r="r" t="t"/>
                <a:pathLst>
                  <a:path extrusionOk="0" h="144781" w="215815">
                    <a:moveTo>
                      <a:pt x="215796" y="20058"/>
                    </a:moveTo>
                    <a:cubicBezTo>
                      <a:pt x="164063" y="-3348"/>
                      <a:pt x="16069" y="-24023"/>
                      <a:pt x="1471" y="66642"/>
                    </a:cubicBezTo>
                    <a:cubicBezTo>
                      <a:pt x="-15141" y="169829"/>
                      <a:pt x="114444" y="141108"/>
                      <a:pt x="114444" y="141108"/>
                    </a:cubicBezTo>
                    <a:cubicBezTo>
                      <a:pt x="114444" y="141108"/>
                      <a:pt x="217441" y="20801"/>
                      <a:pt x="215796" y="200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2"/>
              <p:cNvSpPr/>
              <p:nvPr/>
            </p:nvSpPr>
            <p:spPr>
              <a:xfrm>
                <a:off x="3523782" y="1446678"/>
                <a:ext cx="226052" cy="154905"/>
              </a:xfrm>
              <a:custGeom>
                <a:rect b="b" l="l" r="r" t="t"/>
                <a:pathLst>
                  <a:path extrusionOk="0" h="154905" w="226052">
                    <a:moveTo>
                      <a:pt x="21270" y="30471"/>
                    </a:moveTo>
                    <a:cubicBezTo>
                      <a:pt x="38421" y="12805"/>
                      <a:pt x="65244" y="3007"/>
                      <a:pt x="99305" y="569"/>
                    </a:cubicBezTo>
                    <a:cubicBezTo>
                      <a:pt x="141203" y="-2422"/>
                      <a:pt x="192479" y="6697"/>
                      <a:pt x="222971" y="20495"/>
                    </a:cubicBezTo>
                    <a:cubicBezTo>
                      <a:pt x="226476" y="25029"/>
                      <a:pt x="226369" y="25023"/>
                      <a:pt x="225645" y="26636"/>
                    </a:cubicBezTo>
                    <a:cubicBezTo>
                      <a:pt x="225340" y="27468"/>
                      <a:pt x="225403" y="27493"/>
                      <a:pt x="225181" y="27893"/>
                    </a:cubicBezTo>
                    <a:cubicBezTo>
                      <a:pt x="224972" y="28280"/>
                      <a:pt x="224572" y="28674"/>
                      <a:pt x="224222" y="29169"/>
                    </a:cubicBezTo>
                    <a:cubicBezTo>
                      <a:pt x="223670" y="29963"/>
                      <a:pt x="222920" y="31081"/>
                      <a:pt x="221828" y="32471"/>
                    </a:cubicBezTo>
                    <a:cubicBezTo>
                      <a:pt x="219809" y="35056"/>
                      <a:pt x="216831" y="38707"/>
                      <a:pt x="212939" y="43438"/>
                    </a:cubicBezTo>
                    <a:cubicBezTo>
                      <a:pt x="205972" y="51902"/>
                      <a:pt x="177810" y="85392"/>
                      <a:pt x="174451" y="89361"/>
                    </a:cubicBezTo>
                    <a:cubicBezTo>
                      <a:pt x="163288" y="102544"/>
                      <a:pt x="123505" y="149235"/>
                      <a:pt x="123302" y="149470"/>
                    </a:cubicBezTo>
                    <a:cubicBezTo>
                      <a:pt x="122591" y="150308"/>
                      <a:pt x="121562" y="150937"/>
                      <a:pt x="120489" y="151172"/>
                    </a:cubicBezTo>
                    <a:cubicBezTo>
                      <a:pt x="119911" y="151299"/>
                      <a:pt x="118997" y="151489"/>
                      <a:pt x="117523" y="151756"/>
                    </a:cubicBezTo>
                    <a:cubicBezTo>
                      <a:pt x="115091" y="152201"/>
                      <a:pt x="112253" y="152702"/>
                      <a:pt x="109224" y="153121"/>
                    </a:cubicBezTo>
                    <a:cubicBezTo>
                      <a:pt x="100575" y="154302"/>
                      <a:pt x="91412" y="154912"/>
                      <a:pt x="82141" y="154906"/>
                    </a:cubicBezTo>
                    <a:cubicBezTo>
                      <a:pt x="44822" y="154861"/>
                      <a:pt x="16558" y="143736"/>
                      <a:pt x="5103" y="116571"/>
                    </a:cubicBezTo>
                    <a:cubicBezTo>
                      <a:pt x="-104" y="104220"/>
                      <a:pt x="-1387" y="89031"/>
                      <a:pt x="1534" y="70876"/>
                    </a:cubicBezTo>
                    <a:cubicBezTo>
                      <a:pt x="4176" y="54474"/>
                      <a:pt x="10977" y="41076"/>
                      <a:pt x="21270" y="30471"/>
                    </a:cubicBezTo>
                    <a:close/>
                    <a:moveTo>
                      <a:pt x="20883" y="47286"/>
                    </a:moveTo>
                    <a:cubicBezTo>
                      <a:pt x="16222" y="54588"/>
                      <a:pt x="12951" y="62913"/>
                      <a:pt x="11415" y="72457"/>
                    </a:cubicBezTo>
                    <a:cubicBezTo>
                      <a:pt x="8773" y="88840"/>
                      <a:pt x="9910" y="102220"/>
                      <a:pt x="14329" y="112697"/>
                    </a:cubicBezTo>
                    <a:cubicBezTo>
                      <a:pt x="23785" y="135119"/>
                      <a:pt x="48537" y="144784"/>
                      <a:pt x="82224" y="144822"/>
                    </a:cubicBezTo>
                    <a:cubicBezTo>
                      <a:pt x="90993" y="144828"/>
                      <a:pt x="99591" y="144200"/>
                      <a:pt x="107808" y="143076"/>
                    </a:cubicBezTo>
                    <a:cubicBezTo>
                      <a:pt x="110684" y="142688"/>
                      <a:pt x="113326" y="142148"/>
                      <a:pt x="115612" y="141729"/>
                    </a:cubicBezTo>
                    <a:cubicBezTo>
                      <a:pt x="116107" y="141640"/>
                      <a:pt x="116215" y="141526"/>
                      <a:pt x="116603" y="141456"/>
                    </a:cubicBezTo>
                    <a:cubicBezTo>
                      <a:pt x="118876" y="138783"/>
                      <a:pt x="173365" y="74997"/>
                      <a:pt x="176413" y="71384"/>
                    </a:cubicBezTo>
                    <a:cubicBezTo>
                      <a:pt x="188434" y="57147"/>
                      <a:pt x="198232" y="45495"/>
                      <a:pt x="205160" y="37069"/>
                    </a:cubicBezTo>
                    <a:cubicBezTo>
                      <a:pt x="208519" y="32992"/>
                      <a:pt x="210932" y="30065"/>
                      <a:pt x="212849" y="27633"/>
                    </a:cubicBezTo>
                    <a:cubicBezTo>
                      <a:pt x="183430" y="15777"/>
                      <a:pt x="137989" y="8043"/>
                      <a:pt x="100099" y="10754"/>
                    </a:cubicBezTo>
                    <a:cubicBezTo>
                      <a:pt x="62348" y="13453"/>
                      <a:pt x="34872" y="25378"/>
                      <a:pt x="20883" y="4728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2"/>
              <p:cNvSpPr/>
              <p:nvPr/>
            </p:nvSpPr>
            <p:spPr>
              <a:xfrm>
                <a:off x="3637597" y="1473194"/>
                <a:ext cx="118857" cy="169655"/>
              </a:xfrm>
              <a:custGeom>
                <a:rect b="b" l="l" r="r" t="t"/>
                <a:pathLst>
                  <a:path extrusionOk="0" h="169655" w="118857">
                    <a:moveTo>
                      <a:pt x="111570" y="12"/>
                    </a:moveTo>
                    <a:cubicBezTo>
                      <a:pt x="129077" y="40283"/>
                      <a:pt x="116294" y="146290"/>
                      <a:pt x="59538" y="166108"/>
                    </a:cubicBezTo>
                    <a:cubicBezTo>
                      <a:pt x="10446" y="183254"/>
                      <a:pt x="-11093" y="134206"/>
                      <a:pt x="5563" y="105187"/>
                    </a:cubicBezTo>
                    <a:cubicBezTo>
                      <a:pt x="15190" y="88404"/>
                      <a:pt x="17266" y="86581"/>
                      <a:pt x="43295" y="58260"/>
                    </a:cubicBezTo>
                    <a:cubicBezTo>
                      <a:pt x="72968" y="25964"/>
                      <a:pt x="111290" y="-636"/>
                      <a:pt x="111570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2"/>
              <p:cNvSpPr/>
              <p:nvPr/>
            </p:nvSpPr>
            <p:spPr>
              <a:xfrm>
                <a:off x="3629239" y="1467510"/>
                <a:ext cx="129005" cy="179882"/>
              </a:xfrm>
              <a:custGeom>
                <a:rect b="b" l="l" r="r" t="t"/>
                <a:pathLst>
                  <a:path extrusionOk="0" h="179882" w="129005">
                    <a:moveTo>
                      <a:pt x="44546" y="59969"/>
                    </a:moveTo>
                    <a:cubicBezTo>
                      <a:pt x="57830" y="45510"/>
                      <a:pt x="73870" y="31191"/>
                      <a:pt x="90374" y="18059"/>
                    </a:cubicBezTo>
                    <a:cubicBezTo>
                      <a:pt x="96483" y="13195"/>
                      <a:pt x="102268" y="8649"/>
                      <a:pt x="107049" y="5251"/>
                    </a:cubicBezTo>
                    <a:cubicBezTo>
                      <a:pt x="109062" y="3823"/>
                      <a:pt x="110790" y="2813"/>
                      <a:pt x="112060" y="1994"/>
                    </a:cubicBezTo>
                    <a:cubicBezTo>
                      <a:pt x="112707" y="1575"/>
                      <a:pt x="113342" y="1187"/>
                      <a:pt x="113768" y="952"/>
                    </a:cubicBezTo>
                    <a:cubicBezTo>
                      <a:pt x="114142" y="749"/>
                      <a:pt x="114066" y="800"/>
                      <a:pt x="114631" y="552"/>
                    </a:cubicBezTo>
                    <a:cubicBezTo>
                      <a:pt x="115018" y="400"/>
                      <a:pt x="115095" y="324"/>
                      <a:pt x="115984" y="140"/>
                    </a:cubicBezTo>
                    <a:cubicBezTo>
                      <a:pt x="117717" y="-210"/>
                      <a:pt x="117673" y="-140"/>
                      <a:pt x="121305" y="3219"/>
                    </a:cubicBezTo>
                    <a:cubicBezTo>
                      <a:pt x="130709" y="24866"/>
                      <a:pt x="131605" y="62732"/>
                      <a:pt x="123413" y="97123"/>
                    </a:cubicBezTo>
                    <a:cubicBezTo>
                      <a:pt x="113958" y="136836"/>
                      <a:pt x="94337" y="166306"/>
                      <a:pt x="66346" y="176079"/>
                    </a:cubicBezTo>
                    <a:cubicBezTo>
                      <a:pt x="41663" y="184696"/>
                      <a:pt x="20664" y="178257"/>
                      <a:pt x="8783" y="160953"/>
                    </a:cubicBezTo>
                    <a:cubicBezTo>
                      <a:pt x="-1853" y="145472"/>
                      <a:pt x="-2983" y="123825"/>
                      <a:pt x="6237" y="107753"/>
                    </a:cubicBezTo>
                    <a:cubicBezTo>
                      <a:pt x="9634" y="101835"/>
                      <a:pt x="11818" y="98387"/>
                      <a:pt x="14200" y="94951"/>
                    </a:cubicBezTo>
                    <a:cubicBezTo>
                      <a:pt x="18416" y="88887"/>
                      <a:pt x="22461" y="84004"/>
                      <a:pt x="35015" y="70326"/>
                    </a:cubicBezTo>
                    <a:cubicBezTo>
                      <a:pt x="36564" y="68637"/>
                      <a:pt x="43035" y="61614"/>
                      <a:pt x="44546" y="59969"/>
                    </a:cubicBezTo>
                    <a:close/>
                    <a:moveTo>
                      <a:pt x="52090" y="66840"/>
                    </a:moveTo>
                    <a:cubicBezTo>
                      <a:pt x="50572" y="68491"/>
                      <a:pt x="44102" y="75520"/>
                      <a:pt x="42559" y="77203"/>
                    </a:cubicBezTo>
                    <a:cubicBezTo>
                      <a:pt x="30322" y="90532"/>
                      <a:pt x="26442" y="95123"/>
                      <a:pt x="22582" y="100685"/>
                    </a:cubicBezTo>
                    <a:cubicBezTo>
                      <a:pt x="20404" y="103829"/>
                      <a:pt x="18238" y="107162"/>
                      <a:pt x="14974" y="112852"/>
                    </a:cubicBezTo>
                    <a:cubicBezTo>
                      <a:pt x="7716" y="125501"/>
                      <a:pt x="8624" y="142926"/>
                      <a:pt x="17076" y="155232"/>
                    </a:cubicBezTo>
                    <a:cubicBezTo>
                      <a:pt x="26322" y="168700"/>
                      <a:pt x="42387" y="173609"/>
                      <a:pt x="62834" y="166472"/>
                    </a:cubicBezTo>
                    <a:cubicBezTo>
                      <a:pt x="86913" y="158064"/>
                      <a:pt x="104776" y="131496"/>
                      <a:pt x="113513" y="94799"/>
                    </a:cubicBezTo>
                    <a:cubicBezTo>
                      <a:pt x="120581" y="65145"/>
                      <a:pt x="120143" y="33306"/>
                      <a:pt x="113628" y="13151"/>
                    </a:cubicBezTo>
                    <a:cubicBezTo>
                      <a:pt x="113348" y="13348"/>
                      <a:pt x="113190" y="13462"/>
                      <a:pt x="112898" y="13671"/>
                    </a:cubicBezTo>
                    <a:cubicBezTo>
                      <a:pt x="108268" y="16954"/>
                      <a:pt x="102668" y="21215"/>
                      <a:pt x="96699" y="25965"/>
                    </a:cubicBezTo>
                    <a:cubicBezTo>
                      <a:pt x="80582" y="38792"/>
                      <a:pt x="64974" y="52819"/>
                      <a:pt x="52090" y="66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1" name="Google Shape;251;p2"/>
          <p:cNvGrpSpPr/>
          <p:nvPr/>
        </p:nvGrpSpPr>
        <p:grpSpPr>
          <a:xfrm rot="7357874">
            <a:off x="1089858" y="3382575"/>
            <a:ext cx="692169" cy="664267"/>
            <a:chOff x="3248020" y="1400567"/>
            <a:chExt cx="826480" cy="793214"/>
          </a:xfrm>
        </p:grpSpPr>
        <p:sp>
          <p:nvSpPr>
            <p:cNvPr id="252" name="Google Shape;252;p2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4" name="Google Shape;254;p2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255" name="Google Shape;255;p2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2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2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2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2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2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2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62" name="Google Shape;262;p2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263" name="Google Shape;263;p2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4" name="Google Shape;264;p2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" name="Google Shape;265;p2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" name="Google Shape;266;p2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67" name="Google Shape;267;p2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268" name="Google Shape;268;p2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9" name="Google Shape;269;p2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" name="Google Shape;270;p2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" name="Google Shape;271;p2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272" name="Google Shape;272;p2"/>
          <p:cNvGrpSpPr/>
          <p:nvPr/>
        </p:nvGrpSpPr>
        <p:grpSpPr>
          <a:xfrm rot="888533">
            <a:off x="7290851" y="630264"/>
            <a:ext cx="580643" cy="659938"/>
            <a:chOff x="7290686" y="630349"/>
            <a:chExt cx="580633" cy="659927"/>
          </a:xfrm>
        </p:grpSpPr>
        <p:sp>
          <p:nvSpPr>
            <p:cNvPr id="273" name="Google Shape;273;p2"/>
            <p:cNvSpPr/>
            <p:nvPr/>
          </p:nvSpPr>
          <p:spPr>
            <a:xfrm rot="1919852">
              <a:off x="7427908" y="775650"/>
              <a:ext cx="348858" cy="456908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2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5" name="Google Shape;275;p2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276" name="Google Shape;276;p2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277" name="Google Shape;277;p2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" name="Google Shape;278;p2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79" name="Google Shape;279;p2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2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2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2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2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2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5" name="Google Shape;285;p2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6" name="Google Shape;286;p2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7" name="Google Shape;287;p2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8" name="Google Shape;288;p2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9" name="Google Shape;289;p2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0" name="Google Shape;290;p2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" name="Google Shape;291;p2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2" name="Google Shape;292;p2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3" name="Google Shape;293;p2"/>
          <p:cNvGrpSpPr/>
          <p:nvPr/>
        </p:nvGrpSpPr>
        <p:grpSpPr>
          <a:xfrm rot="-6060249">
            <a:off x="4664470" y="4731650"/>
            <a:ext cx="593114" cy="674129"/>
            <a:chOff x="7290686" y="630349"/>
            <a:chExt cx="580583" cy="659886"/>
          </a:xfrm>
        </p:grpSpPr>
        <p:sp>
          <p:nvSpPr>
            <p:cNvPr id="294" name="Google Shape;294;p2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6" name="Google Shape;296;p2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297" name="Google Shape;297;p2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298" name="Google Shape;298;p2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9" name="Google Shape;299;p2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00" name="Google Shape;300;p2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2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2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2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2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2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2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2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2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2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2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2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2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2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14" name="Google Shape;314;p2"/>
          <p:cNvGrpSpPr/>
          <p:nvPr/>
        </p:nvGrpSpPr>
        <p:grpSpPr>
          <a:xfrm rot="-2131597">
            <a:off x="1191266" y="4633191"/>
            <a:ext cx="489380" cy="556226"/>
            <a:chOff x="7290686" y="630349"/>
            <a:chExt cx="580583" cy="659886"/>
          </a:xfrm>
        </p:grpSpPr>
        <p:sp>
          <p:nvSpPr>
            <p:cNvPr id="315" name="Google Shape;315;p2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2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7" name="Google Shape;317;p2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318" name="Google Shape;318;p2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319" name="Google Shape;319;p2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0" name="Google Shape;320;p2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21" name="Google Shape;321;p2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2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2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2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2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2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2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2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2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2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2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2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2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2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35" name="Google Shape;335;p2"/>
          <p:cNvGrpSpPr/>
          <p:nvPr/>
        </p:nvGrpSpPr>
        <p:grpSpPr>
          <a:xfrm rot="645829">
            <a:off x="11316165" y="168607"/>
            <a:ext cx="692122" cy="664265"/>
            <a:chOff x="3248020" y="1400567"/>
            <a:chExt cx="826480" cy="793214"/>
          </a:xfrm>
        </p:grpSpPr>
        <p:sp>
          <p:nvSpPr>
            <p:cNvPr id="336" name="Google Shape;336;p2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2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8" name="Google Shape;338;p2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339" name="Google Shape;339;p2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2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2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2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2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2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2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6" name="Google Shape;346;p2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347" name="Google Shape;347;p2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8" name="Google Shape;348;p2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9" name="Google Shape;349;p2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0" name="Google Shape;350;p2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51" name="Google Shape;351;p2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352" name="Google Shape;352;p2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3" name="Google Shape;353;p2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4" name="Google Shape;354;p2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" name="Google Shape;355;p2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356" name="Google Shape;356;p2"/>
          <p:cNvGrpSpPr/>
          <p:nvPr/>
        </p:nvGrpSpPr>
        <p:grpSpPr>
          <a:xfrm rot="-7286551">
            <a:off x="11498637" y="4895016"/>
            <a:ext cx="571965" cy="650091"/>
            <a:chOff x="7290686" y="630349"/>
            <a:chExt cx="580583" cy="659886"/>
          </a:xfrm>
        </p:grpSpPr>
        <p:sp>
          <p:nvSpPr>
            <p:cNvPr id="357" name="Google Shape;357;p2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2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59" name="Google Shape;359;p2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360" name="Google Shape;360;p2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361" name="Google Shape;361;p2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" name="Google Shape;362;p2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63" name="Google Shape;363;p2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2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2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2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2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2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" name="Google Shape;369;p2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2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2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2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2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2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2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2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77" name="Google Shape;377;p2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"/>
          <p:cNvSpPr/>
          <p:nvPr/>
        </p:nvSpPr>
        <p:spPr>
          <a:xfrm flipH="1">
            <a:off x="9407219" y="1401125"/>
            <a:ext cx="2818574" cy="5444317"/>
          </a:xfrm>
          <a:custGeom>
            <a:rect b="b" l="l" r="r" t="t"/>
            <a:pathLst>
              <a:path extrusionOk="0" h="5612698" w="3808884">
                <a:moveTo>
                  <a:pt x="11957" y="5612699"/>
                </a:moveTo>
                <a:cubicBezTo>
                  <a:pt x="11957" y="5612699"/>
                  <a:pt x="-167430" y="4108505"/>
                  <a:pt x="863429" y="4326945"/>
                </a:cubicBezTo>
                <a:cubicBezTo>
                  <a:pt x="1493139" y="4460377"/>
                  <a:pt x="1300614" y="5425819"/>
                  <a:pt x="707346" y="4953036"/>
                </a:cubicBezTo>
                <a:cubicBezTo>
                  <a:pt x="397720" y="4706288"/>
                  <a:pt x="292551" y="4480139"/>
                  <a:pt x="466674" y="4133073"/>
                </a:cubicBezTo>
                <a:cubicBezTo>
                  <a:pt x="706698" y="3654657"/>
                  <a:pt x="1198125" y="3600048"/>
                  <a:pt x="1598829" y="3383449"/>
                </a:cubicBezTo>
                <a:cubicBezTo>
                  <a:pt x="2139811" y="3091025"/>
                  <a:pt x="2618651" y="2681692"/>
                  <a:pt x="2660041" y="2019450"/>
                </a:cubicBezTo>
                <a:cubicBezTo>
                  <a:pt x="2666378" y="1918091"/>
                  <a:pt x="2616721" y="1816244"/>
                  <a:pt x="2566378" y="1729947"/>
                </a:cubicBezTo>
                <a:cubicBezTo>
                  <a:pt x="2299653" y="1272703"/>
                  <a:pt x="1556043" y="1699035"/>
                  <a:pt x="1672330" y="2164198"/>
                </a:cubicBezTo>
                <a:cubicBezTo>
                  <a:pt x="1774051" y="2571087"/>
                  <a:pt x="2323199" y="2649446"/>
                  <a:pt x="2660041" y="2555879"/>
                </a:cubicBezTo>
                <a:cubicBezTo>
                  <a:pt x="3124893" y="2426752"/>
                  <a:pt x="3571990" y="1818460"/>
                  <a:pt x="3732899" y="1389358"/>
                </a:cubicBezTo>
                <a:cubicBezTo>
                  <a:pt x="3897948" y="949234"/>
                  <a:pt x="3800869" y="351889"/>
                  <a:pt x="3375280" y="103630"/>
                </a:cubicBezTo>
                <a:cubicBezTo>
                  <a:pt x="3232176" y="20152"/>
                  <a:pt x="3019997" y="-42287"/>
                  <a:pt x="2864396" y="35513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3"/>
          <p:cNvSpPr/>
          <p:nvPr/>
        </p:nvSpPr>
        <p:spPr>
          <a:xfrm rot="10800000">
            <a:off x="-33888" y="4709129"/>
            <a:ext cx="1702481" cy="2005444"/>
          </a:xfrm>
          <a:custGeom>
            <a:rect b="b" l="l" r="r" t="t"/>
            <a:pathLst>
              <a:path extrusionOk="0" h="5898365" w="5007296">
                <a:moveTo>
                  <a:pt x="62234" y="5898366"/>
                </a:moveTo>
                <a:cubicBezTo>
                  <a:pt x="30484" y="5660330"/>
                  <a:pt x="12577" y="5421284"/>
                  <a:pt x="1655" y="5181851"/>
                </a:cubicBezTo>
                <a:cubicBezTo>
                  <a:pt x="-25968" y="4573457"/>
                  <a:pt x="293438" y="4004859"/>
                  <a:pt x="869573" y="3748789"/>
                </a:cubicBezTo>
                <a:cubicBezTo>
                  <a:pt x="1366524" y="3527923"/>
                  <a:pt x="1761685" y="3675986"/>
                  <a:pt x="1999873" y="4152465"/>
                </a:cubicBezTo>
                <a:cubicBezTo>
                  <a:pt x="2098869" y="4350394"/>
                  <a:pt x="2218948" y="4690043"/>
                  <a:pt x="2020066" y="4868999"/>
                </a:cubicBezTo>
                <a:cubicBezTo>
                  <a:pt x="1893828" y="4982600"/>
                  <a:pt x="1649416" y="4929273"/>
                  <a:pt x="1515495" y="4868999"/>
                </a:cubicBezTo>
                <a:cubicBezTo>
                  <a:pt x="1113857" y="4688253"/>
                  <a:pt x="1027053" y="4272029"/>
                  <a:pt x="1131955" y="3869890"/>
                </a:cubicBezTo>
                <a:cubicBezTo>
                  <a:pt x="1326138" y="3125568"/>
                  <a:pt x="2054991" y="3002975"/>
                  <a:pt x="2645795" y="2719403"/>
                </a:cubicBezTo>
                <a:cubicBezTo>
                  <a:pt x="3156335" y="2474338"/>
                  <a:pt x="4577656" y="1690100"/>
                  <a:pt x="4381631" y="458803"/>
                </a:cubicBezTo>
                <a:cubicBezTo>
                  <a:pt x="4293366" y="-95459"/>
                  <a:pt x="3240155" y="-196668"/>
                  <a:pt x="3019175" y="428526"/>
                </a:cubicBezTo>
                <a:cubicBezTo>
                  <a:pt x="2566293" y="1710134"/>
                  <a:pt x="4822512" y="2255174"/>
                  <a:pt x="5007297" y="2255174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1" name="Google Shape;381;p3"/>
          <p:cNvGrpSpPr/>
          <p:nvPr/>
        </p:nvGrpSpPr>
        <p:grpSpPr>
          <a:xfrm flipH="1">
            <a:off x="9631463" y="3883364"/>
            <a:ext cx="1273557" cy="2140922"/>
            <a:chOff x="3767940" y="3070465"/>
            <a:chExt cx="1552172" cy="2609290"/>
          </a:xfrm>
        </p:grpSpPr>
        <p:sp>
          <p:nvSpPr>
            <p:cNvPr id="382" name="Google Shape;382;p3"/>
            <p:cNvSpPr/>
            <p:nvPr/>
          </p:nvSpPr>
          <p:spPr>
            <a:xfrm>
              <a:off x="3875231" y="3070465"/>
              <a:ext cx="1444881" cy="2609290"/>
            </a:xfrm>
            <a:custGeom>
              <a:rect b="b" l="l" r="r" t="t"/>
              <a:pathLst>
                <a:path extrusionOk="0" h="2609290" w="1444881">
                  <a:moveTo>
                    <a:pt x="795179" y="2"/>
                  </a:moveTo>
                  <a:cubicBezTo>
                    <a:pt x="684969" y="-221"/>
                    <a:pt x="581426" y="23966"/>
                    <a:pt x="495675" y="49182"/>
                  </a:cubicBezTo>
                  <a:cubicBezTo>
                    <a:pt x="320758" y="100624"/>
                    <a:pt x="-149790" y="331999"/>
                    <a:pt x="47422" y="911995"/>
                  </a:cubicBezTo>
                  <a:cubicBezTo>
                    <a:pt x="165837" y="1260204"/>
                    <a:pt x="494621" y="1357860"/>
                    <a:pt x="780155" y="1326834"/>
                  </a:cubicBezTo>
                  <a:cubicBezTo>
                    <a:pt x="780276" y="1335292"/>
                    <a:pt x="780638" y="1343700"/>
                    <a:pt x="780155" y="1352317"/>
                  </a:cubicBezTo>
                  <a:cubicBezTo>
                    <a:pt x="777304" y="1403516"/>
                    <a:pt x="763569" y="1451002"/>
                    <a:pt x="742843" y="1488391"/>
                  </a:cubicBezTo>
                  <a:cubicBezTo>
                    <a:pt x="734315" y="1483793"/>
                    <a:pt x="725463" y="1479552"/>
                    <a:pt x="715544" y="1476669"/>
                  </a:cubicBezTo>
                  <a:cubicBezTo>
                    <a:pt x="631292" y="1452164"/>
                    <a:pt x="566992" y="1479310"/>
                    <a:pt x="557785" y="1531711"/>
                  </a:cubicBezTo>
                  <a:cubicBezTo>
                    <a:pt x="548279" y="1585768"/>
                    <a:pt x="603631" y="1616324"/>
                    <a:pt x="677482" y="1588276"/>
                  </a:cubicBezTo>
                  <a:cubicBezTo>
                    <a:pt x="705378" y="1577685"/>
                    <a:pt x="730270" y="1557123"/>
                    <a:pt x="750602" y="1529412"/>
                  </a:cubicBezTo>
                  <a:cubicBezTo>
                    <a:pt x="794938" y="1571633"/>
                    <a:pt x="809397" y="1656526"/>
                    <a:pt x="797681" y="1775824"/>
                  </a:cubicBezTo>
                  <a:cubicBezTo>
                    <a:pt x="792678" y="1826858"/>
                    <a:pt x="783292" y="1881259"/>
                    <a:pt x="770389" y="1938650"/>
                  </a:cubicBezTo>
                  <a:cubicBezTo>
                    <a:pt x="762750" y="1972623"/>
                    <a:pt x="757067" y="1994124"/>
                    <a:pt x="745097" y="2039304"/>
                  </a:cubicBezTo>
                  <a:cubicBezTo>
                    <a:pt x="737731" y="2067054"/>
                    <a:pt x="733515" y="2077601"/>
                    <a:pt x="728320" y="2091285"/>
                  </a:cubicBezTo>
                  <a:cubicBezTo>
                    <a:pt x="684340" y="2085405"/>
                    <a:pt x="637941" y="2097845"/>
                    <a:pt x="599600" y="2124667"/>
                  </a:cubicBezTo>
                  <a:cubicBezTo>
                    <a:pt x="573768" y="2142739"/>
                    <a:pt x="556730" y="2164621"/>
                    <a:pt x="555531" y="2184548"/>
                  </a:cubicBezTo>
                  <a:cubicBezTo>
                    <a:pt x="553936" y="2210799"/>
                    <a:pt x="576523" y="2224895"/>
                    <a:pt x="613874" y="2224813"/>
                  </a:cubicBezTo>
                  <a:cubicBezTo>
                    <a:pt x="676187" y="2224673"/>
                    <a:pt x="718865" y="2187164"/>
                    <a:pt x="746849" y="2124667"/>
                  </a:cubicBezTo>
                  <a:cubicBezTo>
                    <a:pt x="758927" y="2128630"/>
                    <a:pt x="770789" y="2134262"/>
                    <a:pt x="781406" y="2142251"/>
                  </a:cubicBezTo>
                  <a:cubicBezTo>
                    <a:pt x="827095" y="2176610"/>
                    <a:pt x="840442" y="2248581"/>
                    <a:pt x="826733" y="2347635"/>
                  </a:cubicBezTo>
                  <a:cubicBezTo>
                    <a:pt x="820675" y="2391361"/>
                    <a:pt x="809556" y="2438160"/>
                    <a:pt x="794932" y="2485995"/>
                  </a:cubicBezTo>
                  <a:cubicBezTo>
                    <a:pt x="786829" y="2512487"/>
                    <a:pt x="778060" y="2537462"/>
                    <a:pt x="769386" y="2560404"/>
                  </a:cubicBezTo>
                  <a:cubicBezTo>
                    <a:pt x="766357" y="2568418"/>
                    <a:pt x="763626" y="2575600"/>
                    <a:pt x="761124" y="2581810"/>
                  </a:cubicBezTo>
                  <a:cubicBezTo>
                    <a:pt x="759626" y="2585506"/>
                    <a:pt x="758413" y="2588179"/>
                    <a:pt x="757867" y="2589455"/>
                  </a:cubicBezTo>
                  <a:cubicBezTo>
                    <a:pt x="754768" y="2596676"/>
                    <a:pt x="758038" y="2604899"/>
                    <a:pt x="765131" y="2608055"/>
                  </a:cubicBezTo>
                  <a:cubicBezTo>
                    <a:pt x="772230" y="2611211"/>
                    <a:pt x="780568" y="2608143"/>
                    <a:pt x="783660" y="2600917"/>
                  </a:cubicBezTo>
                  <a:cubicBezTo>
                    <a:pt x="783825" y="2600536"/>
                    <a:pt x="786010" y="2595018"/>
                    <a:pt x="786918" y="2592764"/>
                  </a:cubicBezTo>
                  <a:cubicBezTo>
                    <a:pt x="789522" y="2586350"/>
                    <a:pt x="792557" y="2579086"/>
                    <a:pt x="795681" y="2570850"/>
                  </a:cubicBezTo>
                  <a:cubicBezTo>
                    <a:pt x="804565" y="2547355"/>
                    <a:pt x="813442" y="2521529"/>
                    <a:pt x="821722" y="2494408"/>
                  </a:cubicBezTo>
                  <a:cubicBezTo>
                    <a:pt x="836766" y="2445209"/>
                    <a:pt x="847993" y="2396866"/>
                    <a:pt x="854279" y="2351451"/>
                  </a:cubicBezTo>
                  <a:cubicBezTo>
                    <a:pt x="869297" y="2243057"/>
                    <a:pt x="854247" y="2161656"/>
                    <a:pt x="797935" y="2119314"/>
                  </a:cubicBezTo>
                  <a:cubicBezTo>
                    <a:pt x="785013" y="2109599"/>
                    <a:pt x="771094" y="2102798"/>
                    <a:pt x="756616" y="2097908"/>
                  </a:cubicBezTo>
                  <a:cubicBezTo>
                    <a:pt x="758641" y="2092142"/>
                    <a:pt x="761016" y="2086961"/>
                    <a:pt x="762877" y="2080839"/>
                  </a:cubicBezTo>
                  <a:cubicBezTo>
                    <a:pt x="764712" y="2074807"/>
                    <a:pt x="766325" y="2068679"/>
                    <a:pt x="768135" y="2061980"/>
                  </a:cubicBezTo>
                  <a:cubicBezTo>
                    <a:pt x="769176" y="2058119"/>
                    <a:pt x="772268" y="2046473"/>
                    <a:pt x="772142" y="2046949"/>
                  </a:cubicBezTo>
                  <a:cubicBezTo>
                    <a:pt x="784219" y="2001427"/>
                    <a:pt x="789953" y="1979462"/>
                    <a:pt x="797681" y="1945019"/>
                  </a:cubicBezTo>
                  <a:cubicBezTo>
                    <a:pt x="810826" y="1886555"/>
                    <a:pt x="820338" y="1830986"/>
                    <a:pt x="825481" y="1778624"/>
                  </a:cubicBezTo>
                  <a:cubicBezTo>
                    <a:pt x="838277" y="1648195"/>
                    <a:pt x="821424" y="1553002"/>
                    <a:pt x="766128" y="1504952"/>
                  </a:cubicBezTo>
                  <a:cubicBezTo>
                    <a:pt x="789909" y="1463086"/>
                    <a:pt x="805079" y="1410438"/>
                    <a:pt x="808203" y="1354101"/>
                  </a:cubicBezTo>
                  <a:cubicBezTo>
                    <a:pt x="808775" y="1343795"/>
                    <a:pt x="808426" y="1333648"/>
                    <a:pt x="808203" y="1323519"/>
                  </a:cubicBezTo>
                  <a:cubicBezTo>
                    <a:pt x="933679" y="1306006"/>
                    <a:pt x="1049205" y="1264172"/>
                    <a:pt x="1131996" y="1207835"/>
                  </a:cubicBezTo>
                  <a:cubicBezTo>
                    <a:pt x="1530033" y="936906"/>
                    <a:pt x="1479837" y="490825"/>
                    <a:pt x="1353617" y="312155"/>
                  </a:cubicBezTo>
                  <a:cubicBezTo>
                    <a:pt x="1181513" y="68531"/>
                    <a:pt x="978859" y="370"/>
                    <a:pt x="795179" y="2"/>
                  </a:cubicBezTo>
                  <a:close/>
                  <a:moveTo>
                    <a:pt x="659956" y="1495776"/>
                  </a:moveTo>
                  <a:cubicBezTo>
                    <a:pt x="674269" y="1496259"/>
                    <a:pt x="690290" y="1498849"/>
                    <a:pt x="707784" y="1503936"/>
                  </a:cubicBezTo>
                  <a:cubicBezTo>
                    <a:pt x="714915" y="1506006"/>
                    <a:pt x="721291" y="1509295"/>
                    <a:pt x="727565" y="1512597"/>
                  </a:cubicBezTo>
                  <a:cubicBezTo>
                    <a:pt x="710420" y="1535819"/>
                    <a:pt x="690119" y="1553269"/>
                    <a:pt x="667716" y="1561778"/>
                  </a:cubicBezTo>
                  <a:cubicBezTo>
                    <a:pt x="611791" y="1583012"/>
                    <a:pt x="580282" y="1565518"/>
                    <a:pt x="585331" y="1536803"/>
                  </a:cubicBezTo>
                  <a:cubicBezTo>
                    <a:pt x="589719" y="1511835"/>
                    <a:pt x="617011" y="1494334"/>
                    <a:pt x="659956" y="1495776"/>
                  </a:cubicBezTo>
                  <a:close/>
                  <a:moveTo>
                    <a:pt x="699269" y="2118298"/>
                  </a:moveTo>
                  <a:cubicBezTo>
                    <a:pt x="705308" y="2117968"/>
                    <a:pt x="711080" y="2119619"/>
                    <a:pt x="717049" y="2120083"/>
                  </a:cubicBezTo>
                  <a:cubicBezTo>
                    <a:pt x="693370" y="2168469"/>
                    <a:pt x="660813" y="2196168"/>
                    <a:pt x="613874" y="2196270"/>
                  </a:cubicBezTo>
                  <a:cubicBezTo>
                    <a:pt x="590512" y="2196320"/>
                    <a:pt x="583248" y="2191856"/>
                    <a:pt x="583572" y="2186332"/>
                  </a:cubicBezTo>
                  <a:cubicBezTo>
                    <a:pt x="584124" y="2177214"/>
                    <a:pt x="595942" y="2161961"/>
                    <a:pt x="615379" y="2148365"/>
                  </a:cubicBezTo>
                  <a:cubicBezTo>
                    <a:pt x="640779" y="2130592"/>
                    <a:pt x="670173" y="2119879"/>
                    <a:pt x="699269" y="211829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4114896" y="3478054"/>
              <a:ext cx="512632" cy="2188762"/>
            </a:xfrm>
            <a:custGeom>
              <a:rect b="b" l="l" r="r" t="t"/>
              <a:pathLst>
                <a:path extrusionOk="0" h="2188762" w="512632">
                  <a:moveTo>
                    <a:pt x="279042" y="629"/>
                  </a:moveTo>
                  <a:cubicBezTo>
                    <a:pt x="275612" y="-445"/>
                    <a:pt x="271701" y="-165"/>
                    <a:pt x="268272" y="1632"/>
                  </a:cubicBezTo>
                  <a:cubicBezTo>
                    <a:pt x="261408" y="5220"/>
                    <a:pt x="258671" y="13799"/>
                    <a:pt x="262259" y="20663"/>
                  </a:cubicBezTo>
                  <a:cubicBezTo>
                    <a:pt x="262830" y="21755"/>
                    <a:pt x="264170" y="23876"/>
                    <a:pt x="265764" y="27172"/>
                  </a:cubicBezTo>
                  <a:cubicBezTo>
                    <a:pt x="268469" y="32734"/>
                    <a:pt x="271276" y="39110"/>
                    <a:pt x="274533" y="46457"/>
                  </a:cubicBezTo>
                  <a:cubicBezTo>
                    <a:pt x="283861" y="67507"/>
                    <a:pt x="293354" y="91167"/>
                    <a:pt x="302079" y="116827"/>
                  </a:cubicBezTo>
                  <a:cubicBezTo>
                    <a:pt x="331982" y="204800"/>
                    <a:pt x="347253" y="293637"/>
                    <a:pt x="340141" y="376009"/>
                  </a:cubicBezTo>
                  <a:cubicBezTo>
                    <a:pt x="339360" y="385083"/>
                    <a:pt x="338224" y="394240"/>
                    <a:pt x="336884" y="403054"/>
                  </a:cubicBezTo>
                  <a:cubicBezTo>
                    <a:pt x="329334" y="452838"/>
                    <a:pt x="287163" y="548843"/>
                    <a:pt x="237970" y="620922"/>
                  </a:cubicBezTo>
                  <a:cubicBezTo>
                    <a:pt x="231861" y="629869"/>
                    <a:pt x="225581" y="636181"/>
                    <a:pt x="219441" y="644208"/>
                  </a:cubicBezTo>
                  <a:cubicBezTo>
                    <a:pt x="170984" y="638880"/>
                    <a:pt x="119866" y="642614"/>
                    <a:pt x="74946" y="656228"/>
                  </a:cubicBezTo>
                  <a:cubicBezTo>
                    <a:pt x="37742" y="667506"/>
                    <a:pt x="11408" y="683578"/>
                    <a:pt x="3077" y="702806"/>
                  </a:cubicBezTo>
                  <a:cubicBezTo>
                    <a:pt x="-8118" y="728637"/>
                    <a:pt x="11796" y="749941"/>
                    <a:pt x="53661" y="763410"/>
                  </a:cubicBezTo>
                  <a:cubicBezTo>
                    <a:pt x="112138" y="782219"/>
                    <a:pt x="173085" y="745662"/>
                    <a:pt x="231207" y="674510"/>
                  </a:cubicBezTo>
                  <a:cubicBezTo>
                    <a:pt x="260595" y="679196"/>
                    <a:pt x="288732" y="686759"/>
                    <a:pt x="311344" y="700050"/>
                  </a:cubicBezTo>
                  <a:cubicBezTo>
                    <a:pt x="397025" y="750431"/>
                    <a:pt x="439113" y="846462"/>
                    <a:pt x="433048" y="953478"/>
                  </a:cubicBezTo>
                  <a:cubicBezTo>
                    <a:pt x="430197" y="1003789"/>
                    <a:pt x="416456" y="1050455"/>
                    <a:pt x="395736" y="1087203"/>
                  </a:cubicBezTo>
                  <a:cubicBezTo>
                    <a:pt x="387208" y="1082688"/>
                    <a:pt x="378349" y="1078516"/>
                    <a:pt x="368437" y="1075684"/>
                  </a:cubicBezTo>
                  <a:cubicBezTo>
                    <a:pt x="284185" y="1051604"/>
                    <a:pt x="219885" y="1078281"/>
                    <a:pt x="210671" y="1129773"/>
                  </a:cubicBezTo>
                  <a:cubicBezTo>
                    <a:pt x="201172" y="1182903"/>
                    <a:pt x="256518" y="1212933"/>
                    <a:pt x="330375" y="1185367"/>
                  </a:cubicBezTo>
                  <a:cubicBezTo>
                    <a:pt x="358271" y="1174960"/>
                    <a:pt x="383156" y="1154748"/>
                    <a:pt x="403495" y="1127519"/>
                  </a:cubicBezTo>
                  <a:cubicBezTo>
                    <a:pt x="447831" y="1169010"/>
                    <a:pt x="462284" y="1252436"/>
                    <a:pt x="450574" y="1369676"/>
                  </a:cubicBezTo>
                  <a:cubicBezTo>
                    <a:pt x="445570" y="1419829"/>
                    <a:pt x="436179" y="1473295"/>
                    <a:pt x="423282" y="1529696"/>
                  </a:cubicBezTo>
                  <a:cubicBezTo>
                    <a:pt x="415643" y="1563085"/>
                    <a:pt x="409979" y="1584211"/>
                    <a:pt x="397990" y="1628610"/>
                  </a:cubicBezTo>
                  <a:cubicBezTo>
                    <a:pt x="390624" y="1655884"/>
                    <a:pt x="386388" y="1666246"/>
                    <a:pt x="381213" y="1679696"/>
                  </a:cubicBezTo>
                  <a:cubicBezTo>
                    <a:pt x="337233" y="1673917"/>
                    <a:pt x="290834" y="1686141"/>
                    <a:pt x="252492" y="1712500"/>
                  </a:cubicBezTo>
                  <a:cubicBezTo>
                    <a:pt x="226660" y="1730261"/>
                    <a:pt x="209630" y="1751762"/>
                    <a:pt x="208423" y="1771352"/>
                  </a:cubicBezTo>
                  <a:cubicBezTo>
                    <a:pt x="206829" y="1797145"/>
                    <a:pt x="229404" y="1810995"/>
                    <a:pt x="266767" y="1810919"/>
                  </a:cubicBezTo>
                  <a:cubicBezTo>
                    <a:pt x="329080" y="1810785"/>
                    <a:pt x="371745" y="1773924"/>
                    <a:pt x="399742" y="1712500"/>
                  </a:cubicBezTo>
                  <a:cubicBezTo>
                    <a:pt x="411820" y="1716399"/>
                    <a:pt x="423676" y="1721930"/>
                    <a:pt x="434299" y="1729778"/>
                  </a:cubicBezTo>
                  <a:cubicBezTo>
                    <a:pt x="479988" y="1763547"/>
                    <a:pt x="493348" y="1834274"/>
                    <a:pt x="479626" y="1931619"/>
                  </a:cubicBezTo>
                  <a:cubicBezTo>
                    <a:pt x="473567" y="1974590"/>
                    <a:pt x="462443" y="2020583"/>
                    <a:pt x="447825" y="2067598"/>
                  </a:cubicBezTo>
                  <a:cubicBezTo>
                    <a:pt x="439722" y="2093633"/>
                    <a:pt x="430953" y="2118176"/>
                    <a:pt x="422279" y="2140719"/>
                  </a:cubicBezTo>
                  <a:cubicBezTo>
                    <a:pt x="419250" y="2148599"/>
                    <a:pt x="416532" y="2155654"/>
                    <a:pt x="414017" y="2161756"/>
                  </a:cubicBezTo>
                  <a:cubicBezTo>
                    <a:pt x="412519" y="2165389"/>
                    <a:pt x="411312" y="2168011"/>
                    <a:pt x="410760" y="2169268"/>
                  </a:cubicBezTo>
                  <a:cubicBezTo>
                    <a:pt x="407661" y="2176368"/>
                    <a:pt x="410925" y="2184451"/>
                    <a:pt x="418024" y="2187550"/>
                  </a:cubicBezTo>
                  <a:cubicBezTo>
                    <a:pt x="425117" y="2190649"/>
                    <a:pt x="433455" y="2187633"/>
                    <a:pt x="436553" y="2180540"/>
                  </a:cubicBezTo>
                  <a:cubicBezTo>
                    <a:pt x="436719" y="2180159"/>
                    <a:pt x="438897" y="2174742"/>
                    <a:pt x="439811" y="2172526"/>
                  </a:cubicBezTo>
                  <a:cubicBezTo>
                    <a:pt x="442414" y="2166220"/>
                    <a:pt x="445456" y="2159083"/>
                    <a:pt x="448574" y="2150987"/>
                  </a:cubicBezTo>
                  <a:cubicBezTo>
                    <a:pt x="457458" y="2127898"/>
                    <a:pt x="466329" y="2102517"/>
                    <a:pt x="474615" y="2075860"/>
                  </a:cubicBezTo>
                  <a:cubicBezTo>
                    <a:pt x="489658" y="2027511"/>
                    <a:pt x="500879" y="1980006"/>
                    <a:pt x="507172" y="1935372"/>
                  </a:cubicBezTo>
                  <a:cubicBezTo>
                    <a:pt x="522190" y="1828845"/>
                    <a:pt x="507127" y="1748847"/>
                    <a:pt x="450828" y="1707242"/>
                  </a:cubicBezTo>
                  <a:cubicBezTo>
                    <a:pt x="437906" y="1697692"/>
                    <a:pt x="423993" y="1691012"/>
                    <a:pt x="409509" y="1686205"/>
                  </a:cubicBezTo>
                  <a:cubicBezTo>
                    <a:pt x="411534" y="1680541"/>
                    <a:pt x="413909" y="1675441"/>
                    <a:pt x="415770" y="1669428"/>
                  </a:cubicBezTo>
                  <a:cubicBezTo>
                    <a:pt x="417599" y="1663503"/>
                    <a:pt x="419218" y="1657477"/>
                    <a:pt x="421028" y="1650899"/>
                  </a:cubicBezTo>
                  <a:cubicBezTo>
                    <a:pt x="422069" y="1647101"/>
                    <a:pt x="425161" y="1635652"/>
                    <a:pt x="425034" y="1636122"/>
                  </a:cubicBezTo>
                  <a:cubicBezTo>
                    <a:pt x="437112" y="1591386"/>
                    <a:pt x="442834" y="1569803"/>
                    <a:pt x="450574" y="1535957"/>
                  </a:cubicBezTo>
                  <a:cubicBezTo>
                    <a:pt x="463719" y="1478502"/>
                    <a:pt x="473237" y="1423886"/>
                    <a:pt x="478375" y="1372432"/>
                  </a:cubicBezTo>
                  <a:cubicBezTo>
                    <a:pt x="491170" y="1244251"/>
                    <a:pt x="474310" y="1150703"/>
                    <a:pt x="419021" y="1103478"/>
                  </a:cubicBezTo>
                  <a:cubicBezTo>
                    <a:pt x="442802" y="1062330"/>
                    <a:pt x="457959" y="1010597"/>
                    <a:pt x="461096" y="955231"/>
                  </a:cubicBezTo>
                  <a:cubicBezTo>
                    <a:pt x="467713" y="838429"/>
                    <a:pt x="420907" y="731933"/>
                    <a:pt x="325365" y="675761"/>
                  </a:cubicBezTo>
                  <a:cubicBezTo>
                    <a:pt x="303667" y="663004"/>
                    <a:pt x="277969" y="655149"/>
                    <a:pt x="250994" y="649465"/>
                  </a:cubicBezTo>
                  <a:cubicBezTo>
                    <a:pt x="254353" y="644817"/>
                    <a:pt x="257922" y="641585"/>
                    <a:pt x="261262" y="636696"/>
                  </a:cubicBezTo>
                  <a:cubicBezTo>
                    <a:pt x="312659" y="561385"/>
                    <a:pt x="356435" y="461423"/>
                    <a:pt x="364684" y="407060"/>
                  </a:cubicBezTo>
                  <a:cubicBezTo>
                    <a:pt x="366113" y="397644"/>
                    <a:pt x="367103" y="388182"/>
                    <a:pt x="367935" y="378511"/>
                  </a:cubicBezTo>
                  <a:cubicBezTo>
                    <a:pt x="375435" y="291713"/>
                    <a:pt x="359667" y="199149"/>
                    <a:pt x="328622" y="107810"/>
                  </a:cubicBezTo>
                  <a:cubicBezTo>
                    <a:pt x="319618" y="81325"/>
                    <a:pt x="309979" y="56973"/>
                    <a:pt x="300327" y="35185"/>
                  </a:cubicBezTo>
                  <a:cubicBezTo>
                    <a:pt x="296936" y="27540"/>
                    <a:pt x="293647" y="20752"/>
                    <a:pt x="290808" y="14904"/>
                  </a:cubicBezTo>
                  <a:cubicBezTo>
                    <a:pt x="289805" y="12840"/>
                    <a:pt x="287494" y="8001"/>
                    <a:pt x="287303" y="7639"/>
                  </a:cubicBezTo>
                  <a:cubicBezTo>
                    <a:pt x="285506" y="4210"/>
                    <a:pt x="282464" y="1702"/>
                    <a:pt x="279042" y="629"/>
                  </a:cubicBezTo>
                  <a:close/>
                  <a:moveTo>
                    <a:pt x="199152" y="670001"/>
                  </a:moveTo>
                  <a:cubicBezTo>
                    <a:pt x="151267" y="724288"/>
                    <a:pt x="103934" y="749960"/>
                    <a:pt x="62424" y="736613"/>
                  </a:cubicBezTo>
                  <a:cubicBezTo>
                    <a:pt x="34147" y="727520"/>
                    <a:pt x="26483" y="719328"/>
                    <a:pt x="28871" y="713823"/>
                  </a:cubicBezTo>
                  <a:cubicBezTo>
                    <a:pt x="32960" y="704393"/>
                    <a:pt x="53274" y="692099"/>
                    <a:pt x="83208" y="683025"/>
                  </a:cubicBezTo>
                  <a:cubicBezTo>
                    <a:pt x="119187" y="672122"/>
                    <a:pt x="159871" y="667823"/>
                    <a:pt x="199152" y="670001"/>
                  </a:cubicBezTo>
                  <a:close/>
                  <a:moveTo>
                    <a:pt x="312843" y="1094467"/>
                  </a:moveTo>
                  <a:cubicBezTo>
                    <a:pt x="327162" y="1094937"/>
                    <a:pt x="343189" y="1097483"/>
                    <a:pt x="360677" y="1102481"/>
                  </a:cubicBezTo>
                  <a:cubicBezTo>
                    <a:pt x="367808" y="1104513"/>
                    <a:pt x="374184" y="1107751"/>
                    <a:pt x="380458" y="1110990"/>
                  </a:cubicBezTo>
                  <a:cubicBezTo>
                    <a:pt x="363313" y="1133812"/>
                    <a:pt x="343011" y="1150963"/>
                    <a:pt x="320609" y="1159326"/>
                  </a:cubicBezTo>
                  <a:cubicBezTo>
                    <a:pt x="264684" y="1180192"/>
                    <a:pt x="233176" y="1163003"/>
                    <a:pt x="238217" y="1134783"/>
                  </a:cubicBezTo>
                  <a:cubicBezTo>
                    <a:pt x="242612" y="1110240"/>
                    <a:pt x="269904" y="1093045"/>
                    <a:pt x="312843" y="1094467"/>
                  </a:cubicBezTo>
                  <a:close/>
                  <a:moveTo>
                    <a:pt x="352162" y="1706239"/>
                  </a:moveTo>
                  <a:cubicBezTo>
                    <a:pt x="358201" y="1705915"/>
                    <a:pt x="363973" y="1707540"/>
                    <a:pt x="369942" y="1707992"/>
                  </a:cubicBezTo>
                  <a:cubicBezTo>
                    <a:pt x="346263" y="1755546"/>
                    <a:pt x="313706" y="1782769"/>
                    <a:pt x="266767" y="1782871"/>
                  </a:cubicBezTo>
                  <a:cubicBezTo>
                    <a:pt x="243406" y="1782921"/>
                    <a:pt x="236135" y="1778527"/>
                    <a:pt x="236465" y="1773104"/>
                  </a:cubicBezTo>
                  <a:cubicBezTo>
                    <a:pt x="237018" y="1764138"/>
                    <a:pt x="248841" y="1749146"/>
                    <a:pt x="268272" y="1735792"/>
                  </a:cubicBezTo>
                  <a:cubicBezTo>
                    <a:pt x="293672" y="1718329"/>
                    <a:pt x="323060" y="1707801"/>
                    <a:pt x="352162" y="17062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4" name="Google Shape;384;p3"/>
            <p:cNvGrpSpPr/>
            <p:nvPr/>
          </p:nvGrpSpPr>
          <p:grpSpPr>
            <a:xfrm>
              <a:off x="3767940" y="3102728"/>
              <a:ext cx="1444737" cy="1309709"/>
              <a:chOff x="3993690" y="2992428"/>
              <a:chExt cx="1444737" cy="1309709"/>
            </a:xfrm>
          </p:grpSpPr>
          <p:sp>
            <p:nvSpPr>
              <p:cNvPr id="385" name="Google Shape;385;p3"/>
              <p:cNvSpPr/>
              <p:nvPr/>
            </p:nvSpPr>
            <p:spPr>
              <a:xfrm>
                <a:off x="3993690" y="2992428"/>
                <a:ext cx="1444737" cy="1309709"/>
              </a:xfrm>
              <a:custGeom>
                <a:rect b="b" l="l" r="r" t="t"/>
                <a:pathLst>
                  <a:path extrusionOk="0" h="1309709" w="1444737">
                    <a:moveTo>
                      <a:pt x="495639" y="48301"/>
                    </a:moveTo>
                    <a:cubicBezTo>
                      <a:pt x="724303" y="-17790"/>
                      <a:pt x="1078099" y="-76401"/>
                      <a:pt x="1353460" y="306670"/>
                    </a:cubicBezTo>
                    <a:cubicBezTo>
                      <a:pt x="1479680" y="482253"/>
                      <a:pt x="1529914" y="920645"/>
                      <a:pt x="1131871" y="1186894"/>
                    </a:cubicBezTo>
                    <a:cubicBezTo>
                      <a:pt x="856674" y="1370980"/>
                      <a:pt x="222360" y="1401797"/>
                      <a:pt x="47430" y="896248"/>
                    </a:cubicBezTo>
                    <a:cubicBezTo>
                      <a:pt x="-149794" y="326259"/>
                      <a:pt x="320716" y="98853"/>
                      <a:pt x="495639" y="4830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86" name="Google Shape;386;p3"/>
              <p:cNvGrpSpPr/>
              <p:nvPr/>
            </p:nvGrpSpPr>
            <p:grpSpPr>
              <a:xfrm>
                <a:off x="4015085" y="2992499"/>
                <a:ext cx="1418743" cy="1308266"/>
                <a:chOff x="4015085" y="2992499"/>
                <a:chExt cx="1418743" cy="1308266"/>
              </a:xfrm>
            </p:grpSpPr>
            <p:sp>
              <p:nvSpPr>
                <p:cNvPr id="387" name="Google Shape;387;p3"/>
                <p:cNvSpPr/>
                <p:nvPr/>
              </p:nvSpPr>
              <p:spPr>
                <a:xfrm>
                  <a:off x="4731899" y="2992499"/>
                  <a:ext cx="220586" cy="624193"/>
                </a:xfrm>
                <a:custGeom>
                  <a:rect b="b" l="l" r="r" t="t"/>
                  <a:pathLst>
                    <a:path extrusionOk="0" h="624193" w="220586">
                      <a:moveTo>
                        <a:pt x="56724" y="2"/>
                      </a:moveTo>
                      <a:cubicBezTo>
                        <a:pt x="37585" y="-37"/>
                        <a:pt x="18669" y="580"/>
                        <a:pt x="0" y="1862"/>
                      </a:cubicBezTo>
                      <a:lnTo>
                        <a:pt x="26410" y="624194"/>
                      </a:lnTo>
                      <a:lnTo>
                        <a:pt x="220586" y="19903"/>
                      </a:lnTo>
                      <a:cubicBezTo>
                        <a:pt x="165157" y="5939"/>
                        <a:pt x="110147" y="110"/>
                        <a:pt x="56724" y="2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" name="Google Shape;388;p3"/>
                <p:cNvSpPr/>
                <p:nvPr/>
              </p:nvSpPr>
              <p:spPr>
                <a:xfrm>
                  <a:off x="4881251" y="3240055"/>
                  <a:ext cx="503104" cy="320465"/>
                </a:xfrm>
                <a:custGeom>
                  <a:rect b="b" l="l" r="r" t="t"/>
                  <a:pathLst>
                    <a:path extrusionOk="0" h="320465" w="503104">
                      <a:moveTo>
                        <a:pt x="419411" y="0"/>
                      </a:moveTo>
                      <a:lnTo>
                        <a:pt x="0" y="320465"/>
                      </a:lnTo>
                      <a:lnTo>
                        <a:pt x="503104" y="124803"/>
                      </a:lnTo>
                      <a:cubicBezTo>
                        <a:pt x="491751" y="100381"/>
                        <a:pt x="479482" y="77845"/>
                        <a:pt x="465906" y="58960"/>
                      </a:cubicBezTo>
                      <a:cubicBezTo>
                        <a:pt x="450660" y="37751"/>
                        <a:pt x="435102" y="18580"/>
                        <a:pt x="41941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" name="Google Shape;389;p3"/>
                <p:cNvSpPr/>
                <p:nvPr/>
              </p:nvSpPr>
              <p:spPr>
                <a:xfrm>
                  <a:off x="4899101" y="3649427"/>
                  <a:ext cx="534727" cy="204399"/>
                </a:xfrm>
                <a:custGeom>
                  <a:rect b="b" l="l" r="r" t="t"/>
                  <a:pathLst>
                    <a:path extrusionOk="0" h="204399" w="534727">
                      <a:moveTo>
                        <a:pt x="0" y="0"/>
                      </a:moveTo>
                      <a:lnTo>
                        <a:pt x="495300" y="204400"/>
                      </a:lnTo>
                      <a:cubicBezTo>
                        <a:pt x="515950" y="151041"/>
                        <a:pt x="528809" y="97390"/>
                        <a:pt x="534727" y="4482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" name="Google Shape;390;p3"/>
                <p:cNvSpPr/>
                <p:nvPr/>
              </p:nvSpPr>
              <p:spPr>
                <a:xfrm>
                  <a:off x="4860048" y="3770318"/>
                  <a:ext cx="287166" cy="480790"/>
                </a:xfrm>
                <a:custGeom>
                  <a:rect b="b" l="l" r="r" t="t"/>
                  <a:pathLst>
                    <a:path extrusionOk="0" h="480790" w="287166">
                      <a:moveTo>
                        <a:pt x="0" y="0"/>
                      </a:moveTo>
                      <a:lnTo>
                        <a:pt x="116053" y="480790"/>
                      </a:lnTo>
                      <a:cubicBezTo>
                        <a:pt x="172129" y="461163"/>
                        <a:pt x="223431" y="437198"/>
                        <a:pt x="265595" y="408997"/>
                      </a:cubicBezTo>
                      <a:cubicBezTo>
                        <a:pt x="273336" y="403816"/>
                        <a:pt x="279762" y="398120"/>
                        <a:pt x="287166" y="39281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" name="Google Shape;391;p3"/>
                <p:cNvSpPr/>
                <p:nvPr/>
              </p:nvSpPr>
              <p:spPr>
                <a:xfrm>
                  <a:off x="4404550" y="3778319"/>
                  <a:ext cx="318230" cy="522446"/>
                </a:xfrm>
                <a:custGeom>
                  <a:rect b="b" l="l" r="r" t="t"/>
                  <a:pathLst>
                    <a:path extrusionOk="0" h="522446" w="318230">
                      <a:moveTo>
                        <a:pt x="318230" y="0"/>
                      </a:moveTo>
                      <a:lnTo>
                        <a:pt x="0" y="478181"/>
                      </a:lnTo>
                      <a:cubicBezTo>
                        <a:pt x="71603" y="503980"/>
                        <a:pt x="147276" y="518446"/>
                        <a:pt x="223190" y="522446"/>
                      </a:cubicBezTo>
                      <a:lnTo>
                        <a:pt x="31823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" name="Google Shape;392;p3"/>
                <p:cNvSpPr/>
                <p:nvPr/>
              </p:nvSpPr>
              <p:spPr>
                <a:xfrm>
                  <a:off x="4022712" y="3705967"/>
                  <a:ext cx="605218" cy="284010"/>
                </a:xfrm>
                <a:custGeom>
                  <a:rect b="b" l="l" r="r" t="t"/>
                  <a:pathLst>
                    <a:path extrusionOk="0" h="284010" w="605218">
                      <a:moveTo>
                        <a:pt x="605219" y="0"/>
                      </a:moveTo>
                      <a:lnTo>
                        <a:pt x="0" y="122942"/>
                      </a:lnTo>
                      <a:cubicBezTo>
                        <a:pt x="5385" y="142449"/>
                        <a:pt x="11360" y="162268"/>
                        <a:pt x="18415" y="182645"/>
                      </a:cubicBezTo>
                      <a:cubicBezTo>
                        <a:pt x="31090" y="219285"/>
                        <a:pt x="46412" y="252857"/>
                        <a:pt x="63608" y="284010"/>
                      </a:cubicBezTo>
                      <a:lnTo>
                        <a:pt x="605219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" name="Google Shape;393;p3"/>
                <p:cNvSpPr/>
                <p:nvPr/>
              </p:nvSpPr>
              <p:spPr>
                <a:xfrm>
                  <a:off x="4015085" y="3325240"/>
                  <a:ext cx="580110" cy="295726"/>
                </a:xfrm>
                <a:custGeom>
                  <a:rect b="b" l="l" r="r" t="t"/>
                  <a:pathLst>
                    <a:path extrusionOk="0" h="295726" w="580110">
                      <a:moveTo>
                        <a:pt x="68815" y="0"/>
                      </a:moveTo>
                      <a:cubicBezTo>
                        <a:pt x="39091" y="44653"/>
                        <a:pt x="15862" y="95955"/>
                        <a:pt x="0" y="152889"/>
                      </a:cubicBezTo>
                      <a:lnTo>
                        <a:pt x="580111" y="295726"/>
                      </a:lnTo>
                      <a:lnTo>
                        <a:pt x="68815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" name="Google Shape;394;p3"/>
                <p:cNvSpPr/>
                <p:nvPr/>
              </p:nvSpPr>
              <p:spPr>
                <a:xfrm>
                  <a:off x="4233068" y="3106699"/>
                  <a:ext cx="382028" cy="447129"/>
                </a:xfrm>
                <a:custGeom>
                  <a:rect b="b" l="l" r="r" t="t"/>
                  <a:pathLst>
                    <a:path extrusionOk="0" h="447129" w="382028">
                      <a:moveTo>
                        <a:pt x="99130" y="0"/>
                      </a:moveTo>
                      <a:cubicBezTo>
                        <a:pt x="66510" y="17710"/>
                        <a:pt x="33013" y="38805"/>
                        <a:pt x="0" y="63614"/>
                      </a:cubicBezTo>
                      <a:lnTo>
                        <a:pt x="382029" y="447129"/>
                      </a:lnTo>
                      <a:lnTo>
                        <a:pt x="9913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95" name="Google Shape;395;p3"/>
              <p:cNvGrpSpPr/>
              <p:nvPr/>
            </p:nvGrpSpPr>
            <p:grpSpPr>
              <a:xfrm>
                <a:off x="3993976" y="3023374"/>
                <a:ext cx="1435946" cy="1275346"/>
                <a:chOff x="3993976" y="3023374"/>
                <a:chExt cx="1435946" cy="1275346"/>
              </a:xfrm>
            </p:grpSpPr>
            <p:sp>
              <p:nvSpPr>
                <p:cNvPr id="396" name="Google Shape;396;p3"/>
                <p:cNvSpPr/>
                <p:nvPr/>
              </p:nvSpPr>
              <p:spPr>
                <a:xfrm>
                  <a:off x="4789741" y="3023374"/>
                  <a:ext cx="346684" cy="604659"/>
                </a:xfrm>
                <a:custGeom>
                  <a:rect b="b" l="l" r="r" t="t"/>
                  <a:pathLst>
                    <a:path extrusionOk="0" h="604659" w="346684">
                      <a:moveTo>
                        <a:pt x="199199" y="0"/>
                      </a:moveTo>
                      <a:lnTo>
                        <a:pt x="0" y="604660"/>
                      </a:lnTo>
                      <a:lnTo>
                        <a:pt x="346685" y="69564"/>
                      </a:lnTo>
                      <a:cubicBezTo>
                        <a:pt x="298031" y="38125"/>
                        <a:pt x="248520" y="15722"/>
                        <a:pt x="19919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" name="Google Shape;397;p3"/>
                <p:cNvSpPr/>
                <p:nvPr/>
              </p:nvSpPr>
              <p:spPr>
                <a:xfrm>
                  <a:off x="4908778" y="3412845"/>
                  <a:ext cx="521144" cy="185058"/>
                </a:xfrm>
                <a:custGeom>
                  <a:rect b="b" l="l" r="r" t="t"/>
                  <a:pathLst>
                    <a:path extrusionOk="0" h="185058" w="521144">
                      <a:moveTo>
                        <a:pt x="495109" y="0"/>
                      </a:moveTo>
                      <a:lnTo>
                        <a:pt x="0" y="185058"/>
                      </a:lnTo>
                      <a:lnTo>
                        <a:pt x="521145" y="104711"/>
                      </a:lnTo>
                      <a:cubicBezTo>
                        <a:pt x="515220" y="67348"/>
                        <a:pt x="506330" y="32226"/>
                        <a:pt x="49510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" name="Google Shape;398;p3"/>
                <p:cNvSpPr/>
                <p:nvPr/>
              </p:nvSpPr>
              <p:spPr>
                <a:xfrm>
                  <a:off x="4874367" y="3684390"/>
                  <a:ext cx="496411" cy="344646"/>
                </a:xfrm>
                <a:custGeom>
                  <a:rect b="b" l="l" r="r" t="t"/>
                  <a:pathLst>
                    <a:path extrusionOk="0" h="344646" w="496411">
                      <a:moveTo>
                        <a:pt x="0" y="0"/>
                      </a:moveTo>
                      <a:lnTo>
                        <a:pt x="417366" y="344646"/>
                      </a:lnTo>
                      <a:cubicBezTo>
                        <a:pt x="449434" y="305372"/>
                        <a:pt x="475742" y="264681"/>
                        <a:pt x="496411" y="22319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" name="Google Shape;399;p3"/>
                <p:cNvSpPr/>
                <p:nvPr/>
              </p:nvSpPr>
              <p:spPr>
                <a:xfrm>
                  <a:off x="4742872" y="3731818"/>
                  <a:ext cx="178365" cy="566902"/>
                </a:xfrm>
                <a:custGeom>
                  <a:rect b="b" l="l" r="r" t="t"/>
                  <a:pathLst>
                    <a:path extrusionOk="0" h="566902" w="178365">
                      <a:moveTo>
                        <a:pt x="57842" y="0"/>
                      </a:moveTo>
                      <a:lnTo>
                        <a:pt x="0" y="566903"/>
                      </a:lnTo>
                      <a:cubicBezTo>
                        <a:pt x="61925" y="562343"/>
                        <a:pt x="122117" y="552076"/>
                        <a:pt x="178365" y="536588"/>
                      </a:cubicBezTo>
                      <a:lnTo>
                        <a:pt x="57842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" name="Google Shape;400;p3"/>
                <p:cNvSpPr/>
                <p:nvPr/>
              </p:nvSpPr>
              <p:spPr>
                <a:xfrm>
                  <a:off x="4205541" y="3741305"/>
                  <a:ext cx="475024" cy="495484"/>
                </a:xfrm>
                <a:custGeom>
                  <a:rect b="b" l="l" r="r" t="t"/>
                  <a:pathLst>
                    <a:path extrusionOk="0" h="495484" w="475024">
                      <a:moveTo>
                        <a:pt x="475025" y="0"/>
                      </a:moveTo>
                      <a:lnTo>
                        <a:pt x="0" y="398951"/>
                      </a:lnTo>
                      <a:cubicBezTo>
                        <a:pt x="45669" y="439706"/>
                        <a:pt x="97009" y="470954"/>
                        <a:pt x="151397" y="495484"/>
                      </a:cubicBezTo>
                      <a:lnTo>
                        <a:pt x="475025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" name="Google Shape;401;p3"/>
                <p:cNvSpPr/>
                <p:nvPr/>
              </p:nvSpPr>
              <p:spPr>
                <a:xfrm>
                  <a:off x="3993976" y="3619106"/>
                  <a:ext cx="625394" cy="159581"/>
                </a:xfrm>
                <a:custGeom>
                  <a:rect b="b" l="l" r="r" t="t"/>
                  <a:pathLst>
                    <a:path extrusionOk="0" h="159581" w="625394">
                      <a:moveTo>
                        <a:pt x="91" y="0"/>
                      </a:moveTo>
                      <a:cubicBezTo>
                        <a:pt x="-754" y="49454"/>
                        <a:pt x="4275" y="102502"/>
                        <a:pt x="16461" y="159582"/>
                      </a:cubicBezTo>
                      <a:lnTo>
                        <a:pt x="625394" y="51892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" name="Google Shape;402;p3"/>
                <p:cNvSpPr/>
                <p:nvPr/>
              </p:nvSpPr>
              <p:spPr>
                <a:xfrm>
                  <a:off x="4375911" y="3038627"/>
                  <a:ext cx="292563" cy="507943"/>
                </a:xfrm>
                <a:custGeom>
                  <a:rect b="b" l="l" r="r" t="t"/>
                  <a:pathLst>
                    <a:path extrusionOk="0" h="507943" w="292563">
                      <a:moveTo>
                        <a:pt x="121450" y="0"/>
                      </a:moveTo>
                      <a:cubicBezTo>
                        <a:pt x="118916" y="724"/>
                        <a:pt x="115957" y="1321"/>
                        <a:pt x="113455" y="2045"/>
                      </a:cubicBezTo>
                      <a:cubicBezTo>
                        <a:pt x="83014" y="10846"/>
                        <a:pt x="43256" y="25375"/>
                        <a:pt x="0" y="45758"/>
                      </a:cubicBezTo>
                      <a:lnTo>
                        <a:pt x="292564" y="507943"/>
                      </a:lnTo>
                      <a:lnTo>
                        <a:pt x="290328" y="497529"/>
                      </a:lnTo>
                      <a:lnTo>
                        <a:pt x="121450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03" name="Google Shape;403;p3"/>
              <p:cNvSpPr/>
              <p:nvPr/>
            </p:nvSpPr>
            <p:spPr>
              <a:xfrm>
                <a:off x="4512620" y="3434455"/>
                <a:ext cx="440484" cy="424460"/>
              </a:xfrm>
              <a:custGeom>
                <a:rect b="b" l="l" r="r" t="t"/>
                <a:pathLst>
                  <a:path extrusionOk="0" h="424460" w="440484">
                    <a:moveTo>
                      <a:pt x="311380" y="23107"/>
                    </a:moveTo>
                    <a:cubicBezTo>
                      <a:pt x="375096" y="54711"/>
                      <a:pt x="463716" y="113874"/>
                      <a:pt x="434875" y="260807"/>
                    </a:cubicBezTo>
                    <a:cubicBezTo>
                      <a:pt x="421654" y="328161"/>
                      <a:pt x="332303" y="441686"/>
                      <a:pt x="186894" y="422255"/>
                    </a:cubicBezTo>
                    <a:cubicBezTo>
                      <a:pt x="86361" y="408825"/>
                      <a:pt x="-55580" y="285273"/>
                      <a:pt x="22575" y="130225"/>
                    </a:cubicBezTo>
                    <a:cubicBezTo>
                      <a:pt x="110688" y="-44578"/>
                      <a:pt x="262644" y="-1068"/>
                      <a:pt x="311380" y="231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4" name="Google Shape;404;p3"/>
            <p:cNvSpPr/>
            <p:nvPr/>
          </p:nvSpPr>
          <p:spPr>
            <a:xfrm>
              <a:off x="4279958" y="3545343"/>
              <a:ext cx="440484" cy="424460"/>
            </a:xfrm>
            <a:custGeom>
              <a:rect b="b" l="l" r="r" t="t"/>
              <a:pathLst>
                <a:path extrusionOk="0" h="424460" w="440484">
                  <a:moveTo>
                    <a:pt x="311380" y="23107"/>
                  </a:moveTo>
                  <a:cubicBezTo>
                    <a:pt x="375096" y="54711"/>
                    <a:pt x="463716" y="113874"/>
                    <a:pt x="434875" y="260807"/>
                  </a:cubicBezTo>
                  <a:cubicBezTo>
                    <a:pt x="421654" y="328161"/>
                    <a:pt x="332303" y="441686"/>
                    <a:pt x="186894" y="422255"/>
                  </a:cubicBezTo>
                  <a:cubicBezTo>
                    <a:pt x="86361" y="408825"/>
                    <a:pt x="-55580" y="285273"/>
                    <a:pt x="22575" y="130225"/>
                  </a:cubicBezTo>
                  <a:cubicBezTo>
                    <a:pt x="110688" y="-44578"/>
                    <a:pt x="262644" y="-1068"/>
                    <a:pt x="311380" y="23107"/>
                  </a:cubicBezTo>
                  <a:close/>
                </a:path>
              </a:pathLst>
            </a:custGeom>
            <a:solidFill>
              <a:srgbClr val="000000">
                <a:alpha val="63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5" name="Google Shape;405;p3"/>
          <p:cNvGrpSpPr/>
          <p:nvPr/>
        </p:nvGrpSpPr>
        <p:grpSpPr>
          <a:xfrm flipH="1">
            <a:off x="10561618" y="2142518"/>
            <a:ext cx="1648493" cy="4002067"/>
            <a:chOff x="150182" y="2152593"/>
            <a:chExt cx="1648494" cy="4002067"/>
          </a:xfrm>
        </p:grpSpPr>
        <p:sp>
          <p:nvSpPr>
            <p:cNvPr id="406" name="Google Shape;406;p3"/>
            <p:cNvSpPr/>
            <p:nvPr/>
          </p:nvSpPr>
          <p:spPr>
            <a:xfrm>
              <a:off x="2168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7126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3" name="Google Shape;413;p3"/>
          <p:cNvSpPr/>
          <p:nvPr/>
        </p:nvSpPr>
        <p:spPr>
          <a:xfrm flipH="1">
            <a:off x="1144184" y="1748623"/>
            <a:ext cx="1556025" cy="4186164"/>
          </a:xfrm>
          <a:custGeom>
            <a:rect b="b" l="l" r="r" t="t"/>
            <a:pathLst>
              <a:path extrusionOk="0" h="5120690" w="1903394">
                <a:moveTo>
                  <a:pt x="904145" y="232"/>
                </a:moveTo>
                <a:cubicBezTo>
                  <a:pt x="890524" y="897"/>
                  <a:pt x="876427" y="2831"/>
                  <a:pt x="861574" y="6492"/>
                </a:cubicBezTo>
                <a:cubicBezTo>
                  <a:pt x="742778" y="35780"/>
                  <a:pt x="662216" y="143685"/>
                  <a:pt x="640956" y="278947"/>
                </a:cubicBezTo>
                <a:cubicBezTo>
                  <a:pt x="612934" y="457197"/>
                  <a:pt x="775182" y="661591"/>
                  <a:pt x="775182" y="661591"/>
                </a:cubicBezTo>
                <a:cubicBezTo>
                  <a:pt x="775176" y="661591"/>
                  <a:pt x="556806" y="494466"/>
                  <a:pt x="372256" y="473022"/>
                </a:cubicBezTo>
                <a:cubicBezTo>
                  <a:pt x="259911" y="459972"/>
                  <a:pt x="174253" y="524996"/>
                  <a:pt x="132602" y="602244"/>
                </a:cubicBezTo>
                <a:cubicBezTo>
                  <a:pt x="86602" y="687544"/>
                  <a:pt x="121884" y="788064"/>
                  <a:pt x="204722" y="858422"/>
                </a:cubicBezTo>
                <a:cubicBezTo>
                  <a:pt x="320795" y="957012"/>
                  <a:pt x="523005" y="973116"/>
                  <a:pt x="523005" y="973116"/>
                </a:cubicBezTo>
                <a:cubicBezTo>
                  <a:pt x="523005" y="973116"/>
                  <a:pt x="306622" y="992617"/>
                  <a:pt x="154138" y="1079790"/>
                </a:cubicBezTo>
                <a:cubicBezTo>
                  <a:pt x="53081" y="1137568"/>
                  <a:pt x="-27075" y="1229021"/>
                  <a:pt x="8643" y="1305919"/>
                </a:cubicBezTo>
                <a:cubicBezTo>
                  <a:pt x="51192" y="1397525"/>
                  <a:pt x="201899" y="1403887"/>
                  <a:pt x="354723" y="1375039"/>
                </a:cubicBezTo>
                <a:cubicBezTo>
                  <a:pt x="564286" y="1335472"/>
                  <a:pt x="762660" y="1188476"/>
                  <a:pt x="762660" y="1188476"/>
                </a:cubicBezTo>
                <a:cubicBezTo>
                  <a:pt x="762660" y="1188476"/>
                  <a:pt x="612965" y="1467971"/>
                  <a:pt x="601135" y="1664275"/>
                </a:cubicBezTo>
                <a:cubicBezTo>
                  <a:pt x="593763" y="1786716"/>
                  <a:pt x="642855" y="1863888"/>
                  <a:pt x="749884" y="1874378"/>
                </a:cubicBezTo>
                <a:cubicBezTo>
                  <a:pt x="750392" y="1874422"/>
                  <a:pt x="750887" y="1874333"/>
                  <a:pt x="751389" y="1874378"/>
                </a:cubicBezTo>
                <a:cubicBezTo>
                  <a:pt x="741883" y="2002248"/>
                  <a:pt x="752900" y="2102845"/>
                  <a:pt x="792708" y="2164611"/>
                </a:cubicBezTo>
                <a:cubicBezTo>
                  <a:pt x="805961" y="2185179"/>
                  <a:pt x="821029" y="2200514"/>
                  <a:pt x="837031" y="2211442"/>
                </a:cubicBezTo>
                <a:cubicBezTo>
                  <a:pt x="832917" y="2225596"/>
                  <a:pt x="828789" y="2239344"/>
                  <a:pt x="825011" y="2255016"/>
                </a:cubicBezTo>
                <a:cubicBezTo>
                  <a:pt x="822820" y="2264122"/>
                  <a:pt x="820509" y="2273088"/>
                  <a:pt x="818254" y="2283311"/>
                </a:cubicBezTo>
                <a:cubicBezTo>
                  <a:pt x="816978" y="2289084"/>
                  <a:pt x="813308" y="2306521"/>
                  <a:pt x="813244" y="2306851"/>
                </a:cubicBezTo>
                <a:cubicBezTo>
                  <a:pt x="794137" y="2394125"/>
                  <a:pt x="784695" y="2439699"/>
                  <a:pt x="771925" y="2508438"/>
                </a:cubicBezTo>
                <a:cubicBezTo>
                  <a:pt x="755193" y="2598513"/>
                  <a:pt x="741889" y="2684454"/>
                  <a:pt x="733107" y="2765372"/>
                </a:cubicBezTo>
                <a:cubicBezTo>
                  <a:pt x="710177" y="2976776"/>
                  <a:pt x="719829" y="3130909"/>
                  <a:pt x="771671" y="3213872"/>
                </a:cubicBezTo>
                <a:cubicBezTo>
                  <a:pt x="742270" y="3280115"/>
                  <a:pt x="720801" y="3367587"/>
                  <a:pt x="712076" y="3464792"/>
                </a:cubicBezTo>
                <a:cubicBezTo>
                  <a:pt x="694645" y="3658829"/>
                  <a:pt x="729812" y="3843386"/>
                  <a:pt x="817499" y="3953114"/>
                </a:cubicBezTo>
                <a:cubicBezTo>
                  <a:pt x="840035" y="3981314"/>
                  <a:pt x="867746" y="4002168"/>
                  <a:pt x="897636" y="4016722"/>
                </a:cubicBezTo>
                <a:cubicBezTo>
                  <a:pt x="891305" y="4028577"/>
                  <a:pt x="884885" y="4038058"/>
                  <a:pt x="878605" y="4051024"/>
                </a:cubicBezTo>
                <a:cubicBezTo>
                  <a:pt x="820820" y="4170207"/>
                  <a:pt x="768020" y="4332457"/>
                  <a:pt x="754894" y="4421897"/>
                </a:cubicBezTo>
                <a:cubicBezTo>
                  <a:pt x="750278" y="4453360"/>
                  <a:pt x="746760" y="4485796"/>
                  <a:pt x="744379" y="4519311"/>
                </a:cubicBezTo>
                <a:cubicBezTo>
                  <a:pt x="734200" y="4662835"/>
                  <a:pt x="744061" y="4816403"/>
                  <a:pt x="766667" y="4966815"/>
                </a:cubicBezTo>
                <a:cubicBezTo>
                  <a:pt x="772395" y="5004947"/>
                  <a:pt x="778554" y="5039942"/>
                  <a:pt x="784695" y="5070987"/>
                </a:cubicBezTo>
                <a:cubicBezTo>
                  <a:pt x="786847" y="5081871"/>
                  <a:pt x="791972" y="5105156"/>
                  <a:pt x="792461" y="5107296"/>
                </a:cubicBezTo>
                <a:cubicBezTo>
                  <a:pt x="792753" y="5108598"/>
                  <a:pt x="792848" y="5109335"/>
                  <a:pt x="792962" y="5109805"/>
                </a:cubicBezTo>
                <a:cubicBezTo>
                  <a:pt x="794734" y="5117342"/>
                  <a:pt x="802195" y="5122092"/>
                  <a:pt x="809739" y="5120320"/>
                </a:cubicBezTo>
                <a:cubicBezTo>
                  <a:pt x="817277" y="5118549"/>
                  <a:pt x="822033" y="5111081"/>
                  <a:pt x="820255" y="5103543"/>
                </a:cubicBezTo>
                <a:cubicBezTo>
                  <a:pt x="820159" y="5103150"/>
                  <a:pt x="818610" y="5096596"/>
                  <a:pt x="818000" y="5093777"/>
                </a:cubicBezTo>
                <a:cubicBezTo>
                  <a:pt x="816241" y="5085681"/>
                  <a:pt x="814362" y="5076188"/>
                  <a:pt x="812241" y="5065482"/>
                </a:cubicBezTo>
                <a:cubicBezTo>
                  <a:pt x="806177" y="5034843"/>
                  <a:pt x="800125" y="5000248"/>
                  <a:pt x="794461" y="4962554"/>
                </a:cubicBezTo>
                <a:cubicBezTo>
                  <a:pt x="772147" y="4814015"/>
                  <a:pt x="762413" y="4662511"/>
                  <a:pt x="772426" y="4521318"/>
                </a:cubicBezTo>
                <a:cubicBezTo>
                  <a:pt x="774751" y="4488476"/>
                  <a:pt x="778180" y="4456656"/>
                  <a:pt x="782694" y="4425903"/>
                </a:cubicBezTo>
                <a:cubicBezTo>
                  <a:pt x="795369" y="4339454"/>
                  <a:pt x="847052" y="4180019"/>
                  <a:pt x="903643" y="4063299"/>
                </a:cubicBezTo>
                <a:cubicBezTo>
                  <a:pt x="910368" y="4049424"/>
                  <a:pt x="917029" y="4039855"/>
                  <a:pt x="923677" y="4027485"/>
                </a:cubicBezTo>
                <a:cubicBezTo>
                  <a:pt x="971524" y="4043900"/>
                  <a:pt x="1023264" y="4044643"/>
                  <a:pt x="1069422" y="4028742"/>
                </a:cubicBezTo>
                <a:cubicBezTo>
                  <a:pt x="1154665" y="3999367"/>
                  <a:pt x="1178071" y="3926615"/>
                  <a:pt x="1101979" y="3869973"/>
                </a:cubicBezTo>
                <a:cubicBezTo>
                  <a:pt x="1064666" y="3842198"/>
                  <a:pt x="1022909" y="3852498"/>
                  <a:pt x="981526" y="3893011"/>
                </a:cubicBezTo>
                <a:cubicBezTo>
                  <a:pt x="958208" y="3915839"/>
                  <a:pt x="934675" y="3951596"/>
                  <a:pt x="911155" y="3992426"/>
                </a:cubicBezTo>
                <a:cubicBezTo>
                  <a:pt x="884352" y="3979625"/>
                  <a:pt x="859460" y="3960816"/>
                  <a:pt x="839286" y="3935581"/>
                </a:cubicBezTo>
                <a:cubicBezTo>
                  <a:pt x="756901" y="3832489"/>
                  <a:pt x="723030" y="3654816"/>
                  <a:pt x="739870" y="3467301"/>
                </a:cubicBezTo>
                <a:cubicBezTo>
                  <a:pt x="747712" y="3379944"/>
                  <a:pt x="766216" y="3300651"/>
                  <a:pt x="790708" y="3239666"/>
                </a:cubicBezTo>
                <a:cubicBezTo>
                  <a:pt x="797814" y="3247299"/>
                  <a:pt x="804939" y="3255071"/>
                  <a:pt x="813244" y="3260703"/>
                </a:cubicBezTo>
                <a:cubicBezTo>
                  <a:pt x="896855" y="3317415"/>
                  <a:pt x="965651" y="3280839"/>
                  <a:pt x="978770" y="3200347"/>
                </a:cubicBezTo>
                <a:cubicBezTo>
                  <a:pt x="991527" y="3122140"/>
                  <a:pt x="941241" y="3063727"/>
                  <a:pt x="862323" y="3099934"/>
                </a:cubicBezTo>
                <a:cubicBezTo>
                  <a:pt x="834136" y="3112869"/>
                  <a:pt x="808215" y="3142238"/>
                  <a:pt x="785946" y="3183322"/>
                </a:cubicBezTo>
                <a:cubicBezTo>
                  <a:pt x="747007" y="3103713"/>
                  <a:pt x="740099" y="2960177"/>
                  <a:pt x="760908" y="2768375"/>
                </a:cubicBezTo>
                <a:cubicBezTo>
                  <a:pt x="769601" y="2688238"/>
                  <a:pt x="782853" y="2603123"/>
                  <a:pt x="799471" y="2513696"/>
                </a:cubicBezTo>
                <a:cubicBezTo>
                  <a:pt x="812171" y="2445338"/>
                  <a:pt x="821493" y="2399853"/>
                  <a:pt x="840537" y="2312858"/>
                </a:cubicBezTo>
                <a:cubicBezTo>
                  <a:pt x="840619" y="2312490"/>
                  <a:pt x="849916" y="2270446"/>
                  <a:pt x="852055" y="2261525"/>
                </a:cubicBezTo>
                <a:cubicBezTo>
                  <a:pt x="855250" y="2248253"/>
                  <a:pt x="858914" y="2236791"/>
                  <a:pt x="862323" y="2224714"/>
                </a:cubicBezTo>
                <a:cubicBezTo>
                  <a:pt x="906437" y="2241008"/>
                  <a:pt x="955148" y="2226885"/>
                  <a:pt x="996048" y="2187903"/>
                </a:cubicBezTo>
                <a:cubicBezTo>
                  <a:pt x="1022356" y="2162827"/>
                  <a:pt x="1040028" y="2131039"/>
                  <a:pt x="1042625" y="2103010"/>
                </a:cubicBezTo>
                <a:cubicBezTo>
                  <a:pt x="1045775" y="2069100"/>
                  <a:pt x="1026820" y="2044037"/>
                  <a:pt x="989292" y="2037897"/>
                </a:cubicBezTo>
                <a:cubicBezTo>
                  <a:pt x="924096" y="2027235"/>
                  <a:pt x="879119" y="2083547"/>
                  <a:pt x="845801" y="2182645"/>
                </a:cubicBezTo>
                <a:cubicBezTo>
                  <a:pt x="835349" y="2174187"/>
                  <a:pt x="825341" y="2163443"/>
                  <a:pt x="816248" y="2149339"/>
                </a:cubicBezTo>
                <a:cubicBezTo>
                  <a:pt x="780212" y="2093427"/>
                  <a:pt x="770007" y="1996990"/>
                  <a:pt x="779437" y="1873374"/>
                </a:cubicBezTo>
                <a:cubicBezTo>
                  <a:pt x="857593" y="1863551"/>
                  <a:pt x="931558" y="1787389"/>
                  <a:pt x="967251" y="1688062"/>
                </a:cubicBezTo>
                <a:cubicBezTo>
                  <a:pt x="1037361" y="1492990"/>
                  <a:pt x="1002811" y="1207259"/>
                  <a:pt x="1002811" y="1207259"/>
                </a:cubicBezTo>
                <a:cubicBezTo>
                  <a:pt x="1002811" y="1207259"/>
                  <a:pt x="1061059" y="1487510"/>
                  <a:pt x="1125264" y="1647994"/>
                </a:cubicBezTo>
                <a:cubicBezTo>
                  <a:pt x="1182871" y="1791993"/>
                  <a:pt x="1326966" y="1848857"/>
                  <a:pt x="1424019" y="1811271"/>
                </a:cubicBezTo>
                <a:cubicBezTo>
                  <a:pt x="1539119" y="1766694"/>
                  <a:pt x="1592446" y="1556243"/>
                  <a:pt x="1444555" y="1380545"/>
                </a:cubicBezTo>
                <a:cubicBezTo>
                  <a:pt x="1357096" y="1276652"/>
                  <a:pt x="1241463" y="1179212"/>
                  <a:pt x="1241463" y="1179212"/>
                </a:cubicBezTo>
                <a:cubicBezTo>
                  <a:pt x="1241463" y="1179212"/>
                  <a:pt x="1439888" y="1299690"/>
                  <a:pt x="1609579" y="1284888"/>
                </a:cubicBezTo>
                <a:cubicBezTo>
                  <a:pt x="1818583" y="1266651"/>
                  <a:pt x="1917306" y="1171884"/>
                  <a:pt x="1901818" y="1067274"/>
                </a:cubicBezTo>
                <a:cubicBezTo>
                  <a:pt x="1884743" y="951945"/>
                  <a:pt x="1747602" y="896319"/>
                  <a:pt x="1641881" y="866684"/>
                </a:cubicBezTo>
                <a:cubicBezTo>
                  <a:pt x="1485874" y="822957"/>
                  <a:pt x="1290294" y="856168"/>
                  <a:pt x="1290294" y="856168"/>
                </a:cubicBezTo>
                <a:cubicBezTo>
                  <a:pt x="1290294" y="856168"/>
                  <a:pt x="1523562" y="734559"/>
                  <a:pt x="1605572" y="572945"/>
                </a:cubicBezTo>
                <a:cubicBezTo>
                  <a:pt x="1654124" y="477276"/>
                  <a:pt x="1652721" y="361706"/>
                  <a:pt x="1574273" y="285462"/>
                </a:cubicBezTo>
                <a:cubicBezTo>
                  <a:pt x="1513744" y="226642"/>
                  <a:pt x="1441056" y="214272"/>
                  <a:pt x="1354652" y="256912"/>
                </a:cubicBezTo>
                <a:cubicBezTo>
                  <a:pt x="1237875" y="314538"/>
                  <a:pt x="1135532" y="463255"/>
                  <a:pt x="1135532" y="463255"/>
                </a:cubicBezTo>
                <a:cubicBezTo>
                  <a:pt x="1135539" y="463255"/>
                  <a:pt x="1173334" y="276153"/>
                  <a:pt x="1116000" y="161752"/>
                </a:cubicBezTo>
                <a:cubicBezTo>
                  <a:pt x="1065835" y="61651"/>
                  <a:pt x="999515" y="-4430"/>
                  <a:pt x="904145" y="232"/>
                </a:cubicBezTo>
                <a:close/>
                <a:moveTo>
                  <a:pt x="967251" y="2065195"/>
                </a:moveTo>
                <a:cubicBezTo>
                  <a:pt x="972883" y="2064427"/>
                  <a:pt x="978846" y="2064478"/>
                  <a:pt x="984783" y="2065443"/>
                </a:cubicBezTo>
                <a:cubicBezTo>
                  <a:pt x="1007707" y="2069196"/>
                  <a:pt x="1016622" y="2080956"/>
                  <a:pt x="1014831" y="2100254"/>
                </a:cubicBezTo>
                <a:cubicBezTo>
                  <a:pt x="1012920" y="2120866"/>
                  <a:pt x="998518" y="2146888"/>
                  <a:pt x="976769" y="2167614"/>
                </a:cubicBezTo>
                <a:cubicBezTo>
                  <a:pt x="942905" y="2199892"/>
                  <a:pt x="904767" y="2211252"/>
                  <a:pt x="870089" y="2197415"/>
                </a:cubicBezTo>
                <a:cubicBezTo>
                  <a:pt x="895953" y="2117653"/>
                  <a:pt x="927944" y="2070536"/>
                  <a:pt x="967251" y="2065195"/>
                </a:cubicBezTo>
                <a:close/>
                <a:moveTo>
                  <a:pt x="910660" y="3117460"/>
                </a:moveTo>
                <a:cubicBezTo>
                  <a:pt x="942302" y="3119962"/>
                  <a:pt x="958164" y="3151731"/>
                  <a:pt x="950976" y="3195844"/>
                </a:cubicBezTo>
                <a:cubicBezTo>
                  <a:pt x="940968" y="3257205"/>
                  <a:pt x="894620" y="3281912"/>
                  <a:pt x="829018" y="3237412"/>
                </a:cubicBezTo>
                <a:cubicBezTo>
                  <a:pt x="819442" y="3230916"/>
                  <a:pt x="810768" y="3222521"/>
                  <a:pt x="802976" y="3212367"/>
                </a:cubicBezTo>
                <a:cubicBezTo>
                  <a:pt x="824033" y="3168565"/>
                  <a:pt x="848455" y="3137240"/>
                  <a:pt x="874096" y="3125474"/>
                </a:cubicBezTo>
                <a:cubicBezTo>
                  <a:pt x="887831" y="3119175"/>
                  <a:pt x="900106" y="3116628"/>
                  <a:pt x="910660" y="3117460"/>
                </a:cubicBezTo>
                <a:close/>
                <a:moveTo>
                  <a:pt x="1052646" y="3883499"/>
                </a:moveTo>
                <a:cubicBezTo>
                  <a:pt x="1057465" y="3882838"/>
                  <a:pt x="1062101" y="3883054"/>
                  <a:pt x="1066666" y="3883994"/>
                </a:cubicBezTo>
                <a:cubicBezTo>
                  <a:pt x="1073112" y="3885321"/>
                  <a:pt x="1079316" y="3888128"/>
                  <a:pt x="1085202" y="3892509"/>
                </a:cubicBezTo>
                <a:cubicBezTo>
                  <a:pt x="1140923" y="3933994"/>
                  <a:pt x="1126179" y="3979447"/>
                  <a:pt x="1060158" y="4002193"/>
                </a:cubicBezTo>
                <a:cubicBezTo>
                  <a:pt x="1021366" y="4015560"/>
                  <a:pt x="978116" y="4015585"/>
                  <a:pt x="937450" y="4002694"/>
                </a:cubicBezTo>
                <a:cubicBezTo>
                  <a:pt x="979132" y="3931200"/>
                  <a:pt x="1018895" y="3888096"/>
                  <a:pt x="1052646" y="3883499"/>
                </a:cubicBez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3"/>
          <p:cNvSpPr/>
          <p:nvPr/>
        </p:nvSpPr>
        <p:spPr>
          <a:xfrm flipH="1">
            <a:off x="1849136" y="2890763"/>
            <a:ext cx="359905" cy="3071231"/>
          </a:xfrm>
          <a:custGeom>
            <a:rect b="b" l="l" r="r" t="t"/>
            <a:pathLst>
              <a:path extrusionOk="0" h="3756858" w="440251">
                <a:moveTo>
                  <a:pt x="163845" y="685"/>
                </a:moveTo>
                <a:cubicBezTo>
                  <a:pt x="156479" y="-1696"/>
                  <a:pt x="148700" y="2329"/>
                  <a:pt x="146319" y="9702"/>
                </a:cubicBezTo>
                <a:cubicBezTo>
                  <a:pt x="146103" y="10375"/>
                  <a:pt x="142845" y="20306"/>
                  <a:pt x="141563" y="24478"/>
                </a:cubicBezTo>
                <a:cubicBezTo>
                  <a:pt x="137905" y="36372"/>
                  <a:pt x="133917" y="50069"/>
                  <a:pt x="129542" y="65296"/>
                </a:cubicBezTo>
                <a:cubicBezTo>
                  <a:pt x="117033" y="108775"/>
                  <a:pt x="104396" y="156171"/>
                  <a:pt x="92731" y="205777"/>
                </a:cubicBezTo>
                <a:cubicBezTo>
                  <a:pt x="74240" y="284378"/>
                  <a:pt x="59711" y="361219"/>
                  <a:pt x="50408" y="433412"/>
                </a:cubicBezTo>
                <a:cubicBezTo>
                  <a:pt x="28977" y="599763"/>
                  <a:pt x="37315" y="726846"/>
                  <a:pt x="84965" y="800779"/>
                </a:cubicBezTo>
                <a:cubicBezTo>
                  <a:pt x="98218" y="821346"/>
                  <a:pt x="113292" y="836682"/>
                  <a:pt x="129288" y="847604"/>
                </a:cubicBezTo>
                <a:cubicBezTo>
                  <a:pt x="125173" y="861764"/>
                  <a:pt x="121039" y="875512"/>
                  <a:pt x="117268" y="891177"/>
                </a:cubicBezTo>
                <a:cubicBezTo>
                  <a:pt x="115077" y="900289"/>
                  <a:pt x="112772" y="909249"/>
                  <a:pt x="110511" y="919479"/>
                </a:cubicBezTo>
                <a:cubicBezTo>
                  <a:pt x="109235" y="925245"/>
                  <a:pt x="105571" y="942688"/>
                  <a:pt x="105501" y="943019"/>
                </a:cubicBezTo>
                <a:cubicBezTo>
                  <a:pt x="86394" y="1030287"/>
                  <a:pt x="76951" y="1075867"/>
                  <a:pt x="64182" y="1144606"/>
                </a:cubicBezTo>
                <a:cubicBezTo>
                  <a:pt x="47449" y="1234674"/>
                  <a:pt x="34140" y="1320621"/>
                  <a:pt x="25364" y="1401533"/>
                </a:cubicBezTo>
                <a:cubicBezTo>
                  <a:pt x="2434" y="1612937"/>
                  <a:pt x="12092" y="1767071"/>
                  <a:pt x="63928" y="1850040"/>
                </a:cubicBezTo>
                <a:cubicBezTo>
                  <a:pt x="34527" y="1916277"/>
                  <a:pt x="13058" y="2003754"/>
                  <a:pt x="4333" y="2100960"/>
                </a:cubicBezTo>
                <a:cubicBezTo>
                  <a:pt x="-13098" y="2294997"/>
                  <a:pt x="22068" y="2479554"/>
                  <a:pt x="109756" y="2589275"/>
                </a:cubicBezTo>
                <a:cubicBezTo>
                  <a:pt x="132292" y="2617482"/>
                  <a:pt x="160003" y="2638335"/>
                  <a:pt x="189892" y="2652883"/>
                </a:cubicBezTo>
                <a:cubicBezTo>
                  <a:pt x="183562" y="2664739"/>
                  <a:pt x="177148" y="2674225"/>
                  <a:pt x="170862" y="2687192"/>
                </a:cubicBezTo>
                <a:cubicBezTo>
                  <a:pt x="113077" y="2806376"/>
                  <a:pt x="60270" y="2968624"/>
                  <a:pt x="47151" y="3058064"/>
                </a:cubicBezTo>
                <a:cubicBezTo>
                  <a:pt x="42534" y="3089528"/>
                  <a:pt x="39010" y="3121958"/>
                  <a:pt x="36635" y="3155479"/>
                </a:cubicBezTo>
                <a:cubicBezTo>
                  <a:pt x="26456" y="3299002"/>
                  <a:pt x="36324" y="3452571"/>
                  <a:pt x="58924" y="3602977"/>
                </a:cubicBezTo>
                <a:cubicBezTo>
                  <a:pt x="64651" y="3641114"/>
                  <a:pt x="70811" y="3676110"/>
                  <a:pt x="76951" y="3707155"/>
                </a:cubicBezTo>
                <a:cubicBezTo>
                  <a:pt x="79104" y="3718032"/>
                  <a:pt x="84228" y="3741324"/>
                  <a:pt x="84717" y="3743464"/>
                </a:cubicBezTo>
                <a:cubicBezTo>
                  <a:pt x="85010" y="3744766"/>
                  <a:pt x="85105" y="3745502"/>
                  <a:pt x="85213" y="3745966"/>
                </a:cubicBezTo>
                <a:cubicBezTo>
                  <a:pt x="86991" y="3753510"/>
                  <a:pt x="94452" y="3758259"/>
                  <a:pt x="101996" y="3756488"/>
                </a:cubicBezTo>
                <a:cubicBezTo>
                  <a:pt x="109533" y="3754710"/>
                  <a:pt x="114283" y="3747249"/>
                  <a:pt x="112511" y="3739711"/>
                </a:cubicBezTo>
                <a:cubicBezTo>
                  <a:pt x="112416" y="3739311"/>
                  <a:pt x="110873" y="3732764"/>
                  <a:pt x="110257" y="3729939"/>
                </a:cubicBezTo>
                <a:cubicBezTo>
                  <a:pt x="108498" y="3721849"/>
                  <a:pt x="106619" y="3712349"/>
                  <a:pt x="104498" y="3701643"/>
                </a:cubicBezTo>
                <a:cubicBezTo>
                  <a:pt x="98433" y="3671010"/>
                  <a:pt x="92382" y="3636416"/>
                  <a:pt x="86718" y="3598722"/>
                </a:cubicBezTo>
                <a:cubicBezTo>
                  <a:pt x="64404" y="3450183"/>
                  <a:pt x="54669" y="3298678"/>
                  <a:pt x="64683" y="3157480"/>
                </a:cubicBezTo>
                <a:cubicBezTo>
                  <a:pt x="67007" y="3124644"/>
                  <a:pt x="70436" y="3092824"/>
                  <a:pt x="74951" y="3062071"/>
                </a:cubicBezTo>
                <a:cubicBezTo>
                  <a:pt x="87626" y="2975622"/>
                  <a:pt x="139315" y="2816186"/>
                  <a:pt x="195900" y="2699460"/>
                </a:cubicBezTo>
                <a:cubicBezTo>
                  <a:pt x="202624" y="2685592"/>
                  <a:pt x="209279" y="2676016"/>
                  <a:pt x="215934" y="2663653"/>
                </a:cubicBezTo>
                <a:cubicBezTo>
                  <a:pt x="263781" y="2680068"/>
                  <a:pt x="315521" y="2680810"/>
                  <a:pt x="361679" y="2664904"/>
                </a:cubicBezTo>
                <a:cubicBezTo>
                  <a:pt x="446921" y="2635535"/>
                  <a:pt x="470321" y="2562783"/>
                  <a:pt x="394236" y="2506141"/>
                </a:cubicBezTo>
                <a:cubicBezTo>
                  <a:pt x="356923" y="2478360"/>
                  <a:pt x="315172" y="2488666"/>
                  <a:pt x="273782" y="2529179"/>
                </a:cubicBezTo>
                <a:cubicBezTo>
                  <a:pt x="250465" y="2552001"/>
                  <a:pt x="226926" y="2587764"/>
                  <a:pt x="203412" y="2628595"/>
                </a:cubicBezTo>
                <a:cubicBezTo>
                  <a:pt x="176608" y="2615786"/>
                  <a:pt x="151710" y="2596984"/>
                  <a:pt x="131542" y="2571749"/>
                </a:cubicBezTo>
                <a:cubicBezTo>
                  <a:pt x="49157" y="2468651"/>
                  <a:pt x="15287" y="2290978"/>
                  <a:pt x="32127" y="2103462"/>
                </a:cubicBezTo>
                <a:cubicBezTo>
                  <a:pt x="39969" y="2016105"/>
                  <a:pt x="58473" y="1936819"/>
                  <a:pt x="82965" y="1875834"/>
                </a:cubicBezTo>
                <a:cubicBezTo>
                  <a:pt x="90070" y="1883466"/>
                  <a:pt x="97195" y="1891232"/>
                  <a:pt x="105501" y="1896865"/>
                </a:cubicBezTo>
                <a:cubicBezTo>
                  <a:pt x="189111" y="1953583"/>
                  <a:pt x="257901" y="1917007"/>
                  <a:pt x="271026" y="1836515"/>
                </a:cubicBezTo>
                <a:cubicBezTo>
                  <a:pt x="283784" y="1758301"/>
                  <a:pt x="233498" y="1699888"/>
                  <a:pt x="154580" y="1736095"/>
                </a:cubicBezTo>
                <a:cubicBezTo>
                  <a:pt x="126392" y="1749030"/>
                  <a:pt x="100472" y="1778406"/>
                  <a:pt x="78202" y="1819484"/>
                </a:cubicBezTo>
                <a:cubicBezTo>
                  <a:pt x="39264" y="1739874"/>
                  <a:pt x="32355" y="1596345"/>
                  <a:pt x="53164" y="1404543"/>
                </a:cubicBezTo>
                <a:cubicBezTo>
                  <a:pt x="61857" y="1324400"/>
                  <a:pt x="75116" y="1239284"/>
                  <a:pt x="91728" y="1149864"/>
                </a:cubicBezTo>
                <a:cubicBezTo>
                  <a:pt x="104428" y="1081499"/>
                  <a:pt x="113750" y="1036021"/>
                  <a:pt x="132793" y="949026"/>
                </a:cubicBezTo>
                <a:cubicBezTo>
                  <a:pt x="132876" y="948651"/>
                  <a:pt x="142172" y="906614"/>
                  <a:pt x="144312" y="897692"/>
                </a:cubicBezTo>
                <a:cubicBezTo>
                  <a:pt x="147506" y="884414"/>
                  <a:pt x="151164" y="872953"/>
                  <a:pt x="154580" y="860881"/>
                </a:cubicBezTo>
                <a:cubicBezTo>
                  <a:pt x="198694" y="877169"/>
                  <a:pt x="247404" y="863047"/>
                  <a:pt x="288305" y="824064"/>
                </a:cubicBezTo>
                <a:cubicBezTo>
                  <a:pt x="314613" y="798994"/>
                  <a:pt x="332285" y="767206"/>
                  <a:pt x="334882" y="739177"/>
                </a:cubicBezTo>
                <a:cubicBezTo>
                  <a:pt x="338032" y="705268"/>
                  <a:pt x="319071" y="680205"/>
                  <a:pt x="281542" y="674064"/>
                </a:cubicBezTo>
                <a:cubicBezTo>
                  <a:pt x="216353" y="663403"/>
                  <a:pt x="171376" y="719708"/>
                  <a:pt x="138057" y="818806"/>
                </a:cubicBezTo>
                <a:cubicBezTo>
                  <a:pt x="127605" y="810348"/>
                  <a:pt x="117598" y="799610"/>
                  <a:pt x="108505" y="785501"/>
                </a:cubicBezTo>
                <a:cubicBezTo>
                  <a:pt x="65547" y="718851"/>
                  <a:pt x="57571" y="597083"/>
                  <a:pt x="78202" y="436917"/>
                </a:cubicBezTo>
                <a:cubicBezTo>
                  <a:pt x="87372" y="365765"/>
                  <a:pt x="101742" y="290010"/>
                  <a:pt x="120023" y="212292"/>
                </a:cubicBezTo>
                <a:cubicBezTo>
                  <a:pt x="131587" y="163150"/>
                  <a:pt x="144204" y="116115"/>
                  <a:pt x="156587" y="73056"/>
                </a:cubicBezTo>
                <a:cubicBezTo>
                  <a:pt x="160917" y="57994"/>
                  <a:pt x="170900" y="25018"/>
                  <a:pt x="171859" y="21970"/>
                </a:cubicBezTo>
                <a:cubicBezTo>
                  <a:pt x="172436" y="20154"/>
                  <a:pt x="172665" y="19075"/>
                  <a:pt x="172862" y="18465"/>
                </a:cubicBezTo>
                <a:cubicBezTo>
                  <a:pt x="175249" y="11099"/>
                  <a:pt x="171217" y="3072"/>
                  <a:pt x="163845" y="685"/>
                </a:cubicBezTo>
                <a:close/>
                <a:moveTo>
                  <a:pt x="259508" y="701363"/>
                </a:moveTo>
                <a:cubicBezTo>
                  <a:pt x="265140" y="700595"/>
                  <a:pt x="271109" y="700639"/>
                  <a:pt x="277040" y="701611"/>
                </a:cubicBezTo>
                <a:cubicBezTo>
                  <a:pt x="299963" y="705364"/>
                  <a:pt x="308879" y="717124"/>
                  <a:pt x="307088" y="736421"/>
                </a:cubicBezTo>
                <a:cubicBezTo>
                  <a:pt x="305177" y="757033"/>
                  <a:pt x="290775" y="783049"/>
                  <a:pt x="269026" y="803782"/>
                </a:cubicBezTo>
                <a:cubicBezTo>
                  <a:pt x="235162" y="836059"/>
                  <a:pt x="197017" y="847413"/>
                  <a:pt x="162346" y="833583"/>
                </a:cubicBezTo>
                <a:cubicBezTo>
                  <a:pt x="188210" y="753820"/>
                  <a:pt x="220201" y="706703"/>
                  <a:pt x="259508" y="701363"/>
                </a:cubicBezTo>
                <a:close/>
                <a:moveTo>
                  <a:pt x="202910" y="1753628"/>
                </a:moveTo>
                <a:cubicBezTo>
                  <a:pt x="234552" y="1756123"/>
                  <a:pt x="250421" y="1787899"/>
                  <a:pt x="243233" y="1832006"/>
                </a:cubicBezTo>
                <a:cubicBezTo>
                  <a:pt x="233225" y="1893366"/>
                  <a:pt x="186876" y="1918080"/>
                  <a:pt x="121274" y="1873579"/>
                </a:cubicBezTo>
                <a:cubicBezTo>
                  <a:pt x="111699" y="1867083"/>
                  <a:pt x="103025" y="1858682"/>
                  <a:pt x="95233" y="1848535"/>
                </a:cubicBezTo>
                <a:cubicBezTo>
                  <a:pt x="116290" y="1804733"/>
                  <a:pt x="140705" y="1773408"/>
                  <a:pt x="166353" y="1761642"/>
                </a:cubicBezTo>
                <a:cubicBezTo>
                  <a:pt x="180088" y="1755336"/>
                  <a:pt x="192369" y="1752796"/>
                  <a:pt x="202910" y="1753628"/>
                </a:cubicBezTo>
                <a:close/>
                <a:moveTo>
                  <a:pt x="358923" y="2520162"/>
                </a:moveTo>
                <a:cubicBezTo>
                  <a:pt x="365368" y="2521489"/>
                  <a:pt x="371566" y="2524289"/>
                  <a:pt x="377459" y="2528677"/>
                </a:cubicBezTo>
                <a:cubicBezTo>
                  <a:pt x="433180" y="2570162"/>
                  <a:pt x="418442" y="2615609"/>
                  <a:pt x="352414" y="2638361"/>
                </a:cubicBezTo>
                <a:cubicBezTo>
                  <a:pt x="313622" y="2651728"/>
                  <a:pt x="270366" y="2651753"/>
                  <a:pt x="229707" y="2638862"/>
                </a:cubicBezTo>
                <a:cubicBezTo>
                  <a:pt x="277345" y="2557157"/>
                  <a:pt x="322379" y="2512650"/>
                  <a:pt x="358923" y="25201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3"/>
          <p:cNvSpPr/>
          <p:nvPr/>
        </p:nvSpPr>
        <p:spPr>
          <a:xfrm flipH="1">
            <a:off x="1232081" y="1774858"/>
            <a:ext cx="1555961" cy="1532826"/>
          </a:xfrm>
          <a:custGeom>
            <a:rect b="b" l="l" r="r" t="t"/>
            <a:pathLst>
              <a:path extrusionOk="0" h="1875016" w="1903316">
                <a:moveTo>
                  <a:pt x="762517" y="1188582"/>
                </a:moveTo>
                <a:cubicBezTo>
                  <a:pt x="762517" y="1188582"/>
                  <a:pt x="564150" y="1335444"/>
                  <a:pt x="354588" y="1375005"/>
                </a:cubicBezTo>
                <a:cubicBezTo>
                  <a:pt x="201762" y="1403853"/>
                  <a:pt x="51206" y="1397598"/>
                  <a:pt x="8657" y="1305993"/>
                </a:cubicBezTo>
                <a:cubicBezTo>
                  <a:pt x="-27061" y="1229095"/>
                  <a:pt x="52902" y="1137667"/>
                  <a:pt x="153960" y="1079889"/>
                </a:cubicBezTo>
                <a:cubicBezTo>
                  <a:pt x="306443" y="992716"/>
                  <a:pt x="523040" y="973291"/>
                  <a:pt x="523040" y="973291"/>
                </a:cubicBezTo>
                <a:cubicBezTo>
                  <a:pt x="523040" y="973291"/>
                  <a:pt x="320857" y="957162"/>
                  <a:pt x="204781" y="858572"/>
                </a:cubicBezTo>
                <a:cubicBezTo>
                  <a:pt x="121945" y="788214"/>
                  <a:pt x="86646" y="687687"/>
                  <a:pt x="132648" y="602381"/>
                </a:cubicBezTo>
                <a:cubicBezTo>
                  <a:pt x="174302" y="525140"/>
                  <a:pt x="259816" y="460059"/>
                  <a:pt x="372159" y="473108"/>
                </a:cubicBezTo>
                <a:cubicBezTo>
                  <a:pt x="556714" y="494552"/>
                  <a:pt x="775021" y="661798"/>
                  <a:pt x="775021" y="661798"/>
                </a:cubicBezTo>
                <a:cubicBezTo>
                  <a:pt x="775021" y="661798"/>
                  <a:pt x="612803" y="457169"/>
                  <a:pt x="640826" y="278919"/>
                </a:cubicBezTo>
                <a:cubicBezTo>
                  <a:pt x="662092" y="143654"/>
                  <a:pt x="742680" y="35957"/>
                  <a:pt x="861476" y="6669"/>
                </a:cubicBezTo>
                <a:cubicBezTo>
                  <a:pt x="980272" y="-22620"/>
                  <a:pt x="1058669" y="47364"/>
                  <a:pt x="1116003" y="161766"/>
                </a:cubicBezTo>
                <a:cubicBezTo>
                  <a:pt x="1173331" y="276169"/>
                  <a:pt x="1135548" y="463456"/>
                  <a:pt x="1135548" y="463456"/>
                </a:cubicBezTo>
                <a:cubicBezTo>
                  <a:pt x="1135548" y="463456"/>
                  <a:pt x="1237897" y="314752"/>
                  <a:pt x="1354674" y="257125"/>
                </a:cubicBezTo>
                <a:cubicBezTo>
                  <a:pt x="1441085" y="214485"/>
                  <a:pt x="1513742" y="226664"/>
                  <a:pt x="1574263" y="285485"/>
                </a:cubicBezTo>
                <a:cubicBezTo>
                  <a:pt x="1652718" y="361729"/>
                  <a:pt x="1654083" y="477331"/>
                  <a:pt x="1605531" y="573000"/>
                </a:cubicBezTo>
                <a:cubicBezTo>
                  <a:pt x="1523520" y="734620"/>
                  <a:pt x="1290266" y="856184"/>
                  <a:pt x="1290266" y="856184"/>
                </a:cubicBezTo>
                <a:cubicBezTo>
                  <a:pt x="1290266" y="856184"/>
                  <a:pt x="1485871" y="822974"/>
                  <a:pt x="1641878" y="866706"/>
                </a:cubicBezTo>
                <a:cubicBezTo>
                  <a:pt x="1747593" y="896335"/>
                  <a:pt x="1884664" y="951936"/>
                  <a:pt x="1901739" y="1067271"/>
                </a:cubicBezTo>
                <a:cubicBezTo>
                  <a:pt x="1917233" y="1171881"/>
                  <a:pt x="1818459" y="1266833"/>
                  <a:pt x="1609449" y="1285063"/>
                </a:cubicBezTo>
                <a:cubicBezTo>
                  <a:pt x="1439758" y="1299865"/>
                  <a:pt x="1241384" y="1179241"/>
                  <a:pt x="1241384" y="1179241"/>
                </a:cubicBezTo>
                <a:cubicBezTo>
                  <a:pt x="1241384" y="1179241"/>
                  <a:pt x="1356947" y="1276828"/>
                  <a:pt x="1444406" y="1380726"/>
                </a:cubicBezTo>
                <a:cubicBezTo>
                  <a:pt x="1592297" y="1556424"/>
                  <a:pt x="1539110" y="1766762"/>
                  <a:pt x="1424016" y="1811339"/>
                </a:cubicBezTo>
                <a:cubicBezTo>
                  <a:pt x="1326963" y="1848924"/>
                  <a:pt x="1182792" y="1791959"/>
                  <a:pt x="1125185" y="1647966"/>
                </a:cubicBezTo>
                <a:cubicBezTo>
                  <a:pt x="1060980" y="1487476"/>
                  <a:pt x="1002795" y="1207447"/>
                  <a:pt x="1002795" y="1207447"/>
                </a:cubicBezTo>
                <a:cubicBezTo>
                  <a:pt x="1002795" y="1207447"/>
                  <a:pt x="1037377" y="1493020"/>
                  <a:pt x="967267" y="1688092"/>
                </a:cubicBezTo>
                <a:cubicBezTo>
                  <a:pt x="927078" y="1799915"/>
                  <a:pt x="838330" y="1883075"/>
                  <a:pt x="749773" y="1874394"/>
                </a:cubicBezTo>
                <a:cubicBezTo>
                  <a:pt x="642744" y="1863910"/>
                  <a:pt x="593607" y="1786872"/>
                  <a:pt x="600986" y="1664432"/>
                </a:cubicBezTo>
                <a:cubicBezTo>
                  <a:pt x="612816" y="1468128"/>
                  <a:pt x="762517" y="1188582"/>
                  <a:pt x="762517" y="11885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3"/>
          <p:cNvSpPr/>
          <p:nvPr/>
        </p:nvSpPr>
        <p:spPr>
          <a:xfrm flipH="1">
            <a:off x="1232081" y="1774858"/>
            <a:ext cx="1555961" cy="1532826"/>
          </a:xfrm>
          <a:custGeom>
            <a:rect b="b" l="l" r="r" t="t"/>
            <a:pathLst>
              <a:path extrusionOk="0" h="1875016" w="1903316">
                <a:moveTo>
                  <a:pt x="762517" y="1188582"/>
                </a:moveTo>
                <a:cubicBezTo>
                  <a:pt x="762517" y="1188582"/>
                  <a:pt x="564150" y="1335444"/>
                  <a:pt x="354588" y="1375005"/>
                </a:cubicBezTo>
                <a:cubicBezTo>
                  <a:pt x="201762" y="1403853"/>
                  <a:pt x="51206" y="1397598"/>
                  <a:pt x="8657" y="1305993"/>
                </a:cubicBezTo>
                <a:cubicBezTo>
                  <a:pt x="-27061" y="1229095"/>
                  <a:pt x="52902" y="1137667"/>
                  <a:pt x="153960" y="1079889"/>
                </a:cubicBezTo>
                <a:cubicBezTo>
                  <a:pt x="306443" y="992716"/>
                  <a:pt x="523040" y="973291"/>
                  <a:pt x="523040" y="973291"/>
                </a:cubicBezTo>
                <a:cubicBezTo>
                  <a:pt x="523040" y="973291"/>
                  <a:pt x="320857" y="957162"/>
                  <a:pt x="204781" y="858572"/>
                </a:cubicBezTo>
                <a:cubicBezTo>
                  <a:pt x="121945" y="788214"/>
                  <a:pt x="86646" y="687687"/>
                  <a:pt x="132648" y="602381"/>
                </a:cubicBezTo>
                <a:cubicBezTo>
                  <a:pt x="174302" y="525140"/>
                  <a:pt x="259816" y="460059"/>
                  <a:pt x="372159" y="473108"/>
                </a:cubicBezTo>
                <a:cubicBezTo>
                  <a:pt x="556714" y="494552"/>
                  <a:pt x="775021" y="661798"/>
                  <a:pt x="775021" y="661798"/>
                </a:cubicBezTo>
                <a:cubicBezTo>
                  <a:pt x="775021" y="661798"/>
                  <a:pt x="612803" y="457169"/>
                  <a:pt x="640826" y="278919"/>
                </a:cubicBezTo>
                <a:cubicBezTo>
                  <a:pt x="662092" y="143654"/>
                  <a:pt x="742680" y="35957"/>
                  <a:pt x="861476" y="6669"/>
                </a:cubicBezTo>
                <a:cubicBezTo>
                  <a:pt x="980272" y="-22620"/>
                  <a:pt x="1058669" y="47364"/>
                  <a:pt x="1116003" y="161766"/>
                </a:cubicBezTo>
                <a:cubicBezTo>
                  <a:pt x="1173331" y="276169"/>
                  <a:pt x="1135548" y="463456"/>
                  <a:pt x="1135548" y="463456"/>
                </a:cubicBezTo>
                <a:cubicBezTo>
                  <a:pt x="1135548" y="463456"/>
                  <a:pt x="1237897" y="314752"/>
                  <a:pt x="1354674" y="257125"/>
                </a:cubicBezTo>
                <a:cubicBezTo>
                  <a:pt x="1441085" y="214485"/>
                  <a:pt x="1513742" y="226664"/>
                  <a:pt x="1574263" y="285485"/>
                </a:cubicBezTo>
                <a:cubicBezTo>
                  <a:pt x="1652718" y="361729"/>
                  <a:pt x="1654083" y="477331"/>
                  <a:pt x="1605531" y="573000"/>
                </a:cubicBezTo>
                <a:cubicBezTo>
                  <a:pt x="1523520" y="734620"/>
                  <a:pt x="1290266" y="856184"/>
                  <a:pt x="1290266" y="856184"/>
                </a:cubicBezTo>
                <a:cubicBezTo>
                  <a:pt x="1290266" y="856184"/>
                  <a:pt x="1485871" y="822974"/>
                  <a:pt x="1641878" y="866706"/>
                </a:cubicBezTo>
                <a:cubicBezTo>
                  <a:pt x="1747593" y="896335"/>
                  <a:pt x="1884664" y="951936"/>
                  <a:pt x="1901739" y="1067271"/>
                </a:cubicBezTo>
                <a:cubicBezTo>
                  <a:pt x="1917233" y="1171881"/>
                  <a:pt x="1818459" y="1266833"/>
                  <a:pt x="1609449" y="1285063"/>
                </a:cubicBezTo>
                <a:cubicBezTo>
                  <a:pt x="1439758" y="1299865"/>
                  <a:pt x="1241384" y="1179241"/>
                  <a:pt x="1241384" y="1179241"/>
                </a:cubicBezTo>
                <a:cubicBezTo>
                  <a:pt x="1241384" y="1179241"/>
                  <a:pt x="1356947" y="1276828"/>
                  <a:pt x="1444406" y="1380726"/>
                </a:cubicBezTo>
                <a:cubicBezTo>
                  <a:pt x="1592297" y="1556424"/>
                  <a:pt x="1539110" y="1766762"/>
                  <a:pt x="1424016" y="1811339"/>
                </a:cubicBezTo>
                <a:cubicBezTo>
                  <a:pt x="1326963" y="1848924"/>
                  <a:pt x="1182792" y="1791959"/>
                  <a:pt x="1125185" y="1647966"/>
                </a:cubicBezTo>
                <a:cubicBezTo>
                  <a:pt x="1060980" y="1487476"/>
                  <a:pt x="1002795" y="1207447"/>
                  <a:pt x="1002795" y="1207447"/>
                </a:cubicBezTo>
                <a:cubicBezTo>
                  <a:pt x="1002795" y="1207447"/>
                  <a:pt x="1037377" y="1493020"/>
                  <a:pt x="967267" y="1688092"/>
                </a:cubicBezTo>
                <a:cubicBezTo>
                  <a:pt x="927078" y="1799915"/>
                  <a:pt x="838330" y="1883075"/>
                  <a:pt x="749773" y="1874394"/>
                </a:cubicBezTo>
                <a:cubicBezTo>
                  <a:pt x="642744" y="1863910"/>
                  <a:pt x="593607" y="1786872"/>
                  <a:pt x="600986" y="1664432"/>
                </a:cubicBezTo>
                <a:cubicBezTo>
                  <a:pt x="612816" y="1468128"/>
                  <a:pt x="762517" y="1188582"/>
                  <a:pt x="762517" y="1188582"/>
                </a:cubicBezTo>
                <a:close/>
              </a:path>
            </a:pathLst>
          </a:custGeom>
          <a:solidFill>
            <a:srgbClr val="FFFFFF">
              <a:alpha val="474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3"/>
          <p:cNvSpPr/>
          <p:nvPr/>
        </p:nvSpPr>
        <p:spPr>
          <a:xfrm flipH="1">
            <a:off x="1783037" y="2330728"/>
            <a:ext cx="438765" cy="408832"/>
          </a:xfrm>
          <a:custGeom>
            <a:rect b="b" l="l" r="r" t="t"/>
            <a:pathLst>
              <a:path extrusionOk="0" h="500100" w="536716">
                <a:moveTo>
                  <a:pt x="125124" y="52748"/>
                </a:moveTo>
                <a:cubicBezTo>
                  <a:pt x="-29639" y="152037"/>
                  <a:pt x="-43742" y="305935"/>
                  <a:pt x="99076" y="436885"/>
                </a:cubicBezTo>
                <a:cubicBezTo>
                  <a:pt x="200149" y="529557"/>
                  <a:pt x="391328" y="516660"/>
                  <a:pt x="467357" y="422236"/>
                </a:cubicBezTo>
                <a:cubicBezTo>
                  <a:pt x="525269" y="350309"/>
                  <a:pt x="568284" y="252335"/>
                  <a:pt x="506498" y="126903"/>
                </a:cubicBezTo>
                <a:cubicBezTo>
                  <a:pt x="424621" y="-39314"/>
                  <a:pt x="234775" y="-17597"/>
                  <a:pt x="125124" y="527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8" name="Google Shape;418;p3"/>
          <p:cNvGrpSpPr/>
          <p:nvPr/>
        </p:nvGrpSpPr>
        <p:grpSpPr>
          <a:xfrm flipH="1">
            <a:off x="181829" y="2387633"/>
            <a:ext cx="1666913" cy="3565010"/>
            <a:chOff x="10361376" y="2397708"/>
            <a:chExt cx="1666913" cy="3565010"/>
          </a:xfrm>
        </p:grpSpPr>
        <p:sp>
          <p:nvSpPr>
            <p:cNvPr id="419" name="Google Shape;419;p3"/>
            <p:cNvSpPr/>
            <p:nvPr/>
          </p:nvSpPr>
          <p:spPr>
            <a:xfrm>
              <a:off x="10438058" y="2397708"/>
              <a:ext cx="1590231" cy="3511834"/>
            </a:xfrm>
            <a:custGeom>
              <a:rect b="b" l="l" r="r" t="t"/>
              <a:pathLst>
                <a:path extrusionOk="0" h="4295822" w="1945237">
                  <a:moveTo>
                    <a:pt x="1070300" y="2"/>
                  </a:moveTo>
                  <a:cubicBezTo>
                    <a:pt x="921914" y="-290"/>
                    <a:pt x="782829" y="31739"/>
                    <a:pt x="667374" y="65108"/>
                  </a:cubicBezTo>
                  <a:cubicBezTo>
                    <a:pt x="431859" y="133180"/>
                    <a:pt x="-201687" y="439339"/>
                    <a:pt x="63857" y="1206775"/>
                  </a:cubicBezTo>
                  <a:cubicBezTo>
                    <a:pt x="218454" y="1653567"/>
                    <a:pt x="639294" y="1788080"/>
                    <a:pt x="1015208" y="1758450"/>
                  </a:cubicBezTo>
                  <a:cubicBezTo>
                    <a:pt x="1027584" y="1922547"/>
                    <a:pt x="1034937" y="2048341"/>
                    <a:pt x="1034988" y="2171143"/>
                  </a:cubicBezTo>
                  <a:cubicBezTo>
                    <a:pt x="1035058" y="2302830"/>
                    <a:pt x="1027539" y="2432027"/>
                    <a:pt x="1010445" y="2631918"/>
                  </a:cubicBezTo>
                  <a:cubicBezTo>
                    <a:pt x="1008553" y="2654054"/>
                    <a:pt x="1006845" y="2672355"/>
                    <a:pt x="1003435" y="2711300"/>
                  </a:cubicBezTo>
                  <a:cubicBezTo>
                    <a:pt x="997091" y="2783798"/>
                    <a:pt x="996361" y="2807985"/>
                    <a:pt x="992665" y="2855292"/>
                  </a:cubicBezTo>
                  <a:cubicBezTo>
                    <a:pt x="976657" y="2790224"/>
                    <a:pt x="941408" y="2735639"/>
                    <a:pt x="887992" y="2687760"/>
                  </a:cubicBezTo>
                  <a:cubicBezTo>
                    <a:pt x="814503" y="2621879"/>
                    <a:pt x="646349" y="2600359"/>
                    <a:pt x="646336" y="2600365"/>
                  </a:cubicBezTo>
                  <a:cubicBezTo>
                    <a:pt x="646336" y="2600365"/>
                    <a:pt x="706839" y="2639107"/>
                    <a:pt x="803353" y="2849031"/>
                  </a:cubicBezTo>
                  <a:cubicBezTo>
                    <a:pt x="845980" y="2941760"/>
                    <a:pt x="946901" y="2963547"/>
                    <a:pt x="984150" y="2968729"/>
                  </a:cubicBezTo>
                  <a:cubicBezTo>
                    <a:pt x="982524" y="2994275"/>
                    <a:pt x="978467" y="3037068"/>
                    <a:pt x="977139" y="3063140"/>
                  </a:cubicBezTo>
                  <a:cubicBezTo>
                    <a:pt x="957816" y="3443118"/>
                    <a:pt x="957372" y="3666295"/>
                    <a:pt x="987909" y="3881008"/>
                  </a:cubicBezTo>
                  <a:cubicBezTo>
                    <a:pt x="992608" y="3914021"/>
                    <a:pt x="994621" y="3953404"/>
                    <a:pt x="997428" y="4046038"/>
                  </a:cubicBezTo>
                  <a:cubicBezTo>
                    <a:pt x="998094" y="4068168"/>
                    <a:pt x="998152" y="4070111"/>
                    <a:pt x="998425" y="4078842"/>
                  </a:cubicBezTo>
                  <a:cubicBezTo>
                    <a:pt x="1001822" y="4186144"/>
                    <a:pt x="1005892" y="4244018"/>
                    <a:pt x="1015455" y="4284938"/>
                  </a:cubicBezTo>
                  <a:cubicBezTo>
                    <a:pt x="1017214" y="4292482"/>
                    <a:pt x="1024955" y="4297219"/>
                    <a:pt x="1032486" y="4295453"/>
                  </a:cubicBezTo>
                  <a:cubicBezTo>
                    <a:pt x="1040023" y="4293694"/>
                    <a:pt x="1044513" y="4286227"/>
                    <a:pt x="1042754" y="4278677"/>
                  </a:cubicBezTo>
                  <a:cubicBezTo>
                    <a:pt x="1033801" y="4240303"/>
                    <a:pt x="1029800" y="4183027"/>
                    <a:pt x="1026473" y="4077839"/>
                  </a:cubicBezTo>
                  <a:cubicBezTo>
                    <a:pt x="1026199" y="4069133"/>
                    <a:pt x="1026143" y="4067399"/>
                    <a:pt x="1025469" y="4045289"/>
                  </a:cubicBezTo>
                  <a:cubicBezTo>
                    <a:pt x="1022631" y="3951378"/>
                    <a:pt x="1020599" y="3911748"/>
                    <a:pt x="1015703" y="3877255"/>
                  </a:cubicBezTo>
                  <a:cubicBezTo>
                    <a:pt x="1006254" y="3810834"/>
                    <a:pt x="1000520" y="3741200"/>
                    <a:pt x="996672" y="3668403"/>
                  </a:cubicBezTo>
                  <a:cubicBezTo>
                    <a:pt x="1020358" y="3663647"/>
                    <a:pt x="1135909" y="3635974"/>
                    <a:pt x="1172472" y="3529421"/>
                  </a:cubicBezTo>
                  <a:cubicBezTo>
                    <a:pt x="1247421" y="3310867"/>
                    <a:pt x="1303688" y="3266480"/>
                    <a:pt x="1303688" y="3266480"/>
                  </a:cubicBezTo>
                  <a:cubicBezTo>
                    <a:pt x="1303688" y="3266480"/>
                    <a:pt x="1138556" y="3304745"/>
                    <a:pt x="1072053" y="3377669"/>
                  </a:cubicBezTo>
                  <a:cubicBezTo>
                    <a:pt x="1032537" y="3420995"/>
                    <a:pt x="1005664" y="3467413"/>
                    <a:pt x="991916" y="3519153"/>
                  </a:cubicBezTo>
                  <a:cubicBezTo>
                    <a:pt x="991033" y="3392756"/>
                    <a:pt x="995637" y="3247487"/>
                    <a:pt x="1004940" y="3064639"/>
                  </a:cubicBezTo>
                  <a:cubicBezTo>
                    <a:pt x="1009855" y="2967929"/>
                    <a:pt x="1015989" y="2890611"/>
                    <a:pt x="1031483" y="2713802"/>
                  </a:cubicBezTo>
                  <a:cubicBezTo>
                    <a:pt x="1034893" y="2674844"/>
                    <a:pt x="1036614" y="2656582"/>
                    <a:pt x="1038493" y="2634420"/>
                  </a:cubicBezTo>
                  <a:cubicBezTo>
                    <a:pt x="1049517" y="2505579"/>
                    <a:pt x="1055435" y="2408627"/>
                    <a:pt x="1059029" y="2318641"/>
                  </a:cubicBezTo>
                  <a:cubicBezTo>
                    <a:pt x="1097409" y="2308938"/>
                    <a:pt x="1193122" y="2276198"/>
                    <a:pt x="1225558" y="2181659"/>
                  </a:cubicBezTo>
                  <a:cubicBezTo>
                    <a:pt x="1300513" y="1963105"/>
                    <a:pt x="1356527" y="1918718"/>
                    <a:pt x="1356527" y="1918718"/>
                  </a:cubicBezTo>
                  <a:cubicBezTo>
                    <a:pt x="1356527" y="1918718"/>
                    <a:pt x="1191395" y="1956983"/>
                    <a:pt x="1124891" y="2029906"/>
                  </a:cubicBezTo>
                  <a:cubicBezTo>
                    <a:pt x="1097777" y="2059631"/>
                    <a:pt x="1076701" y="2090714"/>
                    <a:pt x="1061531" y="2124064"/>
                  </a:cubicBezTo>
                  <a:cubicBezTo>
                    <a:pt x="1060407" y="2018330"/>
                    <a:pt x="1053702" y="1901726"/>
                    <a:pt x="1043002" y="1756196"/>
                  </a:cubicBezTo>
                  <a:cubicBezTo>
                    <a:pt x="1229292" y="1737387"/>
                    <a:pt x="1402748" y="1679075"/>
                    <a:pt x="1524059" y="1597929"/>
                  </a:cubicBezTo>
                  <a:cubicBezTo>
                    <a:pt x="2059980" y="1239446"/>
                    <a:pt x="1992244" y="649353"/>
                    <a:pt x="1822312" y="412942"/>
                  </a:cubicBezTo>
                  <a:cubicBezTo>
                    <a:pt x="1590594" y="90591"/>
                    <a:pt x="1317607" y="485"/>
                    <a:pt x="1070300" y="2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11149770" y="2743813"/>
              <a:ext cx="81274" cy="3218905"/>
            </a:xfrm>
            <a:custGeom>
              <a:rect b="b" l="l" r="r" t="t"/>
              <a:pathLst>
                <a:path extrusionOk="0" h="3937499" w="99418">
                  <a:moveTo>
                    <a:pt x="70620" y="31"/>
                  </a:moveTo>
                  <a:cubicBezTo>
                    <a:pt x="62892" y="-477"/>
                    <a:pt x="56098" y="5321"/>
                    <a:pt x="55596" y="13048"/>
                  </a:cubicBezTo>
                  <a:cubicBezTo>
                    <a:pt x="51374" y="77952"/>
                    <a:pt x="45754" y="129146"/>
                    <a:pt x="31301" y="243439"/>
                  </a:cubicBezTo>
                  <a:cubicBezTo>
                    <a:pt x="31060" y="245376"/>
                    <a:pt x="31047" y="245503"/>
                    <a:pt x="30800" y="247446"/>
                  </a:cubicBezTo>
                  <a:cubicBezTo>
                    <a:pt x="11216" y="402316"/>
                    <a:pt x="4301" y="475087"/>
                    <a:pt x="3253" y="566978"/>
                  </a:cubicBezTo>
                  <a:cubicBezTo>
                    <a:pt x="1387" y="731068"/>
                    <a:pt x="9902" y="885481"/>
                    <a:pt x="31054" y="1137189"/>
                  </a:cubicBezTo>
                  <a:cubicBezTo>
                    <a:pt x="32775" y="1157712"/>
                    <a:pt x="34114" y="1173810"/>
                    <a:pt x="37315" y="1211313"/>
                  </a:cubicBezTo>
                  <a:cubicBezTo>
                    <a:pt x="62854" y="1510677"/>
                    <a:pt x="71281" y="1644681"/>
                    <a:pt x="71370" y="1812823"/>
                  </a:cubicBezTo>
                  <a:cubicBezTo>
                    <a:pt x="71440" y="1944509"/>
                    <a:pt x="63934" y="2073700"/>
                    <a:pt x="46827" y="2273591"/>
                  </a:cubicBezTo>
                  <a:cubicBezTo>
                    <a:pt x="44935" y="2295734"/>
                    <a:pt x="43220" y="2314035"/>
                    <a:pt x="39817" y="2352973"/>
                  </a:cubicBezTo>
                  <a:cubicBezTo>
                    <a:pt x="24323" y="2530125"/>
                    <a:pt x="18468" y="2607646"/>
                    <a:pt x="13521" y="2704813"/>
                  </a:cubicBezTo>
                  <a:cubicBezTo>
                    <a:pt x="-5802" y="3084798"/>
                    <a:pt x="-6265" y="3307969"/>
                    <a:pt x="24291" y="3522687"/>
                  </a:cubicBezTo>
                  <a:cubicBezTo>
                    <a:pt x="28990" y="3555701"/>
                    <a:pt x="31003" y="3595077"/>
                    <a:pt x="33810" y="3687717"/>
                  </a:cubicBezTo>
                  <a:cubicBezTo>
                    <a:pt x="34476" y="3709847"/>
                    <a:pt x="34534" y="3711790"/>
                    <a:pt x="34807" y="3720522"/>
                  </a:cubicBezTo>
                  <a:cubicBezTo>
                    <a:pt x="38204" y="3827824"/>
                    <a:pt x="42287" y="3885698"/>
                    <a:pt x="51837" y="3926617"/>
                  </a:cubicBezTo>
                  <a:cubicBezTo>
                    <a:pt x="53596" y="3934161"/>
                    <a:pt x="61324" y="3938892"/>
                    <a:pt x="68868" y="3937133"/>
                  </a:cubicBezTo>
                  <a:cubicBezTo>
                    <a:pt x="76405" y="3935374"/>
                    <a:pt x="80895" y="3927900"/>
                    <a:pt x="79136" y="3920356"/>
                  </a:cubicBezTo>
                  <a:cubicBezTo>
                    <a:pt x="70182" y="3881983"/>
                    <a:pt x="66182" y="3824706"/>
                    <a:pt x="62854" y="3719518"/>
                  </a:cubicBezTo>
                  <a:cubicBezTo>
                    <a:pt x="62581" y="3710806"/>
                    <a:pt x="62524" y="3709079"/>
                    <a:pt x="61851" y="3686962"/>
                  </a:cubicBezTo>
                  <a:cubicBezTo>
                    <a:pt x="59013" y="3593052"/>
                    <a:pt x="56993" y="3553428"/>
                    <a:pt x="52085" y="3518934"/>
                  </a:cubicBezTo>
                  <a:cubicBezTo>
                    <a:pt x="21872" y="3306565"/>
                    <a:pt x="22081" y="3084531"/>
                    <a:pt x="41322" y="2706318"/>
                  </a:cubicBezTo>
                  <a:cubicBezTo>
                    <a:pt x="46236" y="2609608"/>
                    <a:pt x="52396" y="2532290"/>
                    <a:pt x="67865" y="2355481"/>
                  </a:cubicBezTo>
                  <a:cubicBezTo>
                    <a:pt x="71275" y="2316517"/>
                    <a:pt x="72983" y="2298261"/>
                    <a:pt x="74875" y="2276100"/>
                  </a:cubicBezTo>
                  <a:cubicBezTo>
                    <a:pt x="92045" y="2075465"/>
                    <a:pt x="99488" y="1945506"/>
                    <a:pt x="99418" y="1812823"/>
                  </a:cubicBezTo>
                  <a:cubicBezTo>
                    <a:pt x="99329" y="1643627"/>
                    <a:pt x="90718" y="1508956"/>
                    <a:pt x="65109" y="1208804"/>
                  </a:cubicBezTo>
                  <a:cubicBezTo>
                    <a:pt x="61908" y="1171320"/>
                    <a:pt x="60575" y="1155439"/>
                    <a:pt x="58848" y="1134935"/>
                  </a:cubicBezTo>
                  <a:cubicBezTo>
                    <a:pt x="37766" y="884053"/>
                    <a:pt x="29447" y="730453"/>
                    <a:pt x="31301" y="567480"/>
                  </a:cubicBezTo>
                  <a:cubicBezTo>
                    <a:pt x="32330" y="476992"/>
                    <a:pt x="39144" y="404786"/>
                    <a:pt x="58600" y="250951"/>
                  </a:cubicBezTo>
                  <a:cubicBezTo>
                    <a:pt x="58841" y="249008"/>
                    <a:pt x="58854" y="248881"/>
                    <a:pt x="59102" y="246944"/>
                  </a:cubicBezTo>
                  <a:cubicBezTo>
                    <a:pt x="73624" y="132092"/>
                    <a:pt x="79371" y="80708"/>
                    <a:pt x="83638" y="15055"/>
                  </a:cubicBezTo>
                  <a:cubicBezTo>
                    <a:pt x="84146" y="7327"/>
                    <a:pt x="78348" y="533"/>
                    <a:pt x="70620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11207440" y="4020529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7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11164114" y="5123220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5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10890269" y="4578388"/>
              <a:ext cx="291320" cy="302897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1" y="161201"/>
                    <a:pt x="241649" y="87401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9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4" name="Google Shape;424;p3"/>
            <p:cNvGrpSpPr/>
            <p:nvPr/>
          </p:nvGrpSpPr>
          <p:grpSpPr>
            <a:xfrm>
              <a:off x="10361376" y="2450680"/>
              <a:ext cx="1591564" cy="1442814"/>
              <a:chOff x="1376039" y="1272173"/>
              <a:chExt cx="1945202" cy="1763400"/>
            </a:xfrm>
          </p:grpSpPr>
          <p:sp>
            <p:nvSpPr>
              <p:cNvPr id="425" name="Google Shape;425;p3"/>
              <p:cNvSpPr/>
              <p:nvPr/>
            </p:nvSpPr>
            <p:spPr>
              <a:xfrm>
                <a:off x="1376039" y="1272173"/>
                <a:ext cx="1945202" cy="1763400"/>
              </a:xfrm>
              <a:custGeom>
                <a:rect b="b" l="l" r="r" t="t"/>
                <a:pathLst>
                  <a:path extrusionOk="0" h="1763400" w="1945202">
                    <a:moveTo>
                      <a:pt x="667327" y="65035"/>
                    </a:moveTo>
                    <a:cubicBezTo>
                      <a:pt x="975207" y="-23954"/>
                      <a:pt x="1451558" y="-102866"/>
                      <a:pt x="1822309" y="412900"/>
                    </a:cubicBezTo>
                    <a:cubicBezTo>
                      <a:pt x="1992248" y="649317"/>
                      <a:pt x="2059882" y="1239562"/>
                      <a:pt x="1523961" y="1598045"/>
                    </a:cubicBezTo>
                    <a:cubicBezTo>
                      <a:pt x="1153426" y="1845892"/>
                      <a:pt x="299389" y="1887389"/>
                      <a:pt x="63861" y="1206714"/>
                    </a:cubicBezTo>
                    <a:cubicBezTo>
                      <a:pt x="-201683" y="439278"/>
                      <a:pt x="431812" y="133100"/>
                      <a:pt x="667327" y="650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3"/>
              <p:cNvSpPr/>
              <p:nvPr/>
            </p:nvSpPr>
            <p:spPr>
              <a:xfrm>
                <a:off x="2369965" y="1272277"/>
                <a:ext cx="296995" cy="840412"/>
              </a:xfrm>
              <a:custGeom>
                <a:rect b="b" l="l" r="r" t="t"/>
                <a:pathLst>
                  <a:path extrusionOk="0" h="840412" w="296995">
                    <a:moveTo>
                      <a:pt x="76378" y="2"/>
                    </a:moveTo>
                    <a:cubicBezTo>
                      <a:pt x="50610" y="-49"/>
                      <a:pt x="25140" y="771"/>
                      <a:pt x="0" y="2504"/>
                    </a:cubicBezTo>
                    <a:lnTo>
                      <a:pt x="35560" y="840412"/>
                    </a:lnTo>
                    <a:lnTo>
                      <a:pt x="296996" y="26793"/>
                    </a:lnTo>
                    <a:cubicBezTo>
                      <a:pt x="222371" y="7984"/>
                      <a:pt x="148304" y="142"/>
                      <a:pt x="76378" y="2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3"/>
              <p:cNvSpPr/>
              <p:nvPr/>
            </p:nvSpPr>
            <p:spPr>
              <a:xfrm>
                <a:off x="2447842" y="1313846"/>
                <a:ext cx="466788" cy="814114"/>
              </a:xfrm>
              <a:custGeom>
                <a:rect b="b" l="l" r="r" t="t"/>
                <a:pathLst>
                  <a:path extrusionOk="0" h="814114" w="466788">
                    <a:moveTo>
                      <a:pt x="268205" y="0"/>
                    </a:moveTo>
                    <a:lnTo>
                      <a:pt x="0" y="814114"/>
                    </a:lnTo>
                    <a:lnTo>
                      <a:pt x="466789" y="93656"/>
                    </a:lnTo>
                    <a:cubicBezTo>
                      <a:pt x="401276" y="51327"/>
                      <a:pt x="334607" y="21165"/>
                      <a:pt x="268205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3"/>
              <p:cNvSpPr/>
              <p:nvPr/>
            </p:nvSpPr>
            <p:spPr>
              <a:xfrm>
                <a:off x="2571051" y="1605584"/>
                <a:ext cx="677386" cy="431476"/>
              </a:xfrm>
              <a:custGeom>
                <a:rect b="b" l="l" r="r" t="t"/>
                <a:pathLst>
                  <a:path extrusionOk="0" h="431476" w="677386">
                    <a:moveTo>
                      <a:pt x="564699" y="0"/>
                    </a:moveTo>
                    <a:lnTo>
                      <a:pt x="0" y="431476"/>
                    </a:lnTo>
                    <a:lnTo>
                      <a:pt x="677386" y="168034"/>
                    </a:lnTo>
                    <a:cubicBezTo>
                      <a:pt x="662102" y="135153"/>
                      <a:pt x="645579" y="104813"/>
                      <a:pt x="627304" y="79381"/>
                    </a:cubicBezTo>
                    <a:cubicBezTo>
                      <a:pt x="606774" y="50825"/>
                      <a:pt x="585826" y="25013"/>
                      <a:pt x="564699" y="0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3"/>
              <p:cNvSpPr/>
              <p:nvPr/>
            </p:nvSpPr>
            <p:spPr>
              <a:xfrm>
                <a:off x="2608116" y="1838223"/>
                <a:ext cx="701675" cy="249167"/>
              </a:xfrm>
              <a:custGeom>
                <a:rect b="b" l="l" r="r" t="t"/>
                <a:pathLst>
                  <a:path extrusionOk="0" h="249167" w="701675">
                    <a:moveTo>
                      <a:pt x="666617" y="0"/>
                    </a:moveTo>
                    <a:lnTo>
                      <a:pt x="0" y="249168"/>
                    </a:lnTo>
                    <a:lnTo>
                      <a:pt x="701675" y="140989"/>
                    </a:lnTo>
                    <a:cubicBezTo>
                      <a:pt x="693693" y="90678"/>
                      <a:pt x="681730" y="43396"/>
                      <a:pt x="666617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3"/>
              <p:cNvSpPr/>
              <p:nvPr/>
            </p:nvSpPr>
            <p:spPr>
              <a:xfrm>
                <a:off x="2595092" y="2156758"/>
                <a:ext cx="719956" cy="275215"/>
              </a:xfrm>
              <a:custGeom>
                <a:rect b="b" l="l" r="r" t="t"/>
                <a:pathLst>
                  <a:path extrusionOk="0" h="275215" w="719956">
                    <a:moveTo>
                      <a:pt x="0" y="0"/>
                    </a:moveTo>
                    <a:lnTo>
                      <a:pt x="666871" y="275215"/>
                    </a:lnTo>
                    <a:cubicBezTo>
                      <a:pt x="694677" y="203372"/>
                      <a:pt x="711987" y="131134"/>
                      <a:pt x="719957" y="603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3"/>
              <p:cNvSpPr/>
              <p:nvPr/>
            </p:nvSpPr>
            <p:spPr>
              <a:xfrm>
                <a:off x="2561786" y="2203837"/>
                <a:ext cx="668369" cy="464032"/>
              </a:xfrm>
              <a:custGeom>
                <a:rect b="b" l="l" r="r" t="t"/>
                <a:pathLst>
                  <a:path extrusionOk="0" h="464032" w="668369">
                    <a:moveTo>
                      <a:pt x="0" y="0"/>
                    </a:moveTo>
                    <a:lnTo>
                      <a:pt x="561943" y="464033"/>
                    </a:lnTo>
                    <a:cubicBezTo>
                      <a:pt x="605123" y="411150"/>
                      <a:pt x="640543" y="356368"/>
                      <a:pt x="668369" y="30050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3"/>
              <p:cNvSpPr/>
              <p:nvPr/>
            </p:nvSpPr>
            <p:spPr>
              <a:xfrm>
                <a:off x="2542501" y="2319534"/>
                <a:ext cx="386651" cy="647338"/>
              </a:xfrm>
              <a:custGeom>
                <a:rect b="b" l="l" r="r" t="t"/>
                <a:pathLst>
                  <a:path extrusionOk="0" h="647338" w="386651">
                    <a:moveTo>
                      <a:pt x="0" y="0"/>
                    </a:moveTo>
                    <a:lnTo>
                      <a:pt x="156267" y="647338"/>
                    </a:lnTo>
                    <a:cubicBezTo>
                      <a:pt x="231762" y="620903"/>
                      <a:pt x="300837" y="588645"/>
                      <a:pt x="357600" y="550672"/>
                    </a:cubicBezTo>
                    <a:cubicBezTo>
                      <a:pt x="368027" y="543700"/>
                      <a:pt x="376676" y="536029"/>
                      <a:pt x="386651" y="52888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3"/>
              <p:cNvSpPr/>
              <p:nvPr/>
            </p:nvSpPr>
            <p:spPr>
              <a:xfrm>
                <a:off x="2384742" y="2267699"/>
                <a:ext cx="240150" cy="763276"/>
              </a:xfrm>
              <a:custGeom>
                <a:rect b="b" l="l" r="r" t="t"/>
                <a:pathLst>
                  <a:path extrusionOk="0" h="763276" w="240150">
                    <a:moveTo>
                      <a:pt x="77876" y="0"/>
                    </a:moveTo>
                    <a:lnTo>
                      <a:pt x="0" y="763276"/>
                    </a:lnTo>
                    <a:cubicBezTo>
                      <a:pt x="83369" y="757136"/>
                      <a:pt x="164421" y="743312"/>
                      <a:pt x="240151" y="722458"/>
                    </a:cubicBezTo>
                    <a:lnTo>
                      <a:pt x="77876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" name="Google Shape;434;p3"/>
              <p:cNvSpPr/>
              <p:nvPr/>
            </p:nvSpPr>
            <p:spPr>
              <a:xfrm>
                <a:off x="1929225" y="2330303"/>
                <a:ext cx="428466" cy="703427"/>
              </a:xfrm>
              <a:custGeom>
                <a:rect b="b" l="l" r="r" t="t"/>
                <a:pathLst>
                  <a:path extrusionOk="0" h="703427" w="428466">
                    <a:moveTo>
                      <a:pt x="428466" y="0"/>
                    </a:moveTo>
                    <a:lnTo>
                      <a:pt x="0" y="643827"/>
                    </a:lnTo>
                    <a:cubicBezTo>
                      <a:pt x="96406" y="678561"/>
                      <a:pt x="198291" y="698043"/>
                      <a:pt x="300507" y="703428"/>
                    </a:cubicBezTo>
                    <a:lnTo>
                      <a:pt x="428466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5" name="Google Shape;435;p3"/>
              <p:cNvSpPr/>
              <p:nvPr/>
            </p:nvSpPr>
            <p:spPr>
              <a:xfrm>
                <a:off x="1661274" y="2280469"/>
                <a:ext cx="639572" cy="667118"/>
              </a:xfrm>
              <a:custGeom>
                <a:rect b="b" l="l" r="r" t="t"/>
                <a:pathLst>
                  <a:path extrusionOk="0" h="667118" w="639572">
                    <a:moveTo>
                      <a:pt x="639572" y="0"/>
                    </a:moveTo>
                    <a:lnTo>
                      <a:pt x="0" y="537153"/>
                    </a:lnTo>
                    <a:cubicBezTo>
                      <a:pt x="61493" y="592017"/>
                      <a:pt x="130619" y="634092"/>
                      <a:pt x="203841" y="667118"/>
                    </a:cubicBezTo>
                    <a:lnTo>
                      <a:pt x="63957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3"/>
              <p:cNvSpPr/>
              <p:nvPr/>
            </p:nvSpPr>
            <p:spPr>
              <a:xfrm>
                <a:off x="1415110" y="2232888"/>
                <a:ext cx="814870" cy="382390"/>
              </a:xfrm>
              <a:custGeom>
                <a:rect b="b" l="l" r="r" t="t"/>
                <a:pathLst>
                  <a:path extrusionOk="0" h="382390" w="814870">
                    <a:moveTo>
                      <a:pt x="814870" y="0"/>
                    </a:moveTo>
                    <a:lnTo>
                      <a:pt x="0" y="165526"/>
                    </a:lnTo>
                    <a:cubicBezTo>
                      <a:pt x="7258" y="191795"/>
                      <a:pt x="15303" y="218478"/>
                      <a:pt x="24797" y="245910"/>
                    </a:cubicBezTo>
                    <a:cubicBezTo>
                      <a:pt x="41866" y="295250"/>
                      <a:pt x="62497" y="340449"/>
                      <a:pt x="85649" y="382391"/>
                    </a:cubicBezTo>
                    <a:lnTo>
                      <a:pt x="81487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3"/>
              <p:cNvSpPr/>
              <p:nvPr/>
            </p:nvSpPr>
            <p:spPr>
              <a:xfrm>
                <a:off x="1376424" y="2115940"/>
                <a:ext cx="842036" cy="214864"/>
              </a:xfrm>
              <a:custGeom>
                <a:rect b="b" l="l" r="r" t="t"/>
                <a:pathLst>
                  <a:path extrusionOk="0" h="214864" w="842036">
                    <a:moveTo>
                      <a:pt x="122" y="0"/>
                    </a:moveTo>
                    <a:cubicBezTo>
                      <a:pt x="-1015" y="66586"/>
                      <a:pt x="5754" y="138005"/>
                      <a:pt x="22163" y="214865"/>
                    </a:cubicBezTo>
                    <a:lnTo>
                      <a:pt x="842037" y="6986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3"/>
              <p:cNvSpPr/>
              <p:nvPr/>
            </p:nvSpPr>
            <p:spPr>
              <a:xfrm>
                <a:off x="1404848" y="1720278"/>
                <a:ext cx="781056" cy="398170"/>
              </a:xfrm>
              <a:custGeom>
                <a:rect b="b" l="l" r="r" t="t"/>
                <a:pathLst>
                  <a:path extrusionOk="0" h="398170" w="781056">
                    <a:moveTo>
                      <a:pt x="92653" y="0"/>
                    </a:moveTo>
                    <a:cubicBezTo>
                      <a:pt x="52635" y="60122"/>
                      <a:pt x="21355" y="129191"/>
                      <a:pt x="0" y="205848"/>
                    </a:cubicBezTo>
                    <a:lnTo>
                      <a:pt x="781056" y="398170"/>
                    </a:lnTo>
                    <a:lnTo>
                      <a:pt x="92653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p3"/>
              <p:cNvSpPr/>
              <p:nvPr/>
            </p:nvSpPr>
            <p:spPr>
              <a:xfrm>
                <a:off x="1698339" y="1426032"/>
                <a:ext cx="514362" cy="602011"/>
              </a:xfrm>
              <a:custGeom>
                <a:rect b="b" l="l" r="r" t="t"/>
                <a:pathLst>
                  <a:path extrusionOk="0" h="602011" w="514362">
                    <a:moveTo>
                      <a:pt x="133471" y="0"/>
                    </a:moveTo>
                    <a:cubicBezTo>
                      <a:pt x="89548" y="23851"/>
                      <a:pt x="44444" y="52248"/>
                      <a:pt x="0" y="85649"/>
                    </a:cubicBezTo>
                    <a:lnTo>
                      <a:pt x="514363" y="602012"/>
                    </a:lnTo>
                    <a:lnTo>
                      <a:pt x="133471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3"/>
              <p:cNvSpPr/>
              <p:nvPr/>
            </p:nvSpPr>
            <p:spPr>
              <a:xfrm>
                <a:off x="1890661" y="1334382"/>
                <a:ext cx="393909" cy="683894"/>
              </a:xfrm>
              <a:custGeom>
                <a:rect b="b" l="l" r="r" t="t"/>
                <a:pathLst>
                  <a:path extrusionOk="0" h="683894" w="393909">
                    <a:moveTo>
                      <a:pt x="163525" y="0"/>
                    </a:moveTo>
                    <a:cubicBezTo>
                      <a:pt x="160109" y="972"/>
                      <a:pt x="156127" y="1778"/>
                      <a:pt x="152756" y="2756"/>
                    </a:cubicBezTo>
                    <a:cubicBezTo>
                      <a:pt x="111773" y="14599"/>
                      <a:pt x="58249" y="34163"/>
                      <a:pt x="0" y="61601"/>
                    </a:cubicBezTo>
                    <a:lnTo>
                      <a:pt x="393909" y="683895"/>
                    </a:lnTo>
                    <a:lnTo>
                      <a:pt x="390906" y="669874"/>
                    </a:lnTo>
                    <a:lnTo>
                      <a:pt x="163525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3"/>
              <p:cNvSpPr/>
              <p:nvPr/>
            </p:nvSpPr>
            <p:spPr>
              <a:xfrm>
                <a:off x="2074726" y="1867321"/>
                <a:ext cx="593071" cy="571500"/>
              </a:xfrm>
              <a:custGeom>
                <a:rect b="b" l="l" r="r" t="t"/>
                <a:pathLst>
                  <a:path extrusionOk="0" h="571500" w="593071">
                    <a:moveTo>
                      <a:pt x="419249" y="31113"/>
                    </a:moveTo>
                    <a:cubicBezTo>
                      <a:pt x="505037" y="73664"/>
                      <a:pt x="624354" y="153325"/>
                      <a:pt x="585517" y="351159"/>
                    </a:cubicBezTo>
                    <a:cubicBezTo>
                      <a:pt x="567718" y="441837"/>
                      <a:pt x="447417" y="594688"/>
                      <a:pt x="251641" y="568532"/>
                    </a:cubicBezTo>
                    <a:cubicBezTo>
                      <a:pt x="116278" y="550447"/>
                      <a:pt x="-74832" y="384096"/>
                      <a:pt x="30394" y="175340"/>
                    </a:cubicBezTo>
                    <a:cubicBezTo>
                      <a:pt x="149031" y="-60023"/>
                      <a:pt x="353628" y="-1438"/>
                      <a:pt x="419249" y="311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2" name="Google Shape;442;p3"/>
            <p:cNvSpPr/>
            <p:nvPr/>
          </p:nvSpPr>
          <p:spPr>
            <a:xfrm>
              <a:off x="10932019" y="2938284"/>
              <a:ext cx="484836" cy="467201"/>
            </a:xfrm>
            <a:custGeom>
              <a:rect b="b" l="l" r="r" t="t"/>
              <a:pathLst>
                <a:path extrusionOk="0" h="571500" w="593071">
                  <a:moveTo>
                    <a:pt x="419249" y="31113"/>
                  </a:moveTo>
                  <a:cubicBezTo>
                    <a:pt x="505037" y="73664"/>
                    <a:pt x="624354" y="153325"/>
                    <a:pt x="585517" y="351159"/>
                  </a:cubicBezTo>
                  <a:cubicBezTo>
                    <a:pt x="567718" y="441837"/>
                    <a:pt x="447417" y="594688"/>
                    <a:pt x="251641" y="568532"/>
                  </a:cubicBezTo>
                  <a:cubicBezTo>
                    <a:pt x="116278" y="550447"/>
                    <a:pt x="-74832" y="384096"/>
                    <a:pt x="30394" y="175340"/>
                  </a:cubicBezTo>
                  <a:cubicBezTo>
                    <a:pt x="149031" y="-60023"/>
                    <a:pt x="353628" y="-1438"/>
                    <a:pt x="419249" y="31113"/>
                  </a:cubicBezTo>
                  <a:close/>
                </a:path>
              </a:pathLst>
            </a:custGeom>
            <a:solidFill>
              <a:srgbClr val="000000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3" name="Google Shape;443;p3"/>
          <p:cNvGrpSpPr/>
          <p:nvPr/>
        </p:nvGrpSpPr>
        <p:grpSpPr>
          <a:xfrm flipH="1" rot="-3606160">
            <a:off x="1347872" y="4094388"/>
            <a:ext cx="654953" cy="628699"/>
            <a:chOff x="3248020" y="1400567"/>
            <a:chExt cx="826480" cy="793214"/>
          </a:xfrm>
        </p:grpSpPr>
        <p:sp>
          <p:nvSpPr>
            <p:cNvPr id="444" name="Google Shape;444;p3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3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6" name="Google Shape;446;p3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447" name="Google Shape;447;p3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8" name="Google Shape;448;p3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" name="Google Shape;449;p3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" name="Google Shape;450;p3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1" name="Google Shape;451;p3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" name="Google Shape;452;p3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453;p3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54" name="Google Shape;454;p3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455" name="Google Shape;455;p3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" name="Google Shape;456;p3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" name="Google Shape;457;p3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" name="Google Shape;458;p3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59" name="Google Shape;459;p3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460" name="Google Shape;460;p3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1" name="Google Shape;461;p3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2" name="Google Shape;462;p3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3" name="Google Shape;463;p3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464" name="Google Shape;464;p3"/>
          <p:cNvGrpSpPr/>
          <p:nvPr/>
        </p:nvGrpSpPr>
        <p:grpSpPr>
          <a:xfrm flipH="1" rot="2131860">
            <a:off x="1443254" y="5277816"/>
            <a:ext cx="463153" cy="526416"/>
            <a:chOff x="7290686" y="630349"/>
            <a:chExt cx="580583" cy="659886"/>
          </a:xfrm>
        </p:grpSpPr>
        <p:sp>
          <p:nvSpPr>
            <p:cNvPr id="465" name="Google Shape;465;p3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3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7" name="Google Shape;467;p3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468" name="Google Shape;468;p3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469" name="Google Shape;469;p3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" name="Google Shape;470;p3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71" name="Google Shape;471;p3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3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3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Google Shape;474;p3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p3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3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3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3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3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3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3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3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3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3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85" name="Google Shape;485;p3"/>
          <p:cNvSpPr/>
          <p:nvPr/>
        </p:nvSpPr>
        <p:spPr>
          <a:xfrm flipH="1">
            <a:off x="-11628" y="6086700"/>
            <a:ext cx="12221028" cy="771311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3"/>
          <p:cNvSpPr/>
          <p:nvPr/>
        </p:nvSpPr>
        <p:spPr>
          <a:xfrm flipH="1">
            <a:off x="17229" y="6010715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3"/>
          <p:cNvSpPr/>
          <p:nvPr/>
        </p:nvSpPr>
        <p:spPr>
          <a:xfrm flipH="1">
            <a:off x="9492" y="5889948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3"/>
          <p:cNvSpPr/>
          <p:nvPr/>
        </p:nvSpPr>
        <p:spPr>
          <a:xfrm flipH="1">
            <a:off x="-2113" y="5971217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9" name="Google Shape;489;p3"/>
          <p:cNvGrpSpPr/>
          <p:nvPr/>
        </p:nvGrpSpPr>
        <p:grpSpPr>
          <a:xfrm flipH="1">
            <a:off x="4325" y="6019725"/>
            <a:ext cx="12175340" cy="247084"/>
            <a:chOff x="30379" y="5496452"/>
            <a:chExt cx="12146189" cy="247084"/>
          </a:xfrm>
        </p:grpSpPr>
        <p:grpSp>
          <p:nvGrpSpPr>
            <p:cNvPr id="490" name="Google Shape;490;p3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491" name="Google Shape;491;p3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3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3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3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3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p3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7" name="Google Shape;497;p3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3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p3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3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3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3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p3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3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p3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p3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3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3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3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3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3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p3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3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3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p3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p3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3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p3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3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3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3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3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p3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p3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3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p3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3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3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p3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" name="Google Shape;530;p3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1" name="Google Shape;531;p3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p3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p3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p3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3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3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p3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" name="Google Shape;538;p3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39" name="Google Shape;539;p3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540" name="Google Shape;540;p3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1" name="Google Shape;541;p3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p3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p3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" name="Google Shape;544;p3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" name="Google Shape;545;p3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" name="Google Shape;546;p3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" name="Google Shape;547;p3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" name="Google Shape;548;p3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p3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" name="Google Shape;550;p3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p3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p3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" name="Google Shape;553;p3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" name="Google Shape;554;p3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" name="Google Shape;555;p3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" name="Google Shape;556;p3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7" name="Google Shape;557;p3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" name="Google Shape;558;p3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" name="Google Shape;559;p3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" name="Google Shape;560;p3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1" name="Google Shape;561;p3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p3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3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4" name="Google Shape;564;p3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5" name="Google Shape;565;p3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6" name="Google Shape;566;p3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7" name="Google Shape;567;p3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8" name="Google Shape;568;p3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9" name="Google Shape;569;p3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0" name="Google Shape;570;p3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" name="Google Shape;571;p3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3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p3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3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3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3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3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3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p3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p3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p3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p3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p3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3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p3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3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87" name="Google Shape;587;p3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588" name="Google Shape;588;p3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p3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3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p3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p3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3" name="Google Shape;593;p3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p3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3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3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3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3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3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3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3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p3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3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3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3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3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3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3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3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3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3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2" name="Google Shape;612;p3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" name="Google Shape;613;p3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3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" name="Google Shape;615;p3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" name="Google Shape;616;p3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3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" name="Google Shape;618;p3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" name="Google Shape;619;p3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3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3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3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3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3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3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3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3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3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" name="Google Shape;629;p3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0" name="Google Shape;630;p3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" name="Google Shape;631;p3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" name="Google Shape;632;p3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633;p3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p3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35" name="Google Shape;635;p3"/>
          <p:cNvGrpSpPr/>
          <p:nvPr/>
        </p:nvGrpSpPr>
        <p:grpSpPr>
          <a:xfrm flipH="1" rot="-7357885">
            <a:off x="11410774" y="4536146"/>
            <a:ext cx="655074" cy="628665"/>
            <a:chOff x="3248020" y="1400567"/>
            <a:chExt cx="826480" cy="793214"/>
          </a:xfrm>
        </p:grpSpPr>
        <p:sp>
          <p:nvSpPr>
            <p:cNvPr id="636" name="Google Shape;636;p3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3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38" name="Google Shape;638;p3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639" name="Google Shape;639;p3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640;p3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p3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p3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3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" name="Google Shape;644;p3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" name="Google Shape;645;p3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6" name="Google Shape;646;p3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647" name="Google Shape;647;p3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8" name="Google Shape;648;p3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9" name="Google Shape;649;p3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0" name="Google Shape;650;p3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51" name="Google Shape;651;p3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652" name="Google Shape;652;p3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3" name="Google Shape;653;p3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" name="Google Shape;654;p3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" name="Google Shape;655;p3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656" name="Google Shape;656;p3"/>
          <p:cNvGrpSpPr/>
          <p:nvPr/>
        </p:nvGrpSpPr>
        <p:grpSpPr>
          <a:xfrm flipH="1" rot="4722526">
            <a:off x="9486848" y="5223721"/>
            <a:ext cx="558355" cy="634622"/>
            <a:chOff x="7290686" y="630349"/>
            <a:chExt cx="580583" cy="659886"/>
          </a:xfrm>
        </p:grpSpPr>
        <p:sp>
          <p:nvSpPr>
            <p:cNvPr id="657" name="Google Shape;657;p3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3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59" name="Google Shape;659;p3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660" name="Google Shape;660;p3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661" name="Google Shape;661;p3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2" name="Google Shape;662;p3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63" name="Google Shape;663;p3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4" name="Google Shape;664;p3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5" name="Google Shape;665;p3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6" name="Google Shape;666;p3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7" name="Google Shape;667;p3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8" name="Google Shape;668;p3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" name="Google Shape;669;p3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p3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1" name="Google Shape;671;p3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2" name="Google Shape;672;p3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3" name="Google Shape;673;p3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" name="Google Shape;674;p3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5" name="Google Shape;675;p3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6" name="Google Shape;676;p3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77" name="Google Shape;677;p3"/>
          <p:cNvSpPr/>
          <p:nvPr/>
        </p:nvSpPr>
        <p:spPr>
          <a:xfrm>
            <a:off x="2703696" y="197448"/>
            <a:ext cx="1690750" cy="58658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3"/>
          <p:cNvSpPr/>
          <p:nvPr/>
        </p:nvSpPr>
        <p:spPr>
          <a:xfrm flipH="1">
            <a:off x="913531" y="619363"/>
            <a:ext cx="1028846" cy="35694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3"/>
          <p:cNvSpPr/>
          <p:nvPr/>
        </p:nvSpPr>
        <p:spPr>
          <a:xfrm>
            <a:off x="9586571" y="976298"/>
            <a:ext cx="1690750" cy="58658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3"/>
          <p:cNvSpPr/>
          <p:nvPr/>
        </p:nvSpPr>
        <p:spPr>
          <a:xfrm flipH="1">
            <a:off x="7981081" y="1401113"/>
            <a:ext cx="1028846" cy="35694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3"/>
          <p:cNvSpPr txBox="1"/>
          <p:nvPr>
            <p:ph type="title"/>
          </p:nvPr>
        </p:nvSpPr>
        <p:spPr>
          <a:xfrm>
            <a:off x="2851200" y="2728100"/>
            <a:ext cx="64896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82" name="Google Shape;682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3" name="Google Shape;683;p3"/>
          <p:cNvSpPr txBox="1"/>
          <p:nvPr>
            <p:ph idx="1" type="body"/>
          </p:nvPr>
        </p:nvSpPr>
        <p:spPr>
          <a:xfrm>
            <a:off x="2851200" y="4015500"/>
            <a:ext cx="6489600" cy="164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 algn="ctr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sp>
        <p:nvSpPr>
          <p:cNvPr id="684" name="Google Shape;684;p3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4"/>
          <p:cNvSpPr/>
          <p:nvPr/>
        </p:nvSpPr>
        <p:spPr>
          <a:xfrm flipH="1" rot="3561875">
            <a:off x="8664212" y="2153785"/>
            <a:ext cx="2997066" cy="3530407"/>
          </a:xfrm>
          <a:custGeom>
            <a:rect b="b" l="l" r="r" t="t"/>
            <a:pathLst>
              <a:path extrusionOk="0" h="5898365" w="5007296">
                <a:moveTo>
                  <a:pt x="62234" y="5898366"/>
                </a:moveTo>
                <a:cubicBezTo>
                  <a:pt x="30484" y="5660330"/>
                  <a:pt x="12577" y="5421284"/>
                  <a:pt x="1655" y="5181851"/>
                </a:cubicBezTo>
                <a:cubicBezTo>
                  <a:pt x="-25968" y="4573457"/>
                  <a:pt x="293438" y="4004859"/>
                  <a:pt x="869573" y="3748789"/>
                </a:cubicBezTo>
                <a:cubicBezTo>
                  <a:pt x="1366524" y="3527923"/>
                  <a:pt x="1761685" y="3675986"/>
                  <a:pt x="1999873" y="4152465"/>
                </a:cubicBezTo>
                <a:cubicBezTo>
                  <a:pt x="2098869" y="4350394"/>
                  <a:pt x="2218948" y="4690043"/>
                  <a:pt x="2020066" y="4868999"/>
                </a:cubicBezTo>
                <a:cubicBezTo>
                  <a:pt x="1893828" y="4982600"/>
                  <a:pt x="1649416" y="4929273"/>
                  <a:pt x="1515495" y="4868999"/>
                </a:cubicBezTo>
                <a:cubicBezTo>
                  <a:pt x="1113857" y="4688253"/>
                  <a:pt x="1027053" y="4272029"/>
                  <a:pt x="1131955" y="3869890"/>
                </a:cubicBezTo>
                <a:cubicBezTo>
                  <a:pt x="1326138" y="3125568"/>
                  <a:pt x="2054991" y="3002975"/>
                  <a:pt x="2645795" y="2719403"/>
                </a:cubicBezTo>
                <a:cubicBezTo>
                  <a:pt x="3156335" y="2474338"/>
                  <a:pt x="4577656" y="1690100"/>
                  <a:pt x="4381631" y="458803"/>
                </a:cubicBezTo>
                <a:cubicBezTo>
                  <a:pt x="4293366" y="-95459"/>
                  <a:pt x="3240155" y="-196668"/>
                  <a:pt x="3019175" y="428526"/>
                </a:cubicBezTo>
                <a:cubicBezTo>
                  <a:pt x="2566293" y="1710134"/>
                  <a:pt x="4822512" y="2255174"/>
                  <a:pt x="5007297" y="2255174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4"/>
          <p:cNvSpPr txBox="1"/>
          <p:nvPr>
            <p:ph type="title"/>
          </p:nvPr>
        </p:nvSpPr>
        <p:spPr>
          <a:xfrm>
            <a:off x="1119700" y="1172975"/>
            <a:ext cx="78972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688" name="Google Shape;688;p4"/>
          <p:cNvSpPr txBox="1"/>
          <p:nvPr>
            <p:ph idx="1" type="body"/>
          </p:nvPr>
        </p:nvSpPr>
        <p:spPr>
          <a:xfrm>
            <a:off x="1119700" y="2116250"/>
            <a:ext cx="7897200" cy="3090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sp>
        <p:nvSpPr>
          <p:cNvPr id="689" name="Google Shape;689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90" name="Google Shape;690;p4"/>
          <p:cNvGrpSpPr/>
          <p:nvPr/>
        </p:nvGrpSpPr>
        <p:grpSpPr>
          <a:xfrm>
            <a:off x="10547533" y="2215568"/>
            <a:ext cx="1667626" cy="4002067"/>
            <a:chOff x="64458" y="2152593"/>
            <a:chExt cx="1667626" cy="4002067"/>
          </a:xfrm>
        </p:grpSpPr>
        <p:sp>
          <p:nvSpPr>
            <p:cNvPr id="691" name="Google Shape;691;p4"/>
            <p:cNvSpPr/>
            <p:nvPr/>
          </p:nvSpPr>
          <p:spPr>
            <a:xfrm>
              <a:off x="644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4"/>
            <p:cNvSpPr/>
            <p:nvPr/>
          </p:nvSpPr>
          <p:spPr>
            <a:xfrm>
              <a:off x="5602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4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4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4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4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4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8" name="Google Shape;698;p4"/>
          <p:cNvGrpSpPr/>
          <p:nvPr/>
        </p:nvGrpSpPr>
        <p:grpSpPr>
          <a:xfrm>
            <a:off x="9333158" y="2739421"/>
            <a:ext cx="1667282" cy="3565010"/>
            <a:chOff x="10285658" y="2397708"/>
            <a:chExt cx="1667282" cy="3565010"/>
          </a:xfrm>
        </p:grpSpPr>
        <p:sp>
          <p:nvSpPr>
            <p:cNvPr id="699" name="Google Shape;699;p4"/>
            <p:cNvSpPr/>
            <p:nvPr/>
          </p:nvSpPr>
          <p:spPr>
            <a:xfrm>
              <a:off x="10285658" y="2397708"/>
              <a:ext cx="1590231" cy="3511834"/>
            </a:xfrm>
            <a:custGeom>
              <a:rect b="b" l="l" r="r" t="t"/>
              <a:pathLst>
                <a:path extrusionOk="0" h="4295822" w="1945237">
                  <a:moveTo>
                    <a:pt x="1070300" y="2"/>
                  </a:moveTo>
                  <a:cubicBezTo>
                    <a:pt x="921914" y="-290"/>
                    <a:pt x="782829" y="31739"/>
                    <a:pt x="667374" y="65108"/>
                  </a:cubicBezTo>
                  <a:cubicBezTo>
                    <a:pt x="431859" y="133180"/>
                    <a:pt x="-201687" y="439339"/>
                    <a:pt x="63857" y="1206775"/>
                  </a:cubicBezTo>
                  <a:cubicBezTo>
                    <a:pt x="218454" y="1653567"/>
                    <a:pt x="639294" y="1788080"/>
                    <a:pt x="1015208" y="1758450"/>
                  </a:cubicBezTo>
                  <a:cubicBezTo>
                    <a:pt x="1027584" y="1922547"/>
                    <a:pt x="1034937" y="2048341"/>
                    <a:pt x="1034988" y="2171143"/>
                  </a:cubicBezTo>
                  <a:cubicBezTo>
                    <a:pt x="1035058" y="2302830"/>
                    <a:pt x="1027539" y="2432027"/>
                    <a:pt x="1010445" y="2631918"/>
                  </a:cubicBezTo>
                  <a:cubicBezTo>
                    <a:pt x="1008553" y="2654054"/>
                    <a:pt x="1006845" y="2672355"/>
                    <a:pt x="1003435" y="2711300"/>
                  </a:cubicBezTo>
                  <a:cubicBezTo>
                    <a:pt x="997091" y="2783798"/>
                    <a:pt x="996361" y="2807985"/>
                    <a:pt x="992665" y="2855292"/>
                  </a:cubicBezTo>
                  <a:cubicBezTo>
                    <a:pt x="976657" y="2790224"/>
                    <a:pt x="941408" y="2735639"/>
                    <a:pt x="887992" y="2687760"/>
                  </a:cubicBezTo>
                  <a:cubicBezTo>
                    <a:pt x="814503" y="2621879"/>
                    <a:pt x="646349" y="2600359"/>
                    <a:pt x="646336" y="2600365"/>
                  </a:cubicBezTo>
                  <a:cubicBezTo>
                    <a:pt x="646336" y="2600365"/>
                    <a:pt x="706839" y="2639107"/>
                    <a:pt x="803353" y="2849031"/>
                  </a:cubicBezTo>
                  <a:cubicBezTo>
                    <a:pt x="845980" y="2941760"/>
                    <a:pt x="946901" y="2963547"/>
                    <a:pt x="984150" y="2968729"/>
                  </a:cubicBezTo>
                  <a:cubicBezTo>
                    <a:pt x="982524" y="2994275"/>
                    <a:pt x="978467" y="3037068"/>
                    <a:pt x="977139" y="3063140"/>
                  </a:cubicBezTo>
                  <a:cubicBezTo>
                    <a:pt x="957816" y="3443118"/>
                    <a:pt x="957372" y="3666295"/>
                    <a:pt x="987909" y="3881008"/>
                  </a:cubicBezTo>
                  <a:cubicBezTo>
                    <a:pt x="992608" y="3914021"/>
                    <a:pt x="994621" y="3953404"/>
                    <a:pt x="997428" y="4046038"/>
                  </a:cubicBezTo>
                  <a:cubicBezTo>
                    <a:pt x="998094" y="4068168"/>
                    <a:pt x="998152" y="4070111"/>
                    <a:pt x="998425" y="4078842"/>
                  </a:cubicBezTo>
                  <a:cubicBezTo>
                    <a:pt x="1001822" y="4186144"/>
                    <a:pt x="1005892" y="4244018"/>
                    <a:pt x="1015455" y="4284938"/>
                  </a:cubicBezTo>
                  <a:cubicBezTo>
                    <a:pt x="1017214" y="4292482"/>
                    <a:pt x="1024955" y="4297219"/>
                    <a:pt x="1032486" y="4295453"/>
                  </a:cubicBezTo>
                  <a:cubicBezTo>
                    <a:pt x="1040023" y="4293694"/>
                    <a:pt x="1044513" y="4286227"/>
                    <a:pt x="1042754" y="4278677"/>
                  </a:cubicBezTo>
                  <a:cubicBezTo>
                    <a:pt x="1033801" y="4240303"/>
                    <a:pt x="1029800" y="4183027"/>
                    <a:pt x="1026473" y="4077839"/>
                  </a:cubicBezTo>
                  <a:cubicBezTo>
                    <a:pt x="1026199" y="4069133"/>
                    <a:pt x="1026143" y="4067399"/>
                    <a:pt x="1025469" y="4045289"/>
                  </a:cubicBezTo>
                  <a:cubicBezTo>
                    <a:pt x="1022631" y="3951378"/>
                    <a:pt x="1020599" y="3911748"/>
                    <a:pt x="1015703" y="3877255"/>
                  </a:cubicBezTo>
                  <a:cubicBezTo>
                    <a:pt x="1006254" y="3810834"/>
                    <a:pt x="1000520" y="3741200"/>
                    <a:pt x="996672" y="3668403"/>
                  </a:cubicBezTo>
                  <a:cubicBezTo>
                    <a:pt x="1020358" y="3663647"/>
                    <a:pt x="1135909" y="3635974"/>
                    <a:pt x="1172472" y="3529421"/>
                  </a:cubicBezTo>
                  <a:cubicBezTo>
                    <a:pt x="1247421" y="3310867"/>
                    <a:pt x="1303688" y="3266480"/>
                    <a:pt x="1303688" y="3266480"/>
                  </a:cubicBezTo>
                  <a:cubicBezTo>
                    <a:pt x="1303688" y="3266480"/>
                    <a:pt x="1138556" y="3304745"/>
                    <a:pt x="1072053" y="3377669"/>
                  </a:cubicBezTo>
                  <a:cubicBezTo>
                    <a:pt x="1032537" y="3420995"/>
                    <a:pt x="1005664" y="3467413"/>
                    <a:pt x="991916" y="3519153"/>
                  </a:cubicBezTo>
                  <a:cubicBezTo>
                    <a:pt x="991033" y="3392756"/>
                    <a:pt x="995637" y="3247487"/>
                    <a:pt x="1004940" y="3064639"/>
                  </a:cubicBezTo>
                  <a:cubicBezTo>
                    <a:pt x="1009855" y="2967929"/>
                    <a:pt x="1015989" y="2890611"/>
                    <a:pt x="1031483" y="2713802"/>
                  </a:cubicBezTo>
                  <a:cubicBezTo>
                    <a:pt x="1034893" y="2674844"/>
                    <a:pt x="1036614" y="2656582"/>
                    <a:pt x="1038493" y="2634420"/>
                  </a:cubicBezTo>
                  <a:cubicBezTo>
                    <a:pt x="1049517" y="2505579"/>
                    <a:pt x="1055435" y="2408627"/>
                    <a:pt x="1059029" y="2318641"/>
                  </a:cubicBezTo>
                  <a:cubicBezTo>
                    <a:pt x="1097409" y="2308938"/>
                    <a:pt x="1193122" y="2276198"/>
                    <a:pt x="1225558" y="2181659"/>
                  </a:cubicBezTo>
                  <a:cubicBezTo>
                    <a:pt x="1300513" y="1963105"/>
                    <a:pt x="1356527" y="1918718"/>
                    <a:pt x="1356527" y="1918718"/>
                  </a:cubicBezTo>
                  <a:cubicBezTo>
                    <a:pt x="1356527" y="1918718"/>
                    <a:pt x="1191395" y="1956983"/>
                    <a:pt x="1124891" y="2029906"/>
                  </a:cubicBezTo>
                  <a:cubicBezTo>
                    <a:pt x="1097777" y="2059631"/>
                    <a:pt x="1076701" y="2090714"/>
                    <a:pt x="1061531" y="2124064"/>
                  </a:cubicBezTo>
                  <a:cubicBezTo>
                    <a:pt x="1060407" y="2018330"/>
                    <a:pt x="1053702" y="1901726"/>
                    <a:pt x="1043002" y="1756196"/>
                  </a:cubicBezTo>
                  <a:cubicBezTo>
                    <a:pt x="1229292" y="1737387"/>
                    <a:pt x="1402748" y="1679075"/>
                    <a:pt x="1524059" y="1597929"/>
                  </a:cubicBezTo>
                  <a:cubicBezTo>
                    <a:pt x="2059980" y="1239446"/>
                    <a:pt x="1992244" y="649353"/>
                    <a:pt x="1822312" y="412942"/>
                  </a:cubicBezTo>
                  <a:cubicBezTo>
                    <a:pt x="1590594" y="90591"/>
                    <a:pt x="1317607" y="485"/>
                    <a:pt x="1070300" y="2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4"/>
            <p:cNvSpPr/>
            <p:nvPr/>
          </p:nvSpPr>
          <p:spPr>
            <a:xfrm>
              <a:off x="11149770" y="2743813"/>
              <a:ext cx="81274" cy="3218905"/>
            </a:xfrm>
            <a:custGeom>
              <a:rect b="b" l="l" r="r" t="t"/>
              <a:pathLst>
                <a:path extrusionOk="0" h="3937499" w="99418">
                  <a:moveTo>
                    <a:pt x="70620" y="31"/>
                  </a:moveTo>
                  <a:cubicBezTo>
                    <a:pt x="62892" y="-477"/>
                    <a:pt x="56098" y="5321"/>
                    <a:pt x="55596" y="13048"/>
                  </a:cubicBezTo>
                  <a:cubicBezTo>
                    <a:pt x="51374" y="77952"/>
                    <a:pt x="45754" y="129146"/>
                    <a:pt x="31301" y="243439"/>
                  </a:cubicBezTo>
                  <a:cubicBezTo>
                    <a:pt x="31060" y="245376"/>
                    <a:pt x="31047" y="245503"/>
                    <a:pt x="30800" y="247446"/>
                  </a:cubicBezTo>
                  <a:cubicBezTo>
                    <a:pt x="11216" y="402316"/>
                    <a:pt x="4301" y="475087"/>
                    <a:pt x="3253" y="566978"/>
                  </a:cubicBezTo>
                  <a:cubicBezTo>
                    <a:pt x="1387" y="731068"/>
                    <a:pt x="9902" y="885481"/>
                    <a:pt x="31054" y="1137189"/>
                  </a:cubicBezTo>
                  <a:cubicBezTo>
                    <a:pt x="32775" y="1157712"/>
                    <a:pt x="34114" y="1173810"/>
                    <a:pt x="37315" y="1211313"/>
                  </a:cubicBezTo>
                  <a:cubicBezTo>
                    <a:pt x="62854" y="1510677"/>
                    <a:pt x="71281" y="1644681"/>
                    <a:pt x="71370" y="1812823"/>
                  </a:cubicBezTo>
                  <a:cubicBezTo>
                    <a:pt x="71440" y="1944509"/>
                    <a:pt x="63934" y="2073700"/>
                    <a:pt x="46827" y="2273591"/>
                  </a:cubicBezTo>
                  <a:cubicBezTo>
                    <a:pt x="44935" y="2295734"/>
                    <a:pt x="43220" y="2314035"/>
                    <a:pt x="39817" y="2352973"/>
                  </a:cubicBezTo>
                  <a:cubicBezTo>
                    <a:pt x="24323" y="2530125"/>
                    <a:pt x="18468" y="2607646"/>
                    <a:pt x="13521" y="2704813"/>
                  </a:cubicBezTo>
                  <a:cubicBezTo>
                    <a:pt x="-5802" y="3084798"/>
                    <a:pt x="-6265" y="3307969"/>
                    <a:pt x="24291" y="3522687"/>
                  </a:cubicBezTo>
                  <a:cubicBezTo>
                    <a:pt x="28990" y="3555701"/>
                    <a:pt x="31003" y="3595077"/>
                    <a:pt x="33810" y="3687717"/>
                  </a:cubicBezTo>
                  <a:cubicBezTo>
                    <a:pt x="34476" y="3709847"/>
                    <a:pt x="34534" y="3711790"/>
                    <a:pt x="34807" y="3720522"/>
                  </a:cubicBezTo>
                  <a:cubicBezTo>
                    <a:pt x="38204" y="3827824"/>
                    <a:pt x="42287" y="3885698"/>
                    <a:pt x="51837" y="3926617"/>
                  </a:cubicBezTo>
                  <a:cubicBezTo>
                    <a:pt x="53596" y="3934161"/>
                    <a:pt x="61324" y="3938892"/>
                    <a:pt x="68868" y="3937133"/>
                  </a:cubicBezTo>
                  <a:cubicBezTo>
                    <a:pt x="76405" y="3935374"/>
                    <a:pt x="80895" y="3927900"/>
                    <a:pt x="79136" y="3920356"/>
                  </a:cubicBezTo>
                  <a:cubicBezTo>
                    <a:pt x="70182" y="3881983"/>
                    <a:pt x="66182" y="3824706"/>
                    <a:pt x="62854" y="3719518"/>
                  </a:cubicBezTo>
                  <a:cubicBezTo>
                    <a:pt x="62581" y="3710806"/>
                    <a:pt x="62524" y="3709079"/>
                    <a:pt x="61851" y="3686962"/>
                  </a:cubicBezTo>
                  <a:cubicBezTo>
                    <a:pt x="59013" y="3593052"/>
                    <a:pt x="56993" y="3553428"/>
                    <a:pt x="52085" y="3518934"/>
                  </a:cubicBezTo>
                  <a:cubicBezTo>
                    <a:pt x="21872" y="3306565"/>
                    <a:pt x="22081" y="3084531"/>
                    <a:pt x="41322" y="2706318"/>
                  </a:cubicBezTo>
                  <a:cubicBezTo>
                    <a:pt x="46236" y="2609608"/>
                    <a:pt x="52396" y="2532290"/>
                    <a:pt x="67865" y="2355481"/>
                  </a:cubicBezTo>
                  <a:cubicBezTo>
                    <a:pt x="71275" y="2316517"/>
                    <a:pt x="72983" y="2298261"/>
                    <a:pt x="74875" y="2276100"/>
                  </a:cubicBezTo>
                  <a:cubicBezTo>
                    <a:pt x="92045" y="2075465"/>
                    <a:pt x="99488" y="1945506"/>
                    <a:pt x="99418" y="1812823"/>
                  </a:cubicBezTo>
                  <a:cubicBezTo>
                    <a:pt x="99329" y="1643627"/>
                    <a:pt x="90718" y="1508956"/>
                    <a:pt x="65109" y="1208804"/>
                  </a:cubicBezTo>
                  <a:cubicBezTo>
                    <a:pt x="61908" y="1171320"/>
                    <a:pt x="60575" y="1155439"/>
                    <a:pt x="58848" y="1134935"/>
                  </a:cubicBezTo>
                  <a:cubicBezTo>
                    <a:pt x="37766" y="884053"/>
                    <a:pt x="29447" y="730453"/>
                    <a:pt x="31301" y="567480"/>
                  </a:cubicBezTo>
                  <a:cubicBezTo>
                    <a:pt x="32330" y="476992"/>
                    <a:pt x="39144" y="404786"/>
                    <a:pt x="58600" y="250951"/>
                  </a:cubicBezTo>
                  <a:cubicBezTo>
                    <a:pt x="58841" y="249008"/>
                    <a:pt x="58854" y="248881"/>
                    <a:pt x="59102" y="246944"/>
                  </a:cubicBezTo>
                  <a:cubicBezTo>
                    <a:pt x="73624" y="132092"/>
                    <a:pt x="79371" y="80708"/>
                    <a:pt x="83638" y="15055"/>
                  </a:cubicBezTo>
                  <a:cubicBezTo>
                    <a:pt x="84146" y="7327"/>
                    <a:pt x="78348" y="533"/>
                    <a:pt x="70620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4"/>
            <p:cNvSpPr/>
            <p:nvPr/>
          </p:nvSpPr>
          <p:spPr>
            <a:xfrm>
              <a:off x="11207440" y="4020529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7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4"/>
            <p:cNvSpPr/>
            <p:nvPr/>
          </p:nvSpPr>
          <p:spPr>
            <a:xfrm>
              <a:off x="11164114" y="5123220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5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4"/>
            <p:cNvSpPr/>
            <p:nvPr/>
          </p:nvSpPr>
          <p:spPr>
            <a:xfrm>
              <a:off x="10890269" y="4578388"/>
              <a:ext cx="291320" cy="302897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1" y="161201"/>
                    <a:pt x="241649" y="87401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9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04" name="Google Shape;704;p4"/>
            <p:cNvGrpSpPr/>
            <p:nvPr/>
          </p:nvGrpSpPr>
          <p:grpSpPr>
            <a:xfrm>
              <a:off x="10361376" y="2450680"/>
              <a:ext cx="1591564" cy="1442814"/>
              <a:chOff x="1376039" y="1272173"/>
              <a:chExt cx="1945202" cy="1763400"/>
            </a:xfrm>
          </p:grpSpPr>
          <p:sp>
            <p:nvSpPr>
              <p:cNvPr id="705" name="Google Shape;705;p4"/>
              <p:cNvSpPr/>
              <p:nvPr/>
            </p:nvSpPr>
            <p:spPr>
              <a:xfrm>
                <a:off x="1376039" y="1272173"/>
                <a:ext cx="1945202" cy="1763400"/>
              </a:xfrm>
              <a:custGeom>
                <a:rect b="b" l="l" r="r" t="t"/>
                <a:pathLst>
                  <a:path extrusionOk="0" h="1763400" w="1945202">
                    <a:moveTo>
                      <a:pt x="667327" y="65035"/>
                    </a:moveTo>
                    <a:cubicBezTo>
                      <a:pt x="975207" y="-23954"/>
                      <a:pt x="1451558" y="-102866"/>
                      <a:pt x="1822309" y="412900"/>
                    </a:cubicBezTo>
                    <a:cubicBezTo>
                      <a:pt x="1992248" y="649317"/>
                      <a:pt x="2059882" y="1239562"/>
                      <a:pt x="1523961" y="1598045"/>
                    </a:cubicBezTo>
                    <a:cubicBezTo>
                      <a:pt x="1153426" y="1845892"/>
                      <a:pt x="299389" y="1887389"/>
                      <a:pt x="63861" y="1206714"/>
                    </a:cubicBezTo>
                    <a:cubicBezTo>
                      <a:pt x="-201683" y="439278"/>
                      <a:pt x="431812" y="133100"/>
                      <a:pt x="667327" y="6503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p4"/>
              <p:cNvSpPr/>
              <p:nvPr/>
            </p:nvSpPr>
            <p:spPr>
              <a:xfrm>
                <a:off x="2369965" y="1272277"/>
                <a:ext cx="296995" cy="840412"/>
              </a:xfrm>
              <a:custGeom>
                <a:rect b="b" l="l" r="r" t="t"/>
                <a:pathLst>
                  <a:path extrusionOk="0" h="840412" w="296995">
                    <a:moveTo>
                      <a:pt x="76378" y="2"/>
                    </a:moveTo>
                    <a:cubicBezTo>
                      <a:pt x="50610" y="-49"/>
                      <a:pt x="25140" y="771"/>
                      <a:pt x="0" y="2504"/>
                    </a:cubicBezTo>
                    <a:lnTo>
                      <a:pt x="35560" y="840412"/>
                    </a:lnTo>
                    <a:lnTo>
                      <a:pt x="296996" y="26793"/>
                    </a:lnTo>
                    <a:cubicBezTo>
                      <a:pt x="222371" y="7984"/>
                      <a:pt x="148304" y="142"/>
                      <a:pt x="76378" y="2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4"/>
              <p:cNvSpPr/>
              <p:nvPr/>
            </p:nvSpPr>
            <p:spPr>
              <a:xfrm>
                <a:off x="2447842" y="1313846"/>
                <a:ext cx="466788" cy="814114"/>
              </a:xfrm>
              <a:custGeom>
                <a:rect b="b" l="l" r="r" t="t"/>
                <a:pathLst>
                  <a:path extrusionOk="0" h="814114" w="466788">
                    <a:moveTo>
                      <a:pt x="268205" y="0"/>
                    </a:moveTo>
                    <a:lnTo>
                      <a:pt x="0" y="814114"/>
                    </a:lnTo>
                    <a:lnTo>
                      <a:pt x="466789" y="93656"/>
                    </a:lnTo>
                    <a:cubicBezTo>
                      <a:pt x="401276" y="51327"/>
                      <a:pt x="334607" y="21165"/>
                      <a:pt x="268205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708;p4"/>
              <p:cNvSpPr/>
              <p:nvPr/>
            </p:nvSpPr>
            <p:spPr>
              <a:xfrm>
                <a:off x="2571051" y="1605584"/>
                <a:ext cx="677386" cy="431476"/>
              </a:xfrm>
              <a:custGeom>
                <a:rect b="b" l="l" r="r" t="t"/>
                <a:pathLst>
                  <a:path extrusionOk="0" h="431476" w="677386">
                    <a:moveTo>
                      <a:pt x="564699" y="0"/>
                    </a:moveTo>
                    <a:lnTo>
                      <a:pt x="0" y="431476"/>
                    </a:lnTo>
                    <a:lnTo>
                      <a:pt x="677386" y="168034"/>
                    </a:lnTo>
                    <a:cubicBezTo>
                      <a:pt x="662102" y="135153"/>
                      <a:pt x="645579" y="104813"/>
                      <a:pt x="627304" y="79381"/>
                    </a:cubicBezTo>
                    <a:cubicBezTo>
                      <a:pt x="606774" y="50825"/>
                      <a:pt x="585826" y="25013"/>
                      <a:pt x="564699" y="0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709;p4"/>
              <p:cNvSpPr/>
              <p:nvPr/>
            </p:nvSpPr>
            <p:spPr>
              <a:xfrm>
                <a:off x="2608116" y="1838223"/>
                <a:ext cx="701675" cy="249167"/>
              </a:xfrm>
              <a:custGeom>
                <a:rect b="b" l="l" r="r" t="t"/>
                <a:pathLst>
                  <a:path extrusionOk="0" h="249167" w="701675">
                    <a:moveTo>
                      <a:pt x="666617" y="0"/>
                    </a:moveTo>
                    <a:lnTo>
                      <a:pt x="0" y="249168"/>
                    </a:lnTo>
                    <a:lnTo>
                      <a:pt x="701675" y="140989"/>
                    </a:lnTo>
                    <a:cubicBezTo>
                      <a:pt x="693693" y="90678"/>
                      <a:pt x="681730" y="43396"/>
                      <a:pt x="666617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4"/>
              <p:cNvSpPr/>
              <p:nvPr/>
            </p:nvSpPr>
            <p:spPr>
              <a:xfrm>
                <a:off x="2595092" y="2156758"/>
                <a:ext cx="719956" cy="275215"/>
              </a:xfrm>
              <a:custGeom>
                <a:rect b="b" l="l" r="r" t="t"/>
                <a:pathLst>
                  <a:path extrusionOk="0" h="275215" w="719956">
                    <a:moveTo>
                      <a:pt x="0" y="0"/>
                    </a:moveTo>
                    <a:lnTo>
                      <a:pt x="666871" y="275215"/>
                    </a:lnTo>
                    <a:cubicBezTo>
                      <a:pt x="694677" y="203372"/>
                      <a:pt x="711987" y="131134"/>
                      <a:pt x="719957" y="603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p4"/>
              <p:cNvSpPr/>
              <p:nvPr/>
            </p:nvSpPr>
            <p:spPr>
              <a:xfrm>
                <a:off x="2561786" y="2203837"/>
                <a:ext cx="668369" cy="464032"/>
              </a:xfrm>
              <a:custGeom>
                <a:rect b="b" l="l" r="r" t="t"/>
                <a:pathLst>
                  <a:path extrusionOk="0" h="464032" w="668369">
                    <a:moveTo>
                      <a:pt x="0" y="0"/>
                    </a:moveTo>
                    <a:lnTo>
                      <a:pt x="561943" y="464033"/>
                    </a:lnTo>
                    <a:cubicBezTo>
                      <a:pt x="605123" y="411150"/>
                      <a:pt x="640543" y="356368"/>
                      <a:pt x="668369" y="30050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4"/>
              <p:cNvSpPr/>
              <p:nvPr/>
            </p:nvSpPr>
            <p:spPr>
              <a:xfrm>
                <a:off x="2542501" y="2319534"/>
                <a:ext cx="386651" cy="647338"/>
              </a:xfrm>
              <a:custGeom>
                <a:rect b="b" l="l" r="r" t="t"/>
                <a:pathLst>
                  <a:path extrusionOk="0" h="647338" w="386651">
                    <a:moveTo>
                      <a:pt x="0" y="0"/>
                    </a:moveTo>
                    <a:lnTo>
                      <a:pt x="156267" y="647338"/>
                    </a:lnTo>
                    <a:cubicBezTo>
                      <a:pt x="231762" y="620903"/>
                      <a:pt x="300837" y="588645"/>
                      <a:pt x="357600" y="550672"/>
                    </a:cubicBezTo>
                    <a:cubicBezTo>
                      <a:pt x="368027" y="543700"/>
                      <a:pt x="376676" y="536029"/>
                      <a:pt x="386651" y="52888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4"/>
              <p:cNvSpPr/>
              <p:nvPr/>
            </p:nvSpPr>
            <p:spPr>
              <a:xfrm>
                <a:off x="2384742" y="2267699"/>
                <a:ext cx="240150" cy="763276"/>
              </a:xfrm>
              <a:custGeom>
                <a:rect b="b" l="l" r="r" t="t"/>
                <a:pathLst>
                  <a:path extrusionOk="0" h="763276" w="240150">
                    <a:moveTo>
                      <a:pt x="77876" y="0"/>
                    </a:moveTo>
                    <a:lnTo>
                      <a:pt x="0" y="763276"/>
                    </a:lnTo>
                    <a:cubicBezTo>
                      <a:pt x="83369" y="757136"/>
                      <a:pt x="164421" y="743312"/>
                      <a:pt x="240151" y="722458"/>
                    </a:cubicBezTo>
                    <a:lnTo>
                      <a:pt x="77876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714;p4"/>
              <p:cNvSpPr/>
              <p:nvPr/>
            </p:nvSpPr>
            <p:spPr>
              <a:xfrm>
                <a:off x="1929225" y="2330303"/>
                <a:ext cx="428466" cy="703427"/>
              </a:xfrm>
              <a:custGeom>
                <a:rect b="b" l="l" r="r" t="t"/>
                <a:pathLst>
                  <a:path extrusionOk="0" h="703427" w="428466">
                    <a:moveTo>
                      <a:pt x="428466" y="0"/>
                    </a:moveTo>
                    <a:lnTo>
                      <a:pt x="0" y="643827"/>
                    </a:lnTo>
                    <a:cubicBezTo>
                      <a:pt x="96406" y="678561"/>
                      <a:pt x="198291" y="698043"/>
                      <a:pt x="300507" y="703428"/>
                    </a:cubicBezTo>
                    <a:lnTo>
                      <a:pt x="428466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4"/>
              <p:cNvSpPr/>
              <p:nvPr/>
            </p:nvSpPr>
            <p:spPr>
              <a:xfrm>
                <a:off x="1661274" y="2280469"/>
                <a:ext cx="639572" cy="667118"/>
              </a:xfrm>
              <a:custGeom>
                <a:rect b="b" l="l" r="r" t="t"/>
                <a:pathLst>
                  <a:path extrusionOk="0" h="667118" w="639572">
                    <a:moveTo>
                      <a:pt x="639572" y="0"/>
                    </a:moveTo>
                    <a:lnTo>
                      <a:pt x="0" y="537153"/>
                    </a:lnTo>
                    <a:cubicBezTo>
                      <a:pt x="61493" y="592017"/>
                      <a:pt x="130619" y="634092"/>
                      <a:pt x="203841" y="667118"/>
                    </a:cubicBezTo>
                    <a:lnTo>
                      <a:pt x="63957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4"/>
              <p:cNvSpPr/>
              <p:nvPr/>
            </p:nvSpPr>
            <p:spPr>
              <a:xfrm>
                <a:off x="1415110" y="2232888"/>
                <a:ext cx="814870" cy="382390"/>
              </a:xfrm>
              <a:custGeom>
                <a:rect b="b" l="l" r="r" t="t"/>
                <a:pathLst>
                  <a:path extrusionOk="0" h="382390" w="814870">
                    <a:moveTo>
                      <a:pt x="814870" y="0"/>
                    </a:moveTo>
                    <a:lnTo>
                      <a:pt x="0" y="165526"/>
                    </a:lnTo>
                    <a:cubicBezTo>
                      <a:pt x="7258" y="191795"/>
                      <a:pt x="15303" y="218478"/>
                      <a:pt x="24797" y="245910"/>
                    </a:cubicBezTo>
                    <a:cubicBezTo>
                      <a:pt x="41866" y="295250"/>
                      <a:pt x="62497" y="340449"/>
                      <a:pt x="85649" y="382391"/>
                    </a:cubicBezTo>
                    <a:lnTo>
                      <a:pt x="81487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4"/>
              <p:cNvSpPr/>
              <p:nvPr/>
            </p:nvSpPr>
            <p:spPr>
              <a:xfrm>
                <a:off x="1376424" y="2115940"/>
                <a:ext cx="842036" cy="214864"/>
              </a:xfrm>
              <a:custGeom>
                <a:rect b="b" l="l" r="r" t="t"/>
                <a:pathLst>
                  <a:path extrusionOk="0" h="214864" w="842036">
                    <a:moveTo>
                      <a:pt x="122" y="0"/>
                    </a:moveTo>
                    <a:cubicBezTo>
                      <a:pt x="-1015" y="66586"/>
                      <a:pt x="5754" y="138005"/>
                      <a:pt x="22163" y="214865"/>
                    </a:cubicBezTo>
                    <a:lnTo>
                      <a:pt x="842037" y="6986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4"/>
              <p:cNvSpPr/>
              <p:nvPr/>
            </p:nvSpPr>
            <p:spPr>
              <a:xfrm>
                <a:off x="1404848" y="1720278"/>
                <a:ext cx="781056" cy="398170"/>
              </a:xfrm>
              <a:custGeom>
                <a:rect b="b" l="l" r="r" t="t"/>
                <a:pathLst>
                  <a:path extrusionOk="0" h="398170" w="781056">
                    <a:moveTo>
                      <a:pt x="92653" y="0"/>
                    </a:moveTo>
                    <a:cubicBezTo>
                      <a:pt x="52635" y="60122"/>
                      <a:pt x="21355" y="129191"/>
                      <a:pt x="0" y="205848"/>
                    </a:cubicBezTo>
                    <a:lnTo>
                      <a:pt x="781056" y="398170"/>
                    </a:lnTo>
                    <a:lnTo>
                      <a:pt x="92653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4"/>
              <p:cNvSpPr/>
              <p:nvPr/>
            </p:nvSpPr>
            <p:spPr>
              <a:xfrm>
                <a:off x="1698339" y="1426032"/>
                <a:ext cx="514362" cy="602011"/>
              </a:xfrm>
              <a:custGeom>
                <a:rect b="b" l="l" r="r" t="t"/>
                <a:pathLst>
                  <a:path extrusionOk="0" h="602011" w="514362">
                    <a:moveTo>
                      <a:pt x="133471" y="0"/>
                    </a:moveTo>
                    <a:cubicBezTo>
                      <a:pt x="89548" y="23851"/>
                      <a:pt x="44444" y="52248"/>
                      <a:pt x="0" y="85649"/>
                    </a:cubicBezTo>
                    <a:lnTo>
                      <a:pt x="514363" y="602012"/>
                    </a:lnTo>
                    <a:lnTo>
                      <a:pt x="133471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4"/>
              <p:cNvSpPr/>
              <p:nvPr/>
            </p:nvSpPr>
            <p:spPr>
              <a:xfrm>
                <a:off x="1890661" y="1334382"/>
                <a:ext cx="393909" cy="683894"/>
              </a:xfrm>
              <a:custGeom>
                <a:rect b="b" l="l" r="r" t="t"/>
                <a:pathLst>
                  <a:path extrusionOk="0" h="683894" w="393909">
                    <a:moveTo>
                      <a:pt x="163525" y="0"/>
                    </a:moveTo>
                    <a:cubicBezTo>
                      <a:pt x="160109" y="972"/>
                      <a:pt x="156127" y="1778"/>
                      <a:pt x="152756" y="2756"/>
                    </a:cubicBezTo>
                    <a:cubicBezTo>
                      <a:pt x="111773" y="14599"/>
                      <a:pt x="58249" y="34163"/>
                      <a:pt x="0" y="61601"/>
                    </a:cubicBezTo>
                    <a:lnTo>
                      <a:pt x="393909" y="683895"/>
                    </a:lnTo>
                    <a:lnTo>
                      <a:pt x="390906" y="669874"/>
                    </a:lnTo>
                    <a:lnTo>
                      <a:pt x="163525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4"/>
              <p:cNvSpPr/>
              <p:nvPr/>
            </p:nvSpPr>
            <p:spPr>
              <a:xfrm>
                <a:off x="2074726" y="1867321"/>
                <a:ext cx="593071" cy="571500"/>
              </a:xfrm>
              <a:custGeom>
                <a:rect b="b" l="l" r="r" t="t"/>
                <a:pathLst>
                  <a:path extrusionOk="0" h="571500" w="593071">
                    <a:moveTo>
                      <a:pt x="419249" y="31113"/>
                    </a:moveTo>
                    <a:cubicBezTo>
                      <a:pt x="505037" y="73664"/>
                      <a:pt x="624354" y="153325"/>
                      <a:pt x="585517" y="351159"/>
                    </a:cubicBezTo>
                    <a:cubicBezTo>
                      <a:pt x="567718" y="441837"/>
                      <a:pt x="447417" y="594688"/>
                      <a:pt x="251641" y="568532"/>
                    </a:cubicBezTo>
                    <a:cubicBezTo>
                      <a:pt x="116278" y="550447"/>
                      <a:pt x="-74832" y="384096"/>
                      <a:pt x="30394" y="175340"/>
                    </a:cubicBezTo>
                    <a:cubicBezTo>
                      <a:pt x="149031" y="-60023"/>
                      <a:pt x="353628" y="-1438"/>
                      <a:pt x="419249" y="3111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22" name="Google Shape;722;p4"/>
            <p:cNvSpPr/>
            <p:nvPr/>
          </p:nvSpPr>
          <p:spPr>
            <a:xfrm>
              <a:off x="10932019" y="2938284"/>
              <a:ext cx="484836" cy="467201"/>
            </a:xfrm>
            <a:custGeom>
              <a:rect b="b" l="l" r="r" t="t"/>
              <a:pathLst>
                <a:path extrusionOk="0" h="571500" w="593071">
                  <a:moveTo>
                    <a:pt x="419249" y="31113"/>
                  </a:moveTo>
                  <a:cubicBezTo>
                    <a:pt x="505037" y="73664"/>
                    <a:pt x="624354" y="153325"/>
                    <a:pt x="585517" y="351159"/>
                  </a:cubicBezTo>
                  <a:cubicBezTo>
                    <a:pt x="567718" y="441837"/>
                    <a:pt x="447417" y="594688"/>
                    <a:pt x="251641" y="568532"/>
                  </a:cubicBezTo>
                  <a:cubicBezTo>
                    <a:pt x="116278" y="550447"/>
                    <a:pt x="-74832" y="384096"/>
                    <a:pt x="30394" y="175340"/>
                  </a:cubicBezTo>
                  <a:cubicBezTo>
                    <a:pt x="149031" y="-60023"/>
                    <a:pt x="353628" y="-1438"/>
                    <a:pt x="419249" y="31113"/>
                  </a:cubicBezTo>
                  <a:close/>
                </a:path>
              </a:pathLst>
            </a:custGeom>
            <a:solidFill>
              <a:srgbClr val="000000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3" name="Google Shape;723;p4"/>
          <p:cNvSpPr/>
          <p:nvPr/>
        </p:nvSpPr>
        <p:spPr>
          <a:xfrm flipH="1">
            <a:off x="-11628" y="6086700"/>
            <a:ext cx="12221028" cy="771311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4"/>
          <p:cNvSpPr/>
          <p:nvPr/>
        </p:nvSpPr>
        <p:spPr>
          <a:xfrm flipH="1">
            <a:off x="17229" y="6010715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4"/>
          <p:cNvSpPr/>
          <p:nvPr/>
        </p:nvSpPr>
        <p:spPr>
          <a:xfrm flipH="1">
            <a:off x="9492" y="5889948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4"/>
          <p:cNvSpPr/>
          <p:nvPr/>
        </p:nvSpPr>
        <p:spPr>
          <a:xfrm flipH="1">
            <a:off x="-2113" y="5971217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7" name="Google Shape;727;p4"/>
          <p:cNvGrpSpPr/>
          <p:nvPr/>
        </p:nvGrpSpPr>
        <p:grpSpPr>
          <a:xfrm flipH="1">
            <a:off x="4325" y="6019725"/>
            <a:ext cx="12175340" cy="247084"/>
            <a:chOff x="30379" y="5496452"/>
            <a:chExt cx="12146189" cy="247084"/>
          </a:xfrm>
        </p:grpSpPr>
        <p:grpSp>
          <p:nvGrpSpPr>
            <p:cNvPr id="728" name="Google Shape;728;p4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729" name="Google Shape;729;p4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4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4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4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4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p4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p4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6" name="Google Shape;736;p4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7" name="Google Shape;737;p4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8" name="Google Shape;738;p4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9" name="Google Shape;739;p4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p4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4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4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4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4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4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4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4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4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p4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0" name="Google Shape;750;p4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1" name="Google Shape;751;p4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2" name="Google Shape;752;p4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3" name="Google Shape;753;p4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4" name="Google Shape;754;p4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5" name="Google Shape;755;p4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6" name="Google Shape;756;p4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7" name="Google Shape;757;p4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8" name="Google Shape;758;p4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9" name="Google Shape;759;p4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0" name="Google Shape;760;p4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1" name="Google Shape;761;p4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2" name="Google Shape;762;p4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3" name="Google Shape;763;p4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4" name="Google Shape;764;p4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5" name="Google Shape;765;p4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6" name="Google Shape;766;p4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7" name="Google Shape;767;p4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8" name="Google Shape;768;p4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9" name="Google Shape;769;p4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" name="Google Shape;770;p4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" name="Google Shape;771;p4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2" name="Google Shape;772;p4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3" name="Google Shape;773;p4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4" name="Google Shape;774;p4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5" name="Google Shape;775;p4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6" name="Google Shape;776;p4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77" name="Google Shape;777;p4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778" name="Google Shape;778;p4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9" name="Google Shape;779;p4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0" name="Google Shape;780;p4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1" name="Google Shape;781;p4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2" name="Google Shape;782;p4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3" name="Google Shape;783;p4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4" name="Google Shape;784;p4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5" name="Google Shape;785;p4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6" name="Google Shape;786;p4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7" name="Google Shape;787;p4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p4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9" name="Google Shape;789;p4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0" name="Google Shape;790;p4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1" name="Google Shape;791;p4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" name="Google Shape;792;p4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3" name="Google Shape;793;p4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" name="Google Shape;794;p4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5" name="Google Shape;795;p4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6" name="Google Shape;796;p4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7" name="Google Shape;797;p4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8" name="Google Shape;798;p4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" name="Google Shape;799;p4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" name="Google Shape;800;p4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1" name="Google Shape;801;p4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2" name="Google Shape;802;p4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3" name="Google Shape;803;p4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4" name="Google Shape;804;p4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5" name="Google Shape;805;p4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6" name="Google Shape;806;p4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7" name="Google Shape;807;p4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8" name="Google Shape;808;p4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9" name="Google Shape;809;p4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0" name="Google Shape;810;p4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1" name="Google Shape;811;p4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2" name="Google Shape;812;p4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3" name="Google Shape;813;p4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4" name="Google Shape;814;p4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5" name="Google Shape;815;p4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6" name="Google Shape;816;p4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7" name="Google Shape;817;p4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8" name="Google Shape;818;p4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9" name="Google Shape;819;p4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0" name="Google Shape;820;p4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1" name="Google Shape;821;p4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2" name="Google Shape;822;p4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3" name="Google Shape;823;p4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4" name="Google Shape;824;p4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25" name="Google Shape;825;p4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826" name="Google Shape;826;p4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7" name="Google Shape;827;p4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8" name="Google Shape;828;p4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9" name="Google Shape;829;p4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0" name="Google Shape;830;p4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1" name="Google Shape;831;p4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2" name="Google Shape;832;p4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3" name="Google Shape;833;p4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4" name="Google Shape;834;p4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5" name="Google Shape;835;p4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6" name="Google Shape;836;p4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7" name="Google Shape;837;p4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8" name="Google Shape;838;p4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9" name="Google Shape;839;p4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0" name="Google Shape;840;p4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1" name="Google Shape;841;p4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2" name="Google Shape;842;p4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3" name="Google Shape;843;p4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4" name="Google Shape;844;p4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5" name="Google Shape;845;p4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6" name="Google Shape;846;p4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7" name="Google Shape;847;p4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8" name="Google Shape;848;p4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9" name="Google Shape;849;p4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0" name="Google Shape;850;p4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1" name="Google Shape;851;p4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2" name="Google Shape;852;p4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3" name="Google Shape;853;p4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4" name="Google Shape;854;p4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5" name="Google Shape;855;p4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6" name="Google Shape;856;p4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7" name="Google Shape;857;p4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8" name="Google Shape;858;p4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9" name="Google Shape;859;p4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0" name="Google Shape;860;p4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1" name="Google Shape;861;p4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2" name="Google Shape;862;p4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3" name="Google Shape;863;p4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4" name="Google Shape;864;p4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5" name="Google Shape;865;p4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4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7" name="Google Shape;867;p4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8" name="Google Shape;868;p4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9" name="Google Shape;869;p4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0" name="Google Shape;870;p4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1" name="Google Shape;871;p4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2" name="Google Shape;872;p4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73" name="Google Shape;873;p4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4"/>
          <p:cNvSpPr/>
          <p:nvPr/>
        </p:nvSpPr>
        <p:spPr>
          <a:xfrm>
            <a:off x="9096676" y="263639"/>
            <a:ext cx="1366840" cy="474210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p4"/>
          <p:cNvSpPr/>
          <p:nvPr/>
        </p:nvSpPr>
        <p:spPr>
          <a:xfrm>
            <a:off x="10356641" y="791963"/>
            <a:ext cx="1028846" cy="35694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6" name="Google Shape;876;p4"/>
          <p:cNvGrpSpPr/>
          <p:nvPr/>
        </p:nvGrpSpPr>
        <p:grpSpPr>
          <a:xfrm rot="645829">
            <a:off x="11316165" y="168607"/>
            <a:ext cx="692122" cy="664265"/>
            <a:chOff x="3248020" y="1400567"/>
            <a:chExt cx="826480" cy="793214"/>
          </a:xfrm>
        </p:grpSpPr>
        <p:sp>
          <p:nvSpPr>
            <p:cNvPr id="877" name="Google Shape;877;p4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4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79" name="Google Shape;879;p4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880" name="Google Shape;880;p4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1" name="Google Shape;881;p4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2" name="Google Shape;882;p4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3" name="Google Shape;883;p4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4" name="Google Shape;884;p4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5" name="Google Shape;885;p4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6" name="Google Shape;886;p4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887" name="Google Shape;887;p4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888" name="Google Shape;888;p4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9" name="Google Shape;889;p4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0" name="Google Shape;890;p4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1" name="Google Shape;891;p4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892" name="Google Shape;892;p4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893" name="Google Shape;893;p4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4" name="Google Shape;894;p4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5" name="Google Shape;895;p4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6" name="Google Shape;896;p4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897" name="Google Shape;897;p4"/>
          <p:cNvGrpSpPr/>
          <p:nvPr/>
        </p:nvGrpSpPr>
        <p:grpSpPr>
          <a:xfrm rot="-6127270">
            <a:off x="9335210" y="1959639"/>
            <a:ext cx="580639" cy="659950"/>
            <a:chOff x="7290686" y="630349"/>
            <a:chExt cx="580583" cy="659886"/>
          </a:xfrm>
        </p:grpSpPr>
        <p:sp>
          <p:nvSpPr>
            <p:cNvPr id="898" name="Google Shape;898;p4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4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00" name="Google Shape;900;p4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901" name="Google Shape;901;p4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902" name="Google Shape;902;p4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3" name="Google Shape;903;p4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904" name="Google Shape;904;p4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5" name="Google Shape;905;p4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6" name="Google Shape;906;p4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7" name="Google Shape;907;p4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8" name="Google Shape;908;p4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9" name="Google Shape;909;p4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0" name="Google Shape;910;p4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1" name="Google Shape;911;p4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2" name="Google Shape;912;p4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3" name="Google Shape;913;p4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Google Shape;914;p4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4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6" name="Google Shape;916;p4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7" name="Google Shape;917;p4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18" name="Google Shape;918;p4"/>
          <p:cNvGrpSpPr/>
          <p:nvPr/>
        </p:nvGrpSpPr>
        <p:grpSpPr>
          <a:xfrm flipH="1" rot="-645829">
            <a:off x="40265" y="5166907"/>
            <a:ext cx="692122" cy="664265"/>
            <a:chOff x="3248020" y="1400567"/>
            <a:chExt cx="826480" cy="793214"/>
          </a:xfrm>
        </p:grpSpPr>
        <p:sp>
          <p:nvSpPr>
            <p:cNvPr id="919" name="Google Shape;919;p4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4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21" name="Google Shape;921;p4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922" name="Google Shape;922;p4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3" name="Google Shape;923;p4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4" name="Google Shape;924;p4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5" name="Google Shape;925;p4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6" name="Google Shape;926;p4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7" name="Google Shape;927;p4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8" name="Google Shape;928;p4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29" name="Google Shape;929;p4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930" name="Google Shape;930;p4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1" name="Google Shape;931;p4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2" name="Google Shape;932;p4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3" name="Google Shape;933;p4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934" name="Google Shape;934;p4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935" name="Google Shape;935;p4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6" name="Google Shape;936;p4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7" name="Google Shape;937;p4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8" name="Google Shape;938;p4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boxes">
  <p:cSld name="CUSTOM"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0" name="Google Shape;940;p5"/>
          <p:cNvGrpSpPr/>
          <p:nvPr/>
        </p:nvGrpSpPr>
        <p:grpSpPr>
          <a:xfrm flipH="1" rot="10800000">
            <a:off x="-18026" y="-2"/>
            <a:ext cx="12227907" cy="968060"/>
            <a:chOff x="-15676" y="5900023"/>
            <a:chExt cx="12227907" cy="968060"/>
          </a:xfrm>
        </p:grpSpPr>
        <p:sp>
          <p:nvSpPr>
            <p:cNvPr id="941" name="Google Shape;941;p5"/>
            <p:cNvSpPr/>
            <p:nvPr/>
          </p:nvSpPr>
          <p:spPr>
            <a:xfrm>
              <a:off x="725" y="6096772"/>
              <a:ext cx="12190552" cy="771311"/>
            </a:xfrm>
            <a:custGeom>
              <a:rect b="b" l="l" r="r" t="t"/>
              <a:pathLst>
                <a:path extrusionOk="0" h="1078757" w="12190552">
                  <a:moveTo>
                    <a:pt x="3098" y="0"/>
                  </a:moveTo>
                  <a:lnTo>
                    <a:pt x="0" y="1077487"/>
                  </a:lnTo>
                  <a:lnTo>
                    <a:pt x="12190553" y="1078757"/>
                  </a:lnTo>
                  <a:cubicBezTo>
                    <a:pt x="12190553" y="1078757"/>
                    <a:pt x="12188521" y="10566"/>
                    <a:pt x="12188457" y="10179"/>
                  </a:cubicBezTo>
                  <a:lnTo>
                    <a:pt x="30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5"/>
            <p:cNvSpPr/>
            <p:nvPr/>
          </p:nvSpPr>
          <p:spPr>
            <a:xfrm>
              <a:off x="-15676" y="6020790"/>
              <a:ext cx="12208565" cy="477501"/>
            </a:xfrm>
            <a:custGeom>
              <a:rect b="b" l="l" r="r" t="t"/>
              <a:pathLst>
                <a:path extrusionOk="0" h="477501" w="12208565">
                  <a:moveTo>
                    <a:pt x="0" y="0"/>
                  </a:moveTo>
                  <a:lnTo>
                    <a:pt x="0" y="477501"/>
                  </a:lnTo>
                  <a:lnTo>
                    <a:pt x="12205962" y="475545"/>
                  </a:lnTo>
                  <a:lnTo>
                    <a:pt x="12208566" y="2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5"/>
            <p:cNvSpPr/>
            <p:nvPr/>
          </p:nvSpPr>
          <p:spPr>
            <a:xfrm>
              <a:off x="2106" y="5900023"/>
              <a:ext cx="12198520" cy="517645"/>
            </a:xfrm>
            <a:custGeom>
              <a:rect b="b" l="l" r="r" t="t"/>
              <a:pathLst>
                <a:path extrusionOk="0" h="517645" w="12229093">
                  <a:moveTo>
                    <a:pt x="0" y="0"/>
                  </a:moveTo>
                  <a:lnTo>
                    <a:pt x="0" y="517646"/>
                  </a:lnTo>
                  <a:lnTo>
                    <a:pt x="20638" y="517646"/>
                  </a:lnTo>
                  <a:lnTo>
                    <a:pt x="12227125" y="517646"/>
                  </a:lnTo>
                  <a:lnTo>
                    <a:pt x="12227697" y="408331"/>
                  </a:lnTo>
                  <a:lnTo>
                    <a:pt x="12229093" y="109309"/>
                  </a:lnTo>
                  <a:lnTo>
                    <a:pt x="12229093" y="106255"/>
                  </a:lnTo>
                  <a:lnTo>
                    <a:pt x="12227125" y="106255"/>
                  </a:lnTo>
                  <a:lnTo>
                    <a:pt x="122271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5"/>
            <p:cNvSpPr/>
            <p:nvPr/>
          </p:nvSpPr>
          <p:spPr>
            <a:xfrm>
              <a:off x="2100" y="5981292"/>
              <a:ext cx="12210131" cy="351440"/>
            </a:xfrm>
            <a:custGeom>
              <a:rect b="b" l="l" r="r" t="t"/>
              <a:pathLst>
                <a:path extrusionOk="0" h="351440" w="12179682">
                  <a:moveTo>
                    <a:pt x="0" y="0"/>
                  </a:moveTo>
                  <a:lnTo>
                    <a:pt x="0" y="351441"/>
                  </a:lnTo>
                  <a:lnTo>
                    <a:pt x="12178286" y="351441"/>
                  </a:lnTo>
                  <a:lnTo>
                    <a:pt x="121796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45" name="Google Shape;945;p5"/>
            <p:cNvGrpSpPr/>
            <p:nvPr/>
          </p:nvGrpSpPr>
          <p:grpSpPr>
            <a:xfrm>
              <a:off x="30453" y="6029800"/>
              <a:ext cx="12175340" cy="247084"/>
              <a:chOff x="30379" y="5496452"/>
              <a:chExt cx="12146189" cy="247084"/>
            </a:xfrm>
          </p:grpSpPr>
          <p:grpSp>
            <p:nvGrpSpPr>
              <p:cNvPr id="946" name="Google Shape;946;p5"/>
              <p:cNvGrpSpPr/>
              <p:nvPr/>
            </p:nvGrpSpPr>
            <p:grpSpPr>
              <a:xfrm>
                <a:off x="30379" y="5581593"/>
                <a:ext cx="12146189" cy="76809"/>
                <a:chOff x="30379" y="5581593"/>
                <a:chExt cx="12146189" cy="76809"/>
              </a:xfrm>
            </p:grpSpPr>
            <p:sp>
              <p:nvSpPr>
                <p:cNvPr id="947" name="Google Shape;947;p5"/>
                <p:cNvSpPr/>
                <p:nvPr/>
              </p:nvSpPr>
              <p:spPr>
                <a:xfrm>
                  <a:off x="12099797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8" name="Google Shape;948;p5"/>
                <p:cNvSpPr/>
                <p:nvPr/>
              </p:nvSpPr>
              <p:spPr>
                <a:xfrm>
                  <a:off x="900112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9" name="Google Shape;949;p5"/>
                <p:cNvSpPr/>
                <p:nvPr/>
              </p:nvSpPr>
              <p:spPr>
                <a:xfrm>
                  <a:off x="59240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0" name="Google Shape;950;p5"/>
                <p:cNvSpPr/>
                <p:nvPr/>
              </p:nvSpPr>
              <p:spPr>
                <a:xfrm>
                  <a:off x="283258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1" name="Google Shape;951;p5"/>
                <p:cNvSpPr/>
                <p:nvPr/>
              </p:nvSpPr>
              <p:spPr>
                <a:xfrm>
                  <a:off x="1055858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2" name="Google Shape;952;p5"/>
                <p:cNvSpPr/>
                <p:nvPr/>
              </p:nvSpPr>
              <p:spPr>
                <a:xfrm>
                  <a:off x="745998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771" y="17195"/>
                        <a:pt x="76771" y="38405"/>
                      </a:cubicBezTo>
                      <a:cubicBezTo>
                        <a:pt x="76771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3" name="Google Shape;953;p5"/>
                <p:cNvSpPr/>
                <p:nvPr/>
              </p:nvSpPr>
              <p:spPr>
                <a:xfrm>
                  <a:off x="43828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4" name="Google Shape;954;p5"/>
                <p:cNvSpPr/>
                <p:nvPr/>
              </p:nvSpPr>
              <p:spPr>
                <a:xfrm>
                  <a:off x="12914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5" name="Google Shape;955;p5"/>
                <p:cNvSpPr/>
                <p:nvPr/>
              </p:nvSpPr>
              <p:spPr>
                <a:xfrm>
                  <a:off x="11816524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6" name="Google Shape;956;p5"/>
                <p:cNvSpPr/>
                <p:nvPr/>
              </p:nvSpPr>
              <p:spPr>
                <a:xfrm>
                  <a:off x="8717851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7" name="Google Shape;957;p5"/>
                <p:cNvSpPr/>
                <p:nvPr/>
              </p:nvSpPr>
              <p:spPr>
                <a:xfrm>
                  <a:off x="564077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8" name="Google Shape;958;p5"/>
                <p:cNvSpPr/>
                <p:nvPr/>
              </p:nvSpPr>
              <p:spPr>
                <a:xfrm>
                  <a:off x="254932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9" name="Google Shape;959;p5"/>
                <p:cNvSpPr/>
                <p:nvPr/>
              </p:nvSpPr>
              <p:spPr>
                <a:xfrm>
                  <a:off x="10275379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0" name="Google Shape;960;p5"/>
                <p:cNvSpPr/>
                <p:nvPr/>
              </p:nvSpPr>
              <p:spPr>
                <a:xfrm>
                  <a:off x="7176706" y="5581593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2" y="17195"/>
                        <a:pt x="76772" y="38405"/>
                      </a:cubicBezTo>
                      <a:cubicBezTo>
                        <a:pt x="76772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1" name="Google Shape;961;p5"/>
                <p:cNvSpPr/>
                <p:nvPr/>
              </p:nvSpPr>
              <p:spPr>
                <a:xfrm>
                  <a:off x="409962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2" name="Google Shape;962;p5"/>
                <p:cNvSpPr/>
                <p:nvPr/>
              </p:nvSpPr>
              <p:spPr>
                <a:xfrm>
                  <a:off x="100816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3" name="Google Shape;963;p5"/>
                <p:cNvSpPr/>
                <p:nvPr/>
              </p:nvSpPr>
              <p:spPr>
                <a:xfrm>
                  <a:off x="11551348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4" name="Google Shape;964;p5"/>
                <p:cNvSpPr/>
                <p:nvPr/>
              </p:nvSpPr>
              <p:spPr>
                <a:xfrm>
                  <a:off x="845267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5" name="Google Shape;965;p5"/>
                <p:cNvSpPr/>
                <p:nvPr/>
              </p:nvSpPr>
              <p:spPr>
                <a:xfrm>
                  <a:off x="537561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6" name="Google Shape;966;p5"/>
                <p:cNvSpPr/>
                <p:nvPr/>
              </p:nvSpPr>
              <p:spPr>
                <a:xfrm>
                  <a:off x="228415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7" name="Google Shape;967;p5"/>
                <p:cNvSpPr/>
                <p:nvPr/>
              </p:nvSpPr>
              <p:spPr>
                <a:xfrm>
                  <a:off x="10010203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8" name="Google Shape;968;p5"/>
                <p:cNvSpPr/>
                <p:nvPr/>
              </p:nvSpPr>
              <p:spPr>
                <a:xfrm>
                  <a:off x="6911530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9" name="Google Shape;969;p5"/>
                <p:cNvSpPr/>
                <p:nvPr/>
              </p:nvSpPr>
              <p:spPr>
                <a:xfrm>
                  <a:off x="383446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0" name="Google Shape;970;p5"/>
                <p:cNvSpPr/>
                <p:nvPr/>
              </p:nvSpPr>
              <p:spPr>
                <a:xfrm>
                  <a:off x="74300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1" name="Google Shape;971;p5"/>
                <p:cNvSpPr/>
                <p:nvPr/>
              </p:nvSpPr>
              <p:spPr>
                <a:xfrm>
                  <a:off x="1130954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2" name="Google Shape;972;p5"/>
                <p:cNvSpPr/>
                <p:nvPr/>
              </p:nvSpPr>
              <p:spPr>
                <a:xfrm>
                  <a:off x="8210867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3" name="Google Shape;973;p5"/>
                <p:cNvSpPr/>
                <p:nvPr/>
              </p:nvSpPr>
              <p:spPr>
                <a:xfrm>
                  <a:off x="51337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4" name="Google Shape;974;p5"/>
                <p:cNvSpPr/>
                <p:nvPr/>
              </p:nvSpPr>
              <p:spPr>
                <a:xfrm>
                  <a:off x="20423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5" name="Google Shape;975;p5"/>
                <p:cNvSpPr/>
                <p:nvPr/>
              </p:nvSpPr>
              <p:spPr>
                <a:xfrm>
                  <a:off x="976833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6" y="17195"/>
                        <a:pt x="76836" y="38405"/>
                      </a:cubicBezTo>
                      <a:cubicBezTo>
                        <a:pt x="76836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6" name="Google Shape;976;p5"/>
                <p:cNvSpPr/>
                <p:nvPr/>
              </p:nvSpPr>
              <p:spPr>
                <a:xfrm>
                  <a:off x="6669722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7" name="Google Shape;977;p5"/>
                <p:cNvSpPr/>
                <p:nvPr/>
              </p:nvSpPr>
              <p:spPr>
                <a:xfrm>
                  <a:off x="359263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8" name="Google Shape;978;p5"/>
                <p:cNvSpPr/>
                <p:nvPr/>
              </p:nvSpPr>
              <p:spPr>
                <a:xfrm>
                  <a:off x="501176" y="5581593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4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4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9" name="Google Shape;979;p5"/>
                <p:cNvSpPr/>
                <p:nvPr/>
              </p:nvSpPr>
              <p:spPr>
                <a:xfrm>
                  <a:off x="1107185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0" name="Google Shape;980;p5"/>
                <p:cNvSpPr/>
                <p:nvPr/>
              </p:nvSpPr>
              <p:spPr>
                <a:xfrm>
                  <a:off x="797325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1" name="Google Shape;981;p5"/>
                <p:cNvSpPr/>
                <p:nvPr/>
              </p:nvSpPr>
              <p:spPr>
                <a:xfrm>
                  <a:off x="4896154" y="5581593"/>
                  <a:ext cx="76803" cy="76809"/>
                </a:xfrm>
                <a:custGeom>
                  <a:rect b="b" l="l" r="r" t="t"/>
                  <a:pathLst>
                    <a:path extrusionOk="0" h="76809" w="76803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398" y="0"/>
                      </a:cubicBezTo>
                      <a:cubicBezTo>
                        <a:pt x="59614" y="0"/>
                        <a:pt x="76803" y="17195"/>
                        <a:pt x="76803" y="38405"/>
                      </a:cubicBezTo>
                      <a:cubicBezTo>
                        <a:pt x="76803" y="59614"/>
                        <a:pt x="59614" y="76809"/>
                        <a:pt x="38398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2" name="Google Shape;982;p5"/>
                <p:cNvSpPr/>
                <p:nvPr/>
              </p:nvSpPr>
              <p:spPr>
                <a:xfrm>
                  <a:off x="1804695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3" name="Google Shape;983;p5"/>
                <p:cNvSpPr/>
                <p:nvPr/>
              </p:nvSpPr>
              <p:spPr>
                <a:xfrm>
                  <a:off x="953071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4" name="Google Shape;984;p5"/>
                <p:cNvSpPr/>
                <p:nvPr/>
              </p:nvSpPr>
              <p:spPr>
                <a:xfrm>
                  <a:off x="643204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5" name="Google Shape;985;p5"/>
                <p:cNvSpPr/>
                <p:nvPr/>
              </p:nvSpPr>
              <p:spPr>
                <a:xfrm>
                  <a:off x="3354997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6" name="Google Shape;986;p5"/>
                <p:cNvSpPr/>
                <p:nvPr/>
              </p:nvSpPr>
              <p:spPr>
                <a:xfrm>
                  <a:off x="2635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5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7" name="Google Shape;987;p5"/>
                <p:cNvSpPr/>
                <p:nvPr/>
              </p:nvSpPr>
              <p:spPr>
                <a:xfrm>
                  <a:off x="10838751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8" name="Google Shape;988;p5"/>
                <p:cNvSpPr/>
                <p:nvPr/>
              </p:nvSpPr>
              <p:spPr>
                <a:xfrm>
                  <a:off x="7740078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9" name="Google Shape;989;p5"/>
                <p:cNvSpPr/>
                <p:nvPr/>
              </p:nvSpPr>
              <p:spPr>
                <a:xfrm>
                  <a:off x="466298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0" name="Google Shape;990;p5"/>
                <p:cNvSpPr/>
                <p:nvPr/>
              </p:nvSpPr>
              <p:spPr>
                <a:xfrm>
                  <a:off x="1571536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1" name="Google Shape;991;p5"/>
                <p:cNvSpPr/>
                <p:nvPr/>
              </p:nvSpPr>
              <p:spPr>
                <a:xfrm>
                  <a:off x="9297543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2" name="Google Shape;992;p5"/>
                <p:cNvSpPr/>
                <p:nvPr/>
              </p:nvSpPr>
              <p:spPr>
                <a:xfrm>
                  <a:off x="619890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3" name="Google Shape;993;p5"/>
                <p:cNvSpPr/>
                <p:nvPr/>
              </p:nvSpPr>
              <p:spPr>
                <a:xfrm>
                  <a:off x="31218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09" y="17195"/>
                        <a:pt x="76809" y="38405"/>
                      </a:cubicBezTo>
                      <a:cubicBezTo>
                        <a:pt x="76809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4" name="Google Shape;994;p5"/>
                <p:cNvSpPr/>
                <p:nvPr/>
              </p:nvSpPr>
              <p:spPr>
                <a:xfrm>
                  <a:off x="3037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995" name="Google Shape;995;p5"/>
              <p:cNvGrpSpPr/>
              <p:nvPr/>
            </p:nvGrpSpPr>
            <p:grpSpPr>
              <a:xfrm>
                <a:off x="146960" y="5496452"/>
                <a:ext cx="11913022" cy="76809"/>
                <a:chOff x="146960" y="5496452"/>
                <a:chExt cx="11913022" cy="76809"/>
              </a:xfrm>
            </p:grpSpPr>
            <p:sp>
              <p:nvSpPr>
                <p:cNvPr id="996" name="Google Shape;996;p5"/>
                <p:cNvSpPr/>
                <p:nvPr/>
              </p:nvSpPr>
              <p:spPr>
                <a:xfrm>
                  <a:off x="11983211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7" name="Google Shape;997;p5"/>
                <p:cNvSpPr/>
                <p:nvPr/>
              </p:nvSpPr>
              <p:spPr>
                <a:xfrm>
                  <a:off x="888453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8" name="Google Shape;998;p5"/>
                <p:cNvSpPr/>
                <p:nvPr/>
              </p:nvSpPr>
              <p:spPr>
                <a:xfrm>
                  <a:off x="580746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9" name="Google Shape;999;p5"/>
                <p:cNvSpPr/>
                <p:nvPr/>
              </p:nvSpPr>
              <p:spPr>
                <a:xfrm>
                  <a:off x="27160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0" name="Google Shape;1000;p5"/>
                <p:cNvSpPr/>
                <p:nvPr/>
              </p:nvSpPr>
              <p:spPr>
                <a:xfrm>
                  <a:off x="1044206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1" name="Google Shape;1001;p5"/>
                <p:cNvSpPr/>
                <p:nvPr/>
              </p:nvSpPr>
              <p:spPr>
                <a:xfrm>
                  <a:off x="7343393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772" y="17196"/>
                        <a:pt x="76772" y="38405"/>
                      </a:cubicBezTo>
                      <a:cubicBezTo>
                        <a:pt x="76772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2" name="Google Shape;1002;p5"/>
                <p:cNvSpPr/>
                <p:nvPr/>
              </p:nvSpPr>
              <p:spPr>
                <a:xfrm>
                  <a:off x="42663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3" name="Google Shape;1003;p5"/>
                <p:cNvSpPr/>
                <p:nvPr/>
              </p:nvSpPr>
              <p:spPr>
                <a:xfrm>
                  <a:off x="11748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4" name="Google Shape;1004;p5"/>
                <p:cNvSpPr/>
                <p:nvPr/>
              </p:nvSpPr>
              <p:spPr>
                <a:xfrm>
                  <a:off x="11699938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5" name="Google Shape;1005;p5"/>
                <p:cNvSpPr/>
                <p:nvPr/>
              </p:nvSpPr>
              <p:spPr>
                <a:xfrm>
                  <a:off x="8601265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6" name="Google Shape;1006;p5"/>
                <p:cNvSpPr/>
                <p:nvPr/>
              </p:nvSpPr>
              <p:spPr>
                <a:xfrm>
                  <a:off x="552419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7" name="Google Shape;1007;p5"/>
                <p:cNvSpPr/>
                <p:nvPr/>
              </p:nvSpPr>
              <p:spPr>
                <a:xfrm>
                  <a:off x="243274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8" name="Google Shape;1008;p5"/>
                <p:cNvSpPr/>
                <p:nvPr/>
              </p:nvSpPr>
              <p:spPr>
                <a:xfrm>
                  <a:off x="10158793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2" y="0"/>
                        <a:pt x="76771" y="17196"/>
                        <a:pt x="76771" y="38405"/>
                      </a:cubicBezTo>
                      <a:cubicBezTo>
                        <a:pt x="76771" y="59614"/>
                        <a:pt x="59562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9" name="Google Shape;1009;p5"/>
                <p:cNvSpPr/>
                <p:nvPr/>
              </p:nvSpPr>
              <p:spPr>
                <a:xfrm>
                  <a:off x="7060120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0" name="Google Shape;1010;p5"/>
                <p:cNvSpPr/>
                <p:nvPr/>
              </p:nvSpPr>
              <p:spPr>
                <a:xfrm>
                  <a:off x="398303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1" name="Google Shape;1011;p5"/>
                <p:cNvSpPr/>
                <p:nvPr/>
              </p:nvSpPr>
              <p:spPr>
                <a:xfrm>
                  <a:off x="89158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2" name="Google Shape;1012;p5"/>
                <p:cNvSpPr/>
                <p:nvPr/>
              </p:nvSpPr>
              <p:spPr>
                <a:xfrm>
                  <a:off x="11434762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3" name="Google Shape;1013;p5"/>
                <p:cNvSpPr/>
                <p:nvPr/>
              </p:nvSpPr>
              <p:spPr>
                <a:xfrm>
                  <a:off x="833608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4" name="Google Shape;1014;p5"/>
                <p:cNvSpPr/>
                <p:nvPr/>
              </p:nvSpPr>
              <p:spPr>
                <a:xfrm>
                  <a:off x="525903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5" name="Google Shape;1015;p5"/>
                <p:cNvSpPr/>
                <p:nvPr/>
              </p:nvSpPr>
              <p:spPr>
                <a:xfrm>
                  <a:off x="216757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6" name="Google Shape;1016;p5"/>
                <p:cNvSpPr/>
                <p:nvPr/>
              </p:nvSpPr>
              <p:spPr>
                <a:xfrm>
                  <a:off x="989361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7" name="Google Shape;1017;p5"/>
                <p:cNvSpPr/>
                <p:nvPr/>
              </p:nvSpPr>
              <p:spPr>
                <a:xfrm>
                  <a:off x="6794944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8" name="Google Shape;1018;p5"/>
                <p:cNvSpPr/>
                <p:nvPr/>
              </p:nvSpPr>
              <p:spPr>
                <a:xfrm>
                  <a:off x="371787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9" name="Google Shape;1019;p5"/>
                <p:cNvSpPr/>
                <p:nvPr/>
              </p:nvSpPr>
              <p:spPr>
                <a:xfrm>
                  <a:off x="626422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4" y="0"/>
                      </a:cubicBezTo>
                      <a:cubicBezTo>
                        <a:pt x="59613" y="0"/>
                        <a:pt x="76808" y="17196"/>
                        <a:pt x="76808" y="38405"/>
                      </a:cubicBezTo>
                      <a:cubicBezTo>
                        <a:pt x="76808" y="59614"/>
                        <a:pt x="59613" y="76810"/>
                        <a:pt x="38404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0" name="Google Shape;1020;p5"/>
                <p:cNvSpPr/>
                <p:nvPr/>
              </p:nvSpPr>
              <p:spPr>
                <a:xfrm>
                  <a:off x="1119295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1" name="Google Shape;1021;p5"/>
                <p:cNvSpPr/>
                <p:nvPr/>
              </p:nvSpPr>
              <p:spPr>
                <a:xfrm>
                  <a:off x="8094281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2" name="Google Shape;1022;p5"/>
                <p:cNvSpPr/>
                <p:nvPr/>
              </p:nvSpPr>
              <p:spPr>
                <a:xfrm>
                  <a:off x="50172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3" name="Google Shape;1023;p5"/>
                <p:cNvSpPr/>
                <p:nvPr/>
              </p:nvSpPr>
              <p:spPr>
                <a:xfrm>
                  <a:off x="19257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4" name="Google Shape;1024;p5"/>
                <p:cNvSpPr/>
                <p:nvPr/>
              </p:nvSpPr>
              <p:spPr>
                <a:xfrm>
                  <a:off x="9651809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563" y="0"/>
                        <a:pt x="76772" y="17196"/>
                        <a:pt x="76772" y="38405"/>
                      </a:cubicBezTo>
                      <a:cubicBezTo>
                        <a:pt x="76772" y="59614"/>
                        <a:pt x="59563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5" name="Google Shape;1025;p5"/>
                <p:cNvSpPr/>
                <p:nvPr/>
              </p:nvSpPr>
              <p:spPr>
                <a:xfrm>
                  <a:off x="6553136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6" name="Google Shape;1026;p5"/>
                <p:cNvSpPr/>
                <p:nvPr/>
              </p:nvSpPr>
              <p:spPr>
                <a:xfrm>
                  <a:off x="347604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7" name="Google Shape;1027;p5"/>
                <p:cNvSpPr/>
                <p:nvPr/>
              </p:nvSpPr>
              <p:spPr>
                <a:xfrm>
                  <a:off x="384595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4" y="0"/>
                        <a:pt x="38404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4" y="76810"/>
                      </a:cubicBezTo>
                      <a:cubicBezTo>
                        <a:pt x="17194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8" name="Google Shape;1028;p5"/>
                <p:cNvSpPr/>
                <p:nvPr/>
              </p:nvSpPr>
              <p:spPr>
                <a:xfrm>
                  <a:off x="10955273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9" name="Google Shape;1029;p5"/>
                <p:cNvSpPr/>
                <p:nvPr/>
              </p:nvSpPr>
              <p:spPr>
                <a:xfrm>
                  <a:off x="785666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417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7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0" name="Google Shape;1030;p5"/>
                <p:cNvSpPr/>
                <p:nvPr/>
              </p:nvSpPr>
              <p:spPr>
                <a:xfrm>
                  <a:off x="477956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1" name="Google Shape;1031;p5"/>
                <p:cNvSpPr/>
                <p:nvPr/>
              </p:nvSpPr>
              <p:spPr>
                <a:xfrm>
                  <a:off x="168811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2" name="Google Shape;1032;p5"/>
                <p:cNvSpPr/>
                <p:nvPr/>
              </p:nvSpPr>
              <p:spPr>
                <a:xfrm>
                  <a:off x="941412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3" name="Google Shape;1033;p5"/>
                <p:cNvSpPr/>
                <p:nvPr/>
              </p:nvSpPr>
              <p:spPr>
                <a:xfrm>
                  <a:off x="6315493" y="5496452"/>
                  <a:ext cx="76796" cy="76809"/>
                </a:xfrm>
                <a:custGeom>
                  <a:rect b="b" l="l" r="r" t="t"/>
                  <a:pathLst>
                    <a:path extrusionOk="0" h="76809" w="76796">
                      <a:moveTo>
                        <a:pt x="0" y="38405"/>
                      </a:moveTo>
                      <a:cubicBezTo>
                        <a:pt x="0" y="17196"/>
                        <a:pt x="17190" y="0"/>
                        <a:pt x="38379" y="0"/>
                      </a:cubicBezTo>
                      <a:cubicBezTo>
                        <a:pt x="59589" y="0"/>
                        <a:pt x="76797" y="17196"/>
                        <a:pt x="76797" y="38405"/>
                      </a:cubicBezTo>
                      <a:cubicBezTo>
                        <a:pt x="76797" y="59614"/>
                        <a:pt x="59589" y="76810"/>
                        <a:pt x="38379" y="76810"/>
                      </a:cubicBezTo>
                      <a:cubicBezTo>
                        <a:pt x="17190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4" name="Google Shape;1034;p5"/>
                <p:cNvSpPr/>
                <p:nvPr/>
              </p:nvSpPr>
              <p:spPr>
                <a:xfrm>
                  <a:off x="323841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5" name="Google Shape;1035;p5"/>
                <p:cNvSpPr/>
                <p:nvPr/>
              </p:nvSpPr>
              <p:spPr>
                <a:xfrm>
                  <a:off x="146960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5" y="0"/>
                        <a:pt x="76810" y="17196"/>
                        <a:pt x="76810" y="38405"/>
                      </a:cubicBezTo>
                      <a:cubicBezTo>
                        <a:pt x="76810" y="59614"/>
                        <a:pt x="59615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6" name="Google Shape;1036;p5"/>
                <p:cNvSpPr/>
                <p:nvPr/>
              </p:nvSpPr>
              <p:spPr>
                <a:xfrm>
                  <a:off x="10722165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7" name="Google Shape;1037;p5"/>
                <p:cNvSpPr/>
                <p:nvPr/>
              </p:nvSpPr>
              <p:spPr>
                <a:xfrm>
                  <a:off x="7623492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8" name="Google Shape;1038;p5"/>
                <p:cNvSpPr/>
                <p:nvPr/>
              </p:nvSpPr>
              <p:spPr>
                <a:xfrm>
                  <a:off x="45464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9" name="Google Shape;1039;p5"/>
                <p:cNvSpPr/>
                <p:nvPr/>
              </p:nvSpPr>
              <p:spPr>
                <a:xfrm>
                  <a:off x="1454956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0" name="Google Shape;1040;p5"/>
                <p:cNvSpPr/>
                <p:nvPr/>
              </p:nvSpPr>
              <p:spPr>
                <a:xfrm>
                  <a:off x="9180956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1" name="Google Shape;1041;p5"/>
                <p:cNvSpPr/>
                <p:nvPr/>
              </p:nvSpPr>
              <p:spPr>
                <a:xfrm>
                  <a:off x="608232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2" name="Google Shape;1042;p5"/>
                <p:cNvSpPr/>
                <p:nvPr/>
              </p:nvSpPr>
              <p:spPr>
                <a:xfrm>
                  <a:off x="30052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43" name="Google Shape;1043;p5"/>
              <p:cNvGrpSpPr/>
              <p:nvPr/>
            </p:nvGrpSpPr>
            <p:grpSpPr>
              <a:xfrm>
                <a:off x="146960" y="5666733"/>
                <a:ext cx="11913022" cy="76803"/>
                <a:chOff x="146960" y="5666733"/>
                <a:chExt cx="11913022" cy="76803"/>
              </a:xfrm>
            </p:grpSpPr>
            <p:sp>
              <p:nvSpPr>
                <p:cNvPr id="1044" name="Google Shape;1044;p5"/>
                <p:cNvSpPr/>
                <p:nvPr/>
              </p:nvSpPr>
              <p:spPr>
                <a:xfrm>
                  <a:off x="11983211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5" name="Google Shape;1045;p5"/>
                <p:cNvSpPr/>
                <p:nvPr/>
              </p:nvSpPr>
              <p:spPr>
                <a:xfrm>
                  <a:off x="888453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6" name="Google Shape;1046;p5"/>
                <p:cNvSpPr/>
                <p:nvPr/>
              </p:nvSpPr>
              <p:spPr>
                <a:xfrm>
                  <a:off x="580746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7" name="Google Shape;1047;p5"/>
                <p:cNvSpPr/>
                <p:nvPr/>
              </p:nvSpPr>
              <p:spPr>
                <a:xfrm>
                  <a:off x="27160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8" name="Google Shape;1048;p5"/>
                <p:cNvSpPr/>
                <p:nvPr/>
              </p:nvSpPr>
              <p:spPr>
                <a:xfrm>
                  <a:off x="1044206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9" name="Google Shape;1049;p5"/>
                <p:cNvSpPr/>
                <p:nvPr/>
              </p:nvSpPr>
              <p:spPr>
                <a:xfrm>
                  <a:off x="7343393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772" y="17190"/>
                        <a:pt x="76772" y="38398"/>
                      </a:cubicBezTo>
                      <a:cubicBezTo>
                        <a:pt x="76772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0" name="Google Shape;1050;p5"/>
                <p:cNvSpPr/>
                <p:nvPr/>
              </p:nvSpPr>
              <p:spPr>
                <a:xfrm>
                  <a:off x="42663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1" name="Google Shape;1051;p5"/>
                <p:cNvSpPr/>
                <p:nvPr/>
              </p:nvSpPr>
              <p:spPr>
                <a:xfrm>
                  <a:off x="11748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2" name="Google Shape;1052;p5"/>
                <p:cNvSpPr/>
                <p:nvPr/>
              </p:nvSpPr>
              <p:spPr>
                <a:xfrm>
                  <a:off x="11699938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3" name="Google Shape;1053;p5"/>
                <p:cNvSpPr/>
                <p:nvPr/>
              </p:nvSpPr>
              <p:spPr>
                <a:xfrm>
                  <a:off x="8601265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4" name="Google Shape;1054;p5"/>
                <p:cNvSpPr/>
                <p:nvPr/>
              </p:nvSpPr>
              <p:spPr>
                <a:xfrm>
                  <a:off x="552419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5" name="Google Shape;1055;p5"/>
                <p:cNvSpPr/>
                <p:nvPr/>
              </p:nvSpPr>
              <p:spPr>
                <a:xfrm>
                  <a:off x="243274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6" name="Google Shape;1056;p5"/>
                <p:cNvSpPr/>
                <p:nvPr/>
              </p:nvSpPr>
              <p:spPr>
                <a:xfrm>
                  <a:off x="10158793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2" y="0"/>
                        <a:pt x="76771" y="17190"/>
                        <a:pt x="76771" y="38398"/>
                      </a:cubicBezTo>
                      <a:cubicBezTo>
                        <a:pt x="76771" y="59614"/>
                        <a:pt x="59562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7" name="Google Shape;1057;p5"/>
                <p:cNvSpPr/>
                <p:nvPr/>
              </p:nvSpPr>
              <p:spPr>
                <a:xfrm>
                  <a:off x="7060120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8" name="Google Shape;1058;p5"/>
                <p:cNvSpPr/>
                <p:nvPr/>
              </p:nvSpPr>
              <p:spPr>
                <a:xfrm>
                  <a:off x="398303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9" name="Google Shape;1059;p5"/>
                <p:cNvSpPr/>
                <p:nvPr/>
              </p:nvSpPr>
              <p:spPr>
                <a:xfrm>
                  <a:off x="89158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0" name="Google Shape;1060;p5"/>
                <p:cNvSpPr/>
                <p:nvPr/>
              </p:nvSpPr>
              <p:spPr>
                <a:xfrm>
                  <a:off x="11434762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1" name="Google Shape;1061;p5"/>
                <p:cNvSpPr/>
                <p:nvPr/>
              </p:nvSpPr>
              <p:spPr>
                <a:xfrm>
                  <a:off x="833608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2" name="Google Shape;1062;p5"/>
                <p:cNvSpPr/>
                <p:nvPr/>
              </p:nvSpPr>
              <p:spPr>
                <a:xfrm>
                  <a:off x="525903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3" name="Google Shape;1063;p5"/>
                <p:cNvSpPr/>
                <p:nvPr/>
              </p:nvSpPr>
              <p:spPr>
                <a:xfrm>
                  <a:off x="216757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4" name="Google Shape;1064;p5"/>
                <p:cNvSpPr/>
                <p:nvPr/>
              </p:nvSpPr>
              <p:spPr>
                <a:xfrm>
                  <a:off x="989361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5" name="Google Shape;1065;p5"/>
                <p:cNvSpPr/>
                <p:nvPr/>
              </p:nvSpPr>
              <p:spPr>
                <a:xfrm>
                  <a:off x="6794944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6" name="Google Shape;1066;p5"/>
                <p:cNvSpPr/>
                <p:nvPr/>
              </p:nvSpPr>
              <p:spPr>
                <a:xfrm>
                  <a:off x="371787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7" name="Google Shape;1067;p5"/>
                <p:cNvSpPr/>
                <p:nvPr/>
              </p:nvSpPr>
              <p:spPr>
                <a:xfrm>
                  <a:off x="626422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4" y="0"/>
                      </a:cubicBezTo>
                      <a:cubicBezTo>
                        <a:pt x="59613" y="0"/>
                        <a:pt x="76808" y="17190"/>
                        <a:pt x="76808" y="38398"/>
                      </a:cubicBezTo>
                      <a:cubicBezTo>
                        <a:pt x="76808" y="59614"/>
                        <a:pt x="59613" y="76803"/>
                        <a:pt x="38404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8" name="Google Shape;1068;p5"/>
                <p:cNvSpPr/>
                <p:nvPr/>
              </p:nvSpPr>
              <p:spPr>
                <a:xfrm>
                  <a:off x="1119295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9" name="Google Shape;1069;p5"/>
                <p:cNvSpPr/>
                <p:nvPr/>
              </p:nvSpPr>
              <p:spPr>
                <a:xfrm>
                  <a:off x="8094281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0" name="Google Shape;1070;p5"/>
                <p:cNvSpPr/>
                <p:nvPr/>
              </p:nvSpPr>
              <p:spPr>
                <a:xfrm>
                  <a:off x="50172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1" name="Google Shape;1071;p5"/>
                <p:cNvSpPr/>
                <p:nvPr/>
              </p:nvSpPr>
              <p:spPr>
                <a:xfrm>
                  <a:off x="19257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2" name="Google Shape;1072;p5"/>
                <p:cNvSpPr/>
                <p:nvPr/>
              </p:nvSpPr>
              <p:spPr>
                <a:xfrm>
                  <a:off x="9651809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563" y="0"/>
                        <a:pt x="76772" y="17190"/>
                        <a:pt x="76772" y="38398"/>
                      </a:cubicBezTo>
                      <a:cubicBezTo>
                        <a:pt x="76772" y="59614"/>
                        <a:pt x="59563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3" name="Google Shape;1073;p5"/>
                <p:cNvSpPr/>
                <p:nvPr/>
              </p:nvSpPr>
              <p:spPr>
                <a:xfrm>
                  <a:off x="6553136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4" name="Google Shape;1074;p5"/>
                <p:cNvSpPr/>
                <p:nvPr/>
              </p:nvSpPr>
              <p:spPr>
                <a:xfrm>
                  <a:off x="347604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5" name="Google Shape;1075;p5"/>
                <p:cNvSpPr/>
                <p:nvPr/>
              </p:nvSpPr>
              <p:spPr>
                <a:xfrm>
                  <a:off x="384595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4" y="0"/>
                        <a:pt x="38404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4" y="76803"/>
                      </a:cubicBezTo>
                      <a:cubicBezTo>
                        <a:pt x="17194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6" name="Google Shape;1076;p5"/>
                <p:cNvSpPr/>
                <p:nvPr/>
              </p:nvSpPr>
              <p:spPr>
                <a:xfrm>
                  <a:off x="10955273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7" name="Google Shape;1077;p5"/>
                <p:cNvSpPr/>
                <p:nvPr/>
              </p:nvSpPr>
              <p:spPr>
                <a:xfrm>
                  <a:off x="785666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417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7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8" name="Google Shape;1078;p5"/>
                <p:cNvSpPr/>
                <p:nvPr/>
              </p:nvSpPr>
              <p:spPr>
                <a:xfrm>
                  <a:off x="477956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9" name="Google Shape;1079;p5"/>
                <p:cNvSpPr/>
                <p:nvPr/>
              </p:nvSpPr>
              <p:spPr>
                <a:xfrm>
                  <a:off x="168811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0" name="Google Shape;1080;p5"/>
                <p:cNvSpPr/>
                <p:nvPr/>
              </p:nvSpPr>
              <p:spPr>
                <a:xfrm>
                  <a:off x="941412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1" name="Google Shape;1081;p5"/>
                <p:cNvSpPr/>
                <p:nvPr/>
              </p:nvSpPr>
              <p:spPr>
                <a:xfrm>
                  <a:off x="6315493" y="5666733"/>
                  <a:ext cx="76796" cy="76803"/>
                </a:xfrm>
                <a:custGeom>
                  <a:rect b="b" l="l" r="r" t="t"/>
                  <a:pathLst>
                    <a:path extrusionOk="0" h="76803" w="76796">
                      <a:moveTo>
                        <a:pt x="0" y="38398"/>
                      </a:moveTo>
                      <a:cubicBezTo>
                        <a:pt x="0" y="17190"/>
                        <a:pt x="17190" y="0"/>
                        <a:pt x="38379" y="0"/>
                      </a:cubicBezTo>
                      <a:cubicBezTo>
                        <a:pt x="59589" y="0"/>
                        <a:pt x="76797" y="17190"/>
                        <a:pt x="76797" y="38398"/>
                      </a:cubicBezTo>
                      <a:cubicBezTo>
                        <a:pt x="76797" y="59614"/>
                        <a:pt x="59589" y="76803"/>
                        <a:pt x="38379" y="76803"/>
                      </a:cubicBezTo>
                      <a:cubicBezTo>
                        <a:pt x="17190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2" name="Google Shape;1082;p5"/>
                <p:cNvSpPr/>
                <p:nvPr/>
              </p:nvSpPr>
              <p:spPr>
                <a:xfrm>
                  <a:off x="323841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3" name="Google Shape;1083;p5"/>
                <p:cNvSpPr/>
                <p:nvPr/>
              </p:nvSpPr>
              <p:spPr>
                <a:xfrm>
                  <a:off x="146960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5" y="0"/>
                        <a:pt x="76810" y="17190"/>
                        <a:pt x="76810" y="38398"/>
                      </a:cubicBezTo>
                      <a:cubicBezTo>
                        <a:pt x="76810" y="59614"/>
                        <a:pt x="59615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4" name="Google Shape;1084;p5"/>
                <p:cNvSpPr/>
                <p:nvPr/>
              </p:nvSpPr>
              <p:spPr>
                <a:xfrm>
                  <a:off x="10722165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5" name="Google Shape;1085;p5"/>
                <p:cNvSpPr/>
                <p:nvPr/>
              </p:nvSpPr>
              <p:spPr>
                <a:xfrm>
                  <a:off x="7623492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6" name="Google Shape;1086;p5"/>
                <p:cNvSpPr/>
                <p:nvPr/>
              </p:nvSpPr>
              <p:spPr>
                <a:xfrm>
                  <a:off x="45464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7" name="Google Shape;1087;p5"/>
                <p:cNvSpPr/>
                <p:nvPr/>
              </p:nvSpPr>
              <p:spPr>
                <a:xfrm>
                  <a:off x="1454956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8" name="Google Shape;1088;p5"/>
                <p:cNvSpPr/>
                <p:nvPr/>
              </p:nvSpPr>
              <p:spPr>
                <a:xfrm>
                  <a:off x="9180956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9" name="Google Shape;1089;p5"/>
                <p:cNvSpPr/>
                <p:nvPr/>
              </p:nvSpPr>
              <p:spPr>
                <a:xfrm>
                  <a:off x="608232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0" name="Google Shape;1090;p5"/>
                <p:cNvSpPr/>
                <p:nvPr/>
              </p:nvSpPr>
              <p:spPr>
                <a:xfrm>
                  <a:off x="30052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1091" name="Google Shape;1091;p5"/>
          <p:cNvSpPr txBox="1"/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1092" name="Google Shape;1092;p5"/>
          <p:cNvSpPr txBox="1"/>
          <p:nvPr>
            <p:ph idx="1" type="subTitle"/>
          </p:nvPr>
        </p:nvSpPr>
        <p:spPr>
          <a:xfrm>
            <a:off x="1065056" y="2042675"/>
            <a:ext cx="3195900" cy="459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93" name="Google Shape;1093;p5"/>
          <p:cNvSpPr txBox="1"/>
          <p:nvPr>
            <p:ph idx="2" type="body"/>
          </p:nvPr>
        </p:nvSpPr>
        <p:spPr>
          <a:xfrm>
            <a:off x="1065086" y="2663931"/>
            <a:ext cx="3195900" cy="11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sp>
        <p:nvSpPr>
          <p:cNvPr id="1094" name="Google Shape;1094;p5"/>
          <p:cNvSpPr txBox="1"/>
          <p:nvPr>
            <p:ph idx="3" type="subTitle"/>
          </p:nvPr>
        </p:nvSpPr>
        <p:spPr>
          <a:xfrm>
            <a:off x="4498050" y="2042675"/>
            <a:ext cx="3195900" cy="459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95" name="Google Shape;1095;p5"/>
          <p:cNvSpPr txBox="1"/>
          <p:nvPr>
            <p:ph idx="4" type="body"/>
          </p:nvPr>
        </p:nvSpPr>
        <p:spPr>
          <a:xfrm>
            <a:off x="4498079" y="2663931"/>
            <a:ext cx="3195900" cy="11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sp>
        <p:nvSpPr>
          <p:cNvPr id="1096" name="Google Shape;1096;p5"/>
          <p:cNvSpPr txBox="1"/>
          <p:nvPr>
            <p:ph idx="5" type="subTitle"/>
          </p:nvPr>
        </p:nvSpPr>
        <p:spPr>
          <a:xfrm>
            <a:off x="7931066" y="2042675"/>
            <a:ext cx="3195900" cy="459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97" name="Google Shape;1097;p5"/>
          <p:cNvSpPr txBox="1"/>
          <p:nvPr>
            <p:ph idx="6" type="body"/>
          </p:nvPr>
        </p:nvSpPr>
        <p:spPr>
          <a:xfrm>
            <a:off x="7931095" y="2663931"/>
            <a:ext cx="3195900" cy="11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sp>
        <p:nvSpPr>
          <p:cNvPr id="1098" name="Google Shape;1098;p5"/>
          <p:cNvSpPr txBox="1"/>
          <p:nvPr>
            <p:ph idx="7" type="subTitle"/>
          </p:nvPr>
        </p:nvSpPr>
        <p:spPr>
          <a:xfrm>
            <a:off x="1065001" y="4179070"/>
            <a:ext cx="3195900" cy="459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99" name="Google Shape;1099;p5"/>
          <p:cNvSpPr txBox="1"/>
          <p:nvPr>
            <p:ph idx="8" type="body"/>
          </p:nvPr>
        </p:nvSpPr>
        <p:spPr>
          <a:xfrm>
            <a:off x="1065030" y="4800325"/>
            <a:ext cx="3195900" cy="11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sp>
        <p:nvSpPr>
          <p:cNvPr id="1100" name="Google Shape;1100;p5"/>
          <p:cNvSpPr txBox="1"/>
          <p:nvPr>
            <p:ph idx="9" type="subTitle"/>
          </p:nvPr>
        </p:nvSpPr>
        <p:spPr>
          <a:xfrm>
            <a:off x="4497994" y="4179070"/>
            <a:ext cx="3195900" cy="459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01" name="Google Shape;1101;p5"/>
          <p:cNvSpPr txBox="1"/>
          <p:nvPr>
            <p:ph idx="13" type="body"/>
          </p:nvPr>
        </p:nvSpPr>
        <p:spPr>
          <a:xfrm>
            <a:off x="4498024" y="4800325"/>
            <a:ext cx="3195900" cy="11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sp>
        <p:nvSpPr>
          <p:cNvPr id="1102" name="Google Shape;1102;p5"/>
          <p:cNvSpPr txBox="1"/>
          <p:nvPr>
            <p:ph idx="14" type="subTitle"/>
          </p:nvPr>
        </p:nvSpPr>
        <p:spPr>
          <a:xfrm>
            <a:off x="7931010" y="4179070"/>
            <a:ext cx="3195900" cy="459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03" name="Google Shape;1103;p5"/>
          <p:cNvSpPr txBox="1"/>
          <p:nvPr>
            <p:ph idx="15" type="body"/>
          </p:nvPr>
        </p:nvSpPr>
        <p:spPr>
          <a:xfrm>
            <a:off x="7931040" y="4800325"/>
            <a:ext cx="3195900" cy="11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grpSp>
        <p:nvGrpSpPr>
          <p:cNvPr id="1104" name="Google Shape;1104;p5"/>
          <p:cNvGrpSpPr/>
          <p:nvPr/>
        </p:nvGrpSpPr>
        <p:grpSpPr>
          <a:xfrm>
            <a:off x="-15676" y="5900023"/>
            <a:ext cx="12227907" cy="968060"/>
            <a:chOff x="-15676" y="5900023"/>
            <a:chExt cx="12227907" cy="968060"/>
          </a:xfrm>
        </p:grpSpPr>
        <p:sp>
          <p:nvSpPr>
            <p:cNvPr id="1105" name="Google Shape;1105;p5"/>
            <p:cNvSpPr/>
            <p:nvPr/>
          </p:nvSpPr>
          <p:spPr>
            <a:xfrm>
              <a:off x="725" y="6096772"/>
              <a:ext cx="12190552" cy="771311"/>
            </a:xfrm>
            <a:custGeom>
              <a:rect b="b" l="l" r="r" t="t"/>
              <a:pathLst>
                <a:path extrusionOk="0" h="1078757" w="12190552">
                  <a:moveTo>
                    <a:pt x="3098" y="0"/>
                  </a:moveTo>
                  <a:lnTo>
                    <a:pt x="0" y="1077487"/>
                  </a:lnTo>
                  <a:lnTo>
                    <a:pt x="12190553" y="1078757"/>
                  </a:lnTo>
                  <a:cubicBezTo>
                    <a:pt x="12190553" y="1078757"/>
                    <a:pt x="12188521" y="10566"/>
                    <a:pt x="12188457" y="10179"/>
                  </a:cubicBezTo>
                  <a:lnTo>
                    <a:pt x="30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5"/>
            <p:cNvSpPr/>
            <p:nvPr/>
          </p:nvSpPr>
          <p:spPr>
            <a:xfrm>
              <a:off x="-15676" y="6020790"/>
              <a:ext cx="12208565" cy="477501"/>
            </a:xfrm>
            <a:custGeom>
              <a:rect b="b" l="l" r="r" t="t"/>
              <a:pathLst>
                <a:path extrusionOk="0" h="477501" w="12208565">
                  <a:moveTo>
                    <a:pt x="0" y="0"/>
                  </a:moveTo>
                  <a:lnTo>
                    <a:pt x="0" y="477501"/>
                  </a:lnTo>
                  <a:lnTo>
                    <a:pt x="12205962" y="475545"/>
                  </a:lnTo>
                  <a:lnTo>
                    <a:pt x="12208566" y="2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5"/>
            <p:cNvSpPr/>
            <p:nvPr/>
          </p:nvSpPr>
          <p:spPr>
            <a:xfrm>
              <a:off x="2106" y="5900023"/>
              <a:ext cx="12198520" cy="517645"/>
            </a:xfrm>
            <a:custGeom>
              <a:rect b="b" l="l" r="r" t="t"/>
              <a:pathLst>
                <a:path extrusionOk="0" h="517645" w="12229093">
                  <a:moveTo>
                    <a:pt x="0" y="0"/>
                  </a:moveTo>
                  <a:lnTo>
                    <a:pt x="0" y="517646"/>
                  </a:lnTo>
                  <a:lnTo>
                    <a:pt x="20638" y="517646"/>
                  </a:lnTo>
                  <a:lnTo>
                    <a:pt x="12227125" y="517646"/>
                  </a:lnTo>
                  <a:lnTo>
                    <a:pt x="12227697" y="408331"/>
                  </a:lnTo>
                  <a:lnTo>
                    <a:pt x="12229093" y="109309"/>
                  </a:lnTo>
                  <a:lnTo>
                    <a:pt x="12229093" y="106255"/>
                  </a:lnTo>
                  <a:lnTo>
                    <a:pt x="12227125" y="106255"/>
                  </a:lnTo>
                  <a:lnTo>
                    <a:pt x="122271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5"/>
            <p:cNvSpPr/>
            <p:nvPr/>
          </p:nvSpPr>
          <p:spPr>
            <a:xfrm>
              <a:off x="2100" y="5981292"/>
              <a:ext cx="12210131" cy="351440"/>
            </a:xfrm>
            <a:custGeom>
              <a:rect b="b" l="l" r="r" t="t"/>
              <a:pathLst>
                <a:path extrusionOk="0" h="351440" w="12179682">
                  <a:moveTo>
                    <a:pt x="0" y="0"/>
                  </a:moveTo>
                  <a:lnTo>
                    <a:pt x="0" y="351441"/>
                  </a:lnTo>
                  <a:lnTo>
                    <a:pt x="12178286" y="351441"/>
                  </a:lnTo>
                  <a:lnTo>
                    <a:pt x="121796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09" name="Google Shape;1109;p5"/>
            <p:cNvGrpSpPr/>
            <p:nvPr/>
          </p:nvGrpSpPr>
          <p:grpSpPr>
            <a:xfrm>
              <a:off x="30453" y="6029800"/>
              <a:ext cx="12175340" cy="247084"/>
              <a:chOff x="30379" y="5496452"/>
              <a:chExt cx="12146189" cy="247084"/>
            </a:xfrm>
          </p:grpSpPr>
          <p:grpSp>
            <p:nvGrpSpPr>
              <p:cNvPr id="1110" name="Google Shape;1110;p5"/>
              <p:cNvGrpSpPr/>
              <p:nvPr/>
            </p:nvGrpSpPr>
            <p:grpSpPr>
              <a:xfrm>
                <a:off x="30379" y="5581593"/>
                <a:ext cx="12146189" cy="76809"/>
                <a:chOff x="30379" y="5581593"/>
                <a:chExt cx="12146189" cy="76809"/>
              </a:xfrm>
            </p:grpSpPr>
            <p:sp>
              <p:nvSpPr>
                <p:cNvPr id="1111" name="Google Shape;1111;p5"/>
                <p:cNvSpPr/>
                <p:nvPr/>
              </p:nvSpPr>
              <p:spPr>
                <a:xfrm>
                  <a:off x="12099797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2" name="Google Shape;1112;p5"/>
                <p:cNvSpPr/>
                <p:nvPr/>
              </p:nvSpPr>
              <p:spPr>
                <a:xfrm>
                  <a:off x="900112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3" name="Google Shape;1113;p5"/>
                <p:cNvSpPr/>
                <p:nvPr/>
              </p:nvSpPr>
              <p:spPr>
                <a:xfrm>
                  <a:off x="59240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4" name="Google Shape;1114;p5"/>
                <p:cNvSpPr/>
                <p:nvPr/>
              </p:nvSpPr>
              <p:spPr>
                <a:xfrm>
                  <a:off x="283258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5" name="Google Shape;1115;p5"/>
                <p:cNvSpPr/>
                <p:nvPr/>
              </p:nvSpPr>
              <p:spPr>
                <a:xfrm>
                  <a:off x="1055858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6" name="Google Shape;1116;p5"/>
                <p:cNvSpPr/>
                <p:nvPr/>
              </p:nvSpPr>
              <p:spPr>
                <a:xfrm>
                  <a:off x="745998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771" y="17195"/>
                        <a:pt x="76771" y="38405"/>
                      </a:cubicBezTo>
                      <a:cubicBezTo>
                        <a:pt x="76771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7" name="Google Shape;1117;p5"/>
                <p:cNvSpPr/>
                <p:nvPr/>
              </p:nvSpPr>
              <p:spPr>
                <a:xfrm>
                  <a:off x="43828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8" name="Google Shape;1118;p5"/>
                <p:cNvSpPr/>
                <p:nvPr/>
              </p:nvSpPr>
              <p:spPr>
                <a:xfrm>
                  <a:off x="12914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9" name="Google Shape;1119;p5"/>
                <p:cNvSpPr/>
                <p:nvPr/>
              </p:nvSpPr>
              <p:spPr>
                <a:xfrm>
                  <a:off x="11816524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0" name="Google Shape;1120;p5"/>
                <p:cNvSpPr/>
                <p:nvPr/>
              </p:nvSpPr>
              <p:spPr>
                <a:xfrm>
                  <a:off x="8717851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1" name="Google Shape;1121;p5"/>
                <p:cNvSpPr/>
                <p:nvPr/>
              </p:nvSpPr>
              <p:spPr>
                <a:xfrm>
                  <a:off x="564077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2" name="Google Shape;1122;p5"/>
                <p:cNvSpPr/>
                <p:nvPr/>
              </p:nvSpPr>
              <p:spPr>
                <a:xfrm>
                  <a:off x="254932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3" name="Google Shape;1123;p5"/>
                <p:cNvSpPr/>
                <p:nvPr/>
              </p:nvSpPr>
              <p:spPr>
                <a:xfrm>
                  <a:off x="10275379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4" name="Google Shape;1124;p5"/>
                <p:cNvSpPr/>
                <p:nvPr/>
              </p:nvSpPr>
              <p:spPr>
                <a:xfrm>
                  <a:off x="7176706" y="5581593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2" y="17195"/>
                        <a:pt x="76772" y="38405"/>
                      </a:cubicBezTo>
                      <a:cubicBezTo>
                        <a:pt x="76772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5" name="Google Shape;1125;p5"/>
                <p:cNvSpPr/>
                <p:nvPr/>
              </p:nvSpPr>
              <p:spPr>
                <a:xfrm>
                  <a:off x="409962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6" name="Google Shape;1126;p5"/>
                <p:cNvSpPr/>
                <p:nvPr/>
              </p:nvSpPr>
              <p:spPr>
                <a:xfrm>
                  <a:off x="100816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7" name="Google Shape;1127;p5"/>
                <p:cNvSpPr/>
                <p:nvPr/>
              </p:nvSpPr>
              <p:spPr>
                <a:xfrm>
                  <a:off x="11551348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8" name="Google Shape;1128;p5"/>
                <p:cNvSpPr/>
                <p:nvPr/>
              </p:nvSpPr>
              <p:spPr>
                <a:xfrm>
                  <a:off x="845267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9" name="Google Shape;1129;p5"/>
                <p:cNvSpPr/>
                <p:nvPr/>
              </p:nvSpPr>
              <p:spPr>
                <a:xfrm>
                  <a:off x="537561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0" name="Google Shape;1130;p5"/>
                <p:cNvSpPr/>
                <p:nvPr/>
              </p:nvSpPr>
              <p:spPr>
                <a:xfrm>
                  <a:off x="228415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1" name="Google Shape;1131;p5"/>
                <p:cNvSpPr/>
                <p:nvPr/>
              </p:nvSpPr>
              <p:spPr>
                <a:xfrm>
                  <a:off x="10010203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2" name="Google Shape;1132;p5"/>
                <p:cNvSpPr/>
                <p:nvPr/>
              </p:nvSpPr>
              <p:spPr>
                <a:xfrm>
                  <a:off x="6911530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3" name="Google Shape;1133;p5"/>
                <p:cNvSpPr/>
                <p:nvPr/>
              </p:nvSpPr>
              <p:spPr>
                <a:xfrm>
                  <a:off x="383446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4" name="Google Shape;1134;p5"/>
                <p:cNvSpPr/>
                <p:nvPr/>
              </p:nvSpPr>
              <p:spPr>
                <a:xfrm>
                  <a:off x="74300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5" name="Google Shape;1135;p5"/>
                <p:cNvSpPr/>
                <p:nvPr/>
              </p:nvSpPr>
              <p:spPr>
                <a:xfrm>
                  <a:off x="1130954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6" name="Google Shape;1136;p5"/>
                <p:cNvSpPr/>
                <p:nvPr/>
              </p:nvSpPr>
              <p:spPr>
                <a:xfrm>
                  <a:off x="8210867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7" name="Google Shape;1137;p5"/>
                <p:cNvSpPr/>
                <p:nvPr/>
              </p:nvSpPr>
              <p:spPr>
                <a:xfrm>
                  <a:off x="51337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8" name="Google Shape;1138;p5"/>
                <p:cNvSpPr/>
                <p:nvPr/>
              </p:nvSpPr>
              <p:spPr>
                <a:xfrm>
                  <a:off x="20423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9" name="Google Shape;1139;p5"/>
                <p:cNvSpPr/>
                <p:nvPr/>
              </p:nvSpPr>
              <p:spPr>
                <a:xfrm>
                  <a:off x="976833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6" y="17195"/>
                        <a:pt x="76836" y="38405"/>
                      </a:cubicBezTo>
                      <a:cubicBezTo>
                        <a:pt x="76836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0" name="Google Shape;1140;p5"/>
                <p:cNvSpPr/>
                <p:nvPr/>
              </p:nvSpPr>
              <p:spPr>
                <a:xfrm>
                  <a:off x="6669722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1" name="Google Shape;1141;p5"/>
                <p:cNvSpPr/>
                <p:nvPr/>
              </p:nvSpPr>
              <p:spPr>
                <a:xfrm>
                  <a:off x="359263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2" name="Google Shape;1142;p5"/>
                <p:cNvSpPr/>
                <p:nvPr/>
              </p:nvSpPr>
              <p:spPr>
                <a:xfrm>
                  <a:off x="501176" y="5581593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4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4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3" name="Google Shape;1143;p5"/>
                <p:cNvSpPr/>
                <p:nvPr/>
              </p:nvSpPr>
              <p:spPr>
                <a:xfrm>
                  <a:off x="1107185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4" name="Google Shape;1144;p5"/>
                <p:cNvSpPr/>
                <p:nvPr/>
              </p:nvSpPr>
              <p:spPr>
                <a:xfrm>
                  <a:off x="797325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5" name="Google Shape;1145;p5"/>
                <p:cNvSpPr/>
                <p:nvPr/>
              </p:nvSpPr>
              <p:spPr>
                <a:xfrm>
                  <a:off x="4896154" y="5581593"/>
                  <a:ext cx="76803" cy="76809"/>
                </a:xfrm>
                <a:custGeom>
                  <a:rect b="b" l="l" r="r" t="t"/>
                  <a:pathLst>
                    <a:path extrusionOk="0" h="76809" w="76803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398" y="0"/>
                      </a:cubicBezTo>
                      <a:cubicBezTo>
                        <a:pt x="59614" y="0"/>
                        <a:pt x="76803" y="17195"/>
                        <a:pt x="76803" y="38405"/>
                      </a:cubicBezTo>
                      <a:cubicBezTo>
                        <a:pt x="76803" y="59614"/>
                        <a:pt x="59614" y="76809"/>
                        <a:pt x="38398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6" name="Google Shape;1146;p5"/>
                <p:cNvSpPr/>
                <p:nvPr/>
              </p:nvSpPr>
              <p:spPr>
                <a:xfrm>
                  <a:off x="1804695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7" name="Google Shape;1147;p5"/>
                <p:cNvSpPr/>
                <p:nvPr/>
              </p:nvSpPr>
              <p:spPr>
                <a:xfrm>
                  <a:off x="953071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8" name="Google Shape;1148;p5"/>
                <p:cNvSpPr/>
                <p:nvPr/>
              </p:nvSpPr>
              <p:spPr>
                <a:xfrm>
                  <a:off x="643204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9" name="Google Shape;1149;p5"/>
                <p:cNvSpPr/>
                <p:nvPr/>
              </p:nvSpPr>
              <p:spPr>
                <a:xfrm>
                  <a:off x="3354997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0" name="Google Shape;1150;p5"/>
                <p:cNvSpPr/>
                <p:nvPr/>
              </p:nvSpPr>
              <p:spPr>
                <a:xfrm>
                  <a:off x="2635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5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1" name="Google Shape;1151;p5"/>
                <p:cNvSpPr/>
                <p:nvPr/>
              </p:nvSpPr>
              <p:spPr>
                <a:xfrm>
                  <a:off x="10838751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2" name="Google Shape;1152;p5"/>
                <p:cNvSpPr/>
                <p:nvPr/>
              </p:nvSpPr>
              <p:spPr>
                <a:xfrm>
                  <a:off x="7740078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3" name="Google Shape;1153;p5"/>
                <p:cNvSpPr/>
                <p:nvPr/>
              </p:nvSpPr>
              <p:spPr>
                <a:xfrm>
                  <a:off x="466298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4" name="Google Shape;1154;p5"/>
                <p:cNvSpPr/>
                <p:nvPr/>
              </p:nvSpPr>
              <p:spPr>
                <a:xfrm>
                  <a:off x="1571536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5" name="Google Shape;1155;p5"/>
                <p:cNvSpPr/>
                <p:nvPr/>
              </p:nvSpPr>
              <p:spPr>
                <a:xfrm>
                  <a:off x="9297543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6" name="Google Shape;1156;p5"/>
                <p:cNvSpPr/>
                <p:nvPr/>
              </p:nvSpPr>
              <p:spPr>
                <a:xfrm>
                  <a:off x="619890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7" name="Google Shape;1157;p5"/>
                <p:cNvSpPr/>
                <p:nvPr/>
              </p:nvSpPr>
              <p:spPr>
                <a:xfrm>
                  <a:off x="31218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09" y="17195"/>
                        <a:pt x="76809" y="38405"/>
                      </a:cubicBezTo>
                      <a:cubicBezTo>
                        <a:pt x="76809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8" name="Google Shape;1158;p5"/>
                <p:cNvSpPr/>
                <p:nvPr/>
              </p:nvSpPr>
              <p:spPr>
                <a:xfrm>
                  <a:off x="3037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59" name="Google Shape;1159;p5"/>
              <p:cNvGrpSpPr/>
              <p:nvPr/>
            </p:nvGrpSpPr>
            <p:grpSpPr>
              <a:xfrm>
                <a:off x="146960" y="5496452"/>
                <a:ext cx="11913022" cy="76809"/>
                <a:chOff x="146960" y="5496452"/>
                <a:chExt cx="11913022" cy="76809"/>
              </a:xfrm>
            </p:grpSpPr>
            <p:sp>
              <p:nvSpPr>
                <p:cNvPr id="1160" name="Google Shape;1160;p5"/>
                <p:cNvSpPr/>
                <p:nvPr/>
              </p:nvSpPr>
              <p:spPr>
                <a:xfrm>
                  <a:off x="11983211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1" name="Google Shape;1161;p5"/>
                <p:cNvSpPr/>
                <p:nvPr/>
              </p:nvSpPr>
              <p:spPr>
                <a:xfrm>
                  <a:off x="888453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2" name="Google Shape;1162;p5"/>
                <p:cNvSpPr/>
                <p:nvPr/>
              </p:nvSpPr>
              <p:spPr>
                <a:xfrm>
                  <a:off x="580746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3" name="Google Shape;1163;p5"/>
                <p:cNvSpPr/>
                <p:nvPr/>
              </p:nvSpPr>
              <p:spPr>
                <a:xfrm>
                  <a:off x="27160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4" name="Google Shape;1164;p5"/>
                <p:cNvSpPr/>
                <p:nvPr/>
              </p:nvSpPr>
              <p:spPr>
                <a:xfrm>
                  <a:off x="1044206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5" name="Google Shape;1165;p5"/>
                <p:cNvSpPr/>
                <p:nvPr/>
              </p:nvSpPr>
              <p:spPr>
                <a:xfrm>
                  <a:off x="7343393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772" y="17196"/>
                        <a:pt x="76772" y="38405"/>
                      </a:cubicBezTo>
                      <a:cubicBezTo>
                        <a:pt x="76772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6" name="Google Shape;1166;p5"/>
                <p:cNvSpPr/>
                <p:nvPr/>
              </p:nvSpPr>
              <p:spPr>
                <a:xfrm>
                  <a:off x="42663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7" name="Google Shape;1167;p5"/>
                <p:cNvSpPr/>
                <p:nvPr/>
              </p:nvSpPr>
              <p:spPr>
                <a:xfrm>
                  <a:off x="11748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8" name="Google Shape;1168;p5"/>
                <p:cNvSpPr/>
                <p:nvPr/>
              </p:nvSpPr>
              <p:spPr>
                <a:xfrm>
                  <a:off x="11699938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9" name="Google Shape;1169;p5"/>
                <p:cNvSpPr/>
                <p:nvPr/>
              </p:nvSpPr>
              <p:spPr>
                <a:xfrm>
                  <a:off x="8601265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0" name="Google Shape;1170;p5"/>
                <p:cNvSpPr/>
                <p:nvPr/>
              </p:nvSpPr>
              <p:spPr>
                <a:xfrm>
                  <a:off x="552419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1" name="Google Shape;1171;p5"/>
                <p:cNvSpPr/>
                <p:nvPr/>
              </p:nvSpPr>
              <p:spPr>
                <a:xfrm>
                  <a:off x="243274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2" name="Google Shape;1172;p5"/>
                <p:cNvSpPr/>
                <p:nvPr/>
              </p:nvSpPr>
              <p:spPr>
                <a:xfrm>
                  <a:off x="10158793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2" y="0"/>
                        <a:pt x="76771" y="17196"/>
                        <a:pt x="76771" y="38405"/>
                      </a:cubicBezTo>
                      <a:cubicBezTo>
                        <a:pt x="76771" y="59614"/>
                        <a:pt x="59562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3" name="Google Shape;1173;p5"/>
                <p:cNvSpPr/>
                <p:nvPr/>
              </p:nvSpPr>
              <p:spPr>
                <a:xfrm>
                  <a:off x="7060120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4" name="Google Shape;1174;p5"/>
                <p:cNvSpPr/>
                <p:nvPr/>
              </p:nvSpPr>
              <p:spPr>
                <a:xfrm>
                  <a:off x="398303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5" name="Google Shape;1175;p5"/>
                <p:cNvSpPr/>
                <p:nvPr/>
              </p:nvSpPr>
              <p:spPr>
                <a:xfrm>
                  <a:off x="89158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6" name="Google Shape;1176;p5"/>
                <p:cNvSpPr/>
                <p:nvPr/>
              </p:nvSpPr>
              <p:spPr>
                <a:xfrm>
                  <a:off x="11434762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7" name="Google Shape;1177;p5"/>
                <p:cNvSpPr/>
                <p:nvPr/>
              </p:nvSpPr>
              <p:spPr>
                <a:xfrm>
                  <a:off x="833608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8" name="Google Shape;1178;p5"/>
                <p:cNvSpPr/>
                <p:nvPr/>
              </p:nvSpPr>
              <p:spPr>
                <a:xfrm>
                  <a:off x="525903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9" name="Google Shape;1179;p5"/>
                <p:cNvSpPr/>
                <p:nvPr/>
              </p:nvSpPr>
              <p:spPr>
                <a:xfrm>
                  <a:off x="216757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0" name="Google Shape;1180;p5"/>
                <p:cNvSpPr/>
                <p:nvPr/>
              </p:nvSpPr>
              <p:spPr>
                <a:xfrm>
                  <a:off x="989361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1" name="Google Shape;1181;p5"/>
                <p:cNvSpPr/>
                <p:nvPr/>
              </p:nvSpPr>
              <p:spPr>
                <a:xfrm>
                  <a:off x="6794944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2" name="Google Shape;1182;p5"/>
                <p:cNvSpPr/>
                <p:nvPr/>
              </p:nvSpPr>
              <p:spPr>
                <a:xfrm>
                  <a:off x="371787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3" name="Google Shape;1183;p5"/>
                <p:cNvSpPr/>
                <p:nvPr/>
              </p:nvSpPr>
              <p:spPr>
                <a:xfrm>
                  <a:off x="626422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4" y="0"/>
                      </a:cubicBezTo>
                      <a:cubicBezTo>
                        <a:pt x="59613" y="0"/>
                        <a:pt x="76808" y="17196"/>
                        <a:pt x="76808" y="38405"/>
                      </a:cubicBezTo>
                      <a:cubicBezTo>
                        <a:pt x="76808" y="59614"/>
                        <a:pt x="59613" y="76810"/>
                        <a:pt x="38404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4" name="Google Shape;1184;p5"/>
                <p:cNvSpPr/>
                <p:nvPr/>
              </p:nvSpPr>
              <p:spPr>
                <a:xfrm>
                  <a:off x="1119295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5" name="Google Shape;1185;p5"/>
                <p:cNvSpPr/>
                <p:nvPr/>
              </p:nvSpPr>
              <p:spPr>
                <a:xfrm>
                  <a:off x="8094281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6" name="Google Shape;1186;p5"/>
                <p:cNvSpPr/>
                <p:nvPr/>
              </p:nvSpPr>
              <p:spPr>
                <a:xfrm>
                  <a:off x="50172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7" name="Google Shape;1187;p5"/>
                <p:cNvSpPr/>
                <p:nvPr/>
              </p:nvSpPr>
              <p:spPr>
                <a:xfrm>
                  <a:off x="19257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8" name="Google Shape;1188;p5"/>
                <p:cNvSpPr/>
                <p:nvPr/>
              </p:nvSpPr>
              <p:spPr>
                <a:xfrm>
                  <a:off x="9651809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563" y="0"/>
                        <a:pt x="76772" y="17196"/>
                        <a:pt x="76772" y="38405"/>
                      </a:cubicBezTo>
                      <a:cubicBezTo>
                        <a:pt x="76772" y="59614"/>
                        <a:pt x="59563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9" name="Google Shape;1189;p5"/>
                <p:cNvSpPr/>
                <p:nvPr/>
              </p:nvSpPr>
              <p:spPr>
                <a:xfrm>
                  <a:off x="6553136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0" name="Google Shape;1190;p5"/>
                <p:cNvSpPr/>
                <p:nvPr/>
              </p:nvSpPr>
              <p:spPr>
                <a:xfrm>
                  <a:off x="347604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1" name="Google Shape;1191;p5"/>
                <p:cNvSpPr/>
                <p:nvPr/>
              </p:nvSpPr>
              <p:spPr>
                <a:xfrm>
                  <a:off x="384595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4" y="0"/>
                        <a:pt x="38404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4" y="76810"/>
                      </a:cubicBezTo>
                      <a:cubicBezTo>
                        <a:pt x="17194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2" name="Google Shape;1192;p5"/>
                <p:cNvSpPr/>
                <p:nvPr/>
              </p:nvSpPr>
              <p:spPr>
                <a:xfrm>
                  <a:off x="10955273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3" name="Google Shape;1193;p5"/>
                <p:cNvSpPr/>
                <p:nvPr/>
              </p:nvSpPr>
              <p:spPr>
                <a:xfrm>
                  <a:off x="785666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417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7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4" name="Google Shape;1194;p5"/>
                <p:cNvSpPr/>
                <p:nvPr/>
              </p:nvSpPr>
              <p:spPr>
                <a:xfrm>
                  <a:off x="477956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5" name="Google Shape;1195;p5"/>
                <p:cNvSpPr/>
                <p:nvPr/>
              </p:nvSpPr>
              <p:spPr>
                <a:xfrm>
                  <a:off x="168811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6" name="Google Shape;1196;p5"/>
                <p:cNvSpPr/>
                <p:nvPr/>
              </p:nvSpPr>
              <p:spPr>
                <a:xfrm>
                  <a:off x="941412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7" name="Google Shape;1197;p5"/>
                <p:cNvSpPr/>
                <p:nvPr/>
              </p:nvSpPr>
              <p:spPr>
                <a:xfrm>
                  <a:off x="6315493" y="5496452"/>
                  <a:ext cx="76796" cy="76809"/>
                </a:xfrm>
                <a:custGeom>
                  <a:rect b="b" l="l" r="r" t="t"/>
                  <a:pathLst>
                    <a:path extrusionOk="0" h="76809" w="76796">
                      <a:moveTo>
                        <a:pt x="0" y="38405"/>
                      </a:moveTo>
                      <a:cubicBezTo>
                        <a:pt x="0" y="17196"/>
                        <a:pt x="17190" y="0"/>
                        <a:pt x="38379" y="0"/>
                      </a:cubicBezTo>
                      <a:cubicBezTo>
                        <a:pt x="59589" y="0"/>
                        <a:pt x="76797" y="17196"/>
                        <a:pt x="76797" y="38405"/>
                      </a:cubicBezTo>
                      <a:cubicBezTo>
                        <a:pt x="76797" y="59614"/>
                        <a:pt x="59589" y="76810"/>
                        <a:pt x="38379" y="76810"/>
                      </a:cubicBezTo>
                      <a:cubicBezTo>
                        <a:pt x="17190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8" name="Google Shape;1198;p5"/>
                <p:cNvSpPr/>
                <p:nvPr/>
              </p:nvSpPr>
              <p:spPr>
                <a:xfrm>
                  <a:off x="323841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9" name="Google Shape;1199;p5"/>
                <p:cNvSpPr/>
                <p:nvPr/>
              </p:nvSpPr>
              <p:spPr>
                <a:xfrm>
                  <a:off x="146960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5" y="0"/>
                        <a:pt x="76810" y="17196"/>
                        <a:pt x="76810" y="38405"/>
                      </a:cubicBezTo>
                      <a:cubicBezTo>
                        <a:pt x="76810" y="59614"/>
                        <a:pt x="59615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0" name="Google Shape;1200;p5"/>
                <p:cNvSpPr/>
                <p:nvPr/>
              </p:nvSpPr>
              <p:spPr>
                <a:xfrm>
                  <a:off x="10722165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1" name="Google Shape;1201;p5"/>
                <p:cNvSpPr/>
                <p:nvPr/>
              </p:nvSpPr>
              <p:spPr>
                <a:xfrm>
                  <a:off x="7623492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2" name="Google Shape;1202;p5"/>
                <p:cNvSpPr/>
                <p:nvPr/>
              </p:nvSpPr>
              <p:spPr>
                <a:xfrm>
                  <a:off x="45464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3" name="Google Shape;1203;p5"/>
                <p:cNvSpPr/>
                <p:nvPr/>
              </p:nvSpPr>
              <p:spPr>
                <a:xfrm>
                  <a:off x="1454956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4" name="Google Shape;1204;p5"/>
                <p:cNvSpPr/>
                <p:nvPr/>
              </p:nvSpPr>
              <p:spPr>
                <a:xfrm>
                  <a:off x="9180956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5" name="Google Shape;1205;p5"/>
                <p:cNvSpPr/>
                <p:nvPr/>
              </p:nvSpPr>
              <p:spPr>
                <a:xfrm>
                  <a:off x="608232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6" name="Google Shape;1206;p5"/>
                <p:cNvSpPr/>
                <p:nvPr/>
              </p:nvSpPr>
              <p:spPr>
                <a:xfrm>
                  <a:off x="30052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207" name="Google Shape;1207;p5"/>
              <p:cNvGrpSpPr/>
              <p:nvPr/>
            </p:nvGrpSpPr>
            <p:grpSpPr>
              <a:xfrm>
                <a:off x="146960" y="5666733"/>
                <a:ext cx="11913022" cy="76803"/>
                <a:chOff x="146960" y="5666733"/>
                <a:chExt cx="11913022" cy="76803"/>
              </a:xfrm>
            </p:grpSpPr>
            <p:sp>
              <p:nvSpPr>
                <p:cNvPr id="1208" name="Google Shape;1208;p5"/>
                <p:cNvSpPr/>
                <p:nvPr/>
              </p:nvSpPr>
              <p:spPr>
                <a:xfrm>
                  <a:off x="11983211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9" name="Google Shape;1209;p5"/>
                <p:cNvSpPr/>
                <p:nvPr/>
              </p:nvSpPr>
              <p:spPr>
                <a:xfrm>
                  <a:off x="888453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0" name="Google Shape;1210;p5"/>
                <p:cNvSpPr/>
                <p:nvPr/>
              </p:nvSpPr>
              <p:spPr>
                <a:xfrm>
                  <a:off x="580746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1" name="Google Shape;1211;p5"/>
                <p:cNvSpPr/>
                <p:nvPr/>
              </p:nvSpPr>
              <p:spPr>
                <a:xfrm>
                  <a:off x="27160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2" name="Google Shape;1212;p5"/>
                <p:cNvSpPr/>
                <p:nvPr/>
              </p:nvSpPr>
              <p:spPr>
                <a:xfrm>
                  <a:off x="1044206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3" name="Google Shape;1213;p5"/>
                <p:cNvSpPr/>
                <p:nvPr/>
              </p:nvSpPr>
              <p:spPr>
                <a:xfrm>
                  <a:off x="7343393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772" y="17190"/>
                        <a:pt x="76772" y="38398"/>
                      </a:cubicBezTo>
                      <a:cubicBezTo>
                        <a:pt x="76772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4" name="Google Shape;1214;p5"/>
                <p:cNvSpPr/>
                <p:nvPr/>
              </p:nvSpPr>
              <p:spPr>
                <a:xfrm>
                  <a:off x="42663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5" name="Google Shape;1215;p5"/>
                <p:cNvSpPr/>
                <p:nvPr/>
              </p:nvSpPr>
              <p:spPr>
                <a:xfrm>
                  <a:off x="11748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6" name="Google Shape;1216;p5"/>
                <p:cNvSpPr/>
                <p:nvPr/>
              </p:nvSpPr>
              <p:spPr>
                <a:xfrm>
                  <a:off x="11699938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7" name="Google Shape;1217;p5"/>
                <p:cNvSpPr/>
                <p:nvPr/>
              </p:nvSpPr>
              <p:spPr>
                <a:xfrm>
                  <a:off x="8601265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8" name="Google Shape;1218;p5"/>
                <p:cNvSpPr/>
                <p:nvPr/>
              </p:nvSpPr>
              <p:spPr>
                <a:xfrm>
                  <a:off x="552419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9" name="Google Shape;1219;p5"/>
                <p:cNvSpPr/>
                <p:nvPr/>
              </p:nvSpPr>
              <p:spPr>
                <a:xfrm>
                  <a:off x="243274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0" name="Google Shape;1220;p5"/>
                <p:cNvSpPr/>
                <p:nvPr/>
              </p:nvSpPr>
              <p:spPr>
                <a:xfrm>
                  <a:off x="10158793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2" y="0"/>
                        <a:pt x="76771" y="17190"/>
                        <a:pt x="76771" y="38398"/>
                      </a:cubicBezTo>
                      <a:cubicBezTo>
                        <a:pt x="76771" y="59614"/>
                        <a:pt x="59562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1" name="Google Shape;1221;p5"/>
                <p:cNvSpPr/>
                <p:nvPr/>
              </p:nvSpPr>
              <p:spPr>
                <a:xfrm>
                  <a:off x="7060120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2" name="Google Shape;1222;p5"/>
                <p:cNvSpPr/>
                <p:nvPr/>
              </p:nvSpPr>
              <p:spPr>
                <a:xfrm>
                  <a:off x="398303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3" name="Google Shape;1223;p5"/>
                <p:cNvSpPr/>
                <p:nvPr/>
              </p:nvSpPr>
              <p:spPr>
                <a:xfrm>
                  <a:off x="89158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4" name="Google Shape;1224;p5"/>
                <p:cNvSpPr/>
                <p:nvPr/>
              </p:nvSpPr>
              <p:spPr>
                <a:xfrm>
                  <a:off x="11434762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5" name="Google Shape;1225;p5"/>
                <p:cNvSpPr/>
                <p:nvPr/>
              </p:nvSpPr>
              <p:spPr>
                <a:xfrm>
                  <a:off x="833608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6" name="Google Shape;1226;p5"/>
                <p:cNvSpPr/>
                <p:nvPr/>
              </p:nvSpPr>
              <p:spPr>
                <a:xfrm>
                  <a:off x="525903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7" name="Google Shape;1227;p5"/>
                <p:cNvSpPr/>
                <p:nvPr/>
              </p:nvSpPr>
              <p:spPr>
                <a:xfrm>
                  <a:off x="216757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8" name="Google Shape;1228;p5"/>
                <p:cNvSpPr/>
                <p:nvPr/>
              </p:nvSpPr>
              <p:spPr>
                <a:xfrm>
                  <a:off x="989361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9" name="Google Shape;1229;p5"/>
                <p:cNvSpPr/>
                <p:nvPr/>
              </p:nvSpPr>
              <p:spPr>
                <a:xfrm>
                  <a:off x="6794944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0" name="Google Shape;1230;p5"/>
                <p:cNvSpPr/>
                <p:nvPr/>
              </p:nvSpPr>
              <p:spPr>
                <a:xfrm>
                  <a:off x="371787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1" name="Google Shape;1231;p5"/>
                <p:cNvSpPr/>
                <p:nvPr/>
              </p:nvSpPr>
              <p:spPr>
                <a:xfrm>
                  <a:off x="626422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4" y="0"/>
                      </a:cubicBezTo>
                      <a:cubicBezTo>
                        <a:pt x="59613" y="0"/>
                        <a:pt x="76808" y="17190"/>
                        <a:pt x="76808" y="38398"/>
                      </a:cubicBezTo>
                      <a:cubicBezTo>
                        <a:pt x="76808" y="59614"/>
                        <a:pt x="59613" y="76803"/>
                        <a:pt x="38404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2" name="Google Shape;1232;p5"/>
                <p:cNvSpPr/>
                <p:nvPr/>
              </p:nvSpPr>
              <p:spPr>
                <a:xfrm>
                  <a:off x="1119295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3" name="Google Shape;1233;p5"/>
                <p:cNvSpPr/>
                <p:nvPr/>
              </p:nvSpPr>
              <p:spPr>
                <a:xfrm>
                  <a:off x="8094281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4" name="Google Shape;1234;p5"/>
                <p:cNvSpPr/>
                <p:nvPr/>
              </p:nvSpPr>
              <p:spPr>
                <a:xfrm>
                  <a:off x="50172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5" name="Google Shape;1235;p5"/>
                <p:cNvSpPr/>
                <p:nvPr/>
              </p:nvSpPr>
              <p:spPr>
                <a:xfrm>
                  <a:off x="19257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6" name="Google Shape;1236;p5"/>
                <p:cNvSpPr/>
                <p:nvPr/>
              </p:nvSpPr>
              <p:spPr>
                <a:xfrm>
                  <a:off x="9651809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563" y="0"/>
                        <a:pt x="76772" y="17190"/>
                        <a:pt x="76772" y="38398"/>
                      </a:cubicBezTo>
                      <a:cubicBezTo>
                        <a:pt x="76772" y="59614"/>
                        <a:pt x="59563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7" name="Google Shape;1237;p5"/>
                <p:cNvSpPr/>
                <p:nvPr/>
              </p:nvSpPr>
              <p:spPr>
                <a:xfrm>
                  <a:off x="6553136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8" name="Google Shape;1238;p5"/>
                <p:cNvSpPr/>
                <p:nvPr/>
              </p:nvSpPr>
              <p:spPr>
                <a:xfrm>
                  <a:off x="347604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9" name="Google Shape;1239;p5"/>
                <p:cNvSpPr/>
                <p:nvPr/>
              </p:nvSpPr>
              <p:spPr>
                <a:xfrm>
                  <a:off x="384595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4" y="0"/>
                        <a:pt x="38404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4" y="76803"/>
                      </a:cubicBezTo>
                      <a:cubicBezTo>
                        <a:pt x="17194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0" name="Google Shape;1240;p5"/>
                <p:cNvSpPr/>
                <p:nvPr/>
              </p:nvSpPr>
              <p:spPr>
                <a:xfrm>
                  <a:off x="10955273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1" name="Google Shape;1241;p5"/>
                <p:cNvSpPr/>
                <p:nvPr/>
              </p:nvSpPr>
              <p:spPr>
                <a:xfrm>
                  <a:off x="785666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417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7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2" name="Google Shape;1242;p5"/>
                <p:cNvSpPr/>
                <p:nvPr/>
              </p:nvSpPr>
              <p:spPr>
                <a:xfrm>
                  <a:off x="477956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3" name="Google Shape;1243;p5"/>
                <p:cNvSpPr/>
                <p:nvPr/>
              </p:nvSpPr>
              <p:spPr>
                <a:xfrm>
                  <a:off x="168811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4" name="Google Shape;1244;p5"/>
                <p:cNvSpPr/>
                <p:nvPr/>
              </p:nvSpPr>
              <p:spPr>
                <a:xfrm>
                  <a:off x="941412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5" name="Google Shape;1245;p5"/>
                <p:cNvSpPr/>
                <p:nvPr/>
              </p:nvSpPr>
              <p:spPr>
                <a:xfrm>
                  <a:off x="6315493" y="5666733"/>
                  <a:ext cx="76796" cy="76803"/>
                </a:xfrm>
                <a:custGeom>
                  <a:rect b="b" l="l" r="r" t="t"/>
                  <a:pathLst>
                    <a:path extrusionOk="0" h="76803" w="76796">
                      <a:moveTo>
                        <a:pt x="0" y="38398"/>
                      </a:moveTo>
                      <a:cubicBezTo>
                        <a:pt x="0" y="17190"/>
                        <a:pt x="17190" y="0"/>
                        <a:pt x="38379" y="0"/>
                      </a:cubicBezTo>
                      <a:cubicBezTo>
                        <a:pt x="59589" y="0"/>
                        <a:pt x="76797" y="17190"/>
                        <a:pt x="76797" y="38398"/>
                      </a:cubicBezTo>
                      <a:cubicBezTo>
                        <a:pt x="76797" y="59614"/>
                        <a:pt x="59589" y="76803"/>
                        <a:pt x="38379" y="76803"/>
                      </a:cubicBezTo>
                      <a:cubicBezTo>
                        <a:pt x="17190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6" name="Google Shape;1246;p5"/>
                <p:cNvSpPr/>
                <p:nvPr/>
              </p:nvSpPr>
              <p:spPr>
                <a:xfrm>
                  <a:off x="323841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7" name="Google Shape;1247;p5"/>
                <p:cNvSpPr/>
                <p:nvPr/>
              </p:nvSpPr>
              <p:spPr>
                <a:xfrm>
                  <a:off x="146960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5" y="0"/>
                        <a:pt x="76810" y="17190"/>
                        <a:pt x="76810" y="38398"/>
                      </a:cubicBezTo>
                      <a:cubicBezTo>
                        <a:pt x="76810" y="59614"/>
                        <a:pt x="59615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8" name="Google Shape;1248;p5"/>
                <p:cNvSpPr/>
                <p:nvPr/>
              </p:nvSpPr>
              <p:spPr>
                <a:xfrm>
                  <a:off x="10722165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9" name="Google Shape;1249;p5"/>
                <p:cNvSpPr/>
                <p:nvPr/>
              </p:nvSpPr>
              <p:spPr>
                <a:xfrm>
                  <a:off x="7623492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0" name="Google Shape;1250;p5"/>
                <p:cNvSpPr/>
                <p:nvPr/>
              </p:nvSpPr>
              <p:spPr>
                <a:xfrm>
                  <a:off x="45464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1" name="Google Shape;1251;p5"/>
                <p:cNvSpPr/>
                <p:nvPr/>
              </p:nvSpPr>
              <p:spPr>
                <a:xfrm>
                  <a:off x="1454956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2" name="Google Shape;1252;p5"/>
                <p:cNvSpPr/>
                <p:nvPr/>
              </p:nvSpPr>
              <p:spPr>
                <a:xfrm>
                  <a:off x="9180956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3" name="Google Shape;1253;p5"/>
                <p:cNvSpPr/>
                <p:nvPr/>
              </p:nvSpPr>
              <p:spPr>
                <a:xfrm>
                  <a:off x="608232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4" name="Google Shape;1254;p5"/>
                <p:cNvSpPr/>
                <p:nvPr/>
              </p:nvSpPr>
              <p:spPr>
                <a:xfrm>
                  <a:off x="30052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1255" name="Google Shape;1255;p5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ubtitle and text">
  <p:cSld name="CUSTOM_2"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6"/>
          <p:cNvSpPr/>
          <p:nvPr/>
        </p:nvSpPr>
        <p:spPr>
          <a:xfrm rot="2000442">
            <a:off x="10033835" y="-193664"/>
            <a:ext cx="1708224" cy="2012209"/>
          </a:xfrm>
          <a:custGeom>
            <a:rect b="b" l="l" r="r" t="t"/>
            <a:pathLst>
              <a:path extrusionOk="0" h="5898365" w="5007296">
                <a:moveTo>
                  <a:pt x="62234" y="5898366"/>
                </a:moveTo>
                <a:cubicBezTo>
                  <a:pt x="30484" y="5660330"/>
                  <a:pt x="12577" y="5421284"/>
                  <a:pt x="1655" y="5181851"/>
                </a:cubicBezTo>
                <a:cubicBezTo>
                  <a:pt x="-25968" y="4573457"/>
                  <a:pt x="293438" y="4004859"/>
                  <a:pt x="869573" y="3748789"/>
                </a:cubicBezTo>
                <a:cubicBezTo>
                  <a:pt x="1366524" y="3527923"/>
                  <a:pt x="1761685" y="3675986"/>
                  <a:pt x="1999873" y="4152465"/>
                </a:cubicBezTo>
                <a:cubicBezTo>
                  <a:pt x="2098869" y="4350394"/>
                  <a:pt x="2218948" y="4690043"/>
                  <a:pt x="2020066" y="4868999"/>
                </a:cubicBezTo>
                <a:cubicBezTo>
                  <a:pt x="1893828" y="4982600"/>
                  <a:pt x="1649416" y="4929273"/>
                  <a:pt x="1515495" y="4868999"/>
                </a:cubicBezTo>
                <a:cubicBezTo>
                  <a:pt x="1113857" y="4688253"/>
                  <a:pt x="1027053" y="4272029"/>
                  <a:pt x="1131955" y="3869890"/>
                </a:cubicBezTo>
                <a:cubicBezTo>
                  <a:pt x="1326138" y="3125568"/>
                  <a:pt x="2054991" y="3002975"/>
                  <a:pt x="2645795" y="2719403"/>
                </a:cubicBezTo>
                <a:cubicBezTo>
                  <a:pt x="3156335" y="2474338"/>
                  <a:pt x="4577656" y="1690100"/>
                  <a:pt x="4381631" y="458803"/>
                </a:cubicBezTo>
                <a:cubicBezTo>
                  <a:pt x="4293366" y="-95459"/>
                  <a:pt x="3240155" y="-196668"/>
                  <a:pt x="3019175" y="428526"/>
                </a:cubicBezTo>
                <a:cubicBezTo>
                  <a:pt x="2566293" y="1710134"/>
                  <a:pt x="4822512" y="2255174"/>
                  <a:pt x="5007297" y="2255174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8" name="Google Shape;1258;p6"/>
          <p:cNvSpPr/>
          <p:nvPr/>
        </p:nvSpPr>
        <p:spPr>
          <a:xfrm rot="10800000">
            <a:off x="9698704" y="3752479"/>
            <a:ext cx="1702481" cy="2005444"/>
          </a:xfrm>
          <a:custGeom>
            <a:rect b="b" l="l" r="r" t="t"/>
            <a:pathLst>
              <a:path extrusionOk="0" h="5898365" w="5007296">
                <a:moveTo>
                  <a:pt x="62234" y="5898366"/>
                </a:moveTo>
                <a:cubicBezTo>
                  <a:pt x="30484" y="5660330"/>
                  <a:pt x="12577" y="5421284"/>
                  <a:pt x="1655" y="5181851"/>
                </a:cubicBezTo>
                <a:cubicBezTo>
                  <a:pt x="-25968" y="4573457"/>
                  <a:pt x="293438" y="4004859"/>
                  <a:pt x="869573" y="3748789"/>
                </a:cubicBezTo>
                <a:cubicBezTo>
                  <a:pt x="1366524" y="3527923"/>
                  <a:pt x="1761685" y="3675986"/>
                  <a:pt x="1999873" y="4152465"/>
                </a:cubicBezTo>
                <a:cubicBezTo>
                  <a:pt x="2098869" y="4350394"/>
                  <a:pt x="2218948" y="4690043"/>
                  <a:pt x="2020066" y="4868999"/>
                </a:cubicBezTo>
                <a:cubicBezTo>
                  <a:pt x="1893828" y="4982600"/>
                  <a:pt x="1649416" y="4929273"/>
                  <a:pt x="1515495" y="4868999"/>
                </a:cubicBezTo>
                <a:cubicBezTo>
                  <a:pt x="1113857" y="4688253"/>
                  <a:pt x="1027053" y="4272029"/>
                  <a:pt x="1131955" y="3869890"/>
                </a:cubicBezTo>
                <a:cubicBezTo>
                  <a:pt x="1326138" y="3125568"/>
                  <a:pt x="2054991" y="3002975"/>
                  <a:pt x="2645795" y="2719403"/>
                </a:cubicBezTo>
                <a:cubicBezTo>
                  <a:pt x="3156335" y="2474338"/>
                  <a:pt x="4577656" y="1690100"/>
                  <a:pt x="4381631" y="458803"/>
                </a:cubicBezTo>
                <a:cubicBezTo>
                  <a:pt x="4293366" y="-95459"/>
                  <a:pt x="3240155" y="-196668"/>
                  <a:pt x="3019175" y="428526"/>
                </a:cubicBezTo>
                <a:cubicBezTo>
                  <a:pt x="2566293" y="1710134"/>
                  <a:pt x="4822512" y="2255174"/>
                  <a:pt x="5007297" y="2255174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9" name="Google Shape;1259;p6"/>
          <p:cNvGrpSpPr/>
          <p:nvPr/>
        </p:nvGrpSpPr>
        <p:grpSpPr>
          <a:xfrm flipH="1">
            <a:off x="8463175" y="909710"/>
            <a:ext cx="2691381" cy="6458937"/>
            <a:chOff x="64458" y="2152593"/>
            <a:chExt cx="1667626" cy="4002067"/>
          </a:xfrm>
        </p:grpSpPr>
        <p:sp>
          <p:nvSpPr>
            <p:cNvPr id="1260" name="Google Shape;1260;p6"/>
            <p:cNvSpPr/>
            <p:nvPr/>
          </p:nvSpPr>
          <p:spPr>
            <a:xfrm>
              <a:off x="644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6"/>
            <p:cNvSpPr/>
            <p:nvPr/>
          </p:nvSpPr>
          <p:spPr>
            <a:xfrm>
              <a:off x="5602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6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6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6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6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p6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7" name="Google Shape;1267;p6"/>
          <p:cNvGrpSpPr/>
          <p:nvPr/>
        </p:nvGrpSpPr>
        <p:grpSpPr>
          <a:xfrm flipH="1">
            <a:off x="10423667" y="1755156"/>
            <a:ext cx="2690827" cy="5753569"/>
            <a:chOff x="10285658" y="2397708"/>
            <a:chExt cx="1667282" cy="3565010"/>
          </a:xfrm>
        </p:grpSpPr>
        <p:sp>
          <p:nvSpPr>
            <p:cNvPr id="1268" name="Google Shape;1268;p6"/>
            <p:cNvSpPr/>
            <p:nvPr/>
          </p:nvSpPr>
          <p:spPr>
            <a:xfrm>
              <a:off x="10285658" y="2397708"/>
              <a:ext cx="1590231" cy="3511834"/>
            </a:xfrm>
            <a:custGeom>
              <a:rect b="b" l="l" r="r" t="t"/>
              <a:pathLst>
                <a:path extrusionOk="0" h="4295822" w="1945237">
                  <a:moveTo>
                    <a:pt x="1070300" y="2"/>
                  </a:moveTo>
                  <a:cubicBezTo>
                    <a:pt x="921914" y="-290"/>
                    <a:pt x="782829" y="31739"/>
                    <a:pt x="667374" y="65108"/>
                  </a:cubicBezTo>
                  <a:cubicBezTo>
                    <a:pt x="431859" y="133180"/>
                    <a:pt x="-201687" y="439339"/>
                    <a:pt x="63857" y="1206775"/>
                  </a:cubicBezTo>
                  <a:cubicBezTo>
                    <a:pt x="218454" y="1653567"/>
                    <a:pt x="639294" y="1788080"/>
                    <a:pt x="1015208" y="1758450"/>
                  </a:cubicBezTo>
                  <a:cubicBezTo>
                    <a:pt x="1027584" y="1922547"/>
                    <a:pt x="1034937" y="2048341"/>
                    <a:pt x="1034988" y="2171143"/>
                  </a:cubicBezTo>
                  <a:cubicBezTo>
                    <a:pt x="1035058" y="2302830"/>
                    <a:pt x="1027539" y="2432027"/>
                    <a:pt x="1010445" y="2631918"/>
                  </a:cubicBezTo>
                  <a:cubicBezTo>
                    <a:pt x="1008553" y="2654054"/>
                    <a:pt x="1006845" y="2672355"/>
                    <a:pt x="1003435" y="2711300"/>
                  </a:cubicBezTo>
                  <a:cubicBezTo>
                    <a:pt x="997091" y="2783798"/>
                    <a:pt x="996361" y="2807985"/>
                    <a:pt x="992665" y="2855292"/>
                  </a:cubicBezTo>
                  <a:cubicBezTo>
                    <a:pt x="976657" y="2790224"/>
                    <a:pt x="941408" y="2735639"/>
                    <a:pt x="887992" y="2687760"/>
                  </a:cubicBezTo>
                  <a:cubicBezTo>
                    <a:pt x="814503" y="2621879"/>
                    <a:pt x="646349" y="2600359"/>
                    <a:pt x="646336" y="2600365"/>
                  </a:cubicBezTo>
                  <a:cubicBezTo>
                    <a:pt x="646336" y="2600365"/>
                    <a:pt x="706839" y="2639107"/>
                    <a:pt x="803353" y="2849031"/>
                  </a:cubicBezTo>
                  <a:cubicBezTo>
                    <a:pt x="845980" y="2941760"/>
                    <a:pt x="946901" y="2963547"/>
                    <a:pt x="984150" y="2968729"/>
                  </a:cubicBezTo>
                  <a:cubicBezTo>
                    <a:pt x="982524" y="2994275"/>
                    <a:pt x="978467" y="3037068"/>
                    <a:pt x="977139" y="3063140"/>
                  </a:cubicBezTo>
                  <a:cubicBezTo>
                    <a:pt x="957816" y="3443118"/>
                    <a:pt x="957372" y="3666295"/>
                    <a:pt x="987909" y="3881008"/>
                  </a:cubicBezTo>
                  <a:cubicBezTo>
                    <a:pt x="992608" y="3914021"/>
                    <a:pt x="994621" y="3953404"/>
                    <a:pt x="997428" y="4046038"/>
                  </a:cubicBezTo>
                  <a:cubicBezTo>
                    <a:pt x="998094" y="4068168"/>
                    <a:pt x="998152" y="4070111"/>
                    <a:pt x="998425" y="4078842"/>
                  </a:cubicBezTo>
                  <a:cubicBezTo>
                    <a:pt x="1001822" y="4186144"/>
                    <a:pt x="1005892" y="4244018"/>
                    <a:pt x="1015455" y="4284938"/>
                  </a:cubicBezTo>
                  <a:cubicBezTo>
                    <a:pt x="1017214" y="4292482"/>
                    <a:pt x="1024955" y="4297219"/>
                    <a:pt x="1032486" y="4295453"/>
                  </a:cubicBezTo>
                  <a:cubicBezTo>
                    <a:pt x="1040023" y="4293694"/>
                    <a:pt x="1044513" y="4286227"/>
                    <a:pt x="1042754" y="4278677"/>
                  </a:cubicBezTo>
                  <a:cubicBezTo>
                    <a:pt x="1033801" y="4240303"/>
                    <a:pt x="1029800" y="4183027"/>
                    <a:pt x="1026473" y="4077839"/>
                  </a:cubicBezTo>
                  <a:cubicBezTo>
                    <a:pt x="1026199" y="4069133"/>
                    <a:pt x="1026143" y="4067399"/>
                    <a:pt x="1025469" y="4045289"/>
                  </a:cubicBezTo>
                  <a:cubicBezTo>
                    <a:pt x="1022631" y="3951378"/>
                    <a:pt x="1020599" y="3911748"/>
                    <a:pt x="1015703" y="3877255"/>
                  </a:cubicBezTo>
                  <a:cubicBezTo>
                    <a:pt x="1006254" y="3810834"/>
                    <a:pt x="1000520" y="3741200"/>
                    <a:pt x="996672" y="3668403"/>
                  </a:cubicBezTo>
                  <a:cubicBezTo>
                    <a:pt x="1020358" y="3663647"/>
                    <a:pt x="1135909" y="3635974"/>
                    <a:pt x="1172472" y="3529421"/>
                  </a:cubicBezTo>
                  <a:cubicBezTo>
                    <a:pt x="1247421" y="3310867"/>
                    <a:pt x="1303688" y="3266480"/>
                    <a:pt x="1303688" y="3266480"/>
                  </a:cubicBezTo>
                  <a:cubicBezTo>
                    <a:pt x="1303688" y="3266480"/>
                    <a:pt x="1138556" y="3304745"/>
                    <a:pt x="1072053" y="3377669"/>
                  </a:cubicBezTo>
                  <a:cubicBezTo>
                    <a:pt x="1032537" y="3420995"/>
                    <a:pt x="1005664" y="3467413"/>
                    <a:pt x="991916" y="3519153"/>
                  </a:cubicBezTo>
                  <a:cubicBezTo>
                    <a:pt x="991033" y="3392756"/>
                    <a:pt x="995637" y="3247487"/>
                    <a:pt x="1004940" y="3064639"/>
                  </a:cubicBezTo>
                  <a:cubicBezTo>
                    <a:pt x="1009855" y="2967929"/>
                    <a:pt x="1015989" y="2890611"/>
                    <a:pt x="1031483" y="2713802"/>
                  </a:cubicBezTo>
                  <a:cubicBezTo>
                    <a:pt x="1034893" y="2674844"/>
                    <a:pt x="1036614" y="2656582"/>
                    <a:pt x="1038493" y="2634420"/>
                  </a:cubicBezTo>
                  <a:cubicBezTo>
                    <a:pt x="1049517" y="2505579"/>
                    <a:pt x="1055435" y="2408627"/>
                    <a:pt x="1059029" y="2318641"/>
                  </a:cubicBezTo>
                  <a:cubicBezTo>
                    <a:pt x="1097409" y="2308938"/>
                    <a:pt x="1193122" y="2276198"/>
                    <a:pt x="1225558" y="2181659"/>
                  </a:cubicBezTo>
                  <a:cubicBezTo>
                    <a:pt x="1300513" y="1963105"/>
                    <a:pt x="1356527" y="1918718"/>
                    <a:pt x="1356527" y="1918718"/>
                  </a:cubicBezTo>
                  <a:cubicBezTo>
                    <a:pt x="1356527" y="1918718"/>
                    <a:pt x="1191395" y="1956983"/>
                    <a:pt x="1124891" y="2029906"/>
                  </a:cubicBezTo>
                  <a:cubicBezTo>
                    <a:pt x="1097777" y="2059631"/>
                    <a:pt x="1076701" y="2090714"/>
                    <a:pt x="1061531" y="2124064"/>
                  </a:cubicBezTo>
                  <a:cubicBezTo>
                    <a:pt x="1060407" y="2018330"/>
                    <a:pt x="1053702" y="1901726"/>
                    <a:pt x="1043002" y="1756196"/>
                  </a:cubicBezTo>
                  <a:cubicBezTo>
                    <a:pt x="1229292" y="1737387"/>
                    <a:pt x="1402748" y="1679075"/>
                    <a:pt x="1524059" y="1597929"/>
                  </a:cubicBezTo>
                  <a:cubicBezTo>
                    <a:pt x="2059980" y="1239446"/>
                    <a:pt x="1992244" y="649353"/>
                    <a:pt x="1822312" y="412942"/>
                  </a:cubicBezTo>
                  <a:cubicBezTo>
                    <a:pt x="1590594" y="90591"/>
                    <a:pt x="1317607" y="485"/>
                    <a:pt x="1070300" y="2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6"/>
            <p:cNvSpPr/>
            <p:nvPr/>
          </p:nvSpPr>
          <p:spPr>
            <a:xfrm>
              <a:off x="11149770" y="2743813"/>
              <a:ext cx="81274" cy="3218905"/>
            </a:xfrm>
            <a:custGeom>
              <a:rect b="b" l="l" r="r" t="t"/>
              <a:pathLst>
                <a:path extrusionOk="0" h="3937499" w="99418">
                  <a:moveTo>
                    <a:pt x="70620" y="31"/>
                  </a:moveTo>
                  <a:cubicBezTo>
                    <a:pt x="62892" y="-477"/>
                    <a:pt x="56098" y="5321"/>
                    <a:pt x="55596" y="13048"/>
                  </a:cubicBezTo>
                  <a:cubicBezTo>
                    <a:pt x="51374" y="77952"/>
                    <a:pt x="45754" y="129146"/>
                    <a:pt x="31301" y="243439"/>
                  </a:cubicBezTo>
                  <a:cubicBezTo>
                    <a:pt x="31060" y="245376"/>
                    <a:pt x="31047" y="245503"/>
                    <a:pt x="30800" y="247446"/>
                  </a:cubicBezTo>
                  <a:cubicBezTo>
                    <a:pt x="11216" y="402316"/>
                    <a:pt x="4301" y="475087"/>
                    <a:pt x="3253" y="566978"/>
                  </a:cubicBezTo>
                  <a:cubicBezTo>
                    <a:pt x="1387" y="731068"/>
                    <a:pt x="9902" y="885481"/>
                    <a:pt x="31054" y="1137189"/>
                  </a:cubicBezTo>
                  <a:cubicBezTo>
                    <a:pt x="32775" y="1157712"/>
                    <a:pt x="34114" y="1173810"/>
                    <a:pt x="37315" y="1211313"/>
                  </a:cubicBezTo>
                  <a:cubicBezTo>
                    <a:pt x="62854" y="1510677"/>
                    <a:pt x="71281" y="1644681"/>
                    <a:pt x="71370" y="1812823"/>
                  </a:cubicBezTo>
                  <a:cubicBezTo>
                    <a:pt x="71440" y="1944509"/>
                    <a:pt x="63934" y="2073700"/>
                    <a:pt x="46827" y="2273591"/>
                  </a:cubicBezTo>
                  <a:cubicBezTo>
                    <a:pt x="44935" y="2295734"/>
                    <a:pt x="43220" y="2314035"/>
                    <a:pt x="39817" y="2352973"/>
                  </a:cubicBezTo>
                  <a:cubicBezTo>
                    <a:pt x="24323" y="2530125"/>
                    <a:pt x="18468" y="2607646"/>
                    <a:pt x="13521" y="2704813"/>
                  </a:cubicBezTo>
                  <a:cubicBezTo>
                    <a:pt x="-5802" y="3084798"/>
                    <a:pt x="-6265" y="3307969"/>
                    <a:pt x="24291" y="3522687"/>
                  </a:cubicBezTo>
                  <a:cubicBezTo>
                    <a:pt x="28990" y="3555701"/>
                    <a:pt x="31003" y="3595077"/>
                    <a:pt x="33810" y="3687717"/>
                  </a:cubicBezTo>
                  <a:cubicBezTo>
                    <a:pt x="34476" y="3709847"/>
                    <a:pt x="34534" y="3711790"/>
                    <a:pt x="34807" y="3720522"/>
                  </a:cubicBezTo>
                  <a:cubicBezTo>
                    <a:pt x="38204" y="3827824"/>
                    <a:pt x="42287" y="3885698"/>
                    <a:pt x="51837" y="3926617"/>
                  </a:cubicBezTo>
                  <a:cubicBezTo>
                    <a:pt x="53596" y="3934161"/>
                    <a:pt x="61324" y="3938892"/>
                    <a:pt x="68868" y="3937133"/>
                  </a:cubicBezTo>
                  <a:cubicBezTo>
                    <a:pt x="76405" y="3935374"/>
                    <a:pt x="80895" y="3927900"/>
                    <a:pt x="79136" y="3920356"/>
                  </a:cubicBezTo>
                  <a:cubicBezTo>
                    <a:pt x="70182" y="3881983"/>
                    <a:pt x="66182" y="3824706"/>
                    <a:pt x="62854" y="3719518"/>
                  </a:cubicBezTo>
                  <a:cubicBezTo>
                    <a:pt x="62581" y="3710806"/>
                    <a:pt x="62524" y="3709079"/>
                    <a:pt x="61851" y="3686962"/>
                  </a:cubicBezTo>
                  <a:cubicBezTo>
                    <a:pt x="59013" y="3593052"/>
                    <a:pt x="56993" y="3553428"/>
                    <a:pt x="52085" y="3518934"/>
                  </a:cubicBezTo>
                  <a:cubicBezTo>
                    <a:pt x="21872" y="3306565"/>
                    <a:pt x="22081" y="3084531"/>
                    <a:pt x="41322" y="2706318"/>
                  </a:cubicBezTo>
                  <a:cubicBezTo>
                    <a:pt x="46236" y="2609608"/>
                    <a:pt x="52396" y="2532290"/>
                    <a:pt x="67865" y="2355481"/>
                  </a:cubicBezTo>
                  <a:cubicBezTo>
                    <a:pt x="71275" y="2316517"/>
                    <a:pt x="72983" y="2298261"/>
                    <a:pt x="74875" y="2276100"/>
                  </a:cubicBezTo>
                  <a:cubicBezTo>
                    <a:pt x="92045" y="2075465"/>
                    <a:pt x="99488" y="1945506"/>
                    <a:pt x="99418" y="1812823"/>
                  </a:cubicBezTo>
                  <a:cubicBezTo>
                    <a:pt x="99329" y="1643627"/>
                    <a:pt x="90718" y="1508956"/>
                    <a:pt x="65109" y="1208804"/>
                  </a:cubicBezTo>
                  <a:cubicBezTo>
                    <a:pt x="61908" y="1171320"/>
                    <a:pt x="60575" y="1155439"/>
                    <a:pt x="58848" y="1134935"/>
                  </a:cubicBezTo>
                  <a:cubicBezTo>
                    <a:pt x="37766" y="884053"/>
                    <a:pt x="29447" y="730453"/>
                    <a:pt x="31301" y="567480"/>
                  </a:cubicBezTo>
                  <a:cubicBezTo>
                    <a:pt x="32330" y="476992"/>
                    <a:pt x="39144" y="404786"/>
                    <a:pt x="58600" y="250951"/>
                  </a:cubicBezTo>
                  <a:cubicBezTo>
                    <a:pt x="58841" y="249008"/>
                    <a:pt x="58854" y="248881"/>
                    <a:pt x="59102" y="246944"/>
                  </a:cubicBezTo>
                  <a:cubicBezTo>
                    <a:pt x="73624" y="132092"/>
                    <a:pt x="79371" y="80708"/>
                    <a:pt x="83638" y="15055"/>
                  </a:cubicBezTo>
                  <a:cubicBezTo>
                    <a:pt x="84146" y="7327"/>
                    <a:pt x="78348" y="533"/>
                    <a:pt x="70620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6"/>
            <p:cNvSpPr/>
            <p:nvPr/>
          </p:nvSpPr>
          <p:spPr>
            <a:xfrm>
              <a:off x="11207440" y="4020529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7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6"/>
            <p:cNvSpPr/>
            <p:nvPr/>
          </p:nvSpPr>
          <p:spPr>
            <a:xfrm>
              <a:off x="11164114" y="5123220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5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6"/>
            <p:cNvSpPr/>
            <p:nvPr/>
          </p:nvSpPr>
          <p:spPr>
            <a:xfrm>
              <a:off x="10890269" y="4578388"/>
              <a:ext cx="291320" cy="302897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1" y="161201"/>
                    <a:pt x="241649" y="87401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9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73" name="Google Shape;1273;p6"/>
            <p:cNvGrpSpPr/>
            <p:nvPr/>
          </p:nvGrpSpPr>
          <p:grpSpPr>
            <a:xfrm>
              <a:off x="10361376" y="2450680"/>
              <a:ext cx="1591564" cy="1442814"/>
              <a:chOff x="1376039" y="1272173"/>
              <a:chExt cx="1945202" cy="1763400"/>
            </a:xfrm>
          </p:grpSpPr>
          <p:sp>
            <p:nvSpPr>
              <p:cNvPr id="1274" name="Google Shape;1274;p6"/>
              <p:cNvSpPr/>
              <p:nvPr/>
            </p:nvSpPr>
            <p:spPr>
              <a:xfrm>
                <a:off x="1376039" y="1272173"/>
                <a:ext cx="1945202" cy="1763400"/>
              </a:xfrm>
              <a:custGeom>
                <a:rect b="b" l="l" r="r" t="t"/>
                <a:pathLst>
                  <a:path extrusionOk="0" h="1763400" w="1945202">
                    <a:moveTo>
                      <a:pt x="667327" y="65035"/>
                    </a:moveTo>
                    <a:cubicBezTo>
                      <a:pt x="975207" y="-23954"/>
                      <a:pt x="1451558" y="-102866"/>
                      <a:pt x="1822309" y="412900"/>
                    </a:cubicBezTo>
                    <a:cubicBezTo>
                      <a:pt x="1992248" y="649317"/>
                      <a:pt x="2059882" y="1239562"/>
                      <a:pt x="1523961" y="1598045"/>
                    </a:cubicBezTo>
                    <a:cubicBezTo>
                      <a:pt x="1153426" y="1845892"/>
                      <a:pt x="299389" y="1887389"/>
                      <a:pt x="63861" y="1206714"/>
                    </a:cubicBezTo>
                    <a:cubicBezTo>
                      <a:pt x="-201683" y="439278"/>
                      <a:pt x="431812" y="133100"/>
                      <a:pt x="667327" y="6503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5" name="Google Shape;1275;p6"/>
              <p:cNvSpPr/>
              <p:nvPr/>
            </p:nvSpPr>
            <p:spPr>
              <a:xfrm>
                <a:off x="2369965" y="1272277"/>
                <a:ext cx="296995" cy="840412"/>
              </a:xfrm>
              <a:custGeom>
                <a:rect b="b" l="l" r="r" t="t"/>
                <a:pathLst>
                  <a:path extrusionOk="0" h="840412" w="296995">
                    <a:moveTo>
                      <a:pt x="76378" y="2"/>
                    </a:moveTo>
                    <a:cubicBezTo>
                      <a:pt x="50610" y="-49"/>
                      <a:pt x="25140" y="771"/>
                      <a:pt x="0" y="2504"/>
                    </a:cubicBezTo>
                    <a:lnTo>
                      <a:pt x="35560" y="840412"/>
                    </a:lnTo>
                    <a:lnTo>
                      <a:pt x="296996" y="26793"/>
                    </a:lnTo>
                    <a:cubicBezTo>
                      <a:pt x="222371" y="7984"/>
                      <a:pt x="148304" y="142"/>
                      <a:pt x="76378" y="2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6" name="Google Shape;1276;p6"/>
              <p:cNvSpPr/>
              <p:nvPr/>
            </p:nvSpPr>
            <p:spPr>
              <a:xfrm>
                <a:off x="2447842" y="1313846"/>
                <a:ext cx="466788" cy="814114"/>
              </a:xfrm>
              <a:custGeom>
                <a:rect b="b" l="l" r="r" t="t"/>
                <a:pathLst>
                  <a:path extrusionOk="0" h="814114" w="466788">
                    <a:moveTo>
                      <a:pt x="268205" y="0"/>
                    </a:moveTo>
                    <a:lnTo>
                      <a:pt x="0" y="814114"/>
                    </a:lnTo>
                    <a:lnTo>
                      <a:pt x="466789" y="93656"/>
                    </a:lnTo>
                    <a:cubicBezTo>
                      <a:pt x="401276" y="51327"/>
                      <a:pt x="334607" y="21165"/>
                      <a:pt x="268205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7" name="Google Shape;1277;p6"/>
              <p:cNvSpPr/>
              <p:nvPr/>
            </p:nvSpPr>
            <p:spPr>
              <a:xfrm>
                <a:off x="2571051" y="1605584"/>
                <a:ext cx="677386" cy="431476"/>
              </a:xfrm>
              <a:custGeom>
                <a:rect b="b" l="l" r="r" t="t"/>
                <a:pathLst>
                  <a:path extrusionOk="0" h="431476" w="677386">
                    <a:moveTo>
                      <a:pt x="564699" y="0"/>
                    </a:moveTo>
                    <a:lnTo>
                      <a:pt x="0" y="431476"/>
                    </a:lnTo>
                    <a:lnTo>
                      <a:pt x="677386" y="168034"/>
                    </a:lnTo>
                    <a:cubicBezTo>
                      <a:pt x="662102" y="135153"/>
                      <a:pt x="645579" y="104813"/>
                      <a:pt x="627304" y="79381"/>
                    </a:cubicBezTo>
                    <a:cubicBezTo>
                      <a:pt x="606774" y="50825"/>
                      <a:pt x="585826" y="25013"/>
                      <a:pt x="564699" y="0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8" name="Google Shape;1278;p6"/>
              <p:cNvSpPr/>
              <p:nvPr/>
            </p:nvSpPr>
            <p:spPr>
              <a:xfrm>
                <a:off x="2608116" y="1838223"/>
                <a:ext cx="701675" cy="249167"/>
              </a:xfrm>
              <a:custGeom>
                <a:rect b="b" l="l" r="r" t="t"/>
                <a:pathLst>
                  <a:path extrusionOk="0" h="249167" w="701675">
                    <a:moveTo>
                      <a:pt x="666617" y="0"/>
                    </a:moveTo>
                    <a:lnTo>
                      <a:pt x="0" y="249168"/>
                    </a:lnTo>
                    <a:lnTo>
                      <a:pt x="701675" y="140989"/>
                    </a:lnTo>
                    <a:cubicBezTo>
                      <a:pt x="693693" y="90678"/>
                      <a:pt x="681730" y="43396"/>
                      <a:pt x="666617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9" name="Google Shape;1279;p6"/>
              <p:cNvSpPr/>
              <p:nvPr/>
            </p:nvSpPr>
            <p:spPr>
              <a:xfrm>
                <a:off x="2595092" y="2156758"/>
                <a:ext cx="719956" cy="275215"/>
              </a:xfrm>
              <a:custGeom>
                <a:rect b="b" l="l" r="r" t="t"/>
                <a:pathLst>
                  <a:path extrusionOk="0" h="275215" w="719956">
                    <a:moveTo>
                      <a:pt x="0" y="0"/>
                    </a:moveTo>
                    <a:lnTo>
                      <a:pt x="666871" y="275215"/>
                    </a:lnTo>
                    <a:cubicBezTo>
                      <a:pt x="694677" y="203372"/>
                      <a:pt x="711987" y="131134"/>
                      <a:pt x="719957" y="603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0" name="Google Shape;1280;p6"/>
              <p:cNvSpPr/>
              <p:nvPr/>
            </p:nvSpPr>
            <p:spPr>
              <a:xfrm>
                <a:off x="2561786" y="2203837"/>
                <a:ext cx="668369" cy="464032"/>
              </a:xfrm>
              <a:custGeom>
                <a:rect b="b" l="l" r="r" t="t"/>
                <a:pathLst>
                  <a:path extrusionOk="0" h="464032" w="668369">
                    <a:moveTo>
                      <a:pt x="0" y="0"/>
                    </a:moveTo>
                    <a:lnTo>
                      <a:pt x="561943" y="464033"/>
                    </a:lnTo>
                    <a:cubicBezTo>
                      <a:pt x="605123" y="411150"/>
                      <a:pt x="640543" y="356368"/>
                      <a:pt x="668369" y="30050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1" name="Google Shape;1281;p6"/>
              <p:cNvSpPr/>
              <p:nvPr/>
            </p:nvSpPr>
            <p:spPr>
              <a:xfrm>
                <a:off x="2542501" y="2319534"/>
                <a:ext cx="386651" cy="647338"/>
              </a:xfrm>
              <a:custGeom>
                <a:rect b="b" l="l" r="r" t="t"/>
                <a:pathLst>
                  <a:path extrusionOk="0" h="647338" w="386651">
                    <a:moveTo>
                      <a:pt x="0" y="0"/>
                    </a:moveTo>
                    <a:lnTo>
                      <a:pt x="156267" y="647338"/>
                    </a:lnTo>
                    <a:cubicBezTo>
                      <a:pt x="231762" y="620903"/>
                      <a:pt x="300837" y="588645"/>
                      <a:pt x="357600" y="550672"/>
                    </a:cubicBezTo>
                    <a:cubicBezTo>
                      <a:pt x="368027" y="543700"/>
                      <a:pt x="376676" y="536029"/>
                      <a:pt x="386651" y="52888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2" name="Google Shape;1282;p6"/>
              <p:cNvSpPr/>
              <p:nvPr/>
            </p:nvSpPr>
            <p:spPr>
              <a:xfrm>
                <a:off x="2384742" y="2267699"/>
                <a:ext cx="240150" cy="763276"/>
              </a:xfrm>
              <a:custGeom>
                <a:rect b="b" l="l" r="r" t="t"/>
                <a:pathLst>
                  <a:path extrusionOk="0" h="763276" w="240150">
                    <a:moveTo>
                      <a:pt x="77876" y="0"/>
                    </a:moveTo>
                    <a:lnTo>
                      <a:pt x="0" y="763276"/>
                    </a:lnTo>
                    <a:cubicBezTo>
                      <a:pt x="83369" y="757136"/>
                      <a:pt x="164421" y="743312"/>
                      <a:pt x="240151" y="722458"/>
                    </a:cubicBezTo>
                    <a:lnTo>
                      <a:pt x="77876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3" name="Google Shape;1283;p6"/>
              <p:cNvSpPr/>
              <p:nvPr/>
            </p:nvSpPr>
            <p:spPr>
              <a:xfrm>
                <a:off x="1929225" y="2330303"/>
                <a:ext cx="428466" cy="703427"/>
              </a:xfrm>
              <a:custGeom>
                <a:rect b="b" l="l" r="r" t="t"/>
                <a:pathLst>
                  <a:path extrusionOk="0" h="703427" w="428466">
                    <a:moveTo>
                      <a:pt x="428466" y="0"/>
                    </a:moveTo>
                    <a:lnTo>
                      <a:pt x="0" y="643827"/>
                    </a:lnTo>
                    <a:cubicBezTo>
                      <a:pt x="96406" y="678561"/>
                      <a:pt x="198291" y="698043"/>
                      <a:pt x="300507" y="703428"/>
                    </a:cubicBezTo>
                    <a:lnTo>
                      <a:pt x="428466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4" name="Google Shape;1284;p6"/>
              <p:cNvSpPr/>
              <p:nvPr/>
            </p:nvSpPr>
            <p:spPr>
              <a:xfrm>
                <a:off x="1661274" y="2280469"/>
                <a:ext cx="639572" cy="667118"/>
              </a:xfrm>
              <a:custGeom>
                <a:rect b="b" l="l" r="r" t="t"/>
                <a:pathLst>
                  <a:path extrusionOk="0" h="667118" w="639572">
                    <a:moveTo>
                      <a:pt x="639572" y="0"/>
                    </a:moveTo>
                    <a:lnTo>
                      <a:pt x="0" y="537153"/>
                    </a:lnTo>
                    <a:cubicBezTo>
                      <a:pt x="61493" y="592017"/>
                      <a:pt x="130619" y="634092"/>
                      <a:pt x="203841" y="667118"/>
                    </a:cubicBezTo>
                    <a:lnTo>
                      <a:pt x="63957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5" name="Google Shape;1285;p6"/>
              <p:cNvSpPr/>
              <p:nvPr/>
            </p:nvSpPr>
            <p:spPr>
              <a:xfrm>
                <a:off x="1415110" y="2232888"/>
                <a:ext cx="814870" cy="382390"/>
              </a:xfrm>
              <a:custGeom>
                <a:rect b="b" l="l" r="r" t="t"/>
                <a:pathLst>
                  <a:path extrusionOk="0" h="382390" w="814870">
                    <a:moveTo>
                      <a:pt x="814870" y="0"/>
                    </a:moveTo>
                    <a:lnTo>
                      <a:pt x="0" y="165526"/>
                    </a:lnTo>
                    <a:cubicBezTo>
                      <a:pt x="7258" y="191795"/>
                      <a:pt x="15303" y="218478"/>
                      <a:pt x="24797" y="245910"/>
                    </a:cubicBezTo>
                    <a:cubicBezTo>
                      <a:pt x="41866" y="295250"/>
                      <a:pt x="62497" y="340449"/>
                      <a:pt x="85649" y="382391"/>
                    </a:cubicBezTo>
                    <a:lnTo>
                      <a:pt x="81487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6" name="Google Shape;1286;p6"/>
              <p:cNvSpPr/>
              <p:nvPr/>
            </p:nvSpPr>
            <p:spPr>
              <a:xfrm>
                <a:off x="1376424" y="2115940"/>
                <a:ext cx="842036" cy="214864"/>
              </a:xfrm>
              <a:custGeom>
                <a:rect b="b" l="l" r="r" t="t"/>
                <a:pathLst>
                  <a:path extrusionOk="0" h="214864" w="842036">
                    <a:moveTo>
                      <a:pt x="122" y="0"/>
                    </a:moveTo>
                    <a:cubicBezTo>
                      <a:pt x="-1015" y="66586"/>
                      <a:pt x="5754" y="138005"/>
                      <a:pt x="22163" y="214865"/>
                    </a:cubicBezTo>
                    <a:lnTo>
                      <a:pt x="842037" y="6986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7" name="Google Shape;1287;p6"/>
              <p:cNvSpPr/>
              <p:nvPr/>
            </p:nvSpPr>
            <p:spPr>
              <a:xfrm>
                <a:off x="1404848" y="1720278"/>
                <a:ext cx="781056" cy="398170"/>
              </a:xfrm>
              <a:custGeom>
                <a:rect b="b" l="l" r="r" t="t"/>
                <a:pathLst>
                  <a:path extrusionOk="0" h="398170" w="781056">
                    <a:moveTo>
                      <a:pt x="92653" y="0"/>
                    </a:moveTo>
                    <a:cubicBezTo>
                      <a:pt x="52635" y="60122"/>
                      <a:pt x="21355" y="129191"/>
                      <a:pt x="0" y="205848"/>
                    </a:cubicBezTo>
                    <a:lnTo>
                      <a:pt x="781056" y="398170"/>
                    </a:lnTo>
                    <a:lnTo>
                      <a:pt x="92653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8" name="Google Shape;1288;p6"/>
              <p:cNvSpPr/>
              <p:nvPr/>
            </p:nvSpPr>
            <p:spPr>
              <a:xfrm>
                <a:off x="1698339" y="1426032"/>
                <a:ext cx="514362" cy="602011"/>
              </a:xfrm>
              <a:custGeom>
                <a:rect b="b" l="l" r="r" t="t"/>
                <a:pathLst>
                  <a:path extrusionOk="0" h="602011" w="514362">
                    <a:moveTo>
                      <a:pt x="133471" y="0"/>
                    </a:moveTo>
                    <a:cubicBezTo>
                      <a:pt x="89548" y="23851"/>
                      <a:pt x="44444" y="52248"/>
                      <a:pt x="0" y="85649"/>
                    </a:cubicBezTo>
                    <a:lnTo>
                      <a:pt x="514363" y="602012"/>
                    </a:lnTo>
                    <a:lnTo>
                      <a:pt x="133471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9" name="Google Shape;1289;p6"/>
              <p:cNvSpPr/>
              <p:nvPr/>
            </p:nvSpPr>
            <p:spPr>
              <a:xfrm>
                <a:off x="1890661" y="1334382"/>
                <a:ext cx="393909" cy="683894"/>
              </a:xfrm>
              <a:custGeom>
                <a:rect b="b" l="l" r="r" t="t"/>
                <a:pathLst>
                  <a:path extrusionOk="0" h="683894" w="393909">
                    <a:moveTo>
                      <a:pt x="163525" y="0"/>
                    </a:moveTo>
                    <a:cubicBezTo>
                      <a:pt x="160109" y="972"/>
                      <a:pt x="156127" y="1778"/>
                      <a:pt x="152756" y="2756"/>
                    </a:cubicBezTo>
                    <a:cubicBezTo>
                      <a:pt x="111773" y="14599"/>
                      <a:pt x="58249" y="34163"/>
                      <a:pt x="0" y="61601"/>
                    </a:cubicBezTo>
                    <a:lnTo>
                      <a:pt x="393909" y="683895"/>
                    </a:lnTo>
                    <a:lnTo>
                      <a:pt x="390906" y="669874"/>
                    </a:lnTo>
                    <a:lnTo>
                      <a:pt x="163525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0" name="Google Shape;1290;p6"/>
              <p:cNvSpPr/>
              <p:nvPr/>
            </p:nvSpPr>
            <p:spPr>
              <a:xfrm>
                <a:off x="2074726" y="1867321"/>
                <a:ext cx="593071" cy="571500"/>
              </a:xfrm>
              <a:custGeom>
                <a:rect b="b" l="l" r="r" t="t"/>
                <a:pathLst>
                  <a:path extrusionOk="0" h="571500" w="593071">
                    <a:moveTo>
                      <a:pt x="419249" y="31113"/>
                    </a:moveTo>
                    <a:cubicBezTo>
                      <a:pt x="505037" y="73664"/>
                      <a:pt x="624354" y="153325"/>
                      <a:pt x="585517" y="351159"/>
                    </a:cubicBezTo>
                    <a:cubicBezTo>
                      <a:pt x="567718" y="441837"/>
                      <a:pt x="447417" y="594688"/>
                      <a:pt x="251641" y="568532"/>
                    </a:cubicBezTo>
                    <a:cubicBezTo>
                      <a:pt x="116278" y="550447"/>
                      <a:pt x="-74832" y="384096"/>
                      <a:pt x="30394" y="175340"/>
                    </a:cubicBezTo>
                    <a:cubicBezTo>
                      <a:pt x="149031" y="-60023"/>
                      <a:pt x="353628" y="-1438"/>
                      <a:pt x="419249" y="3111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91" name="Google Shape;1291;p6"/>
            <p:cNvSpPr/>
            <p:nvPr/>
          </p:nvSpPr>
          <p:spPr>
            <a:xfrm>
              <a:off x="10932019" y="2938284"/>
              <a:ext cx="484836" cy="467201"/>
            </a:xfrm>
            <a:custGeom>
              <a:rect b="b" l="l" r="r" t="t"/>
              <a:pathLst>
                <a:path extrusionOk="0" h="571500" w="593071">
                  <a:moveTo>
                    <a:pt x="419249" y="31113"/>
                  </a:moveTo>
                  <a:cubicBezTo>
                    <a:pt x="505037" y="73664"/>
                    <a:pt x="624354" y="153325"/>
                    <a:pt x="585517" y="351159"/>
                  </a:cubicBezTo>
                  <a:cubicBezTo>
                    <a:pt x="567718" y="441837"/>
                    <a:pt x="447417" y="594688"/>
                    <a:pt x="251641" y="568532"/>
                  </a:cubicBezTo>
                  <a:cubicBezTo>
                    <a:pt x="116278" y="550447"/>
                    <a:pt x="-74832" y="384096"/>
                    <a:pt x="30394" y="175340"/>
                  </a:cubicBezTo>
                  <a:cubicBezTo>
                    <a:pt x="149031" y="-60023"/>
                    <a:pt x="353628" y="-1438"/>
                    <a:pt x="419249" y="31113"/>
                  </a:cubicBezTo>
                  <a:close/>
                </a:path>
              </a:pathLst>
            </a:custGeom>
            <a:solidFill>
              <a:srgbClr val="000000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92" name="Google Shape;1292;p6"/>
          <p:cNvGrpSpPr/>
          <p:nvPr/>
        </p:nvGrpSpPr>
        <p:grpSpPr>
          <a:xfrm flipH="1" rot="-645773">
            <a:off x="8414110" y="3028552"/>
            <a:ext cx="1117050" cy="1072090"/>
            <a:chOff x="3248020" y="1400567"/>
            <a:chExt cx="826480" cy="793214"/>
          </a:xfrm>
        </p:grpSpPr>
        <p:sp>
          <p:nvSpPr>
            <p:cNvPr id="1293" name="Google Shape;1293;p6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6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95" name="Google Shape;1295;p6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1296" name="Google Shape;1296;p6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7" name="Google Shape;1297;p6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8" name="Google Shape;1298;p6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9" name="Google Shape;1299;p6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0" name="Google Shape;1300;p6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1" name="Google Shape;1301;p6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2" name="Google Shape;1302;p6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03" name="Google Shape;1303;p6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1304" name="Google Shape;1304;p6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05" name="Google Shape;1305;p6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06" name="Google Shape;1306;p6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07" name="Google Shape;1307;p6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08" name="Google Shape;1308;p6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1309" name="Google Shape;1309;p6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10" name="Google Shape;1310;p6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11" name="Google Shape;1311;p6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12" name="Google Shape;1312;p6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313" name="Google Shape;1313;p6"/>
          <p:cNvGrpSpPr/>
          <p:nvPr/>
        </p:nvGrpSpPr>
        <p:grpSpPr>
          <a:xfrm flipH="1" rot="-3412032">
            <a:off x="11185995" y="758421"/>
            <a:ext cx="937079" cy="1065078"/>
            <a:chOff x="7290686" y="630349"/>
            <a:chExt cx="580583" cy="659886"/>
          </a:xfrm>
        </p:grpSpPr>
        <p:sp>
          <p:nvSpPr>
            <p:cNvPr id="1314" name="Google Shape;1314;p6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6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16" name="Google Shape;1316;p6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1317" name="Google Shape;1317;p6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1318" name="Google Shape;1318;p6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19" name="Google Shape;1319;p6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20" name="Google Shape;1320;p6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1" name="Google Shape;1321;p6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2" name="Google Shape;1322;p6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3" name="Google Shape;1323;p6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4" name="Google Shape;1324;p6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5" name="Google Shape;1325;p6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6" name="Google Shape;1326;p6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7" name="Google Shape;1327;p6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8" name="Google Shape;1328;p6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9" name="Google Shape;1329;p6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0" name="Google Shape;1330;p6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1" name="Google Shape;1331;p6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2" name="Google Shape;1332;p6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3" name="Google Shape;1333;p6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334" name="Google Shape;1334;p6"/>
          <p:cNvSpPr txBox="1"/>
          <p:nvPr>
            <p:ph type="title"/>
          </p:nvPr>
        </p:nvSpPr>
        <p:spPr>
          <a:xfrm>
            <a:off x="585702" y="1121925"/>
            <a:ext cx="7038300" cy="17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1335" name="Google Shape;1335;p6"/>
          <p:cNvSpPr txBox="1"/>
          <p:nvPr>
            <p:ph idx="1" type="subTitle"/>
          </p:nvPr>
        </p:nvSpPr>
        <p:spPr>
          <a:xfrm>
            <a:off x="585675" y="2875423"/>
            <a:ext cx="70383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36" name="Google Shape;1336;p6"/>
          <p:cNvSpPr txBox="1"/>
          <p:nvPr>
            <p:ph idx="2" type="body"/>
          </p:nvPr>
        </p:nvSpPr>
        <p:spPr>
          <a:xfrm>
            <a:off x="585713" y="3406127"/>
            <a:ext cx="70383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grpSp>
        <p:nvGrpSpPr>
          <p:cNvPr id="1337" name="Google Shape;1337;p6"/>
          <p:cNvGrpSpPr/>
          <p:nvPr/>
        </p:nvGrpSpPr>
        <p:grpSpPr>
          <a:xfrm>
            <a:off x="-15676" y="5900023"/>
            <a:ext cx="12227907" cy="968060"/>
            <a:chOff x="-15676" y="5900023"/>
            <a:chExt cx="12227907" cy="968060"/>
          </a:xfrm>
        </p:grpSpPr>
        <p:sp>
          <p:nvSpPr>
            <p:cNvPr id="1338" name="Google Shape;1338;p6"/>
            <p:cNvSpPr/>
            <p:nvPr/>
          </p:nvSpPr>
          <p:spPr>
            <a:xfrm>
              <a:off x="725" y="6096772"/>
              <a:ext cx="12190552" cy="771311"/>
            </a:xfrm>
            <a:custGeom>
              <a:rect b="b" l="l" r="r" t="t"/>
              <a:pathLst>
                <a:path extrusionOk="0" h="1078757" w="12190552">
                  <a:moveTo>
                    <a:pt x="3098" y="0"/>
                  </a:moveTo>
                  <a:lnTo>
                    <a:pt x="0" y="1077487"/>
                  </a:lnTo>
                  <a:lnTo>
                    <a:pt x="12190553" y="1078757"/>
                  </a:lnTo>
                  <a:cubicBezTo>
                    <a:pt x="12190553" y="1078757"/>
                    <a:pt x="12188521" y="10566"/>
                    <a:pt x="12188457" y="10179"/>
                  </a:cubicBezTo>
                  <a:lnTo>
                    <a:pt x="30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6"/>
            <p:cNvSpPr/>
            <p:nvPr/>
          </p:nvSpPr>
          <p:spPr>
            <a:xfrm>
              <a:off x="-15676" y="6020790"/>
              <a:ext cx="12208565" cy="477501"/>
            </a:xfrm>
            <a:custGeom>
              <a:rect b="b" l="l" r="r" t="t"/>
              <a:pathLst>
                <a:path extrusionOk="0" h="477501" w="12208565">
                  <a:moveTo>
                    <a:pt x="0" y="0"/>
                  </a:moveTo>
                  <a:lnTo>
                    <a:pt x="0" y="477501"/>
                  </a:lnTo>
                  <a:lnTo>
                    <a:pt x="12205962" y="475545"/>
                  </a:lnTo>
                  <a:lnTo>
                    <a:pt x="12208566" y="2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6"/>
            <p:cNvSpPr/>
            <p:nvPr/>
          </p:nvSpPr>
          <p:spPr>
            <a:xfrm>
              <a:off x="2106" y="5900023"/>
              <a:ext cx="12198520" cy="517645"/>
            </a:xfrm>
            <a:custGeom>
              <a:rect b="b" l="l" r="r" t="t"/>
              <a:pathLst>
                <a:path extrusionOk="0" h="517645" w="12229093">
                  <a:moveTo>
                    <a:pt x="0" y="0"/>
                  </a:moveTo>
                  <a:lnTo>
                    <a:pt x="0" y="517646"/>
                  </a:lnTo>
                  <a:lnTo>
                    <a:pt x="20638" y="517646"/>
                  </a:lnTo>
                  <a:lnTo>
                    <a:pt x="12227125" y="517646"/>
                  </a:lnTo>
                  <a:lnTo>
                    <a:pt x="12227697" y="408331"/>
                  </a:lnTo>
                  <a:lnTo>
                    <a:pt x="12229093" y="109309"/>
                  </a:lnTo>
                  <a:lnTo>
                    <a:pt x="12229093" y="106255"/>
                  </a:lnTo>
                  <a:lnTo>
                    <a:pt x="12227125" y="106255"/>
                  </a:lnTo>
                  <a:lnTo>
                    <a:pt x="122271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6"/>
            <p:cNvSpPr/>
            <p:nvPr/>
          </p:nvSpPr>
          <p:spPr>
            <a:xfrm>
              <a:off x="2100" y="5981292"/>
              <a:ext cx="12210131" cy="351440"/>
            </a:xfrm>
            <a:custGeom>
              <a:rect b="b" l="l" r="r" t="t"/>
              <a:pathLst>
                <a:path extrusionOk="0" h="351440" w="12179682">
                  <a:moveTo>
                    <a:pt x="0" y="0"/>
                  </a:moveTo>
                  <a:lnTo>
                    <a:pt x="0" y="351441"/>
                  </a:lnTo>
                  <a:lnTo>
                    <a:pt x="12178286" y="351441"/>
                  </a:lnTo>
                  <a:lnTo>
                    <a:pt x="121796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42" name="Google Shape;1342;p6"/>
            <p:cNvGrpSpPr/>
            <p:nvPr/>
          </p:nvGrpSpPr>
          <p:grpSpPr>
            <a:xfrm>
              <a:off x="30453" y="6029800"/>
              <a:ext cx="12175340" cy="247084"/>
              <a:chOff x="30379" y="5496452"/>
              <a:chExt cx="12146189" cy="247084"/>
            </a:xfrm>
          </p:grpSpPr>
          <p:grpSp>
            <p:nvGrpSpPr>
              <p:cNvPr id="1343" name="Google Shape;1343;p6"/>
              <p:cNvGrpSpPr/>
              <p:nvPr/>
            </p:nvGrpSpPr>
            <p:grpSpPr>
              <a:xfrm>
                <a:off x="30379" y="5581593"/>
                <a:ext cx="12146189" cy="76809"/>
                <a:chOff x="30379" y="5581593"/>
                <a:chExt cx="12146189" cy="76809"/>
              </a:xfrm>
            </p:grpSpPr>
            <p:sp>
              <p:nvSpPr>
                <p:cNvPr id="1344" name="Google Shape;1344;p6"/>
                <p:cNvSpPr/>
                <p:nvPr/>
              </p:nvSpPr>
              <p:spPr>
                <a:xfrm>
                  <a:off x="12099797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5" name="Google Shape;1345;p6"/>
                <p:cNvSpPr/>
                <p:nvPr/>
              </p:nvSpPr>
              <p:spPr>
                <a:xfrm>
                  <a:off x="900112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6" name="Google Shape;1346;p6"/>
                <p:cNvSpPr/>
                <p:nvPr/>
              </p:nvSpPr>
              <p:spPr>
                <a:xfrm>
                  <a:off x="59240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7" name="Google Shape;1347;p6"/>
                <p:cNvSpPr/>
                <p:nvPr/>
              </p:nvSpPr>
              <p:spPr>
                <a:xfrm>
                  <a:off x="283258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8" name="Google Shape;1348;p6"/>
                <p:cNvSpPr/>
                <p:nvPr/>
              </p:nvSpPr>
              <p:spPr>
                <a:xfrm>
                  <a:off x="1055858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9" name="Google Shape;1349;p6"/>
                <p:cNvSpPr/>
                <p:nvPr/>
              </p:nvSpPr>
              <p:spPr>
                <a:xfrm>
                  <a:off x="745998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771" y="17195"/>
                        <a:pt x="76771" y="38405"/>
                      </a:cubicBezTo>
                      <a:cubicBezTo>
                        <a:pt x="76771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0" name="Google Shape;1350;p6"/>
                <p:cNvSpPr/>
                <p:nvPr/>
              </p:nvSpPr>
              <p:spPr>
                <a:xfrm>
                  <a:off x="43828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1" name="Google Shape;1351;p6"/>
                <p:cNvSpPr/>
                <p:nvPr/>
              </p:nvSpPr>
              <p:spPr>
                <a:xfrm>
                  <a:off x="12914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2" name="Google Shape;1352;p6"/>
                <p:cNvSpPr/>
                <p:nvPr/>
              </p:nvSpPr>
              <p:spPr>
                <a:xfrm>
                  <a:off x="11816524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3" name="Google Shape;1353;p6"/>
                <p:cNvSpPr/>
                <p:nvPr/>
              </p:nvSpPr>
              <p:spPr>
                <a:xfrm>
                  <a:off x="8717851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4" name="Google Shape;1354;p6"/>
                <p:cNvSpPr/>
                <p:nvPr/>
              </p:nvSpPr>
              <p:spPr>
                <a:xfrm>
                  <a:off x="564077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5" name="Google Shape;1355;p6"/>
                <p:cNvSpPr/>
                <p:nvPr/>
              </p:nvSpPr>
              <p:spPr>
                <a:xfrm>
                  <a:off x="254932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6" name="Google Shape;1356;p6"/>
                <p:cNvSpPr/>
                <p:nvPr/>
              </p:nvSpPr>
              <p:spPr>
                <a:xfrm>
                  <a:off x="10275379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7" name="Google Shape;1357;p6"/>
                <p:cNvSpPr/>
                <p:nvPr/>
              </p:nvSpPr>
              <p:spPr>
                <a:xfrm>
                  <a:off x="7176706" y="5581593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2" y="17195"/>
                        <a:pt x="76772" y="38405"/>
                      </a:cubicBezTo>
                      <a:cubicBezTo>
                        <a:pt x="76772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8" name="Google Shape;1358;p6"/>
                <p:cNvSpPr/>
                <p:nvPr/>
              </p:nvSpPr>
              <p:spPr>
                <a:xfrm>
                  <a:off x="409962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9" name="Google Shape;1359;p6"/>
                <p:cNvSpPr/>
                <p:nvPr/>
              </p:nvSpPr>
              <p:spPr>
                <a:xfrm>
                  <a:off x="100816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0" name="Google Shape;1360;p6"/>
                <p:cNvSpPr/>
                <p:nvPr/>
              </p:nvSpPr>
              <p:spPr>
                <a:xfrm>
                  <a:off x="11551348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1" name="Google Shape;1361;p6"/>
                <p:cNvSpPr/>
                <p:nvPr/>
              </p:nvSpPr>
              <p:spPr>
                <a:xfrm>
                  <a:off x="845267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2" name="Google Shape;1362;p6"/>
                <p:cNvSpPr/>
                <p:nvPr/>
              </p:nvSpPr>
              <p:spPr>
                <a:xfrm>
                  <a:off x="537561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3" name="Google Shape;1363;p6"/>
                <p:cNvSpPr/>
                <p:nvPr/>
              </p:nvSpPr>
              <p:spPr>
                <a:xfrm>
                  <a:off x="228415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4" name="Google Shape;1364;p6"/>
                <p:cNvSpPr/>
                <p:nvPr/>
              </p:nvSpPr>
              <p:spPr>
                <a:xfrm>
                  <a:off x="10010203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5" name="Google Shape;1365;p6"/>
                <p:cNvSpPr/>
                <p:nvPr/>
              </p:nvSpPr>
              <p:spPr>
                <a:xfrm>
                  <a:off x="6911530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6" name="Google Shape;1366;p6"/>
                <p:cNvSpPr/>
                <p:nvPr/>
              </p:nvSpPr>
              <p:spPr>
                <a:xfrm>
                  <a:off x="383446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7" name="Google Shape;1367;p6"/>
                <p:cNvSpPr/>
                <p:nvPr/>
              </p:nvSpPr>
              <p:spPr>
                <a:xfrm>
                  <a:off x="74300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8" name="Google Shape;1368;p6"/>
                <p:cNvSpPr/>
                <p:nvPr/>
              </p:nvSpPr>
              <p:spPr>
                <a:xfrm>
                  <a:off x="1130954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9" name="Google Shape;1369;p6"/>
                <p:cNvSpPr/>
                <p:nvPr/>
              </p:nvSpPr>
              <p:spPr>
                <a:xfrm>
                  <a:off x="8210867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0" name="Google Shape;1370;p6"/>
                <p:cNvSpPr/>
                <p:nvPr/>
              </p:nvSpPr>
              <p:spPr>
                <a:xfrm>
                  <a:off x="51337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1" name="Google Shape;1371;p6"/>
                <p:cNvSpPr/>
                <p:nvPr/>
              </p:nvSpPr>
              <p:spPr>
                <a:xfrm>
                  <a:off x="20423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2" name="Google Shape;1372;p6"/>
                <p:cNvSpPr/>
                <p:nvPr/>
              </p:nvSpPr>
              <p:spPr>
                <a:xfrm>
                  <a:off x="976833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6" y="17195"/>
                        <a:pt x="76836" y="38405"/>
                      </a:cubicBezTo>
                      <a:cubicBezTo>
                        <a:pt x="76836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3" name="Google Shape;1373;p6"/>
                <p:cNvSpPr/>
                <p:nvPr/>
              </p:nvSpPr>
              <p:spPr>
                <a:xfrm>
                  <a:off x="6669722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4" name="Google Shape;1374;p6"/>
                <p:cNvSpPr/>
                <p:nvPr/>
              </p:nvSpPr>
              <p:spPr>
                <a:xfrm>
                  <a:off x="359263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5" name="Google Shape;1375;p6"/>
                <p:cNvSpPr/>
                <p:nvPr/>
              </p:nvSpPr>
              <p:spPr>
                <a:xfrm>
                  <a:off x="501176" y="5581593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4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4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6" name="Google Shape;1376;p6"/>
                <p:cNvSpPr/>
                <p:nvPr/>
              </p:nvSpPr>
              <p:spPr>
                <a:xfrm>
                  <a:off x="1107185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7" name="Google Shape;1377;p6"/>
                <p:cNvSpPr/>
                <p:nvPr/>
              </p:nvSpPr>
              <p:spPr>
                <a:xfrm>
                  <a:off x="797325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8" name="Google Shape;1378;p6"/>
                <p:cNvSpPr/>
                <p:nvPr/>
              </p:nvSpPr>
              <p:spPr>
                <a:xfrm>
                  <a:off x="4896154" y="5581593"/>
                  <a:ext cx="76803" cy="76809"/>
                </a:xfrm>
                <a:custGeom>
                  <a:rect b="b" l="l" r="r" t="t"/>
                  <a:pathLst>
                    <a:path extrusionOk="0" h="76809" w="76803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398" y="0"/>
                      </a:cubicBezTo>
                      <a:cubicBezTo>
                        <a:pt x="59614" y="0"/>
                        <a:pt x="76803" y="17195"/>
                        <a:pt x="76803" y="38405"/>
                      </a:cubicBezTo>
                      <a:cubicBezTo>
                        <a:pt x="76803" y="59614"/>
                        <a:pt x="59614" y="76809"/>
                        <a:pt x="38398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9" name="Google Shape;1379;p6"/>
                <p:cNvSpPr/>
                <p:nvPr/>
              </p:nvSpPr>
              <p:spPr>
                <a:xfrm>
                  <a:off x="1804695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0" name="Google Shape;1380;p6"/>
                <p:cNvSpPr/>
                <p:nvPr/>
              </p:nvSpPr>
              <p:spPr>
                <a:xfrm>
                  <a:off x="953071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1" name="Google Shape;1381;p6"/>
                <p:cNvSpPr/>
                <p:nvPr/>
              </p:nvSpPr>
              <p:spPr>
                <a:xfrm>
                  <a:off x="643204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2" name="Google Shape;1382;p6"/>
                <p:cNvSpPr/>
                <p:nvPr/>
              </p:nvSpPr>
              <p:spPr>
                <a:xfrm>
                  <a:off x="3354997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3" name="Google Shape;1383;p6"/>
                <p:cNvSpPr/>
                <p:nvPr/>
              </p:nvSpPr>
              <p:spPr>
                <a:xfrm>
                  <a:off x="2635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5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4" name="Google Shape;1384;p6"/>
                <p:cNvSpPr/>
                <p:nvPr/>
              </p:nvSpPr>
              <p:spPr>
                <a:xfrm>
                  <a:off x="10838751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5" name="Google Shape;1385;p6"/>
                <p:cNvSpPr/>
                <p:nvPr/>
              </p:nvSpPr>
              <p:spPr>
                <a:xfrm>
                  <a:off x="7740078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6" name="Google Shape;1386;p6"/>
                <p:cNvSpPr/>
                <p:nvPr/>
              </p:nvSpPr>
              <p:spPr>
                <a:xfrm>
                  <a:off x="466298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7" name="Google Shape;1387;p6"/>
                <p:cNvSpPr/>
                <p:nvPr/>
              </p:nvSpPr>
              <p:spPr>
                <a:xfrm>
                  <a:off x="1571536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8" name="Google Shape;1388;p6"/>
                <p:cNvSpPr/>
                <p:nvPr/>
              </p:nvSpPr>
              <p:spPr>
                <a:xfrm>
                  <a:off x="9297543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9" name="Google Shape;1389;p6"/>
                <p:cNvSpPr/>
                <p:nvPr/>
              </p:nvSpPr>
              <p:spPr>
                <a:xfrm>
                  <a:off x="619890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0" name="Google Shape;1390;p6"/>
                <p:cNvSpPr/>
                <p:nvPr/>
              </p:nvSpPr>
              <p:spPr>
                <a:xfrm>
                  <a:off x="31218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09" y="17195"/>
                        <a:pt x="76809" y="38405"/>
                      </a:cubicBezTo>
                      <a:cubicBezTo>
                        <a:pt x="76809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1" name="Google Shape;1391;p6"/>
                <p:cNvSpPr/>
                <p:nvPr/>
              </p:nvSpPr>
              <p:spPr>
                <a:xfrm>
                  <a:off x="3037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92" name="Google Shape;1392;p6"/>
              <p:cNvGrpSpPr/>
              <p:nvPr/>
            </p:nvGrpSpPr>
            <p:grpSpPr>
              <a:xfrm>
                <a:off x="146960" y="5496452"/>
                <a:ext cx="11913022" cy="76809"/>
                <a:chOff x="146960" y="5496452"/>
                <a:chExt cx="11913022" cy="76809"/>
              </a:xfrm>
            </p:grpSpPr>
            <p:sp>
              <p:nvSpPr>
                <p:cNvPr id="1393" name="Google Shape;1393;p6"/>
                <p:cNvSpPr/>
                <p:nvPr/>
              </p:nvSpPr>
              <p:spPr>
                <a:xfrm>
                  <a:off x="11983211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4" name="Google Shape;1394;p6"/>
                <p:cNvSpPr/>
                <p:nvPr/>
              </p:nvSpPr>
              <p:spPr>
                <a:xfrm>
                  <a:off x="888453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5" name="Google Shape;1395;p6"/>
                <p:cNvSpPr/>
                <p:nvPr/>
              </p:nvSpPr>
              <p:spPr>
                <a:xfrm>
                  <a:off x="580746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6" name="Google Shape;1396;p6"/>
                <p:cNvSpPr/>
                <p:nvPr/>
              </p:nvSpPr>
              <p:spPr>
                <a:xfrm>
                  <a:off x="27160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7" name="Google Shape;1397;p6"/>
                <p:cNvSpPr/>
                <p:nvPr/>
              </p:nvSpPr>
              <p:spPr>
                <a:xfrm>
                  <a:off x="1044206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8" name="Google Shape;1398;p6"/>
                <p:cNvSpPr/>
                <p:nvPr/>
              </p:nvSpPr>
              <p:spPr>
                <a:xfrm>
                  <a:off x="7343393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772" y="17196"/>
                        <a:pt x="76772" y="38405"/>
                      </a:cubicBezTo>
                      <a:cubicBezTo>
                        <a:pt x="76772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9" name="Google Shape;1399;p6"/>
                <p:cNvSpPr/>
                <p:nvPr/>
              </p:nvSpPr>
              <p:spPr>
                <a:xfrm>
                  <a:off x="42663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0" name="Google Shape;1400;p6"/>
                <p:cNvSpPr/>
                <p:nvPr/>
              </p:nvSpPr>
              <p:spPr>
                <a:xfrm>
                  <a:off x="11748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1" name="Google Shape;1401;p6"/>
                <p:cNvSpPr/>
                <p:nvPr/>
              </p:nvSpPr>
              <p:spPr>
                <a:xfrm>
                  <a:off x="11699938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2" name="Google Shape;1402;p6"/>
                <p:cNvSpPr/>
                <p:nvPr/>
              </p:nvSpPr>
              <p:spPr>
                <a:xfrm>
                  <a:off x="8601265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3" name="Google Shape;1403;p6"/>
                <p:cNvSpPr/>
                <p:nvPr/>
              </p:nvSpPr>
              <p:spPr>
                <a:xfrm>
                  <a:off x="552419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4" name="Google Shape;1404;p6"/>
                <p:cNvSpPr/>
                <p:nvPr/>
              </p:nvSpPr>
              <p:spPr>
                <a:xfrm>
                  <a:off x="243274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5" name="Google Shape;1405;p6"/>
                <p:cNvSpPr/>
                <p:nvPr/>
              </p:nvSpPr>
              <p:spPr>
                <a:xfrm>
                  <a:off x="10158793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2" y="0"/>
                        <a:pt x="76771" y="17196"/>
                        <a:pt x="76771" y="38405"/>
                      </a:cubicBezTo>
                      <a:cubicBezTo>
                        <a:pt x="76771" y="59614"/>
                        <a:pt x="59562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6" name="Google Shape;1406;p6"/>
                <p:cNvSpPr/>
                <p:nvPr/>
              </p:nvSpPr>
              <p:spPr>
                <a:xfrm>
                  <a:off x="7060120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7" name="Google Shape;1407;p6"/>
                <p:cNvSpPr/>
                <p:nvPr/>
              </p:nvSpPr>
              <p:spPr>
                <a:xfrm>
                  <a:off x="398303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8" name="Google Shape;1408;p6"/>
                <p:cNvSpPr/>
                <p:nvPr/>
              </p:nvSpPr>
              <p:spPr>
                <a:xfrm>
                  <a:off x="89158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9" name="Google Shape;1409;p6"/>
                <p:cNvSpPr/>
                <p:nvPr/>
              </p:nvSpPr>
              <p:spPr>
                <a:xfrm>
                  <a:off x="11434762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0" name="Google Shape;1410;p6"/>
                <p:cNvSpPr/>
                <p:nvPr/>
              </p:nvSpPr>
              <p:spPr>
                <a:xfrm>
                  <a:off x="833608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1" name="Google Shape;1411;p6"/>
                <p:cNvSpPr/>
                <p:nvPr/>
              </p:nvSpPr>
              <p:spPr>
                <a:xfrm>
                  <a:off x="525903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2" name="Google Shape;1412;p6"/>
                <p:cNvSpPr/>
                <p:nvPr/>
              </p:nvSpPr>
              <p:spPr>
                <a:xfrm>
                  <a:off x="216757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3" name="Google Shape;1413;p6"/>
                <p:cNvSpPr/>
                <p:nvPr/>
              </p:nvSpPr>
              <p:spPr>
                <a:xfrm>
                  <a:off x="989361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4" name="Google Shape;1414;p6"/>
                <p:cNvSpPr/>
                <p:nvPr/>
              </p:nvSpPr>
              <p:spPr>
                <a:xfrm>
                  <a:off x="6794944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5" name="Google Shape;1415;p6"/>
                <p:cNvSpPr/>
                <p:nvPr/>
              </p:nvSpPr>
              <p:spPr>
                <a:xfrm>
                  <a:off x="371787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6" name="Google Shape;1416;p6"/>
                <p:cNvSpPr/>
                <p:nvPr/>
              </p:nvSpPr>
              <p:spPr>
                <a:xfrm>
                  <a:off x="626422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4" y="0"/>
                      </a:cubicBezTo>
                      <a:cubicBezTo>
                        <a:pt x="59613" y="0"/>
                        <a:pt x="76808" y="17196"/>
                        <a:pt x="76808" y="38405"/>
                      </a:cubicBezTo>
                      <a:cubicBezTo>
                        <a:pt x="76808" y="59614"/>
                        <a:pt x="59613" y="76810"/>
                        <a:pt x="38404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7" name="Google Shape;1417;p6"/>
                <p:cNvSpPr/>
                <p:nvPr/>
              </p:nvSpPr>
              <p:spPr>
                <a:xfrm>
                  <a:off x="1119295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8" name="Google Shape;1418;p6"/>
                <p:cNvSpPr/>
                <p:nvPr/>
              </p:nvSpPr>
              <p:spPr>
                <a:xfrm>
                  <a:off x="8094281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9" name="Google Shape;1419;p6"/>
                <p:cNvSpPr/>
                <p:nvPr/>
              </p:nvSpPr>
              <p:spPr>
                <a:xfrm>
                  <a:off x="50172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0" name="Google Shape;1420;p6"/>
                <p:cNvSpPr/>
                <p:nvPr/>
              </p:nvSpPr>
              <p:spPr>
                <a:xfrm>
                  <a:off x="19257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1" name="Google Shape;1421;p6"/>
                <p:cNvSpPr/>
                <p:nvPr/>
              </p:nvSpPr>
              <p:spPr>
                <a:xfrm>
                  <a:off x="9651809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563" y="0"/>
                        <a:pt x="76772" y="17196"/>
                        <a:pt x="76772" y="38405"/>
                      </a:cubicBezTo>
                      <a:cubicBezTo>
                        <a:pt x="76772" y="59614"/>
                        <a:pt x="59563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2" name="Google Shape;1422;p6"/>
                <p:cNvSpPr/>
                <p:nvPr/>
              </p:nvSpPr>
              <p:spPr>
                <a:xfrm>
                  <a:off x="6553136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3" name="Google Shape;1423;p6"/>
                <p:cNvSpPr/>
                <p:nvPr/>
              </p:nvSpPr>
              <p:spPr>
                <a:xfrm>
                  <a:off x="347604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4" name="Google Shape;1424;p6"/>
                <p:cNvSpPr/>
                <p:nvPr/>
              </p:nvSpPr>
              <p:spPr>
                <a:xfrm>
                  <a:off x="384595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4" y="0"/>
                        <a:pt x="38404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4" y="76810"/>
                      </a:cubicBezTo>
                      <a:cubicBezTo>
                        <a:pt x="17194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5" name="Google Shape;1425;p6"/>
                <p:cNvSpPr/>
                <p:nvPr/>
              </p:nvSpPr>
              <p:spPr>
                <a:xfrm>
                  <a:off x="10955273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6" name="Google Shape;1426;p6"/>
                <p:cNvSpPr/>
                <p:nvPr/>
              </p:nvSpPr>
              <p:spPr>
                <a:xfrm>
                  <a:off x="785666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417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7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7" name="Google Shape;1427;p6"/>
                <p:cNvSpPr/>
                <p:nvPr/>
              </p:nvSpPr>
              <p:spPr>
                <a:xfrm>
                  <a:off x="477956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8" name="Google Shape;1428;p6"/>
                <p:cNvSpPr/>
                <p:nvPr/>
              </p:nvSpPr>
              <p:spPr>
                <a:xfrm>
                  <a:off x="168811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9" name="Google Shape;1429;p6"/>
                <p:cNvSpPr/>
                <p:nvPr/>
              </p:nvSpPr>
              <p:spPr>
                <a:xfrm>
                  <a:off x="941412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0" name="Google Shape;1430;p6"/>
                <p:cNvSpPr/>
                <p:nvPr/>
              </p:nvSpPr>
              <p:spPr>
                <a:xfrm>
                  <a:off x="6315493" y="5496452"/>
                  <a:ext cx="76796" cy="76809"/>
                </a:xfrm>
                <a:custGeom>
                  <a:rect b="b" l="l" r="r" t="t"/>
                  <a:pathLst>
                    <a:path extrusionOk="0" h="76809" w="76796">
                      <a:moveTo>
                        <a:pt x="0" y="38405"/>
                      </a:moveTo>
                      <a:cubicBezTo>
                        <a:pt x="0" y="17196"/>
                        <a:pt x="17190" y="0"/>
                        <a:pt x="38379" y="0"/>
                      </a:cubicBezTo>
                      <a:cubicBezTo>
                        <a:pt x="59589" y="0"/>
                        <a:pt x="76797" y="17196"/>
                        <a:pt x="76797" y="38405"/>
                      </a:cubicBezTo>
                      <a:cubicBezTo>
                        <a:pt x="76797" y="59614"/>
                        <a:pt x="59589" y="76810"/>
                        <a:pt x="38379" y="76810"/>
                      </a:cubicBezTo>
                      <a:cubicBezTo>
                        <a:pt x="17190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1" name="Google Shape;1431;p6"/>
                <p:cNvSpPr/>
                <p:nvPr/>
              </p:nvSpPr>
              <p:spPr>
                <a:xfrm>
                  <a:off x="323841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2" name="Google Shape;1432;p6"/>
                <p:cNvSpPr/>
                <p:nvPr/>
              </p:nvSpPr>
              <p:spPr>
                <a:xfrm>
                  <a:off x="146960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5" y="0"/>
                        <a:pt x="76810" y="17196"/>
                        <a:pt x="76810" y="38405"/>
                      </a:cubicBezTo>
                      <a:cubicBezTo>
                        <a:pt x="76810" y="59614"/>
                        <a:pt x="59615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3" name="Google Shape;1433;p6"/>
                <p:cNvSpPr/>
                <p:nvPr/>
              </p:nvSpPr>
              <p:spPr>
                <a:xfrm>
                  <a:off x="10722165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4" name="Google Shape;1434;p6"/>
                <p:cNvSpPr/>
                <p:nvPr/>
              </p:nvSpPr>
              <p:spPr>
                <a:xfrm>
                  <a:off x="7623492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5" name="Google Shape;1435;p6"/>
                <p:cNvSpPr/>
                <p:nvPr/>
              </p:nvSpPr>
              <p:spPr>
                <a:xfrm>
                  <a:off x="45464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6" name="Google Shape;1436;p6"/>
                <p:cNvSpPr/>
                <p:nvPr/>
              </p:nvSpPr>
              <p:spPr>
                <a:xfrm>
                  <a:off x="1454956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7" name="Google Shape;1437;p6"/>
                <p:cNvSpPr/>
                <p:nvPr/>
              </p:nvSpPr>
              <p:spPr>
                <a:xfrm>
                  <a:off x="9180956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8" name="Google Shape;1438;p6"/>
                <p:cNvSpPr/>
                <p:nvPr/>
              </p:nvSpPr>
              <p:spPr>
                <a:xfrm>
                  <a:off x="608232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9" name="Google Shape;1439;p6"/>
                <p:cNvSpPr/>
                <p:nvPr/>
              </p:nvSpPr>
              <p:spPr>
                <a:xfrm>
                  <a:off x="30052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40" name="Google Shape;1440;p6"/>
              <p:cNvGrpSpPr/>
              <p:nvPr/>
            </p:nvGrpSpPr>
            <p:grpSpPr>
              <a:xfrm>
                <a:off x="146960" y="5666733"/>
                <a:ext cx="11913022" cy="76803"/>
                <a:chOff x="146960" y="5666733"/>
                <a:chExt cx="11913022" cy="76803"/>
              </a:xfrm>
            </p:grpSpPr>
            <p:sp>
              <p:nvSpPr>
                <p:cNvPr id="1441" name="Google Shape;1441;p6"/>
                <p:cNvSpPr/>
                <p:nvPr/>
              </p:nvSpPr>
              <p:spPr>
                <a:xfrm>
                  <a:off x="11983211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2" name="Google Shape;1442;p6"/>
                <p:cNvSpPr/>
                <p:nvPr/>
              </p:nvSpPr>
              <p:spPr>
                <a:xfrm>
                  <a:off x="888453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3" name="Google Shape;1443;p6"/>
                <p:cNvSpPr/>
                <p:nvPr/>
              </p:nvSpPr>
              <p:spPr>
                <a:xfrm>
                  <a:off x="580746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4" name="Google Shape;1444;p6"/>
                <p:cNvSpPr/>
                <p:nvPr/>
              </p:nvSpPr>
              <p:spPr>
                <a:xfrm>
                  <a:off x="27160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5" name="Google Shape;1445;p6"/>
                <p:cNvSpPr/>
                <p:nvPr/>
              </p:nvSpPr>
              <p:spPr>
                <a:xfrm>
                  <a:off x="1044206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6" name="Google Shape;1446;p6"/>
                <p:cNvSpPr/>
                <p:nvPr/>
              </p:nvSpPr>
              <p:spPr>
                <a:xfrm>
                  <a:off x="7343393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772" y="17190"/>
                        <a:pt x="76772" y="38398"/>
                      </a:cubicBezTo>
                      <a:cubicBezTo>
                        <a:pt x="76772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7" name="Google Shape;1447;p6"/>
                <p:cNvSpPr/>
                <p:nvPr/>
              </p:nvSpPr>
              <p:spPr>
                <a:xfrm>
                  <a:off x="42663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8" name="Google Shape;1448;p6"/>
                <p:cNvSpPr/>
                <p:nvPr/>
              </p:nvSpPr>
              <p:spPr>
                <a:xfrm>
                  <a:off x="11748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9" name="Google Shape;1449;p6"/>
                <p:cNvSpPr/>
                <p:nvPr/>
              </p:nvSpPr>
              <p:spPr>
                <a:xfrm>
                  <a:off x="11699938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0" name="Google Shape;1450;p6"/>
                <p:cNvSpPr/>
                <p:nvPr/>
              </p:nvSpPr>
              <p:spPr>
                <a:xfrm>
                  <a:off x="8601265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1" name="Google Shape;1451;p6"/>
                <p:cNvSpPr/>
                <p:nvPr/>
              </p:nvSpPr>
              <p:spPr>
                <a:xfrm>
                  <a:off x="552419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2" name="Google Shape;1452;p6"/>
                <p:cNvSpPr/>
                <p:nvPr/>
              </p:nvSpPr>
              <p:spPr>
                <a:xfrm>
                  <a:off x="243274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3" name="Google Shape;1453;p6"/>
                <p:cNvSpPr/>
                <p:nvPr/>
              </p:nvSpPr>
              <p:spPr>
                <a:xfrm>
                  <a:off x="10158793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2" y="0"/>
                        <a:pt x="76771" y="17190"/>
                        <a:pt x="76771" y="38398"/>
                      </a:cubicBezTo>
                      <a:cubicBezTo>
                        <a:pt x="76771" y="59614"/>
                        <a:pt x="59562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4" name="Google Shape;1454;p6"/>
                <p:cNvSpPr/>
                <p:nvPr/>
              </p:nvSpPr>
              <p:spPr>
                <a:xfrm>
                  <a:off x="7060120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5" name="Google Shape;1455;p6"/>
                <p:cNvSpPr/>
                <p:nvPr/>
              </p:nvSpPr>
              <p:spPr>
                <a:xfrm>
                  <a:off x="398303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6" name="Google Shape;1456;p6"/>
                <p:cNvSpPr/>
                <p:nvPr/>
              </p:nvSpPr>
              <p:spPr>
                <a:xfrm>
                  <a:off x="89158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7" name="Google Shape;1457;p6"/>
                <p:cNvSpPr/>
                <p:nvPr/>
              </p:nvSpPr>
              <p:spPr>
                <a:xfrm>
                  <a:off x="11434762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8" name="Google Shape;1458;p6"/>
                <p:cNvSpPr/>
                <p:nvPr/>
              </p:nvSpPr>
              <p:spPr>
                <a:xfrm>
                  <a:off x="833608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9" name="Google Shape;1459;p6"/>
                <p:cNvSpPr/>
                <p:nvPr/>
              </p:nvSpPr>
              <p:spPr>
                <a:xfrm>
                  <a:off x="525903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0" name="Google Shape;1460;p6"/>
                <p:cNvSpPr/>
                <p:nvPr/>
              </p:nvSpPr>
              <p:spPr>
                <a:xfrm>
                  <a:off x="216757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1" name="Google Shape;1461;p6"/>
                <p:cNvSpPr/>
                <p:nvPr/>
              </p:nvSpPr>
              <p:spPr>
                <a:xfrm>
                  <a:off x="989361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2" name="Google Shape;1462;p6"/>
                <p:cNvSpPr/>
                <p:nvPr/>
              </p:nvSpPr>
              <p:spPr>
                <a:xfrm>
                  <a:off x="6794944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3" name="Google Shape;1463;p6"/>
                <p:cNvSpPr/>
                <p:nvPr/>
              </p:nvSpPr>
              <p:spPr>
                <a:xfrm>
                  <a:off x="371787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4" name="Google Shape;1464;p6"/>
                <p:cNvSpPr/>
                <p:nvPr/>
              </p:nvSpPr>
              <p:spPr>
                <a:xfrm>
                  <a:off x="626422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4" y="0"/>
                      </a:cubicBezTo>
                      <a:cubicBezTo>
                        <a:pt x="59613" y="0"/>
                        <a:pt x="76808" y="17190"/>
                        <a:pt x="76808" y="38398"/>
                      </a:cubicBezTo>
                      <a:cubicBezTo>
                        <a:pt x="76808" y="59614"/>
                        <a:pt x="59613" y="76803"/>
                        <a:pt x="38404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5" name="Google Shape;1465;p6"/>
                <p:cNvSpPr/>
                <p:nvPr/>
              </p:nvSpPr>
              <p:spPr>
                <a:xfrm>
                  <a:off x="1119295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6" name="Google Shape;1466;p6"/>
                <p:cNvSpPr/>
                <p:nvPr/>
              </p:nvSpPr>
              <p:spPr>
                <a:xfrm>
                  <a:off x="8094281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7" name="Google Shape;1467;p6"/>
                <p:cNvSpPr/>
                <p:nvPr/>
              </p:nvSpPr>
              <p:spPr>
                <a:xfrm>
                  <a:off x="50172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8" name="Google Shape;1468;p6"/>
                <p:cNvSpPr/>
                <p:nvPr/>
              </p:nvSpPr>
              <p:spPr>
                <a:xfrm>
                  <a:off x="19257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9" name="Google Shape;1469;p6"/>
                <p:cNvSpPr/>
                <p:nvPr/>
              </p:nvSpPr>
              <p:spPr>
                <a:xfrm>
                  <a:off x="9651809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563" y="0"/>
                        <a:pt x="76772" y="17190"/>
                        <a:pt x="76772" y="38398"/>
                      </a:cubicBezTo>
                      <a:cubicBezTo>
                        <a:pt x="76772" y="59614"/>
                        <a:pt x="59563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0" name="Google Shape;1470;p6"/>
                <p:cNvSpPr/>
                <p:nvPr/>
              </p:nvSpPr>
              <p:spPr>
                <a:xfrm>
                  <a:off x="6553136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1" name="Google Shape;1471;p6"/>
                <p:cNvSpPr/>
                <p:nvPr/>
              </p:nvSpPr>
              <p:spPr>
                <a:xfrm>
                  <a:off x="347604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2" name="Google Shape;1472;p6"/>
                <p:cNvSpPr/>
                <p:nvPr/>
              </p:nvSpPr>
              <p:spPr>
                <a:xfrm>
                  <a:off x="384595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4" y="0"/>
                        <a:pt x="38404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4" y="76803"/>
                      </a:cubicBezTo>
                      <a:cubicBezTo>
                        <a:pt x="17194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3" name="Google Shape;1473;p6"/>
                <p:cNvSpPr/>
                <p:nvPr/>
              </p:nvSpPr>
              <p:spPr>
                <a:xfrm>
                  <a:off x="10955273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4" name="Google Shape;1474;p6"/>
                <p:cNvSpPr/>
                <p:nvPr/>
              </p:nvSpPr>
              <p:spPr>
                <a:xfrm>
                  <a:off x="785666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417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7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5" name="Google Shape;1475;p6"/>
                <p:cNvSpPr/>
                <p:nvPr/>
              </p:nvSpPr>
              <p:spPr>
                <a:xfrm>
                  <a:off x="477956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6" name="Google Shape;1476;p6"/>
                <p:cNvSpPr/>
                <p:nvPr/>
              </p:nvSpPr>
              <p:spPr>
                <a:xfrm>
                  <a:off x="168811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7" name="Google Shape;1477;p6"/>
                <p:cNvSpPr/>
                <p:nvPr/>
              </p:nvSpPr>
              <p:spPr>
                <a:xfrm>
                  <a:off x="941412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8" name="Google Shape;1478;p6"/>
                <p:cNvSpPr/>
                <p:nvPr/>
              </p:nvSpPr>
              <p:spPr>
                <a:xfrm>
                  <a:off x="6315493" y="5666733"/>
                  <a:ext cx="76796" cy="76803"/>
                </a:xfrm>
                <a:custGeom>
                  <a:rect b="b" l="l" r="r" t="t"/>
                  <a:pathLst>
                    <a:path extrusionOk="0" h="76803" w="76796">
                      <a:moveTo>
                        <a:pt x="0" y="38398"/>
                      </a:moveTo>
                      <a:cubicBezTo>
                        <a:pt x="0" y="17190"/>
                        <a:pt x="17190" y="0"/>
                        <a:pt x="38379" y="0"/>
                      </a:cubicBezTo>
                      <a:cubicBezTo>
                        <a:pt x="59589" y="0"/>
                        <a:pt x="76797" y="17190"/>
                        <a:pt x="76797" y="38398"/>
                      </a:cubicBezTo>
                      <a:cubicBezTo>
                        <a:pt x="76797" y="59614"/>
                        <a:pt x="59589" y="76803"/>
                        <a:pt x="38379" y="76803"/>
                      </a:cubicBezTo>
                      <a:cubicBezTo>
                        <a:pt x="17190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9" name="Google Shape;1479;p6"/>
                <p:cNvSpPr/>
                <p:nvPr/>
              </p:nvSpPr>
              <p:spPr>
                <a:xfrm>
                  <a:off x="323841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0" name="Google Shape;1480;p6"/>
                <p:cNvSpPr/>
                <p:nvPr/>
              </p:nvSpPr>
              <p:spPr>
                <a:xfrm>
                  <a:off x="146960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5" y="0"/>
                        <a:pt x="76810" y="17190"/>
                        <a:pt x="76810" y="38398"/>
                      </a:cubicBezTo>
                      <a:cubicBezTo>
                        <a:pt x="76810" y="59614"/>
                        <a:pt x="59615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1" name="Google Shape;1481;p6"/>
                <p:cNvSpPr/>
                <p:nvPr/>
              </p:nvSpPr>
              <p:spPr>
                <a:xfrm>
                  <a:off x="10722165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2" name="Google Shape;1482;p6"/>
                <p:cNvSpPr/>
                <p:nvPr/>
              </p:nvSpPr>
              <p:spPr>
                <a:xfrm>
                  <a:off x="7623492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3" name="Google Shape;1483;p6"/>
                <p:cNvSpPr/>
                <p:nvPr/>
              </p:nvSpPr>
              <p:spPr>
                <a:xfrm>
                  <a:off x="45464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4" name="Google Shape;1484;p6"/>
                <p:cNvSpPr/>
                <p:nvPr/>
              </p:nvSpPr>
              <p:spPr>
                <a:xfrm>
                  <a:off x="1454956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5" name="Google Shape;1485;p6"/>
                <p:cNvSpPr/>
                <p:nvPr/>
              </p:nvSpPr>
              <p:spPr>
                <a:xfrm>
                  <a:off x="9180956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6" name="Google Shape;1486;p6"/>
                <p:cNvSpPr/>
                <p:nvPr/>
              </p:nvSpPr>
              <p:spPr>
                <a:xfrm>
                  <a:off x="608232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7" name="Google Shape;1487;p6"/>
                <p:cNvSpPr/>
                <p:nvPr/>
              </p:nvSpPr>
              <p:spPr>
                <a:xfrm>
                  <a:off x="30052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1488" name="Google Shape;1488;p6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9" name="Google Shape;1489;p6"/>
          <p:cNvSpPr/>
          <p:nvPr/>
        </p:nvSpPr>
        <p:spPr>
          <a:xfrm>
            <a:off x="191972" y="229275"/>
            <a:ext cx="1050753" cy="36454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0" name="Google Shape;1490;p6"/>
          <p:cNvSpPr/>
          <p:nvPr/>
        </p:nvSpPr>
        <p:spPr>
          <a:xfrm>
            <a:off x="1160227" y="635274"/>
            <a:ext cx="790999" cy="274428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oxes">
  <p:cSld name="CUSTOM_1"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p7"/>
          <p:cNvSpPr/>
          <p:nvPr/>
        </p:nvSpPr>
        <p:spPr>
          <a:xfrm flipH="1" rot="-2000442">
            <a:off x="483728" y="-235439"/>
            <a:ext cx="1708224" cy="2012209"/>
          </a:xfrm>
          <a:custGeom>
            <a:rect b="b" l="l" r="r" t="t"/>
            <a:pathLst>
              <a:path extrusionOk="0" h="5898365" w="5007296">
                <a:moveTo>
                  <a:pt x="62234" y="5898366"/>
                </a:moveTo>
                <a:cubicBezTo>
                  <a:pt x="30484" y="5660330"/>
                  <a:pt x="12577" y="5421284"/>
                  <a:pt x="1655" y="5181851"/>
                </a:cubicBezTo>
                <a:cubicBezTo>
                  <a:pt x="-25968" y="4573457"/>
                  <a:pt x="293438" y="4004859"/>
                  <a:pt x="869573" y="3748789"/>
                </a:cubicBezTo>
                <a:cubicBezTo>
                  <a:pt x="1366524" y="3527923"/>
                  <a:pt x="1761685" y="3675986"/>
                  <a:pt x="1999873" y="4152465"/>
                </a:cubicBezTo>
                <a:cubicBezTo>
                  <a:pt x="2098869" y="4350394"/>
                  <a:pt x="2218948" y="4690043"/>
                  <a:pt x="2020066" y="4868999"/>
                </a:cubicBezTo>
                <a:cubicBezTo>
                  <a:pt x="1893828" y="4982600"/>
                  <a:pt x="1649416" y="4929273"/>
                  <a:pt x="1515495" y="4868999"/>
                </a:cubicBezTo>
                <a:cubicBezTo>
                  <a:pt x="1113857" y="4688253"/>
                  <a:pt x="1027053" y="4272029"/>
                  <a:pt x="1131955" y="3869890"/>
                </a:cubicBezTo>
                <a:cubicBezTo>
                  <a:pt x="1326138" y="3125568"/>
                  <a:pt x="2054991" y="3002975"/>
                  <a:pt x="2645795" y="2719403"/>
                </a:cubicBezTo>
                <a:cubicBezTo>
                  <a:pt x="3156335" y="2474338"/>
                  <a:pt x="4577656" y="1690100"/>
                  <a:pt x="4381631" y="458803"/>
                </a:cubicBezTo>
                <a:cubicBezTo>
                  <a:pt x="4293366" y="-95459"/>
                  <a:pt x="3240155" y="-196668"/>
                  <a:pt x="3019175" y="428526"/>
                </a:cubicBezTo>
                <a:cubicBezTo>
                  <a:pt x="2566293" y="1710134"/>
                  <a:pt x="4822512" y="2255174"/>
                  <a:pt x="5007297" y="2255174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3" name="Google Shape;1493;p7"/>
          <p:cNvSpPr/>
          <p:nvPr/>
        </p:nvSpPr>
        <p:spPr>
          <a:xfrm flipH="1" rot="10800000">
            <a:off x="824601" y="3710704"/>
            <a:ext cx="1702481" cy="2005444"/>
          </a:xfrm>
          <a:custGeom>
            <a:rect b="b" l="l" r="r" t="t"/>
            <a:pathLst>
              <a:path extrusionOk="0" h="5898365" w="5007296">
                <a:moveTo>
                  <a:pt x="62234" y="5898366"/>
                </a:moveTo>
                <a:cubicBezTo>
                  <a:pt x="30484" y="5660330"/>
                  <a:pt x="12577" y="5421284"/>
                  <a:pt x="1655" y="5181851"/>
                </a:cubicBezTo>
                <a:cubicBezTo>
                  <a:pt x="-25968" y="4573457"/>
                  <a:pt x="293438" y="4004859"/>
                  <a:pt x="869573" y="3748789"/>
                </a:cubicBezTo>
                <a:cubicBezTo>
                  <a:pt x="1366524" y="3527923"/>
                  <a:pt x="1761685" y="3675986"/>
                  <a:pt x="1999873" y="4152465"/>
                </a:cubicBezTo>
                <a:cubicBezTo>
                  <a:pt x="2098869" y="4350394"/>
                  <a:pt x="2218948" y="4690043"/>
                  <a:pt x="2020066" y="4868999"/>
                </a:cubicBezTo>
                <a:cubicBezTo>
                  <a:pt x="1893828" y="4982600"/>
                  <a:pt x="1649416" y="4929273"/>
                  <a:pt x="1515495" y="4868999"/>
                </a:cubicBezTo>
                <a:cubicBezTo>
                  <a:pt x="1113857" y="4688253"/>
                  <a:pt x="1027053" y="4272029"/>
                  <a:pt x="1131955" y="3869890"/>
                </a:cubicBezTo>
                <a:cubicBezTo>
                  <a:pt x="1326138" y="3125568"/>
                  <a:pt x="2054991" y="3002975"/>
                  <a:pt x="2645795" y="2719403"/>
                </a:cubicBezTo>
                <a:cubicBezTo>
                  <a:pt x="3156335" y="2474338"/>
                  <a:pt x="4577656" y="1690100"/>
                  <a:pt x="4381631" y="458803"/>
                </a:cubicBezTo>
                <a:cubicBezTo>
                  <a:pt x="4293366" y="-95459"/>
                  <a:pt x="3240155" y="-196668"/>
                  <a:pt x="3019175" y="428526"/>
                </a:cubicBezTo>
                <a:cubicBezTo>
                  <a:pt x="2566293" y="1710134"/>
                  <a:pt x="4822512" y="2255174"/>
                  <a:pt x="5007297" y="2255174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4" name="Google Shape;1494;p7"/>
          <p:cNvSpPr txBox="1"/>
          <p:nvPr>
            <p:ph type="title"/>
          </p:nvPr>
        </p:nvSpPr>
        <p:spPr>
          <a:xfrm>
            <a:off x="3902975" y="348425"/>
            <a:ext cx="7876200" cy="844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1495" name="Google Shape;1495;p7"/>
          <p:cNvSpPr txBox="1"/>
          <p:nvPr>
            <p:ph idx="1" type="subTitle"/>
          </p:nvPr>
        </p:nvSpPr>
        <p:spPr>
          <a:xfrm>
            <a:off x="3903054" y="1433299"/>
            <a:ext cx="37971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96" name="Google Shape;1496;p7"/>
          <p:cNvSpPr txBox="1"/>
          <p:nvPr>
            <p:ph idx="2" type="body"/>
          </p:nvPr>
        </p:nvSpPr>
        <p:spPr>
          <a:xfrm>
            <a:off x="3903088" y="2150154"/>
            <a:ext cx="3797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sp>
        <p:nvSpPr>
          <p:cNvPr id="1497" name="Google Shape;1497;p7"/>
          <p:cNvSpPr txBox="1"/>
          <p:nvPr>
            <p:ph idx="3" type="subTitle"/>
          </p:nvPr>
        </p:nvSpPr>
        <p:spPr>
          <a:xfrm>
            <a:off x="7981988" y="1433299"/>
            <a:ext cx="37971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98" name="Google Shape;1498;p7"/>
          <p:cNvSpPr txBox="1"/>
          <p:nvPr>
            <p:ph idx="4" type="body"/>
          </p:nvPr>
        </p:nvSpPr>
        <p:spPr>
          <a:xfrm>
            <a:off x="7982029" y="2150154"/>
            <a:ext cx="3797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sp>
        <p:nvSpPr>
          <p:cNvPr id="1499" name="Google Shape;1499;p7"/>
          <p:cNvSpPr txBox="1"/>
          <p:nvPr>
            <p:ph idx="5" type="subTitle"/>
          </p:nvPr>
        </p:nvSpPr>
        <p:spPr>
          <a:xfrm>
            <a:off x="3903025" y="3710696"/>
            <a:ext cx="37971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00" name="Google Shape;1500;p7"/>
          <p:cNvSpPr txBox="1"/>
          <p:nvPr>
            <p:ph idx="6" type="body"/>
          </p:nvPr>
        </p:nvSpPr>
        <p:spPr>
          <a:xfrm>
            <a:off x="3903072" y="4427552"/>
            <a:ext cx="3797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sp>
        <p:nvSpPr>
          <p:cNvPr id="1501" name="Google Shape;1501;p7"/>
          <p:cNvSpPr txBox="1"/>
          <p:nvPr>
            <p:ph idx="7" type="body"/>
          </p:nvPr>
        </p:nvSpPr>
        <p:spPr>
          <a:xfrm>
            <a:off x="7982013" y="4427552"/>
            <a:ext cx="3797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sp>
        <p:nvSpPr>
          <p:cNvPr id="1502" name="Google Shape;1502;p7"/>
          <p:cNvSpPr txBox="1"/>
          <p:nvPr>
            <p:ph idx="8" type="subTitle"/>
          </p:nvPr>
        </p:nvSpPr>
        <p:spPr>
          <a:xfrm>
            <a:off x="7981972" y="3710696"/>
            <a:ext cx="37971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1503" name="Google Shape;1503;p7"/>
          <p:cNvGrpSpPr/>
          <p:nvPr/>
        </p:nvGrpSpPr>
        <p:grpSpPr>
          <a:xfrm>
            <a:off x="1071230" y="867935"/>
            <a:ext cx="2691381" cy="6458937"/>
            <a:chOff x="64458" y="2152593"/>
            <a:chExt cx="1667626" cy="4002067"/>
          </a:xfrm>
        </p:grpSpPr>
        <p:sp>
          <p:nvSpPr>
            <p:cNvPr id="1504" name="Google Shape;1504;p7"/>
            <p:cNvSpPr/>
            <p:nvPr/>
          </p:nvSpPr>
          <p:spPr>
            <a:xfrm>
              <a:off x="644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7"/>
            <p:cNvSpPr/>
            <p:nvPr/>
          </p:nvSpPr>
          <p:spPr>
            <a:xfrm>
              <a:off x="5602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7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7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7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7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7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1" name="Google Shape;1511;p7"/>
          <p:cNvGrpSpPr/>
          <p:nvPr/>
        </p:nvGrpSpPr>
        <p:grpSpPr>
          <a:xfrm>
            <a:off x="-888708" y="1713381"/>
            <a:ext cx="2690827" cy="5753569"/>
            <a:chOff x="10285658" y="2397708"/>
            <a:chExt cx="1667282" cy="3565010"/>
          </a:xfrm>
        </p:grpSpPr>
        <p:sp>
          <p:nvSpPr>
            <p:cNvPr id="1512" name="Google Shape;1512;p7"/>
            <p:cNvSpPr/>
            <p:nvPr/>
          </p:nvSpPr>
          <p:spPr>
            <a:xfrm>
              <a:off x="10285658" y="2397708"/>
              <a:ext cx="1590231" cy="3511834"/>
            </a:xfrm>
            <a:custGeom>
              <a:rect b="b" l="l" r="r" t="t"/>
              <a:pathLst>
                <a:path extrusionOk="0" h="4295822" w="1945237">
                  <a:moveTo>
                    <a:pt x="1070300" y="2"/>
                  </a:moveTo>
                  <a:cubicBezTo>
                    <a:pt x="921914" y="-290"/>
                    <a:pt x="782829" y="31739"/>
                    <a:pt x="667374" y="65108"/>
                  </a:cubicBezTo>
                  <a:cubicBezTo>
                    <a:pt x="431859" y="133180"/>
                    <a:pt x="-201687" y="439339"/>
                    <a:pt x="63857" y="1206775"/>
                  </a:cubicBezTo>
                  <a:cubicBezTo>
                    <a:pt x="218454" y="1653567"/>
                    <a:pt x="639294" y="1788080"/>
                    <a:pt x="1015208" y="1758450"/>
                  </a:cubicBezTo>
                  <a:cubicBezTo>
                    <a:pt x="1027584" y="1922547"/>
                    <a:pt x="1034937" y="2048341"/>
                    <a:pt x="1034988" y="2171143"/>
                  </a:cubicBezTo>
                  <a:cubicBezTo>
                    <a:pt x="1035058" y="2302830"/>
                    <a:pt x="1027539" y="2432027"/>
                    <a:pt x="1010445" y="2631918"/>
                  </a:cubicBezTo>
                  <a:cubicBezTo>
                    <a:pt x="1008553" y="2654054"/>
                    <a:pt x="1006845" y="2672355"/>
                    <a:pt x="1003435" y="2711300"/>
                  </a:cubicBezTo>
                  <a:cubicBezTo>
                    <a:pt x="997091" y="2783798"/>
                    <a:pt x="996361" y="2807985"/>
                    <a:pt x="992665" y="2855292"/>
                  </a:cubicBezTo>
                  <a:cubicBezTo>
                    <a:pt x="976657" y="2790224"/>
                    <a:pt x="941408" y="2735639"/>
                    <a:pt x="887992" y="2687760"/>
                  </a:cubicBezTo>
                  <a:cubicBezTo>
                    <a:pt x="814503" y="2621879"/>
                    <a:pt x="646349" y="2600359"/>
                    <a:pt x="646336" y="2600365"/>
                  </a:cubicBezTo>
                  <a:cubicBezTo>
                    <a:pt x="646336" y="2600365"/>
                    <a:pt x="706839" y="2639107"/>
                    <a:pt x="803353" y="2849031"/>
                  </a:cubicBezTo>
                  <a:cubicBezTo>
                    <a:pt x="845980" y="2941760"/>
                    <a:pt x="946901" y="2963547"/>
                    <a:pt x="984150" y="2968729"/>
                  </a:cubicBezTo>
                  <a:cubicBezTo>
                    <a:pt x="982524" y="2994275"/>
                    <a:pt x="978467" y="3037068"/>
                    <a:pt x="977139" y="3063140"/>
                  </a:cubicBezTo>
                  <a:cubicBezTo>
                    <a:pt x="957816" y="3443118"/>
                    <a:pt x="957372" y="3666295"/>
                    <a:pt x="987909" y="3881008"/>
                  </a:cubicBezTo>
                  <a:cubicBezTo>
                    <a:pt x="992608" y="3914021"/>
                    <a:pt x="994621" y="3953404"/>
                    <a:pt x="997428" y="4046038"/>
                  </a:cubicBezTo>
                  <a:cubicBezTo>
                    <a:pt x="998094" y="4068168"/>
                    <a:pt x="998152" y="4070111"/>
                    <a:pt x="998425" y="4078842"/>
                  </a:cubicBezTo>
                  <a:cubicBezTo>
                    <a:pt x="1001822" y="4186144"/>
                    <a:pt x="1005892" y="4244018"/>
                    <a:pt x="1015455" y="4284938"/>
                  </a:cubicBezTo>
                  <a:cubicBezTo>
                    <a:pt x="1017214" y="4292482"/>
                    <a:pt x="1024955" y="4297219"/>
                    <a:pt x="1032486" y="4295453"/>
                  </a:cubicBezTo>
                  <a:cubicBezTo>
                    <a:pt x="1040023" y="4293694"/>
                    <a:pt x="1044513" y="4286227"/>
                    <a:pt x="1042754" y="4278677"/>
                  </a:cubicBezTo>
                  <a:cubicBezTo>
                    <a:pt x="1033801" y="4240303"/>
                    <a:pt x="1029800" y="4183027"/>
                    <a:pt x="1026473" y="4077839"/>
                  </a:cubicBezTo>
                  <a:cubicBezTo>
                    <a:pt x="1026199" y="4069133"/>
                    <a:pt x="1026143" y="4067399"/>
                    <a:pt x="1025469" y="4045289"/>
                  </a:cubicBezTo>
                  <a:cubicBezTo>
                    <a:pt x="1022631" y="3951378"/>
                    <a:pt x="1020599" y="3911748"/>
                    <a:pt x="1015703" y="3877255"/>
                  </a:cubicBezTo>
                  <a:cubicBezTo>
                    <a:pt x="1006254" y="3810834"/>
                    <a:pt x="1000520" y="3741200"/>
                    <a:pt x="996672" y="3668403"/>
                  </a:cubicBezTo>
                  <a:cubicBezTo>
                    <a:pt x="1020358" y="3663647"/>
                    <a:pt x="1135909" y="3635974"/>
                    <a:pt x="1172472" y="3529421"/>
                  </a:cubicBezTo>
                  <a:cubicBezTo>
                    <a:pt x="1247421" y="3310867"/>
                    <a:pt x="1303688" y="3266480"/>
                    <a:pt x="1303688" y="3266480"/>
                  </a:cubicBezTo>
                  <a:cubicBezTo>
                    <a:pt x="1303688" y="3266480"/>
                    <a:pt x="1138556" y="3304745"/>
                    <a:pt x="1072053" y="3377669"/>
                  </a:cubicBezTo>
                  <a:cubicBezTo>
                    <a:pt x="1032537" y="3420995"/>
                    <a:pt x="1005664" y="3467413"/>
                    <a:pt x="991916" y="3519153"/>
                  </a:cubicBezTo>
                  <a:cubicBezTo>
                    <a:pt x="991033" y="3392756"/>
                    <a:pt x="995637" y="3247487"/>
                    <a:pt x="1004940" y="3064639"/>
                  </a:cubicBezTo>
                  <a:cubicBezTo>
                    <a:pt x="1009855" y="2967929"/>
                    <a:pt x="1015989" y="2890611"/>
                    <a:pt x="1031483" y="2713802"/>
                  </a:cubicBezTo>
                  <a:cubicBezTo>
                    <a:pt x="1034893" y="2674844"/>
                    <a:pt x="1036614" y="2656582"/>
                    <a:pt x="1038493" y="2634420"/>
                  </a:cubicBezTo>
                  <a:cubicBezTo>
                    <a:pt x="1049517" y="2505579"/>
                    <a:pt x="1055435" y="2408627"/>
                    <a:pt x="1059029" y="2318641"/>
                  </a:cubicBezTo>
                  <a:cubicBezTo>
                    <a:pt x="1097409" y="2308938"/>
                    <a:pt x="1193122" y="2276198"/>
                    <a:pt x="1225558" y="2181659"/>
                  </a:cubicBezTo>
                  <a:cubicBezTo>
                    <a:pt x="1300513" y="1963105"/>
                    <a:pt x="1356527" y="1918718"/>
                    <a:pt x="1356527" y="1918718"/>
                  </a:cubicBezTo>
                  <a:cubicBezTo>
                    <a:pt x="1356527" y="1918718"/>
                    <a:pt x="1191395" y="1956983"/>
                    <a:pt x="1124891" y="2029906"/>
                  </a:cubicBezTo>
                  <a:cubicBezTo>
                    <a:pt x="1097777" y="2059631"/>
                    <a:pt x="1076701" y="2090714"/>
                    <a:pt x="1061531" y="2124064"/>
                  </a:cubicBezTo>
                  <a:cubicBezTo>
                    <a:pt x="1060407" y="2018330"/>
                    <a:pt x="1053702" y="1901726"/>
                    <a:pt x="1043002" y="1756196"/>
                  </a:cubicBezTo>
                  <a:cubicBezTo>
                    <a:pt x="1229292" y="1737387"/>
                    <a:pt x="1402748" y="1679075"/>
                    <a:pt x="1524059" y="1597929"/>
                  </a:cubicBezTo>
                  <a:cubicBezTo>
                    <a:pt x="2059980" y="1239446"/>
                    <a:pt x="1992244" y="649353"/>
                    <a:pt x="1822312" y="412942"/>
                  </a:cubicBezTo>
                  <a:cubicBezTo>
                    <a:pt x="1590594" y="90591"/>
                    <a:pt x="1317607" y="485"/>
                    <a:pt x="1070300" y="2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7"/>
            <p:cNvSpPr/>
            <p:nvPr/>
          </p:nvSpPr>
          <p:spPr>
            <a:xfrm>
              <a:off x="11149770" y="2743813"/>
              <a:ext cx="81274" cy="3218905"/>
            </a:xfrm>
            <a:custGeom>
              <a:rect b="b" l="l" r="r" t="t"/>
              <a:pathLst>
                <a:path extrusionOk="0" h="3937499" w="99418">
                  <a:moveTo>
                    <a:pt x="70620" y="31"/>
                  </a:moveTo>
                  <a:cubicBezTo>
                    <a:pt x="62892" y="-477"/>
                    <a:pt x="56098" y="5321"/>
                    <a:pt x="55596" y="13048"/>
                  </a:cubicBezTo>
                  <a:cubicBezTo>
                    <a:pt x="51374" y="77952"/>
                    <a:pt x="45754" y="129146"/>
                    <a:pt x="31301" y="243439"/>
                  </a:cubicBezTo>
                  <a:cubicBezTo>
                    <a:pt x="31060" y="245376"/>
                    <a:pt x="31047" y="245503"/>
                    <a:pt x="30800" y="247446"/>
                  </a:cubicBezTo>
                  <a:cubicBezTo>
                    <a:pt x="11216" y="402316"/>
                    <a:pt x="4301" y="475087"/>
                    <a:pt x="3253" y="566978"/>
                  </a:cubicBezTo>
                  <a:cubicBezTo>
                    <a:pt x="1387" y="731068"/>
                    <a:pt x="9902" y="885481"/>
                    <a:pt x="31054" y="1137189"/>
                  </a:cubicBezTo>
                  <a:cubicBezTo>
                    <a:pt x="32775" y="1157712"/>
                    <a:pt x="34114" y="1173810"/>
                    <a:pt x="37315" y="1211313"/>
                  </a:cubicBezTo>
                  <a:cubicBezTo>
                    <a:pt x="62854" y="1510677"/>
                    <a:pt x="71281" y="1644681"/>
                    <a:pt x="71370" y="1812823"/>
                  </a:cubicBezTo>
                  <a:cubicBezTo>
                    <a:pt x="71440" y="1944509"/>
                    <a:pt x="63934" y="2073700"/>
                    <a:pt x="46827" y="2273591"/>
                  </a:cubicBezTo>
                  <a:cubicBezTo>
                    <a:pt x="44935" y="2295734"/>
                    <a:pt x="43220" y="2314035"/>
                    <a:pt x="39817" y="2352973"/>
                  </a:cubicBezTo>
                  <a:cubicBezTo>
                    <a:pt x="24323" y="2530125"/>
                    <a:pt x="18468" y="2607646"/>
                    <a:pt x="13521" y="2704813"/>
                  </a:cubicBezTo>
                  <a:cubicBezTo>
                    <a:pt x="-5802" y="3084798"/>
                    <a:pt x="-6265" y="3307969"/>
                    <a:pt x="24291" y="3522687"/>
                  </a:cubicBezTo>
                  <a:cubicBezTo>
                    <a:pt x="28990" y="3555701"/>
                    <a:pt x="31003" y="3595077"/>
                    <a:pt x="33810" y="3687717"/>
                  </a:cubicBezTo>
                  <a:cubicBezTo>
                    <a:pt x="34476" y="3709847"/>
                    <a:pt x="34534" y="3711790"/>
                    <a:pt x="34807" y="3720522"/>
                  </a:cubicBezTo>
                  <a:cubicBezTo>
                    <a:pt x="38204" y="3827824"/>
                    <a:pt x="42287" y="3885698"/>
                    <a:pt x="51837" y="3926617"/>
                  </a:cubicBezTo>
                  <a:cubicBezTo>
                    <a:pt x="53596" y="3934161"/>
                    <a:pt x="61324" y="3938892"/>
                    <a:pt x="68868" y="3937133"/>
                  </a:cubicBezTo>
                  <a:cubicBezTo>
                    <a:pt x="76405" y="3935374"/>
                    <a:pt x="80895" y="3927900"/>
                    <a:pt x="79136" y="3920356"/>
                  </a:cubicBezTo>
                  <a:cubicBezTo>
                    <a:pt x="70182" y="3881983"/>
                    <a:pt x="66182" y="3824706"/>
                    <a:pt x="62854" y="3719518"/>
                  </a:cubicBezTo>
                  <a:cubicBezTo>
                    <a:pt x="62581" y="3710806"/>
                    <a:pt x="62524" y="3709079"/>
                    <a:pt x="61851" y="3686962"/>
                  </a:cubicBezTo>
                  <a:cubicBezTo>
                    <a:pt x="59013" y="3593052"/>
                    <a:pt x="56993" y="3553428"/>
                    <a:pt x="52085" y="3518934"/>
                  </a:cubicBezTo>
                  <a:cubicBezTo>
                    <a:pt x="21872" y="3306565"/>
                    <a:pt x="22081" y="3084531"/>
                    <a:pt x="41322" y="2706318"/>
                  </a:cubicBezTo>
                  <a:cubicBezTo>
                    <a:pt x="46236" y="2609608"/>
                    <a:pt x="52396" y="2532290"/>
                    <a:pt x="67865" y="2355481"/>
                  </a:cubicBezTo>
                  <a:cubicBezTo>
                    <a:pt x="71275" y="2316517"/>
                    <a:pt x="72983" y="2298261"/>
                    <a:pt x="74875" y="2276100"/>
                  </a:cubicBezTo>
                  <a:cubicBezTo>
                    <a:pt x="92045" y="2075465"/>
                    <a:pt x="99488" y="1945506"/>
                    <a:pt x="99418" y="1812823"/>
                  </a:cubicBezTo>
                  <a:cubicBezTo>
                    <a:pt x="99329" y="1643627"/>
                    <a:pt x="90718" y="1508956"/>
                    <a:pt x="65109" y="1208804"/>
                  </a:cubicBezTo>
                  <a:cubicBezTo>
                    <a:pt x="61908" y="1171320"/>
                    <a:pt x="60575" y="1155439"/>
                    <a:pt x="58848" y="1134935"/>
                  </a:cubicBezTo>
                  <a:cubicBezTo>
                    <a:pt x="37766" y="884053"/>
                    <a:pt x="29447" y="730453"/>
                    <a:pt x="31301" y="567480"/>
                  </a:cubicBezTo>
                  <a:cubicBezTo>
                    <a:pt x="32330" y="476992"/>
                    <a:pt x="39144" y="404786"/>
                    <a:pt x="58600" y="250951"/>
                  </a:cubicBezTo>
                  <a:cubicBezTo>
                    <a:pt x="58841" y="249008"/>
                    <a:pt x="58854" y="248881"/>
                    <a:pt x="59102" y="246944"/>
                  </a:cubicBezTo>
                  <a:cubicBezTo>
                    <a:pt x="73624" y="132092"/>
                    <a:pt x="79371" y="80708"/>
                    <a:pt x="83638" y="15055"/>
                  </a:cubicBezTo>
                  <a:cubicBezTo>
                    <a:pt x="84146" y="7327"/>
                    <a:pt x="78348" y="533"/>
                    <a:pt x="70620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7"/>
            <p:cNvSpPr/>
            <p:nvPr/>
          </p:nvSpPr>
          <p:spPr>
            <a:xfrm>
              <a:off x="11207440" y="4020529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7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7"/>
            <p:cNvSpPr/>
            <p:nvPr/>
          </p:nvSpPr>
          <p:spPr>
            <a:xfrm>
              <a:off x="11164114" y="5123220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5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7"/>
            <p:cNvSpPr/>
            <p:nvPr/>
          </p:nvSpPr>
          <p:spPr>
            <a:xfrm>
              <a:off x="10890269" y="4578388"/>
              <a:ext cx="291320" cy="302897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1" y="161201"/>
                    <a:pt x="241649" y="87401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9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17" name="Google Shape;1517;p7"/>
            <p:cNvGrpSpPr/>
            <p:nvPr/>
          </p:nvGrpSpPr>
          <p:grpSpPr>
            <a:xfrm>
              <a:off x="10361376" y="2450680"/>
              <a:ext cx="1591564" cy="1442814"/>
              <a:chOff x="1376039" y="1272173"/>
              <a:chExt cx="1945202" cy="1763400"/>
            </a:xfrm>
          </p:grpSpPr>
          <p:sp>
            <p:nvSpPr>
              <p:cNvPr id="1518" name="Google Shape;1518;p7"/>
              <p:cNvSpPr/>
              <p:nvPr/>
            </p:nvSpPr>
            <p:spPr>
              <a:xfrm>
                <a:off x="1376039" y="1272173"/>
                <a:ext cx="1945202" cy="1763400"/>
              </a:xfrm>
              <a:custGeom>
                <a:rect b="b" l="l" r="r" t="t"/>
                <a:pathLst>
                  <a:path extrusionOk="0" h="1763400" w="1945202">
                    <a:moveTo>
                      <a:pt x="667327" y="65035"/>
                    </a:moveTo>
                    <a:cubicBezTo>
                      <a:pt x="975207" y="-23954"/>
                      <a:pt x="1451558" y="-102866"/>
                      <a:pt x="1822309" y="412900"/>
                    </a:cubicBezTo>
                    <a:cubicBezTo>
                      <a:pt x="1992248" y="649317"/>
                      <a:pt x="2059882" y="1239562"/>
                      <a:pt x="1523961" y="1598045"/>
                    </a:cubicBezTo>
                    <a:cubicBezTo>
                      <a:pt x="1153426" y="1845892"/>
                      <a:pt x="299389" y="1887389"/>
                      <a:pt x="63861" y="1206714"/>
                    </a:cubicBezTo>
                    <a:cubicBezTo>
                      <a:pt x="-201683" y="439278"/>
                      <a:pt x="431812" y="133100"/>
                      <a:pt x="667327" y="6503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9" name="Google Shape;1519;p7"/>
              <p:cNvSpPr/>
              <p:nvPr/>
            </p:nvSpPr>
            <p:spPr>
              <a:xfrm>
                <a:off x="2369965" y="1272277"/>
                <a:ext cx="296995" cy="840412"/>
              </a:xfrm>
              <a:custGeom>
                <a:rect b="b" l="l" r="r" t="t"/>
                <a:pathLst>
                  <a:path extrusionOk="0" h="840412" w="296995">
                    <a:moveTo>
                      <a:pt x="76378" y="2"/>
                    </a:moveTo>
                    <a:cubicBezTo>
                      <a:pt x="50610" y="-49"/>
                      <a:pt x="25140" y="771"/>
                      <a:pt x="0" y="2504"/>
                    </a:cubicBezTo>
                    <a:lnTo>
                      <a:pt x="35560" y="840412"/>
                    </a:lnTo>
                    <a:lnTo>
                      <a:pt x="296996" y="26793"/>
                    </a:lnTo>
                    <a:cubicBezTo>
                      <a:pt x="222371" y="7984"/>
                      <a:pt x="148304" y="142"/>
                      <a:pt x="76378" y="2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0" name="Google Shape;1520;p7"/>
              <p:cNvSpPr/>
              <p:nvPr/>
            </p:nvSpPr>
            <p:spPr>
              <a:xfrm>
                <a:off x="2447842" y="1313846"/>
                <a:ext cx="466788" cy="814114"/>
              </a:xfrm>
              <a:custGeom>
                <a:rect b="b" l="l" r="r" t="t"/>
                <a:pathLst>
                  <a:path extrusionOk="0" h="814114" w="466788">
                    <a:moveTo>
                      <a:pt x="268205" y="0"/>
                    </a:moveTo>
                    <a:lnTo>
                      <a:pt x="0" y="814114"/>
                    </a:lnTo>
                    <a:lnTo>
                      <a:pt x="466789" y="93656"/>
                    </a:lnTo>
                    <a:cubicBezTo>
                      <a:pt x="401276" y="51327"/>
                      <a:pt x="334607" y="21165"/>
                      <a:pt x="268205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1" name="Google Shape;1521;p7"/>
              <p:cNvSpPr/>
              <p:nvPr/>
            </p:nvSpPr>
            <p:spPr>
              <a:xfrm>
                <a:off x="2571051" y="1605584"/>
                <a:ext cx="677386" cy="431476"/>
              </a:xfrm>
              <a:custGeom>
                <a:rect b="b" l="l" r="r" t="t"/>
                <a:pathLst>
                  <a:path extrusionOk="0" h="431476" w="677386">
                    <a:moveTo>
                      <a:pt x="564699" y="0"/>
                    </a:moveTo>
                    <a:lnTo>
                      <a:pt x="0" y="431476"/>
                    </a:lnTo>
                    <a:lnTo>
                      <a:pt x="677386" y="168034"/>
                    </a:lnTo>
                    <a:cubicBezTo>
                      <a:pt x="662102" y="135153"/>
                      <a:pt x="645579" y="104813"/>
                      <a:pt x="627304" y="79381"/>
                    </a:cubicBezTo>
                    <a:cubicBezTo>
                      <a:pt x="606774" y="50825"/>
                      <a:pt x="585826" y="25013"/>
                      <a:pt x="564699" y="0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2" name="Google Shape;1522;p7"/>
              <p:cNvSpPr/>
              <p:nvPr/>
            </p:nvSpPr>
            <p:spPr>
              <a:xfrm>
                <a:off x="2608116" y="1838223"/>
                <a:ext cx="701675" cy="249167"/>
              </a:xfrm>
              <a:custGeom>
                <a:rect b="b" l="l" r="r" t="t"/>
                <a:pathLst>
                  <a:path extrusionOk="0" h="249167" w="701675">
                    <a:moveTo>
                      <a:pt x="666617" y="0"/>
                    </a:moveTo>
                    <a:lnTo>
                      <a:pt x="0" y="249168"/>
                    </a:lnTo>
                    <a:lnTo>
                      <a:pt x="701675" y="140989"/>
                    </a:lnTo>
                    <a:cubicBezTo>
                      <a:pt x="693693" y="90678"/>
                      <a:pt x="681730" y="43396"/>
                      <a:pt x="666617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3" name="Google Shape;1523;p7"/>
              <p:cNvSpPr/>
              <p:nvPr/>
            </p:nvSpPr>
            <p:spPr>
              <a:xfrm>
                <a:off x="2595092" y="2156758"/>
                <a:ext cx="719956" cy="275215"/>
              </a:xfrm>
              <a:custGeom>
                <a:rect b="b" l="l" r="r" t="t"/>
                <a:pathLst>
                  <a:path extrusionOk="0" h="275215" w="719956">
                    <a:moveTo>
                      <a:pt x="0" y="0"/>
                    </a:moveTo>
                    <a:lnTo>
                      <a:pt x="666871" y="275215"/>
                    </a:lnTo>
                    <a:cubicBezTo>
                      <a:pt x="694677" y="203372"/>
                      <a:pt x="711987" y="131134"/>
                      <a:pt x="719957" y="603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4" name="Google Shape;1524;p7"/>
              <p:cNvSpPr/>
              <p:nvPr/>
            </p:nvSpPr>
            <p:spPr>
              <a:xfrm>
                <a:off x="2561786" y="2203837"/>
                <a:ext cx="668369" cy="464032"/>
              </a:xfrm>
              <a:custGeom>
                <a:rect b="b" l="l" r="r" t="t"/>
                <a:pathLst>
                  <a:path extrusionOk="0" h="464032" w="668369">
                    <a:moveTo>
                      <a:pt x="0" y="0"/>
                    </a:moveTo>
                    <a:lnTo>
                      <a:pt x="561943" y="464033"/>
                    </a:lnTo>
                    <a:cubicBezTo>
                      <a:pt x="605123" y="411150"/>
                      <a:pt x="640543" y="356368"/>
                      <a:pt x="668369" y="30050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5" name="Google Shape;1525;p7"/>
              <p:cNvSpPr/>
              <p:nvPr/>
            </p:nvSpPr>
            <p:spPr>
              <a:xfrm>
                <a:off x="2542501" y="2319534"/>
                <a:ext cx="386651" cy="647338"/>
              </a:xfrm>
              <a:custGeom>
                <a:rect b="b" l="l" r="r" t="t"/>
                <a:pathLst>
                  <a:path extrusionOk="0" h="647338" w="386651">
                    <a:moveTo>
                      <a:pt x="0" y="0"/>
                    </a:moveTo>
                    <a:lnTo>
                      <a:pt x="156267" y="647338"/>
                    </a:lnTo>
                    <a:cubicBezTo>
                      <a:pt x="231762" y="620903"/>
                      <a:pt x="300837" y="588645"/>
                      <a:pt x="357600" y="550672"/>
                    </a:cubicBezTo>
                    <a:cubicBezTo>
                      <a:pt x="368027" y="543700"/>
                      <a:pt x="376676" y="536029"/>
                      <a:pt x="386651" y="52888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6" name="Google Shape;1526;p7"/>
              <p:cNvSpPr/>
              <p:nvPr/>
            </p:nvSpPr>
            <p:spPr>
              <a:xfrm>
                <a:off x="2384742" y="2267699"/>
                <a:ext cx="240150" cy="763276"/>
              </a:xfrm>
              <a:custGeom>
                <a:rect b="b" l="l" r="r" t="t"/>
                <a:pathLst>
                  <a:path extrusionOk="0" h="763276" w="240150">
                    <a:moveTo>
                      <a:pt x="77876" y="0"/>
                    </a:moveTo>
                    <a:lnTo>
                      <a:pt x="0" y="763276"/>
                    </a:lnTo>
                    <a:cubicBezTo>
                      <a:pt x="83369" y="757136"/>
                      <a:pt x="164421" y="743312"/>
                      <a:pt x="240151" y="722458"/>
                    </a:cubicBezTo>
                    <a:lnTo>
                      <a:pt x="77876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7" name="Google Shape;1527;p7"/>
              <p:cNvSpPr/>
              <p:nvPr/>
            </p:nvSpPr>
            <p:spPr>
              <a:xfrm>
                <a:off x="1929225" y="2330303"/>
                <a:ext cx="428466" cy="703427"/>
              </a:xfrm>
              <a:custGeom>
                <a:rect b="b" l="l" r="r" t="t"/>
                <a:pathLst>
                  <a:path extrusionOk="0" h="703427" w="428466">
                    <a:moveTo>
                      <a:pt x="428466" y="0"/>
                    </a:moveTo>
                    <a:lnTo>
                      <a:pt x="0" y="643827"/>
                    </a:lnTo>
                    <a:cubicBezTo>
                      <a:pt x="96406" y="678561"/>
                      <a:pt x="198291" y="698043"/>
                      <a:pt x="300507" y="703428"/>
                    </a:cubicBezTo>
                    <a:lnTo>
                      <a:pt x="428466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8" name="Google Shape;1528;p7"/>
              <p:cNvSpPr/>
              <p:nvPr/>
            </p:nvSpPr>
            <p:spPr>
              <a:xfrm>
                <a:off x="1661274" y="2280469"/>
                <a:ext cx="639572" cy="667118"/>
              </a:xfrm>
              <a:custGeom>
                <a:rect b="b" l="l" r="r" t="t"/>
                <a:pathLst>
                  <a:path extrusionOk="0" h="667118" w="639572">
                    <a:moveTo>
                      <a:pt x="639572" y="0"/>
                    </a:moveTo>
                    <a:lnTo>
                      <a:pt x="0" y="537153"/>
                    </a:lnTo>
                    <a:cubicBezTo>
                      <a:pt x="61493" y="592017"/>
                      <a:pt x="130619" y="634092"/>
                      <a:pt x="203841" y="667118"/>
                    </a:cubicBezTo>
                    <a:lnTo>
                      <a:pt x="63957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9" name="Google Shape;1529;p7"/>
              <p:cNvSpPr/>
              <p:nvPr/>
            </p:nvSpPr>
            <p:spPr>
              <a:xfrm>
                <a:off x="1415110" y="2232888"/>
                <a:ext cx="814870" cy="382390"/>
              </a:xfrm>
              <a:custGeom>
                <a:rect b="b" l="l" r="r" t="t"/>
                <a:pathLst>
                  <a:path extrusionOk="0" h="382390" w="814870">
                    <a:moveTo>
                      <a:pt x="814870" y="0"/>
                    </a:moveTo>
                    <a:lnTo>
                      <a:pt x="0" y="165526"/>
                    </a:lnTo>
                    <a:cubicBezTo>
                      <a:pt x="7258" y="191795"/>
                      <a:pt x="15303" y="218478"/>
                      <a:pt x="24797" y="245910"/>
                    </a:cubicBezTo>
                    <a:cubicBezTo>
                      <a:pt x="41866" y="295250"/>
                      <a:pt x="62497" y="340449"/>
                      <a:pt x="85649" y="382391"/>
                    </a:cubicBezTo>
                    <a:lnTo>
                      <a:pt x="81487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0" name="Google Shape;1530;p7"/>
              <p:cNvSpPr/>
              <p:nvPr/>
            </p:nvSpPr>
            <p:spPr>
              <a:xfrm>
                <a:off x="1376424" y="2115940"/>
                <a:ext cx="842036" cy="214864"/>
              </a:xfrm>
              <a:custGeom>
                <a:rect b="b" l="l" r="r" t="t"/>
                <a:pathLst>
                  <a:path extrusionOk="0" h="214864" w="842036">
                    <a:moveTo>
                      <a:pt x="122" y="0"/>
                    </a:moveTo>
                    <a:cubicBezTo>
                      <a:pt x="-1015" y="66586"/>
                      <a:pt x="5754" y="138005"/>
                      <a:pt x="22163" y="214865"/>
                    </a:cubicBezTo>
                    <a:lnTo>
                      <a:pt x="842037" y="6986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1" name="Google Shape;1531;p7"/>
              <p:cNvSpPr/>
              <p:nvPr/>
            </p:nvSpPr>
            <p:spPr>
              <a:xfrm>
                <a:off x="1404848" y="1720278"/>
                <a:ext cx="781056" cy="398170"/>
              </a:xfrm>
              <a:custGeom>
                <a:rect b="b" l="l" r="r" t="t"/>
                <a:pathLst>
                  <a:path extrusionOk="0" h="398170" w="781056">
                    <a:moveTo>
                      <a:pt x="92653" y="0"/>
                    </a:moveTo>
                    <a:cubicBezTo>
                      <a:pt x="52635" y="60122"/>
                      <a:pt x="21355" y="129191"/>
                      <a:pt x="0" y="205848"/>
                    </a:cubicBezTo>
                    <a:lnTo>
                      <a:pt x="781056" y="398170"/>
                    </a:lnTo>
                    <a:lnTo>
                      <a:pt x="92653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2" name="Google Shape;1532;p7"/>
              <p:cNvSpPr/>
              <p:nvPr/>
            </p:nvSpPr>
            <p:spPr>
              <a:xfrm>
                <a:off x="1698339" y="1426032"/>
                <a:ext cx="514362" cy="602011"/>
              </a:xfrm>
              <a:custGeom>
                <a:rect b="b" l="l" r="r" t="t"/>
                <a:pathLst>
                  <a:path extrusionOk="0" h="602011" w="514362">
                    <a:moveTo>
                      <a:pt x="133471" y="0"/>
                    </a:moveTo>
                    <a:cubicBezTo>
                      <a:pt x="89548" y="23851"/>
                      <a:pt x="44444" y="52248"/>
                      <a:pt x="0" y="85649"/>
                    </a:cubicBezTo>
                    <a:lnTo>
                      <a:pt x="514363" y="602012"/>
                    </a:lnTo>
                    <a:lnTo>
                      <a:pt x="133471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3" name="Google Shape;1533;p7"/>
              <p:cNvSpPr/>
              <p:nvPr/>
            </p:nvSpPr>
            <p:spPr>
              <a:xfrm>
                <a:off x="1890661" y="1334382"/>
                <a:ext cx="393909" cy="683894"/>
              </a:xfrm>
              <a:custGeom>
                <a:rect b="b" l="l" r="r" t="t"/>
                <a:pathLst>
                  <a:path extrusionOk="0" h="683894" w="393909">
                    <a:moveTo>
                      <a:pt x="163525" y="0"/>
                    </a:moveTo>
                    <a:cubicBezTo>
                      <a:pt x="160109" y="972"/>
                      <a:pt x="156127" y="1778"/>
                      <a:pt x="152756" y="2756"/>
                    </a:cubicBezTo>
                    <a:cubicBezTo>
                      <a:pt x="111773" y="14599"/>
                      <a:pt x="58249" y="34163"/>
                      <a:pt x="0" y="61601"/>
                    </a:cubicBezTo>
                    <a:lnTo>
                      <a:pt x="393909" y="683895"/>
                    </a:lnTo>
                    <a:lnTo>
                      <a:pt x="390906" y="669874"/>
                    </a:lnTo>
                    <a:lnTo>
                      <a:pt x="163525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4" name="Google Shape;1534;p7"/>
              <p:cNvSpPr/>
              <p:nvPr/>
            </p:nvSpPr>
            <p:spPr>
              <a:xfrm>
                <a:off x="2074726" y="1867321"/>
                <a:ext cx="593071" cy="571500"/>
              </a:xfrm>
              <a:custGeom>
                <a:rect b="b" l="l" r="r" t="t"/>
                <a:pathLst>
                  <a:path extrusionOk="0" h="571500" w="593071">
                    <a:moveTo>
                      <a:pt x="419249" y="31113"/>
                    </a:moveTo>
                    <a:cubicBezTo>
                      <a:pt x="505037" y="73664"/>
                      <a:pt x="624354" y="153325"/>
                      <a:pt x="585517" y="351159"/>
                    </a:cubicBezTo>
                    <a:cubicBezTo>
                      <a:pt x="567718" y="441837"/>
                      <a:pt x="447417" y="594688"/>
                      <a:pt x="251641" y="568532"/>
                    </a:cubicBezTo>
                    <a:cubicBezTo>
                      <a:pt x="116278" y="550447"/>
                      <a:pt x="-74832" y="384096"/>
                      <a:pt x="30394" y="175340"/>
                    </a:cubicBezTo>
                    <a:cubicBezTo>
                      <a:pt x="149031" y="-60023"/>
                      <a:pt x="353628" y="-1438"/>
                      <a:pt x="419249" y="3111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35" name="Google Shape;1535;p7"/>
            <p:cNvSpPr/>
            <p:nvPr/>
          </p:nvSpPr>
          <p:spPr>
            <a:xfrm>
              <a:off x="10932019" y="2938284"/>
              <a:ext cx="484836" cy="467201"/>
            </a:xfrm>
            <a:custGeom>
              <a:rect b="b" l="l" r="r" t="t"/>
              <a:pathLst>
                <a:path extrusionOk="0" h="571500" w="593071">
                  <a:moveTo>
                    <a:pt x="419249" y="31113"/>
                  </a:moveTo>
                  <a:cubicBezTo>
                    <a:pt x="505037" y="73664"/>
                    <a:pt x="624354" y="153325"/>
                    <a:pt x="585517" y="351159"/>
                  </a:cubicBezTo>
                  <a:cubicBezTo>
                    <a:pt x="567718" y="441837"/>
                    <a:pt x="447417" y="594688"/>
                    <a:pt x="251641" y="568532"/>
                  </a:cubicBezTo>
                  <a:cubicBezTo>
                    <a:pt x="116278" y="550447"/>
                    <a:pt x="-74832" y="384096"/>
                    <a:pt x="30394" y="175340"/>
                  </a:cubicBezTo>
                  <a:cubicBezTo>
                    <a:pt x="149031" y="-60023"/>
                    <a:pt x="353628" y="-1438"/>
                    <a:pt x="419249" y="31113"/>
                  </a:cubicBezTo>
                  <a:close/>
                </a:path>
              </a:pathLst>
            </a:custGeom>
            <a:solidFill>
              <a:srgbClr val="000000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6" name="Google Shape;1536;p7"/>
          <p:cNvGrpSpPr/>
          <p:nvPr/>
        </p:nvGrpSpPr>
        <p:grpSpPr>
          <a:xfrm rot="645773">
            <a:off x="2694626" y="2986777"/>
            <a:ext cx="1117050" cy="1072090"/>
            <a:chOff x="3248020" y="1400567"/>
            <a:chExt cx="826480" cy="793214"/>
          </a:xfrm>
        </p:grpSpPr>
        <p:sp>
          <p:nvSpPr>
            <p:cNvPr id="1537" name="Google Shape;1537;p7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7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39" name="Google Shape;1539;p7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1540" name="Google Shape;1540;p7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1" name="Google Shape;1541;p7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2" name="Google Shape;1542;p7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3" name="Google Shape;1543;p7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4" name="Google Shape;1544;p7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5" name="Google Shape;1545;p7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6" name="Google Shape;1546;p7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547" name="Google Shape;1547;p7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1548" name="Google Shape;1548;p7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9" name="Google Shape;1549;p7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0" name="Google Shape;1550;p7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1" name="Google Shape;1551;p7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52" name="Google Shape;1552;p7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1553" name="Google Shape;1553;p7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4" name="Google Shape;1554;p7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5" name="Google Shape;1555;p7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6" name="Google Shape;1556;p7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557" name="Google Shape;1557;p7"/>
          <p:cNvGrpSpPr/>
          <p:nvPr/>
        </p:nvGrpSpPr>
        <p:grpSpPr>
          <a:xfrm rot="3412032">
            <a:off x="102712" y="716646"/>
            <a:ext cx="937079" cy="1065078"/>
            <a:chOff x="7290686" y="630349"/>
            <a:chExt cx="580583" cy="659886"/>
          </a:xfrm>
        </p:grpSpPr>
        <p:sp>
          <p:nvSpPr>
            <p:cNvPr id="1558" name="Google Shape;1558;p7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7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60" name="Google Shape;1560;p7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1561" name="Google Shape;1561;p7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1562" name="Google Shape;1562;p7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63" name="Google Shape;1563;p7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564" name="Google Shape;1564;p7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5" name="Google Shape;1565;p7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6" name="Google Shape;1566;p7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7" name="Google Shape;1567;p7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8" name="Google Shape;1568;p7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9" name="Google Shape;1569;p7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0" name="Google Shape;1570;p7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1" name="Google Shape;1571;p7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2" name="Google Shape;1572;p7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3" name="Google Shape;1573;p7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4" name="Google Shape;1574;p7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5" name="Google Shape;1575;p7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6" name="Google Shape;1576;p7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7" name="Google Shape;1577;p7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578" name="Google Shape;1578;p7"/>
          <p:cNvSpPr/>
          <p:nvPr/>
        </p:nvSpPr>
        <p:spPr>
          <a:xfrm flipH="1">
            <a:off x="-11628" y="6086700"/>
            <a:ext cx="12221028" cy="771311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9" name="Google Shape;1579;p7"/>
          <p:cNvSpPr/>
          <p:nvPr/>
        </p:nvSpPr>
        <p:spPr>
          <a:xfrm flipH="1">
            <a:off x="17229" y="6010715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0" name="Google Shape;1580;p7"/>
          <p:cNvSpPr/>
          <p:nvPr/>
        </p:nvSpPr>
        <p:spPr>
          <a:xfrm flipH="1">
            <a:off x="9492" y="5889948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1" name="Google Shape;1581;p7"/>
          <p:cNvSpPr/>
          <p:nvPr/>
        </p:nvSpPr>
        <p:spPr>
          <a:xfrm flipH="1">
            <a:off x="-2113" y="5971217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2" name="Google Shape;1582;p7"/>
          <p:cNvGrpSpPr/>
          <p:nvPr/>
        </p:nvGrpSpPr>
        <p:grpSpPr>
          <a:xfrm flipH="1">
            <a:off x="4325" y="6019725"/>
            <a:ext cx="12175340" cy="247084"/>
            <a:chOff x="30379" y="5496452"/>
            <a:chExt cx="12146189" cy="247084"/>
          </a:xfrm>
        </p:grpSpPr>
        <p:grpSp>
          <p:nvGrpSpPr>
            <p:cNvPr id="1583" name="Google Shape;1583;p7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1584" name="Google Shape;1584;p7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5" name="Google Shape;1585;p7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6" name="Google Shape;1586;p7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7" name="Google Shape;1587;p7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8" name="Google Shape;1588;p7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9" name="Google Shape;1589;p7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0" name="Google Shape;1590;p7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1" name="Google Shape;1591;p7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2" name="Google Shape;1592;p7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3" name="Google Shape;1593;p7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4" name="Google Shape;1594;p7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5" name="Google Shape;1595;p7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6" name="Google Shape;1596;p7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7" name="Google Shape;1597;p7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8" name="Google Shape;1598;p7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9" name="Google Shape;1599;p7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0" name="Google Shape;1600;p7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1" name="Google Shape;1601;p7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2" name="Google Shape;1602;p7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3" name="Google Shape;1603;p7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4" name="Google Shape;1604;p7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5" name="Google Shape;1605;p7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6" name="Google Shape;1606;p7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7" name="Google Shape;1607;p7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8" name="Google Shape;1608;p7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9" name="Google Shape;1609;p7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0" name="Google Shape;1610;p7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1" name="Google Shape;1611;p7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2" name="Google Shape;1612;p7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3" name="Google Shape;1613;p7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4" name="Google Shape;1614;p7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5" name="Google Shape;1615;p7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6" name="Google Shape;1616;p7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7" name="Google Shape;1617;p7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8" name="Google Shape;1618;p7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9" name="Google Shape;1619;p7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0" name="Google Shape;1620;p7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1" name="Google Shape;1621;p7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2" name="Google Shape;1622;p7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3" name="Google Shape;1623;p7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4" name="Google Shape;1624;p7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5" name="Google Shape;1625;p7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6" name="Google Shape;1626;p7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7" name="Google Shape;1627;p7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8" name="Google Shape;1628;p7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9" name="Google Shape;1629;p7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0" name="Google Shape;1630;p7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1" name="Google Shape;1631;p7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32" name="Google Shape;1632;p7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1633" name="Google Shape;1633;p7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4" name="Google Shape;1634;p7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5" name="Google Shape;1635;p7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6" name="Google Shape;1636;p7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7" name="Google Shape;1637;p7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8" name="Google Shape;1638;p7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9" name="Google Shape;1639;p7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0" name="Google Shape;1640;p7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1" name="Google Shape;1641;p7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2" name="Google Shape;1642;p7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3" name="Google Shape;1643;p7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4" name="Google Shape;1644;p7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5" name="Google Shape;1645;p7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6" name="Google Shape;1646;p7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7" name="Google Shape;1647;p7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8" name="Google Shape;1648;p7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9" name="Google Shape;1649;p7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0" name="Google Shape;1650;p7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1" name="Google Shape;1651;p7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2" name="Google Shape;1652;p7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3" name="Google Shape;1653;p7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4" name="Google Shape;1654;p7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5" name="Google Shape;1655;p7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6" name="Google Shape;1656;p7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7" name="Google Shape;1657;p7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8" name="Google Shape;1658;p7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9" name="Google Shape;1659;p7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0" name="Google Shape;1660;p7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1" name="Google Shape;1661;p7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2" name="Google Shape;1662;p7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3" name="Google Shape;1663;p7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4" name="Google Shape;1664;p7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5" name="Google Shape;1665;p7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6" name="Google Shape;1666;p7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7" name="Google Shape;1667;p7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8" name="Google Shape;1668;p7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9" name="Google Shape;1669;p7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0" name="Google Shape;1670;p7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1" name="Google Shape;1671;p7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2" name="Google Shape;1672;p7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3" name="Google Shape;1673;p7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4" name="Google Shape;1674;p7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5" name="Google Shape;1675;p7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6" name="Google Shape;1676;p7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7" name="Google Shape;1677;p7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8" name="Google Shape;1678;p7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9" name="Google Shape;1679;p7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80" name="Google Shape;1680;p7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1681" name="Google Shape;1681;p7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2" name="Google Shape;1682;p7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3" name="Google Shape;1683;p7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4" name="Google Shape;1684;p7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5" name="Google Shape;1685;p7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6" name="Google Shape;1686;p7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7" name="Google Shape;1687;p7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8" name="Google Shape;1688;p7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9" name="Google Shape;1689;p7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0" name="Google Shape;1690;p7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1" name="Google Shape;1691;p7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2" name="Google Shape;1692;p7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3" name="Google Shape;1693;p7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4" name="Google Shape;1694;p7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5" name="Google Shape;1695;p7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6" name="Google Shape;1696;p7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7" name="Google Shape;1697;p7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8" name="Google Shape;1698;p7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9" name="Google Shape;1699;p7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0" name="Google Shape;1700;p7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1" name="Google Shape;1701;p7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2" name="Google Shape;1702;p7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3" name="Google Shape;1703;p7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4" name="Google Shape;1704;p7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5" name="Google Shape;1705;p7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6" name="Google Shape;1706;p7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7" name="Google Shape;1707;p7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8" name="Google Shape;1708;p7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9" name="Google Shape;1709;p7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0" name="Google Shape;1710;p7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1" name="Google Shape;1711;p7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2" name="Google Shape;1712;p7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3" name="Google Shape;1713;p7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4" name="Google Shape;1714;p7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5" name="Google Shape;1715;p7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6" name="Google Shape;1716;p7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7" name="Google Shape;1717;p7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8" name="Google Shape;1718;p7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9" name="Google Shape;1719;p7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0" name="Google Shape;1720;p7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1" name="Google Shape;1721;p7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2" name="Google Shape;1722;p7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3" name="Google Shape;1723;p7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4" name="Google Shape;1724;p7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5" name="Google Shape;1725;p7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6" name="Google Shape;1726;p7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7" name="Google Shape;1727;p7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728" name="Google Shape;1728;p7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29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0" name="Google Shape;1730;p8"/>
          <p:cNvGrpSpPr/>
          <p:nvPr/>
        </p:nvGrpSpPr>
        <p:grpSpPr>
          <a:xfrm>
            <a:off x="17228" y="3753739"/>
            <a:ext cx="949879" cy="2279578"/>
            <a:chOff x="64458" y="2152593"/>
            <a:chExt cx="1667626" cy="4002067"/>
          </a:xfrm>
        </p:grpSpPr>
        <p:sp>
          <p:nvSpPr>
            <p:cNvPr id="1731" name="Google Shape;1731;p8"/>
            <p:cNvSpPr/>
            <p:nvPr/>
          </p:nvSpPr>
          <p:spPr>
            <a:xfrm>
              <a:off x="644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p8"/>
            <p:cNvSpPr/>
            <p:nvPr/>
          </p:nvSpPr>
          <p:spPr>
            <a:xfrm>
              <a:off x="5602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3" name="Google Shape;1733;p8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8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p8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p8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p8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38" name="Google Shape;1738;p8"/>
          <p:cNvSpPr txBox="1"/>
          <p:nvPr>
            <p:ph type="title"/>
          </p:nvPr>
        </p:nvSpPr>
        <p:spPr>
          <a:xfrm>
            <a:off x="1023125" y="649238"/>
            <a:ext cx="10145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1739" name="Google Shape;1739;p8"/>
          <p:cNvSpPr/>
          <p:nvPr/>
        </p:nvSpPr>
        <p:spPr>
          <a:xfrm>
            <a:off x="9944781" y="4030369"/>
            <a:ext cx="2113931" cy="2834412"/>
          </a:xfrm>
          <a:custGeom>
            <a:rect b="b" l="l" r="r" t="t"/>
            <a:pathLst>
              <a:path extrusionOk="0" h="5612698" w="3808884">
                <a:moveTo>
                  <a:pt x="11957" y="5612699"/>
                </a:moveTo>
                <a:cubicBezTo>
                  <a:pt x="11957" y="5612699"/>
                  <a:pt x="-167430" y="4108505"/>
                  <a:pt x="863429" y="4326945"/>
                </a:cubicBezTo>
                <a:cubicBezTo>
                  <a:pt x="1493139" y="4460377"/>
                  <a:pt x="1300614" y="5425819"/>
                  <a:pt x="707346" y="4953036"/>
                </a:cubicBezTo>
                <a:cubicBezTo>
                  <a:pt x="397720" y="4706288"/>
                  <a:pt x="292551" y="4480139"/>
                  <a:pt x="466674" y="4133073"/>
                </a:cubicBezTo>
                <a:cubicBezTo>
                  <a:pt x="706698" y="3654657"/>
                  <a:pt x="1198125" y="3600048"/>
                  <a:pt x="1598829" y="3383449"/>
                </a:cubicBezTo>
                <a:cubicBezTo>
                  <a:pt x="2139811" y="3091025"/>
                  <a:pt x="2618651" y="2681692"/>
                  <a:pt x="2660041" y="2019450"/>
                </a:cubicBezTo>
                <a:cubicBezTo>
                  <a:pt x="2666378" y="1918091"/>
                  <a:pt x="2616721" y="1816244"/>
                  <a:pt x="2566378" y="1729947"/>
                </a:cubicBezTo>
                <a:cubicBezTo>
                  <a:pt x="2299653" y="1272703"/>
                  <a:pt x="1556043" y="1699035"/>
                  <a:pt x="1672330" y="2164198"/>
                </a:cubicBezTo>
                <a:cubicBezTo>
                  <a:pt x="1774051" y="2571087"/>
                  <a:pt x="2323199" y="2649446"/>
                  <a:pt x="2660041" y="2555879"/>
                </a:cubicBezTo>
                <a:cubicBezTo>
                  <a:pt x="3124893" y="2426752"/>
                  <a:pt x="3571990" y="1818460"/>
                  <a:pt x="3732899" y="1389358"/>
                </a:cubicBezTo>
                <a:cubicBezTo>
                  <a:pt x="3897948" y="949234"/>
                  <a:pt x="3800869" y="351889"/>
                  <a:pt x="3375280" y="103630"/>
                </a:cubicBezTo>
                <a:cubicBezTo>
                  <a:pt x="3232176" y="20152"/>
                  <a:pt x="3019997" y="-42287"/>
                  <a:pt x="2864396" y="35513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40" name="Google Shape;1740;p8"/>
          <p:cNvGrpSpPr/>
          <p:nvPr/>
        </p:nvGrpSpPr>
        <p:grpSpPr>
          <a:xfrm rot="-7055554">
            <a:off x="11203190" y="3593280"/>
            <a:ext cx="580607" cy="659913"/>
            <a:chOff x="7290686" y="630349"/>
            <a:chExt cx="580583" cy="659886"/>
          </a:xfrm>
        </p:grpSpPr>
        <p:sp>
          <p:nvSpPr>
            <p:cNvPr id="1741" name="Google Shape;1741;p8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2" name="Google Shape;1742;p8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43" name="Google Shape;1743;p8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1744" name="Google Shape;1744;p8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1745" name="Google Shape;1745;p8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46" name="Google Shape;1746;p8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747" name="Google Shape;1747;p8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8" name="Google Shape;1748;p8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9" name="Google Shape;1749;p8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0" name="Google Shape;1750;p8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1" name="Google Shape;1751;p8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2" name="Google Shape;1752;p8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3" name="Google Shape;1753;p8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4" name="Google Shape;1754;p8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5" name="Google Shape;1755;p8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6" name="Google Shape;1756;p8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7" name="Google Shape;1757;p8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8" name="Google Shape;1758;p8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9" name="Google Shape;1759;p8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0" name="Google Shape;1760;p8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761" name="Google Shape;1761;p8"/>
          <p:cNvSpPr/>
          <p:nvPr/>
        </p:nvSpPr>
        <p:spPr>
          <a:xfrm flipH="1">
            <a:off x="-11628" y="6086700"/>
            <a:ext cx="12221028" cy="771311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2" name="Google Shape;1762;p8"/>
          <p:cNvSpPr/>
          <p:nvPr/>
        </p:nvSpPr>
        <p:spPr>
          <a:xfrm flipH="1">
            <a:off x="17229" y="6010715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3" name="Google Shape;1763;p8"/>
          <p:cNvSpPr/>
          <p:nvPr/>
        </p:nvSpPr>
        <p:spPr>
          <a:xfrm flipH="1">
            <a:off x="9492" y="5889948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4" name="Google Shape;1764;p8"/>
          <p:cNvSpPr/>
          <p:nvPr/>
        </p:nvSpPr>
        <p:spPr>
          <a:xfrm flipH="1">
            <a:off x="-2113" y="5971217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5" name="Google Shape;1765;p8"/>
          <p:cNvGrpSpPr/>
          <p:nvPr/>
        </p:nvGrpSpPr>
        <p:grpSpPr>
          <a:xfrm flipH="1">
            <a:off x="4325" y="6019725"/>
            <a:ext cx="12175340" cy="247084"/>
            <a:chOff x="30379" y="5496452"/>
            <a:chExt cx="12146189" cy="247084"/>
          </a:xfrm>
        </p:grpSpPr>
        <p:grpSp>
          <p:nvGrpSpPr>
            <p:cNvPr id="1766" name="Google Shape;1766;p8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1767" name="Google Shape;1767;p8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8" name="Google Shape;1768;p8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9" name="Google Shape;1769;p8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0" name="Google Shape;1770;p8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1" name="Google Shape;1771;p8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2" name="Google Shape;1772;p8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3" name="Google Shape;1773;p8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4" name="Google Shape;1774;p8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5" name="Google Shape;1775;p8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6" name="Google Shape;1776;p8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7" name="Google Shape;1777;p8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8" name="Google Shape;1778;p8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9" name="Google Shape;1779;p8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0" name="Google Shape;1780;p8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1" name="Google Shape;1781;p8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2" name="Google Shape;1782;p8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3" name="Google Shape;1783;p8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4" name="Google Shape;1784;p8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5" name="Google Shape;1785;p8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6" name="Google Shape;1786;p8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7" name="Google Shape;1787;p8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8" name="Google Shape;1788;p8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9" name="Google Shape;1789;p8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0" name="Google Shape;1790;p8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1" name="Google Shape;1791;p8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2" name="Google Shape;1792;p8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3" name="Google Shape;1793;p8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4" name="Google Shape;1794;p8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5" name="Google Shape;1795;p8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6" name="Google Shape;1796;p8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7" name="Google Shape;1797;p8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8" name="Google Shape;1798;p8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9" name="Google Shape;1799;p8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0" name="Google Shape;1800;p8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1" name="Google Shape;1801;p8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2" name="Google Shape;1802;p8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3" name="Google Shape;1803;p8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4" name="Google Shape;1804;p8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5" name="Google Shape;1805;p8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6" name="Google Shape;1806;p8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7" name="Google Shape;1807;p8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8" name="Google Shape;1808;p8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9" name="Google Shape;1809;p8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0" name="Google Shape;1810;p8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1" name="Google Shape;1811;p8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2" name="Google Shape;1812;p8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3" name="Google Shape;1813;p8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4" name="Google Shape;1814;p8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15" name="Google Shape;1815;p8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1816" name="Google Shape;1816;p8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7" name="Google Shape;1817;p8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8" name="Google Shape;1818;p8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9" name="Google Shape;1819;p8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0" name="Google Shape;1820;p8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1" name="Google Shape;1821;p8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2" name="Google Shape;1822;p8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3" name="Google Shape;1823;p8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4" name="Google Shape;1824;p8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5" name="Google Shape;1825;p8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6" name="Google Shape;1826;p8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7" name="Google Shape;1827;p8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8" name="Google Shape;1828;p8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9" name="Google Shape;1829;p8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0" name="Google Shape;1830;p8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1" name="Google Shape;1831;p8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2" name="Google Shape;1832;p8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3" name="Google Shape;1833;p8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4" name="Google Shape;1834;p8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5" name="Google Shape;1835;p8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6" name="Google Shape;1836;p8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7" name="Google Shape;1837;p8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8" name="Google Shape;1838;p8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9" name="Google Shape;1839;p8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0" name="Google Shape;1840;p8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1" name="Google Shape;1841;p8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2" name="Google Shape;1842;p8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3" name="Google Shape;1843;p8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4" name="Google Shape;1844;p8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5" name="Google Shape;1845;p8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6" name="Google Shape;1846;p8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7" name="Google Shape;1847;p8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8" name="Google Shape;1848;p8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9" name="Google Shape;1849;p8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0" name="Google Shape;1850;p8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1" name="Google Shape;1851;p8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2" name="Google Shape;1852;p8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3" name="Google Shape;1853;p8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4" name="Google Shape;1854;p8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5" name="Google Shape;1855;p8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6" name="Google Shape;1856;p8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7" name="Google Shape;1857;p8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8" name="Google Shape;1858;p8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9" name="Google Shape;1859;p8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0" name="Google Shape;1860;p8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1" name="Google Shape;1861;p8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2" name="Google Shape;1862;p8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63" name="Google Shape;1863;p8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1864" name="Google Shape;1864;p8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5" name="Google Shape;1865;p8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6" name="Google Shape;1866;p8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7" name="Google Shape;1867;p8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8" name="Google Shape;1868;p8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9" name="Google Shape;1869;p8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0" name="Google Shape;1870;p8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1" name="Google Shape;1871;p8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2" name="Google Shape;1872;p8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3" name="Google Shape;1873;p8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4" name="Google Shape;1874;p8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5" name="Google Shape;1875;p8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6" name="Google Shape;1876;p8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7" name="Google Shape;1877;p8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8" name="Google Shape;1878;p8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9" name="Google Shape;1879;p8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0" name="Google Shape;1880;p8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1" name="Google Shape;1881;p8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2" name="Google Shape;1882;p8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3" name="Google Shape;1883;p8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4" name="Google Shape;1884;p8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5" name="Google Shape;1885;p8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6" name="Google Shape;1886;p8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7" name="Google Shape;1887;p8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8" name="Google Shape;1888;p8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9" name="Google Shape;1889;p8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0" name="Google Shape;1890;p8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1" name="Google Shape;1891;p8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2" name="Google Shape;1892;p8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3" name="Google Shape;1893;p8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4" name="Google Shape;1894;p8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5" name="Google Shape;1895;p8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6" name="Google Shape;1896;p8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7" name="Google Shape;1897;p8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8" name="Google Shape;1898;p8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9" name="Google Shape;1899;p8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0" name="Google Shape;1900;p8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1" name="Google Shape;1901;p8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2" name="Google Shape;1902;p8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3" name="Google Shape;1903;p8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4" name="Google Shape;1904;p8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5" name="Google Shape;1905;p8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6" name="Google Shape;1906;p8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7" name="Google Shape;1907;p8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8" name="Google Shape;1908;p8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9" name="Google Shape;1909;p8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0" name="Google Shape;1910;p8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911" name="Google Shape;1911;p8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2" name="Google Shape;1912;p8"/>
          <p:cNvSpPr txBox="1"/>
          <p:nvPr>
            <p:ph idx="1" type="body"/>
          </p:nvPr>
        </p:nvSpPr>
        <p:spPr>
          <a:xfrm>
            <a:off x="1023125" y="1904950"/>
            <a:ext cx="4762800" cy="3340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🐝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1913" name="Google Shape;1913;p8"/>
          <p:cNvSpPr txBox="1"/>
          <p:nvPr>
            <p:ph idx="2" type="body"/>
          </p:nvPr>
        </p:nvSpPr>
        <p:spPr>
          <a:xfrm>
            <a:off x="6406100" y="1904950"/>
            <a:ext cx="4762800" cy="3340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🐝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1914" name="Google Shape;1914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15" name="Google Shape;1915;p8"/>
          <p:cNvSpPr/>
          <p:nvPr/>
        </p:nvSpPr>
        <p:spPr>
          <a:xfrm rot="3471213">
            <a:off x="1765342" y="-2156350"/>
            <a:ext cx="4509799" cy="6645554"/>
          </a:xfrm>
          <a:custGeom>
            <a:rect b="b" l="l" r="r" t="t"/>
            <a:pathLst>
              <a:path extrusionOk="0" h="5612698" w="3808884">
                <a:moveTo>
                  <a:pt x="11957" y="5612699"/>
                </a:moveTo>
                <a:cubicBezTo>
                  <a:pt x="11957" y="5612699"/>
                  <a:pt x="-167430" y="4108505"/>
                  <a:pt x="863429" y="4326945"/>
                </a:cubicBezTo>
                <a:cubicBezTo>
                  <a:pt x="1493139" y="4460377"/>
                  <a:pt x="1300614" y="5425819"/>
                  <a:pt x="707346" y="4953036"/>
                </a:cubicBezTo>
                <a:cubicBezTo>
                  <a:pt x="397720" y="4706288"/>
                  <a:pt x="292551" y="4480139"/>
                  <a:pt x="466674" y="4133073"/>
                </a:cubicBezTo>
                <a:cubicBezTo>
                  <a:pt x="706698" y="3654657"/>
                  <a:pt x="1198125" y="3600048"/>
                  <a:pt x="1598829" y="3383449"/>
                </a:cubicBezTo>
                <a:cubicBezTo>
                  <a:pt x="2139811" y="3091025"/>
                  <a:pt x="2618651" y="2681692"/>
                  <a:pt x="2660041" y="2019450"/>
                </a:cubicBezTo>
                <a:cubicBezTo>
                  <a:pt x="2666378" y="1918091"/>
                  <a:pt x="2616721" y="1816244"/>
                  <a:pt x="2566378" y="1729947"/>
                </a:cubicBezTo>
                <a:cubicBezTo>
                  <a:pt x="2299653" y="1272703"/>
                  <a:pt x="1556043" y="1699035"/>
                  <a:pt x="1672330" y="2164198"/>
                </a:cubicBezTo>
                <a:cubicBezTo>
                  <a:pt x="1774051" y="2571087"/>
                  <a:pt x="2323199" y="2649446"/>
                  <a:pt x="2660041" y="2555879"/>
                </a:cubicBezTo>
                <a:cubicBezTo>
                  <a:pt x="3124893" y="2426752"/>
                  <a:pt x="3571990" y="1818460"/>
                  <a:pt x="3732899" y="1389358"/>
                </a:cubicBezTo>
                <a:cubicBezTo>
                  <a:pt x="3897948" y="949234"/>
                  <a:pt x="3800869" y="351889"/>
                  <a:pt x="3375280" y="103630"/>
                </a:cubicBezTo>
                <a:cubicBezTo>
                  <a:pt x="3232176" y="20152"/>
                  <a:pt x="3019997" y="-42287"/>
                  <a:pt x="2864396" y="35513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16" name="Google Shape;1916;p8"/>
          <p:cNvGrpSpPr/>
          <p:nvPr/>
        </p:nvGrpSpPr>
        <p:grpSpPr>
          <a:xfrm rot="2091408">
            <a:off x="7021247" y="-49327"/>
            <a:ext cx="826295" cy="793102"/>
            <a:chOff x="3248020" y="1400567"/>
            <a:chExt cx="826480" cy="793214"/>
          </a:xfrm>
        </p:grpSpPr>
        <p:sp>
          <p:nvSpPr>
            <p:cNvPr id="1917" name="Google Shape;1917;p8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8" name="Google Shape;1918;p8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19" name="Google Shape;1919;p8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1920" name="Google Shape;1920;p8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1" name="Google Shape;1921;p8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2" name="Google Shape;1922;p8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3" name="Google Shape;1923;p8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4" name="Google Shape;1924;p8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5" name="Google Shape;1925;p8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6" name="Google Shape;1926;p8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27" name="Google Shape;1927;p8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1928" name="Google Shape;1928;p8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9" name="Google Shape;1929;p8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0" name="Google Shape;1930;p8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1" name="Google Shape;1931;p8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32" name="Google Shape;1932;p8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1933" name="Google Shape;1933;p8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4" name="Google Shape;1934;p8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5" name="Google Shape;1935;p8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36" name="Google Shape;1936;p8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1937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p9"/>
          <p:cNvSpPr/>
          <p:nvPr/>
        </p:nvSpPr>
        <p:spPr>
          <a:xfrm>
            <a:off x="4354800" y="1306475"/>
            <a:ext cx="3482400" cy="44238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9" name="Google Shape;1939;p9"/>
          <p:cNvSpPr/>
          <p:nvPr/>
        </p:nvSpPr>
        <p:spPr>
          <a:xfrm>
            <a:off x="766950" y="1306475"/>
            <a:ext cx="3482400" cy="44238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0" name="Google Shape;1940;p9"/>
          <p:cNvSpPr/>
          <p:nvPr/>
        </p:nvSpPr>
        <p:spPr>
          <a:xfrm>
            <a:off x="7942650" y="1306475"/>
            <a:ext cx="3482400" cy="44238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41" name="Google Shape;1941;p9"/>
          <p:cNvGrpSpPr/>
          <p:nvPr/>
        </p:nvGrpSpPr>
        <p:grpSpPr>
          <a:xfrm>
            <a:off x="17228" y="3753739"/>
            <a:ext cx="949879" cy="2279578"/>
            <a:chOff x="64458" y="2152593"/>
            <a:chExt cx="1667626" cy="4002067"/>
          </a:xfrm>
        </p:grpSpPr>
        <p:sp>
          <p:nvSpPr>
            <p:cNvPr id="1942" name="Google Shape;1942;p9"/>
            <p:cNvSpPr/>
            <p:nvPr/>
          </p:nvSpPr>
          <p:spPr>
            <a:xfrm>
              <a:off x="644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3" name="Google Shape;1943;p9"/>
            <p:cNvSpPr/>
            <p:nvPr/>
          </p:nvSpPr>
          <p:spPr>
            <a:xfrm>
              <a:off x="5602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4" name="Google Shape;1944;p9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5" name="Google Shape;1945;p9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6" name="Google Shape;1946;p9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7" name="Google Shape;1947;p9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8" name="Google Shape;1948;p9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49" name="Google Shape;1949;p9"/>
          <p:cNvGrpSpPr/>
          <p:nvPr/>
        </p:nvGrpSpPr>
        <p:grpSpPr>
          <a:xfrm rot="-7055554">
            <a:off x="11203190" y="3593280"/>
            <a:ext cx="580607" cy="659913"/>
            <a:chOff x="7290686" y="630349"/>
            <a:chExt cx="580583" cy="659886"/>
          </a:xfrm>
        </p:grpSpPr>
        <p:sp>
          <p:nvSpPr>
            <p:cNvPr id="1950" name="Google Shape;1950;p9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1" name="Google Shape;1951;p9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52" name="Google Shape;1952;p9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1953" name="Google Shape;1953;p9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1954" name="Google Shape;1954;p9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5" name="Google Shape;1955;p9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956" name="Google Shape;1956;p9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7" name="Google Shape;1957;p9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8" name="Google Shape;1958;p9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9" name="Google Shape;1959;p9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0" name="Google Shape;1960;p9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1" name="Google Shape;1961;p9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2" name="Google Shape;1962;p9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3" name="Google Shape;1963;p9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4" name="Google Shape;1964;p9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5" name="Google Shape;1965;p9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6" name="Google Shape;1966;p9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7" name="Google Shape;1967;p9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8" name="Google Shape;1968;p9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9" name="Google Shape;1969;p9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70" name="Google Shape;1970;p9"/>
          <p:cNvGrpSpPr/>
          <p:nvPr/>
        </p:nvGrpSpPr>
        <p:grpSpPr>
          <a:xfrm rot="2091795">
            <a:off x="764946" y="5054292"/>
            <a:ext cx="623598" cy="598563"/>
            <a:chOff x="3248020" y="1400567"/>
            <a:chExt cx="826480" cy="793214"/>
          </a:xfrm>
        </p:grpSpPr>
        <p:sp>
          <p:nvSpPr>
            <p:cNvPr id="1971" name="Google Shape;1971;p9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2" name="Google Shape;1972;p9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73" name="Google Shape;1973;p9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1974" name="Google Shape;1974;p9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5" name="Google Shape;1975;p9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6" name="Google Shape;1976;p9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7" name="Google Shape;1977;p9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8" name="Google Shape;1978;p9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9" name="Google Shape;1979;p9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0" name="Google Shape;1980;p9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81" name="Google Shape;1981;p9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1982" name="Google Shape;1982;p9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3" name="Google Shape;1983;p9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4" name="Google Shape;1984;p9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5" name="Google Shape;1985;p9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986" name="Google Shape;1986;p9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1987" name="Google Shape;1987;p9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8" name="Google Shape;1988;p9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89" name="Google Shape;1989;p9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0" name="Google Shape;1990;p9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1991" name="Google Shape;1991;p9"/>
          <p:cNvSpPr/>
          <p:nvPr/>
        </p:nvSpPr>
        <p:spPr>
          <a:xfrm>
            <a:off x="9944781" y="4030369"/>
            <a:ext cx="2113931" cy="2834412"/>
          </a:xfrm>
          <a:custGeom>
            <a:rect b="b" l="l" r="r" t="t"/>
            <a:pathLst>
              <a:path extrusionOk="0" h="5612698" w="3808884">
                <a:moveTo>
                  <a:pt x="11957" y="5612699"/>
                </a:moveTo>
                <a:cubicBezTo>
                  <a:pt x="11957" y="5612699"/>
                  <a:pt x="-167430" y="4108505"/>
                  <a:pt x="863429" y="4326945"/>
                </a:cubicBezTo>
                <a:cubicBezTo>
                  <a:pt x="1493139" y="4460377"/>
                  <a:pt x="1300614" y="5425819"/>
                  <a:pt x="707346" y="4953036"/>
                </a:cubicBezTo>
                <a:cubicBezTo>
                  <a:pt x="397720" y="4706288"/>
                  <a:pt x="292551" y="4480139"/>
                  <a:pt x="466674" y="4133073"/>
                </a:cubicBezTo>
                <a:cubicBezTo>
                  <a:pt x="706698" y="3654657"/>
                  <a:pt x="1198125" y="3600048"/>
                  <a:pt x="1598829" y="3383449"/>
                </a:cubicBezTo>
                <a:cubicBezTo>
                  <a:pt x="2139811" y="3091025"/>
                  <a:pt x="2618651" y="2681692"/>
                  <a:pt x="2660041" y="2019450"/>
                </a:cubicBezTo>
                <a:cubicBezTo>
                  <a:pt x="2666378" y="1918091"/>
                  <a:pt x="2616721" y="1816244"/>
                  <a:pt x="2566378" y="1729947"/>
                </a:cubicBezTo>
                <a:cubicBezTo>
                  <a:pt x="2299653" y="1272703"/>
                  <a:pt x="1556043" y="1699035"/>
                  <a:pt x="1672330" y="2164198"/>
                </a:cubicBezTo>
                <a:cubicBezTo>
                  <a:pt x="1774051" y="2571087"/>
                  <a:pt x="2323199" y="2649446"/>
                  <a:pt x="2660041" y="2555879"/>
                </a:cubicBezTo>
                <a:cubicBezTo>
                  <a:pt x="3124893" y="2426752"/>
                  <a:pt x="3571990" y="1818460"/>
                  <a:pt x="3732899" y="1389358"/>
                </a:cubicBezTo>
                <a:cubicBezTo>
                  <a:pt x="3897948" y="949234"/>
                  <a:pt x="3800869" y="351889"/>
                  <a:pt x="3375280" y="103630"/>
                </a:cubicBezTo>
                <a:cubicBezTo>
                  <a:pt x="3232176" y="20152"/>
                  <a:pt x="3019997" y="-42287"/>
                  <a:pt x="2864396" y="35513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2" name="Google Shape;1992;p9"/>
          <p:cNvSpPr txBox="1"/>
          <p:nvPr>
            <p:ph type="title"/>
          </p:nvPr>
        </p:nvSpPr>
        <p:spPr>
          <a:xfrm>
            <a:off x="766950" y="298800"/>
            <a:ext cx="106581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1993" name="Google Shape;1993;p9"/>
          <p:cNvSpPr txBox="1"/>
          <p:nvPr>
            <p:ph idx="1" type="body"/>
          </p:nvPr>
        </p:nvSpPr>
        <p:spPr>
          <a:xfrm>
            <a:off x="934500" y="3070362"/>
            <a:ext cx="3147300" cy="242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20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1994" name="Google Shape;1994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95" name="Google Shape;1995;p9"/>
          <p:cNvSpPr txBox="1"/>
          <p:nvPr>
            <p:ph idx="2" type="subTitle"/>
          </p:nvPr>
        </p:nvSpPr>
        <p:spPr>
          <a:xfrm>
            <a:off x="934500" y="1543277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996" name="Google Shape;1996;p9"/>
          <p:cNvSpPr txBox="1"/>
          <p:nvPr>
            <p:ph idx="3" type="body"/>
          </p:nvPr>
        </p:nvSpPr>
        <p:spPr>
          <a:xfrm>
            <a:off x="4522350" y="3070375"/>
            <a:ext cx="3147300" cy="242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20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1997" name="Google Shape;1997;p9"/>
          <p:cNvSpPr txBox="1"/>
          <p:nvPr>
            <p:ph idx="4" type="subTitle"/>
          </p:nvPr>
        </p:nvSpPr>
        <p:spPr>
          <a:xfrm>
            <a:off x="4522350" y="1543289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998" name="Google Shape;1998;p9"/>
          <p:cNvSpPr txBox="1"/>
          <p:nvPr>
            <p:ph idx="5" type="body"/>
          </p:nvPr>
        </p:nvSpPr>
        <p:spPr>
          <a:xfrm>
            <a:off x="8110200" y="3070362"/>
            <a:ext cx="3147300" cy="242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20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1999" name="Google Shape;1999;p9"/>
          <p:cNvSpPr txBox="1"/>
          <p:nvPr>
            <p:ph idx="6" type="subTitle"/>
          </p:nvPr>
        </p:nvSpPr>
        <p:spPr>
          <a:xfrm>
            <a:off x="8110200" y="1543277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000" name="Google Shape;2000;p9"/>
          <p:cNvSpPr/>
          <p:nvPr/>
        </p:nvSpPr>
        <p:spPr>
          <a:xfrm flipH="1">
            <a:off x="-11628" y="6086700"/>
            <a:ext cx="12221028" cy="771311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1" name="Google Shape;2001;p9"/>
          <p:cNvSpPr/>
          <p:nvPr/>
        </p:nvSpPr>
        <p:spPr>
          <a:xfrm flipH="1">
            <a:off x="17229" y="6010715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2" name="Google Shape;2002;p9"/>
          <p:cNvSpPr/>
          <p:nvPr/>
        </p:nvSpPr>
        <p:spPr>
          <a:xfrm flipH="1">
            <a:off x="9492" y="5889948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3" name="Google Shape;2003;p9"/>
          <p:cNvSpPr/>
          <p:nvPr/>
        </p:nvSpPr>
        <p:spPr>
          <a:xfrm flipH="1">
            <a:off x="-2113" y="5971217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4" name="Google Shape;2004;p9"/>
          <p:cNvGrpSpPr/>
          <p:nvPr/>
        </p:nvGrpSpPr>
        <p:grpSpPr>
          <a:xfrm flipH="1">
            <a:off x="4325" y="6019725"/>
            <a:ext cx="12175340" cy="247084"/>
            <a:chOff x="30379" y="5496452"/>
            <a:chExt cx="12146189" cy="247084"/>
          </a:xfrm>
        </p:grpSpPr>
        <p:grpSp>
          <p:nvGrpSpPr>
            <p:cNvPr id="2005" name="Google Shape;2005;p9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2006" name="Google Shape;2006;p9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7" name="Google Shape;2007;p9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8" name="Google Shape;2008;p9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9" name="Google Shape;2009;p9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0" name="Google Shape;2010;p9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1" name="Google Shape;2011;p9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2" name="Google Shape;2012;p9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3" name="Google Shape;2013;p9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4" name="Google Shape;2014;p9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5" name="Google Shape;2015;p9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6" name="Google Shape;2016;p9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7" name="Google Shape;2017;p9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8" name="Google Shape;2018;p9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9" name="Google Shape;2019;p9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0" name="Google Shape;2020;p9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1" name="Google Shape;2021;p9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2" name="Google Shape;2022;p9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3" name="Google Shape;2023;p9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4" name="Google Shape;2024;p9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5" name="Google Shape;2025;p9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6" name="Google Shape;2026;p9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7" name="Google Shape;2027;p9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8" name="Google Shape;2028;p9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9" name="Google Shape;2029;p9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0" name="Google Shape;2030;p9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1" name="Google Shape;2031;p9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2" name="Google Shape;2032;p9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3" name="Google Shape;2033;p9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4" name="Google Shape;2034;p9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5" name="Google Shape;2035;p9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6" name="Google Shape;2036;p9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7" name="Google Shape;2037;p9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8" name="Google Shape;2038;p9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9" name="Google Shape;2039;p9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0" name="Google Shape;2040;p9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1" name="Google Shape;2041;p9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2" name="Google Shape;2042;p9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3" name="Google Shape;2043;p9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4" name="Google Shape;2044;p9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5" name="Google Shape;2045;p9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6" name="Google Shape;2046;p9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7" name="Google Shape;2047;p9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8" name="Google Shape;2048;p9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9" name="Google Shape;2049;p9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0" name="Google Shape;2050;p9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1" name="Google Shape;2051;p9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2" name="Google Shape;2052;p9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3" name="Google Shape;2053;p9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54" name="Google Shape;2054;p9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2055" name="Google Shape;2055;p9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6" name="Google Shape;2056;p9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7" name="Google Shape;2057;p9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8" name="Google Shape;2058;p9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9" name="Google Shape;2059;p9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0" name="Google Shape;2060;p9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1" name="Google Shape;2061;p9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2" name="Google Shape;2062;p9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3" name="Google Shape;2063;p9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4" name="Google Shape;2064;p9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5" name="Google Shape;2065;p9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6" name="Google Shape;2066;p9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7" name="Google Shape;2067;p9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8" name="Google Shape;2068;p9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9" name="Google Shape;2069;p9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0" name="Google Shape;2070;p9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1" name="Google Shape;2071;p9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2" name="Google Shape;2072;p9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3" name="Google Shape;2073;p9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4" name="Google Shape;2074;p9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5" name="Google Shape;2075;p9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6" name="Google Shape;2076;p9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7" name="Google Shape;2077;p9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8" name="Google Shape;2078;p9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9" name="Google Shape;2079;p9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0" name="Google Shape;2080;p9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1" name="Google Shape;2081;p9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2" name="Google Shape;2082;p9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3" name="Google Shape;2083;p9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4" name="Google Shape;2084;p9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5" name="Google Shape;2085;p9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6" name="Google Shape;2086;p9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7" name="Google Shape;2087;p9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8" name="Google Shape;2088;p9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9" name="Google Shape;2089;p9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0" name="Google Shape;2090;p9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1" name="Google Shape;2091;p9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2" name="Google Shape;2092;p9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3" name="Google Shape;2093;p9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4" name="Google Shape;2094;p9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5" name="Google Shape;2095;p9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6" name="Google Shape;2096;p9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7" name="Google Shape;2097;p9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8" name="Google Shape;2098;p9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9" name="Google Shape;2099;p9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0" name="Google Shape;2100;p9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1" name="Google Shape;2101;p9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02" name="Google Shape;2102;p9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2103" name="Google Shape;2103;p9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4" name="Google Shape;2104;p9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5" name="Google Shape;2105;p9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6" name="Google Shape;2106;p9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7" name="Google Shape;2107;p9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8" name="Google Shape;2108;p9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9" name="Google Shape;2109;p9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0" name="Google Shape;2110;p9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1" name="Google Shape;2111;p9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2" name="Google Shape;2112;p9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3" name="Google Shape;2113;p9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4" name="Google Shape;2114;p9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5" name="Google Shape;2115;p9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6" name="Google Shape;2116;p9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7" name="Google Shape;2117;p9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8" name="Google Shape;2118;p9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9" name="Google Shape;2119;p9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0" name="Google Shape;2120;p9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1" name="Google Shape;2121;p9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2" name="Google Shape;2122;p9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3" name="Google Shape;2123;p9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4" name="Google Shape;2124;p9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5" name="Google Shape;2125;p9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6" name="Google Shape;2126;p9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7" name="Google Shape;2127;p9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8" name="Google Shape;2128;p9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9" name="Google Shape;2129;p9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0" name="Google Shape;2130;p9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1" name="Google Shape;2131;p9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2" name="Google Shape;2132;p9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3" name="Google Shape;2133;p9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4" name="Google Shape;2134;p9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5" name="Google Shape;2135;p9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6" name="Google Shape;2136;p9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7" name="Google Shape;2137;p9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8" name="Google Shape;2138;p9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9" name="Google Shape;2139;p9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0" name="Google Shape;2140;p9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1" name="Google Shape;2141;p9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2" name="Google Shape;2142;p9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3" name="Google Shape;2143;p9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4" name="Google Shape;2144;p9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5" name="Google Shape;2145;p9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6" name="Google Shape;2146;p9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7" name="Google Shape;2147;p9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8" name="Google Shape;2148;p9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9" name="Google Shape;2149;p9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150" name="Google Shape;2150;p9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TITLE_AND_TWO_COLUMNS_1_3">
    <p:spTree>
      <p:nvGrpSpPr>
        <p:cNvPr id="215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2" name="Google Shape;2152;p10"/>
          <p:cNvGrpSpPr/>
          <p:nvPr/>
        </p:nvGrpSpPr>
        <p:grpSpPr>
          <a:xfrm>
            <a:off x="17228" y="3753739"/>
            <a:ext cx="949879" cy="2279578"/>
            <a:chOff x="64458" y="2152593"/>
            <a:chExt cx="1667626" cy="4002067"/>
          </a:xfrm>
        </p:grpSpPr>
        <p:sp>
          <p:nvSpPr>
            <p:cNvPr id="2153" name="Google Shape;2153;p10"/>
            <p:cNvSpPr/>
            <p:nvPr/>
          </p:nvSpPr>
          <p:spPr>
            <a:xfrm>
              <a:off x="644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4" name="Google Shape;2154;p10"/>
            <p:cNvSpPr/>
            <p:nvPr/>
          </p:nvSpPr>
          <p:spPr>
            <a:xfrm>
              <a:off x="5602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5" name="Google Shape;2155;p10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6" name="Google Shape;2156;p10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p10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p10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p10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60" name="Google Shape;2160;p10"/>
          <p:cNvGrpSpPr/>
          <p:nvPr/>
        </p:nvGrpSpPr>
        <p:grpSpPr>
          <a:xfrm rot="-7055554">
            <a:off x="11203190" y="3593280"/>
            <a:ext cx="580607" cy="659913"/>
            <a:chOff x="7290686" y="630349"/>
            <a:chExt cx="580583" cy="659886"/>
          </a:xfrm>
        </p:grpSpPr>
        <p:sp>
          <p:nvSpPr>
            <p:cNvPr id="2161" name="Google Shape;2161;p10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10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63" name="Google Shape;2163;p10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2164" name="Google Shape;2164;p10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2165" name="Google Shape;2165;p10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66" name="Google Shape;2166;p10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167" name="Google Shape;2167;p10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8" name="Google Shape;2168;p10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9" name="Google Shape;2169;p10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0" name="Google Shape;2170;p10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1" name="Google Shape;2171;p10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2" name="Google Shape;2172;p10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3" name="Google Shape;2173;p10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4" name="Google Shape;2174;p10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5" name="Google Shape;2175;p10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6" name="Google Shape;2176;p10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7" name="Google Shape;2177;p10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8" name="Google Shape;2178;p10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9" name="Google Shape;2179;p10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0" name="Google Shape;2180;p10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181" name="Google Shape;2181;p10"/>
          <p:cNvGrpSpPr/>
          <p:nvPr/>
        </p:nvGrpSpPr>
        <p:grpSpPr>
          <a:xfrm rot="2091795">
            <a:off x="764946" y="5054292"/>
            <a:ext cx="623598" cy="598563"/>
            <a:chOff x="3248020" y="1400567"/>
            <a:chExt cx="826480" cy="793214"/>
          </a:xfrm>
        </p:grpSpPr>
        <p:sp>
          <p:nvSpPr>
            <p:cNvPr id="2182" name="Google Shape;2182;p10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3" name="Google Shape;2183;p10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84" name="Google Shape;2184;p10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2185" name="Google Shape;2185;p10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6" name="Google Shape;2186;p10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7" name="Google Shape;2187;p10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8" name="Google Shape;2188;p10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9" name="Google Shape;2189;p10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0" name="Google Shape;2190;p10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1" name="Google Shape;2191;p10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192" name="Google Shape;2192;p10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2193" name="Google Shape;2193;p10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4" name="Google Shape;2194;p10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5" name="Google Shape;2195;p10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6" name="Google Shape;2196;p10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197" name="Google Shape;2197;p10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2198" name="Google Shape;2198;p10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9" name="Google Shape;2199;p10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0" name="Google Shape;2200;p10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1" name="Google Shape;2201;p10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2202" name="Google Shape;2202;p10"/>
          <p:cNvSpPr/>
          <p:nvPr/>
        </p:nvSpPr>
        <p:spPr>
          <a:xfrm>
            <a:off x="9944781" y="4030369"/>
            <a:ext cx="2113931" cy="2834412"/>
          </a:xfrm>
          <a:custGeom>
            <a:rect b="b" l="l" r="r" t="t"/>
            <a:pathLst>
              <a:path extrusionOk="0" h="5612698" w="3808884">
                <a:moveTo>
                  <a:pt x="11957" y="5612699"/>
                </a:moveTo>
                <a:cubicBezTo>
                  <a:pt x="11957" y="5612699"/>
                  <a:pt x="-167430" y="4108505"/>
                  <a:pt x="863429" y="4326945"/>
                </a:cubicBezTo>
                <a:cubicBezTo>
                  <a:pt x="1493139" y="4460377"/>
                  <a:pt x="1300614" y="5425819"/>
                  <a:pt x="707346" y="4953036"/>
                </a:cubicBezTo>
                <a:cubicBezTo>
                  <a:pt x="397720" y="4706288"/>
                  <a:pt x="292551" y="4480139"/>
                  <a:pt x="466674" y="4133073"/>
                </a:cubicBezTo>
                <a:cubicBezTo>
                  <a:pt x="706698" y="3654657"/>
                  <a:pt x="1198125" y="3600048"/>
                  <a:pt x="1598829" y="3383449"/>
                </a:cubicBezTo>
                <a:cubicBezTo>
                  <a:pt x="2139811" y="3091025"/>
                  <a:pt x="2618651" y="2681692"/>
                  <a:pt x="2660041" y="2019450"/>
                </a:cubicBezTo>
                <a:cubicBezTo>
                  <a:pt x="2666378" y="1918091"/>
                  <a:pt x="2616721" y="1816244"/>
                  <a:pt x="2566378" y="1729947"/>
                </a:cubicBezTo>
                <a:cubicBezTo>
                  <a:pt x="2299653" y="1272703"/>
                  <a:pt x="1556043" y="1699035"/>
                  <a:pt x="1672330" y="2164198"/>
                </a:cubicBezTo>
                <a:cubicBezTo>
                  <a:pt x="1774051" y="2571087"/>
                  <a:pt x="2323199" y="2649446"/>
                  <a:pt x="2660041" y="2555879"/>
                </a:cubicBezTo>
                <a:cubicBezTo>
                  <a:pt x="3124893" y="2426752"/>
                  <a:pt x="3571990" y="1818460"/>
                  <a:pt x="3732899" y="1389358"/>
                </a:cubicBezTo>
                <a:cubicBezTo>
                  <a:pt x="3897948" y="949234"/>
                  <a:pt x="3800869" y="351889"/>
                  <a:pt x="3375280" y="103630"/>
                </a:cubicBezTo>
                <a:cubicBezTo>
                  <a:pt x="3232176" y="20152"/>
                  <a:pt x="3019997" y="-42287"/>
                  <a:pt x="2864396" y="35513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3" name="Google Shape;2203;p10"/>
          <p:cNvSpPr txBox="1"/>
          <p:nvPr>
            <p:ph type="title"/>
          </p:nvPr>
        </p:nvSpPr>
        <p:spPr>
          <a:xfrm>
            <a:off x="766950" y="298800"/>
            <a:ext cx="106581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2204" name="Google Shape;2204;p10"/>
          <p:cNvSpPr txBox="1"/>
          <p:nvPr>
            <p:ph idx="1" type="body"/>
          </p:nvPr>
        </p:nvSpPr>
        <p:spPr>
          <a:xfrm>
            <a:off x="934500" y="4289556"/>
            <a:ext cx="3147300" cy="1322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20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2205" name="Google Shape;2205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06" name="Google Shape;2206;p10"/>
          <p:cNvSpPr txBox="1"/>
          <p:nvPr>
            <p:ph idx="2" type="subTitle"/>
          </p:nvPr>
        </p:nvSpPr>
        <p:spPr>
          <a:xfrm>
            <a:off x="934500" y="3600676"/>
            <a:ext cx="3147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07" name="Google Shape;2207;p10"/>
          <p:cNvSpPr txBox="1"/>
          <p:nvPr>
            <p:ph idx="3" type="body"/>
          </p:nvPr>
        </p:nvSpPr>
        <p:spPr>
          <a:xfrm>
            <a:off x="4522350" y="4289562"/>
            <a:ext cx="3147300" cy="1322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20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2208" name="Google Shape;2208;p10"/>
          <p:cNvSpPr txBox="1"/>
          <p:nvPr>
            <p:ph idx="4" type="subTitle"/>
          </p:nvPr>
        </p:nvSpPr>
        <p:spPr>
          <a:xfrm>
            <a:off x="4522350" y="3600682"/>
            <a:ext cx="3147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09" name="Google Shape;2209;p10"/>
          <p:cNvSpPr txBox="1"/>
          <p:nvPr>
            <p:ph idx="5" type="body"/>
          </p:nvPr>
        </p:nvSpPr>
        <p:spPr>
          <a:xfrm>
            <a:off x="8110200" y="4289556"/>
            <a:ext cx="3147300" cy="1322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20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2210" name="Google Shape;2210;p10"/>
          <p:cNvSpPr txBox="1"/>
          <p:nvPr>
            <p:ph idx="6" type="subTitle"/>
          </p:nvPr>
        </p:nvSpPr>
        <p:spPr>
          <a:xfrm>
            <a:off x="8110200" y="3600676"/>
            <a:ext cx="3147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11" name="Google Shape;2211;p10"/>
          <p:cNvSpPr/>
          <p:nvPr/>
        </p:nvSpPr>
        <p:spPr>
          <a:xfrm flipH="1">
            <a:off x="-11628" y="6086700"/>
            <a:ext cx="12221028" cy="771311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2" name="Google Shape;2212;p10"/>
          <p:cNvSpPr/>
          <p:nvPr/>
        </p:nvSpPr>
        <p:spPr>
          <a:xfrm flipH="1">
            <a:off x="17229" y="6010715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3" name="Google Shape;2213;p10"/>
          <p:cNvSpPr/>
          <p:nvPr/>
        </p:nvSpPr>
        <p:spPr>
          <a:xfrm flipH="1">
            <a:off x="9492" y="5889948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4" name="Google Shape;2214;p10"/>
          <p:cNvSpPr/>
          <p:nvPr/>
        </p:nvSpPr>
        <p:spPr>
          <a:xfrm flipH="1">
            <a:off x="-2113" y="5971217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15" name="Google Shape;2215;p10"/>
          <p:cNvGrpSpPr/>
          <p:nvPr/>
        </p:nvGrpSpPr>
        <p:grpSpPr>
          <a:xfrm flipH="1">
            <a:off x="4325" y="6019725"/>
            <a:ext cx="12175340" cy="247084"/>
            <a:chOff x="30379" y="5496452"/>
            <a:chExt cx="12146189" cy="247084"/>
          </a:xfrm>
        </p:grpSpPr>
        <p:grpSp>
          <p:nvGrpSpPr>
            <p:cNvPr id="2216" name="Google Shape;2216;p10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2217" name="Google Shape;2217;p10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8" name="Google Shape;2218;p10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9" name="Google Shape;2219;p10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0" name="Google Shape;2220;p10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1" name="Google Shape;2221;p10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2" name="Google Shape;2222;p10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3" name="Google Shape;2223;p10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4" name="Google Shape;2224;p10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5" name="Google Shape;2225;p10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6" name="Google Shape;2226;p10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7" name="Google Shape;2227;p10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8" name="Google Shape;2228;p10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9" name="Google Shape;2229;p10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0" name="Google Shape;2230;p10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1" name="Google Shape;2231;p10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2" name="Google Shape;2232;p10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3" name="Google Shape;2233;p10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4" name="Google Shape;2234;p10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5" name="Google Shape;2235;p10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6" name="Google Shape;2236;p10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7" name="Google Shape;2237;p10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8" name="Google Shape;2238;p10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9" name="Google Shape;2239;p10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0" name="Google Shape;2240;p10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1" name="Google Shape;2241;p10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2" name="Google Shape;2242;p10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3" name="Google Shape;2243;p10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4" name="Google Shape;2244;p10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5" name="Google Shape;2245;p10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6" name="Google Shape;2246;p10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7" name="Google Shape;2247;p10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8" name="Google Shape;2248;p10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9" name="Google Shape;2249;p10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0" name="Google Shape;2250;p10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1" name="Google Shape;2251;p10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2" name="Google Shape;2252;p10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3" name="Google Shape;2253;p10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4" name="Google Shape;2254;p10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5" name="Google Shape;2255;p10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6" name="Google Shape;2256;p10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7" name="Google Shape;2257;p10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8" name="Google Shape;2258;p10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9" name="Google Shape;2259;p10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0" name="Google Shape;2260;p10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1" name="Google Shape;2261;p10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2" name="Google Shape;2262;p10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3" name="Google Shape;2263;p10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4" name="Google Shape;2264;p10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65" name="Google Shape;2265;p10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2266" name="Google Shape;2266;p10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7" name="Google Shape;2267;p10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8" name="Google Shape;2268;p10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9" name="Google Shape;2269;p10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0" name="Google Shape;2270;p10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1" name="Google Shape;2271;p10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2" name="Google Shape;2272;p10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3" name="Google Shape;2273;p10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4" name="Google Shape;2274;p10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5" name="Google Shape;2275;p10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6" name="Google Shape;2276;p10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7" name="Google Shape;2277;p10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8" name="Google Shape;2278;p10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9" name="Google Shape;2279;p10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0" name="Google Shape;2280;p10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1" name="Google Shape;2281;p10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2" name="Google Shape;2282;p10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3" name="Google Shape;2283;p10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4" name="Google Shape;2284;p10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5" name="Google Shape;2285;p10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6" name="Google Shape;2286;p10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7" name="Google Shape;2287;p10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8" name="Google Shape;2288;p10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89" name="Google Shape;2289;p10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0" name="Google Shape;2290;p10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1" name="Google Shape;2291;p10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2" name="Google Shape;2292;p10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3" name="Google Shape;2293;p10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4" name="Google Shape;2294;p10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5" name="Google Shape;2295;p10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6" name="Google Shape;2296;p10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7" name="Google Shape;2297;p10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8" name="Google Shape;2298;p10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9" name="Google Shape;2299;p10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0" name="Google Shape;2300;p10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1" name="Google Shape;2301;p10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2" name="Google Shape;2302;p10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3" name="Google Shape;2303;p10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4" name="Google Shape;2304;p10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5" name="Google Shape;2305;p10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6" name="Google Shape;2306;p10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7" name="Google Shape;2307;p10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8" name="Google Shape;2308;p10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9" name="Google Shape;2309;p10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0" name="Google Shape;2310;p10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1" name="Google Shape;2311;p10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2" name="Google Shape;2312;p10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13" name="Google Shape;2313;p10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2314" name="Google Shape;2314;p10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5" name="Google Shape;2315;p10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6" name="Google Shape;2316;p10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7" name="Google Shape;2317;p10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8" name="Google Shape;2318;p10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9" name="Google Shape;2319;p10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0" name="Google Shape;2320;p10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1" name="Google Shape;2321;p10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2" name="Google Shape;2322;p10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3" name="Google Shape;2323;p10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4" name="Google Shape;2324;p10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5" name="Google Shape;2325;p10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6" name="Google Shape;2326;p10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7" name="Google Shape;2327;p10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8" name="Google Shape;2328;p10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9" name="Google Shape;2329;p10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0" name="Google Shape;2330;p10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1" name="Google Shape;2331;p10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2" name="Google Shape;2332;p10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3" name="Google Shape;2333;p10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4" name="Google Shape;2334;p10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5" name="Google Shape;2335;p10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6" name="Google Shape;2336;p10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7" name="Google Shape;2337;p10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8" name="Google Shape;2338;p10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9" name="Google Shape;2339;p10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0" name="Google Shape;2340;p10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1" name="Google Shape;2341;p10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2" name="Google Shape;2342;p10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3" name="Google Shape;2343;p10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4" name="Google Shape;2344;p10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5" name="Google Shape;2345;p10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6" name="Google Shape;2346;p10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7" name="Google Shape;2347;p10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8" name="Google Shape;2348;p10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9" name="Google Shape;2349;p10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0" name="Google Shape;2350;p10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1" name="Google Shape;2351;p10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2" name="Google Shape;2352;p10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3" name="Google Shape;2353;p10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4" name="Google Shape;2354;p10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5" name="Google Shape;2355;p10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6" name="Google Shape;2356;p10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7" name="Google Shape;2357;p10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8" name="Google Shape;2358;p10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9" name="Google Shape;2359;p10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0" name="Google Shape;2360;p10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361" name="Google Shape;2361;p10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TITLE_AND_TWO_COLUMNS_1_2">
    <p:spTree>
      <p:nvGrpSpPr>
        <p:cNvPr id="2362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" name="Google Shape;2363;p11"/>
          <p:cNvSpPr/>
          <p:nvPr/>
        </p:nvSpPr>
        <p:spPr>
          <a:xfrm flipH="1" rot="10800000">
            <a:off x="7164038" y="27978"/>
            <a:ext cx="5007296" cy="5898365"/>
          </a:xfrm>
          <a:custGeom>
            <a:rect b="b" l="l" r="r" t="t"/>
            <a:pathLst>
              <a:path extrusionOk="0" h="5898365" w="5007296">
                <a:moveTo>
                  <a:pt x="62234" y="5898366"/>
                </a:moveTo>
                <a:cubicBezTo>
                  <a:pt x="30484" y="5660330"/>
                  <a:pt x="12577" y="5421284"/>
                  <a:pt x="1655" y="5181851"/>
                </a:cubicBezTo>
                <a:cubicBezTo>
                  <a:pt x="-25968" y="4573457"/>
                  <a:pt x="293438" y="4004859"/>
                  <a:pt x="869573" y="3748789"/>
                </a:cubicBezTo>
                <a:cubicBezTo>
                  <a:pt x="1366524" y="3527923"/>
                  <a:pt x="1761685" y="3675986"/>
                  <a:pt x="1999873" y="4152465"/>
                </a:cubicBezTo>
                <a:cubicBezTo>
                  <a:pt x="2098869" y="4350394"/>
                  <a:pt x="2218948" y="4690043"/>
                  <a:pt x="2020066" y="4868999"/>
                </a:cubicBezTo>
                <a:cubicBezTo>
                  <a:pt x="1893828" y="4982600"/>
                  <a:pt x="1649416" y="4929273"/>
                  <a:pt x="1515495" y="4868999"/>
                </a:cubicBezTo>
                <a:cubicBezTo>
                  <a:pt x="1113857" y="4688253"/>
                  <a:pt x="1027053" y="4272029"/>
                  <a:pt x="1131955" y="3869890"/>
                </a:cubicBezTo>
                <a:cubicBezTo>
                  <a:pt x="1326138" y="3125568"/>
                  <a:pt x="2054991" y="3002975"/>
                  <a:pt x="2645795" y="2719403"/>
                </a:cubicBezTo>
                <a:cubicBezTo>
                  <a:pt x="3156335" y="2474338"/>
                  <a:pt x="4577656" y="1690100"/>
                  <a:pt x="4381631" y="458803"/>
                </a:cubicBezTo>
                <a:cubicBezTo>
                  <a:pt x="4293366" y="-95459"/>
                  <a:pt x="3240155" y="-196668"/>
                  <a:pt x="3019175" y="428526"/>
                </a:cubicBezTo>
                <a:cubicBezTo>
                  <a:pt x="2566293" y="1710134"/>
                  <a:pt x="4822512" y="2255174"/>
                  <a:pt x="5007297" y="2255174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64" name="Google Shape;2364;p11"/>
          <p:cNvGrpSpPr/>
          <p:nvPr/>
        </p:nvGrpSpPr>
        <p:grpSpPr>
          <a:xfrm>
            <a:off x="380444" y="15"/>
            <a:ext cx="783949" cy="1676624"/>
            <a:chOff x="10361376" y="2397708"/>
            <a:chExt cx="1666913" cy="3565010"/>
          </a:xfrm>
        </p:grpSpPr>
        <p:sp>
          <p:nvSpPr>
            <p:cNvPr id="2365" name="Google Shape;2365;p11"/>
            <p:cNvSpPr/>
            <p:nvPr/>
          </p:nvSpPr>
          <p:spPr>
            <a:xfrm>
              <a:off x="10438058" y="2397708"/>
              <a:ext cx="1590231" cy="3511834"/>
            </a:xfrm>
            <a:custGeom>
              <a:rect b="b" l="l" r="r" t="t"/>
              <a:pathLst>
                <a:path extrusionOk="0" h="4295822" w="1945237">
                  <a:moveTo>
                    <a:pt x="1070300" y="2"/>
                  </a:moveTo>
                  <a:cubicBezTo>
                    <a:pt x="921914" y="-290"/>
                    <a:pt x="782829" y="31739"/>
                    <a:pt x="667374" y="65108"/>
                  </a:cubicBezTo>
                  <a:cubicBezTo>
                    <a:pt x="431859" y="133180"/>
                    <a:pt x="-201687" y="439339"/>
                    <a:pt x="63857" y="1206775"/>
                  </a:cubicBezTo>
                  <a:cubicBezTo>
                    <a:pt x="218454" y="1653567"/>
                    <a:pt x="639294" y="1788080"/>
                    <a:pt x="1015208" y="1758450"/>
                  </a:cubicBezTo>
                  <a:cubicBezTo>
                    <a:pt x="1027584" y="1922547"/>
                    <a:pt x="1034937" y="2048341"/>
                    <a:pt x="1034988" y="2171143"/>
                  </a:cubicBezTo>
                  <a:cubicBezTo>
                    <a:pt x="1035058" y="2302830"/>
                    <a:pt x="1027539" y="2432027"/>
                    <a:pt x="1010445" y="2631918"/>
                  </a:cubicBezTo>
                  <a:cubicBezTo>
                    <a:pt x="1008553" y="2654054"/>
                    <a:pt x="1006845" y="2672355"/>
                    <a:pt x="1003435" y="2711300"/>
                  </a:cubicBezTo>
                  <a:cubicBezTo>
                    <a:pt x="997091" y="2783798"/>
                    <a:pt x="996361" y="2807985"/>
                    <a:pt x="992665" y="2855292"/>
                  </a:cubicBezTo>
                  <a:cubicBezTo>
                    <a:pt x="976657" y="2790224"/>
                    <a:pt x="941408" y="2735639"/>
                    <a:pt x="887992" y="2687760"/>
                  </a:cubicBezTo>
                  <a:cubicBezTo>
                    <a:pt x="814503" y="2621879"/>
                    <a:pt x="646349" y="2600359"/>
                    <a:pt x="646336" y="2600365"/>
                  </a:cubicBezTo>
                  <a:cubicBezTo>
                    <a:pt x="646336" y="2600365"/>
                    <a:pt x="706839" y="2639107"/>
                    <a:pt x="803353" y="2849031"/>
                  </a:cubicBezTo>
                  <a:cubicBezTo>
                    <a:pt x="845980" y="2941760"/>
                    <a:pt x="946901" y="2963547"/>
                    <a:pt x="984150" y="2968729"/>
                  </a:cubicBezTo>
                  <a:cubicBezTo>
                    <a:pt x="982524" y="2994275"/>
                    <a:pt x="978467" y="3037068"/>
                    <a:pt x="977139" y="3063140"/>
                  </a:cubicBezTo>
                  <a:cubicBezTo>
                    <a:pt x="957816" y="3443118"/>
                    <a:pt x="957372" y="3666295"/>
                    <a:pt x="987909" y="3881008"/>
                  </a:cubicBezTo>
                  <a:cubicBezTo>
                    <a:pt x="992608" y="3914021"/>
                    <a:pt x="994621" y="3953404"/>
                    <a:pt x="997428" y="4046038"/>
                  </a:cubicBezTo>
                  <a:cubicBezTo>
                    <a:pt x="998094" y="4068168"/>
                    <a:pt x="998152" y="4070111"/>
                    <a:pt x="998425" y="4078842"/>
                  </a:cubicBezTo>
                  <a:cubicBezTo>
                    <a:pt x="1001822" y="4186144"/>
                    <a:pt x="1005892" y="4244018"/>
                    <a:pt x="1015455" y="4284938"/>
                  </a:cubicBezTo>
                  <a:cubicBezTo>
                    <a:pt x="1017214" y="4292482"/>
                    <a:pt x="1024955" y="4297219"/>
                    <a:pt x="1032486" y="4295453"/>
                  </a:cubicBezTo>
                  <a:cubicBezTo>
                    <a:pt x="1040023" y="4293694"/>
                    <a:pt x="1044513" y="4286227"/>
                    <a:pt x="1042754" y="4278677"/>
                  </a:cubicBezTo>
                  <a:cubicBezTo>
                    <a:pt x="1033801" y="4240303"/>
                    <a:pt x="1029800" y="4183027"/>
                    <a:pt x="1026473" y="4077839"/>
                  </a:cubicBezTo>
                  <a:cubicBezTo>
                    <a:pt x="1026199" y="4069133"/>
                    <a:pt x="1026143" y="4067399"/>
                    <a:pt x="1025469" y="4045289"/>
                  </a:cubicBezTo>
                  <a:cubicBezTo>
                    <a:pt x="1022631" y="3951378"/>
                    <a:pt x="1020599" y="3911748"/>
                    <a:pt x="1015703" y="3877255"/>
                  </a:cubicBezTo>
                  <a:cubicBezTo>
                    <a:pt x="1006254" y="3810834"/>
                    <a:pt x="1000520" y="3741200"/>
                    <a:pt x="996672" y="3668403"/>
                  </a:cubicBezTo>
                  <a:cubicBezTo>
                    <a:pt x="1020358" y="3663647"/>
                    <a:pt x="1135909" y="3635974"/>
                    <a:pt x="1172472" y="3529421"/>
                  </a:cubicBezTo>
                  <a:cubicBezTo>
                    <a:pt x="1247421" y="3310867"/>
                    <a:pt x="1303688" y="3266480"/>
                    <a:pt x="1303688" y="3266480"/>
                  </a:cubicBezTo>
                  <a:cubicBezTo>
                    <a:pt x="1303688" y="3266480"/>
                    <a:pt x="1138556" y="3304745"/>
                    <a:pt x="1072053" y="3377669"/>
                  </a:cubicBezTo>
                  <a:cubicBezTo>
                    <a:pt x="1032537" y="3420995"/>
                    <a:pt x="1005664" y="3467413"/>
                    <a:pt x="991916" y="3519153"/>
                  </a:cubicBezTo>
                  <a:cubicBezTo>
                    <a:pt x="991033" y="3392756"/>
                    <a:pt x="995637" y="3247487"/>
                    <a:pt x="1004940" y="3064639"/>
                  </a:cubicBezTo>
                  <a:cubicBezTo>
                    <a:pt x="1009855" y="2967929"/>
                    <a:pt x="1015989" y="2890611"/>
                    <a:pt x="1031483" y="2713802"/>
                  </a:cubicBezTo>
                  <a:cubicBezTo>
                    <a:pt x="1034893" y="2674844"/>
                    <a:pt x="1036614" y="2656582"/>
                    <a:pt x="1038493" y="2634420"/>
                  </a:cubicBezTo>
                  <a:cubicBezTo>
                    <a:pt x="1049517" y="2505579"/>
                    <a:pt x="1055435" y="2408627"/>
                    <a:pt x="1059029" y="2318641"/>
                  </a:cubicBezTo>
                  <a:cubicBezTo>
                    <a:pt x="1097409" y="2308938"/>
                    <a:pt x="1193122" y="2276198"/>
                    <a:pt x="1225558" y="2181659"/>
                  </a:cubicBezTo>
                  <a:cubicBezTo>
                    <a:pt x="1300513" y="1963105"/>
                    <a:pt x="1356527" y="1918718"/>
                    <a:pt x="1356527" y="1918718"/>
                  </a:cubicBezTo>
                  <a:cubicBezTo>
                    <a:pt x="1356527" y="1918718"/>
                    <a:pt x="1191395" y="1956983"/>
                    <a:pt x="1124891" y="2029906"/>
                  </a:cubicBezTo>
                  <a:cubicBezTo>
                    <a:pt x="1097777" y="2059631"/>
                    <a:pt x="1076701" y="2090714"/>
                    <a:pt x="1061531" y="2124064"/>
                  </a:cubicBezTo>
                  <a:cubicBezTo>
                    <a:pt x="1060407" y="2018330"/>
                    <a:pt x="1053702" y="1901726"/>
                    <a:pt x="1043002" y="1756196"/>
                  </a:cubicBezTo>
                  <a:cubicBezTo>
                    <a:pt x="1229292" y="1737387"/>
                    <a:pt x="1402748" y="1679075"/>
                    <a:pt x="1524059" y="1597929"/>
                  </a:cubicBezTo>
                  <a:cubicBezTo>
                    <a:pt x="2059980" y="1239446"/>
                    <a:pt x="1992244" y="649353"/>
                    <a:pt x="1822312" y="412942"/>
                  </a:cubicBezTo>
                  <a:cubicBezTo>
                    <a:pt x="1590594" y="90591"/>
                    <a:pt x="1317607" y="485"/>
                    <a:pt x="1070300" y="2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6" name="Google Shape;2366;p11"/>
            <p:cNvSpPr/>
            <p:nvPr/>
          </p:nvSpPr>
          <p:spPr>
            <a:xfrm>
              <a:off x="11149770" y="2743813"/>
              <a:ext cx="81274" cy="3218905"/>
            </a:xfrm>
            <a:custGeom>
              <a:rect b="b" l="l" r="r" t="t"/>
              <a:pathLst>
                <a:path extrusionOk="0" h="3937499" w="99418">
                  <a:moveTo>
                    <a:pt x="70620" y="31"/>
                  </a:moveTo>
                  <a:cubicBezTo>
                    <a:pt x="62892" y="-477"/>
                    <a:pt x="56098" y="5321"/>
                    <a:pt x="55596" y="13048"/>
                  </a:cubicBezTo>
                  <a:cubicBezTo>
                    <a:pt x="51374" y="77952"/>
                    <a:pt x="45754" y="129146"/>
                    <a:pt x="31301" y="243439"/>
                  </a:cubicBezTo>
                  <a:cubicBezTo>
                    <a:pt x="31060" y="245376"/>
                    <a:pt x="31047" y="245503"/>
                    <a:pt x="30800" y="247446"/>
                  </a:cubicBezTo>
                  <a:cubicBezTo>
                    <a:pt x="11216" y="402316"/>
                    <a:pt x="4301" y="475087"/>
                    <a:pt x="3253" y="566978"/>
                  </a:cubicBezTo>
                  <a:cubicBezTo>
                    <a:pt x="1387" y="731068"/>
                    <a:pt x="9902" y="885481"/>
                    <a:pt x="31054" y="1137189"/>
                  </a:cubicBezTo>
                  <a:cubicBezTo>
                    <a:pt x="32775" y="1157712"/>
                    <a:pt x="34114" y="1173810"/>
                    <a:pt x="37315" y="1211313"/>
                  </a:cubicBezTo>
                  <a:cubicBezTo>
                    <a:pt x="62854" y="1510677"/>
                    <a:pt x="71281" y="1644681"/>
                    <a:pt x="71370" y="1812823"/>
                  </a:cubicBezTo>
                  <a:cubicBezTo>
                    <a:pt x="71440" y="1944509"/>
                    <a:pt x="63934" y="2073700"/>
                    <a:pt x="46827" y="2273591"/>
                  </a:cubicBezTo>
                  <a:cubicBezTo>
                    <a:pt x="44935" y="2295734"/>
                    <a:pt x="43220" y="2314035"/>
                    <a:pt x="39817" y="2352973"/>
                  </a:cubicBezTo>
                  <a:cubicBezTo>
                    <a:pt x="24323" y="2530125"/>
                    <a:pt x="18468" y="2607646"/>
                    <a:pt x="13521" y="2704813"/>
                  </a:cubicBezTo>
                  <a:cubicBezTo>
                    <a:pt x="-5802" y="3084798"/>
                    <a:pt x="-6265" y="3307969"/>
                    <a:pt x="24291" y="3522687"/>
                  </a:cubicBezTo>
                  <a:cubicBezTo>
                    <a:pt x="28990" y="3555701"/>
                    <a:pt x="31003" y="3595077"/>
                    <a:pt x="33810" y="3687717"/>
                  </a:cubicBezTo>
                  <a:cubicBezTo>
                    <a:pt x="34476" y="3709847"/>
                    <a:pt x="34534" y="3711790"/>
                    <a:pt x="34807" y="3720522"/>
                  </a:cubicBezTo>
                  <a:cubicBezTo>
                    <a:pt x="38204" y="3827824"/>
                    <a:pt x="42287" y="3885698"/>
                    <a:pt x="51837" y="3926617"/>
                  </a:cubicBezTo>
                  <a:cubicBezTo>
                    <a:pt x="53596" y="3934161"/>
                    <a:pt x="61324" y="3938892"/>
                    <a:pt x="68868" y="3937133"/>
                  </a:cubicBezTo>
                  <a:cubicBezTo>
                    <a:pt x="76405" y="3935374"/>
                    <a:pt x="80895" y="3927900"/>
                    <a:pt x="79136" y="3920356"/>
                  </a:cubicBezTo>
                  <a:cubicBezTo>
                    <a:pt x="70182" y="3881983"/>
                    <a:pt x="66182" y="3824706"/>
                    <a:pt x="62854" y="3719518"/>
                  </a:cubicBezTo>
                  <a:cubicBezTo>
                    <a:pt x="62581" y="3710806"/>
                    <a:pt x="62524" y="3709079"/>
                    <a:pt x="61851" y="3686962"/>
                  </a:cubicBezTo>
                  <a:cubicBezTo>
                    <a:pt x="59013" y="3593052"/>
                    <a:pt x="56993" y="3553428"/>
                    <a:pt x="52085" y="3518934"/>
                  </a:cubicBezTo>
                  <a:cubicBezTo>
                    <a:pt x="21872" y="3306565"/>
                    <a:pt x="22081" y="3084531"/>
                    <a:pt x="41322" y="2706318"/>
                  </a:cubicBezTo>
                  <a:cubicBezTo>
                    <a:pt x="46236" y="2609608"/>
                    <a:pt x="52396" y="2532290"/>
                    <a:pt x="67865" y="2355481"/>
                  </a:cubicBezTo>
                  <a:cubicBezTo>
                    <a:pt x="71275" y="2316517"/>
                    <a:pt x="72983" y="2298261"/>
                    <a:pt x="74875" y="2276100"/>
                  </a:cubicBezTo>
                  <a:cubicBezTo>
                    <a:pt x="92045" y="2075465"/>
                    <a:pt x="99488" y="1945506"/>
                    <a:pt x="99418" y="1812823"/>
                  </a:cubicBezTo>
                  <a:cubicBezTo>
                    <a:pt x="99329" y="1643627"/>
                    <a:pt x="90718" y="1508956"/>
                    <a:pt x="65109" y="1208804"/>
                  </a:cubicBezTo>
                  <a:cubicBezTo>
                    <a:pt x="61908" y="1171320"/>
                    <a:pt x="60575" y="1155439"/>
                    <a:pt x="58848" y="1134935"/>
                  </a:cubicBezTo>
                  <a:cubicBezTo>
                    <a:pt x="37766" y="884053"/>
                    <a:pt x="29447" y="730453"/>
                    <a:pt x="31301" y="567480"/>
                  </a:cubicBezTo>
                  <a:cubicBezTo>
                    <a:pt x="32330" y="476992"/>
                    <a:pt x="39144" y="404786"/>
                    <a:pt x="58600" y="250951"/>
                  </a:cubicBezTo>
                  <a:cubicBezTo>
                    <a:pt x="58841" y="249008"/>
                    <a:pt x="58854" y="248881"/>
                    <a:pt x="59102" y="246944"/>
                  </a:cubicBezTo>
                  <a:cubicBezTo>
                    <a:pt x="73624" y="132092"/>
                    <a:pt x="79371" y="80708"/>
                    <a:pt x="83638" y="15055"/>
                  </a:cubicBezTo>
                  <a:cubicBezTo>
                    <a:pt x="84146" y="7327"/>
                    <a:pt x="78348" y="533"/>
                    <a:pt x="70620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7" name="Google Shape;2367;p11"/>
            <p:cNvSpPr/>
            <p:nvPr/>
          </p:nvSpPr>
          <p:spPr>
            <a:xfrm>
              <a:off x="11207440" y="4020529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7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8" name="Google Shape;2368;p11"/>
            <p:cNvSpPr/>
            <p:nvPr/>
          </p:nvSpPr>
          <p:spPr>
            <a:xfrm>
              <a:off x="11164114" y="5123220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5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9" name="Google Shape;2369;p11"/>
            <p:cNvSpPr/>
            <p:nvPr/>
          </p:nvSpPr>
          <p:spPr>
            <a:xfrm>
              <a:off x="10890269" y="4578388"/>
              <a:ext cx="291320" cy="302897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1" y="161201"/>
                    <a:pt x="241649" y="87401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9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70" name="Google Shape;2370;p11"/>
            <p:cNvGrpSpPr/>
            <p:nvPr/>
          </p:nvGrpSpPr>
          <p:grpSpPr>
            <a:xfrm>
              <a:off x="10361376" y="2450680"/>
              <a:ext cx="1591564" cy="1442814"/>
              <a:chOff x="1376039" y="1272173"/>
              <a:chExt cx="1945202" cy="1763400"/>
            </a:xfrm>
          </p:grpSpPr>
          <p:sp>
            <p:nvSpPr>
              <p:cNvPr id="2371" name="Google Shape;2371;p11"/>
              <p:cNvSpPr/>
              <p:nvPr/>
            </p:nvSpPr>
            <p:spPr>
              <a:xfrm>
                <a:off x="1376039" y="1272173"/>
                <a:ext cx="1945202" cy="1763400"/>
              </a:xfrm>
              <a:custGeom>
                <a:rect b="b" l="l" r="r" t="t"/>
                <a:pathLst>
                  <a:path extrusionOk="0" h="1763400" w="1945202">
                    <a:moveTo>
                      <a:pt x="667327" y="65035"/>
                    </a:moveTo>
                    <a:cubicBezTo>
                      <a:pt x="975207" y="-23954"/>
                      <a:pt x="1451558" y="-102866"/>
                      <a:pt x="1822309" y="412900"/>
                    </a:cubicBezTo>
                    <a:cubicBezTo>
                      <a:pt x="1992248" y="649317"/>
                      <a:pt x="2059882" y="1239562"/>
                      <a:pt x="1523961" y="1598045"/>
                    </a:cubicBezTo>
                    <a:cubicBezTo>
                      <a:pt x="1153426" y="1845892"/>
                      <a:pt x="299389" y="1887389"/>
                      <a:pt x="63861" y="1206714"/>
                    </a:cubicBezTo>
                    <a:cubicBezTo>
                      <a:pt x="-201683" y="439278"/>
                      <a:pt x="431812" y="133100"/>
                      <a:pt x="667327" y="6503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2" name="Google Shape;2372;p11"/>
              <p:cNvSpPr/>
              <p:nvPr/>
            </p:nvSpPr>
            <p:spPr>
              <a:xfrm>
                <a:off x="2369965" y="1272277"/>
                <a:ext cx="296995" cy="840412"/>
              </a:xfrm>
              <a:custGeom>
                <a:rect b="b" l="l" r="r" t="t"/>
                <a:pathLst>
                  <a:path extrusionOk="0" h="840412" w="296995">
                    <a:moveTo>
                      <a:pt x="76378" y="2"/>
                    </a:moveTo>
                    <a:cubicBezTo>
                      <a:pt x="50610" y="-49"/>
                      <a:pt x="25140" y="771"/>
                      <a:pt x="0" y="2504"/>
                    </a:cubicBezTo>
                    <a:lnTo>
                      <a:pt x="35560" y="840412"/>
                    </a:lnTo>
                    <a:lnTo>
                      <a:pt x="296996" y="26793"/>
                    </a:lnTo>
                    <a:cubicBezTo>
                      <a:pt x="222371" y="7984"/>
                      <a:pt x="148304" y="142"/>
                      <a:pt x="76378" y="2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3" name="Google Shape;2373;p11"/>
              <p:cNvSpPr/>
              <p:nvPr/>
            </p:nvSpPr>
            <p:spPr>
              <a:xfrm>
                <a:off x="2447842" y="1313846"/>
                <a:ext cx="466788" cy="814114"/>
              </a:xfrm>
              <a:custGeom>
                <a:rect b="b" l="l" r="r" t="t"/>
                <a:pathLst>
                  <a:path extrusionOk="0" h="814114" w="466788">
                    <a:moveTo>
                      <a:pt x="268205" y="0"/>
                    </a:moveTo>
                    <a:lnTo>
                      <a:pt x="0" y="814114"/>
                    </a:lnTo>
                    <a:lnTo>
                      <a:pt x="466789" y="93656"/>
                    </a:lnTo>
                    <a:cubicBezTo>
                      <a:pt x="401276" y="51327"/>
                      <a:pt x="334607" y="21165"/>
                      <a:pt x="268205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4" name="Google Shape;2374;p11"/>
              <p:cNvSpPr/>
              <p:nvPr/>
            </p:nvSpPr>
            <p:spPr>
              <a:xfrm>
                <a:off x="2571051" y="1605584"/>
                <a:ext cx="677386" cy="431476"/>
              </a:xfrm>
              <a:custGeom>
                <a:rect b="b" l="l" r="r" t="t"/>
                <a:pathLst>
                  <a:path extrusionOk="0" h="431476" w="677386">
                    <a:moveTo>
                      <a:pt x="564699" y="0"/>
                    </a:moveTo>
                    <a:lnTo>
                      <a:pt x="0" y="431476"/>
                    </a:lnTo>
                    <a:lnTo>
                      <a:pt x="677386" y="168034"/>
                    </a:lnTo>
                    <a:cubicBezTo>
                      <a:pt x="662102" y="135153"/>
                      <a:pt x="645579" y="104813"/>
                      <a:pt x="627304" y="79381"/>
                    </a:cubicBezTo>
                    <a:cubicBezTo>
                      <a:pt x="606774" y="50825"/>
                      <a:pt x="585826" y="25013"/>
                      <a:pt x="564699" y="0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5" name="Google Shape;2375;p11"/>
              <p:cNvSpPr/>
              <p:nvPr/>
            </p:nvSpPr>
            <p:spPr>
              <a:xfrm>
                <a:off x="2608116" y="1838223"/>
                <a:ext cx="701675" cy="249167"/>
              </a:xfrm>
              <a:custGeom>
                <a:rect b="b" l="l" r="r" t="t"/>
                <a:pathLst>
                  <a:path extrusionOk="0" h="249167" w="701675">
                    <a:moveTo>
                      <a:pt x="666617" y="0"/>
                    </a:moveTo>
                    <a:lnTo>
                      <a:pt x="0" y="249168"/>
                    </a:lnTo>
                    <a:lnTo>
                      <a:pt x="701675" y="140989"/>
                    </a:lnTo>
                    <a:cubicBezTo>
                      <a:pt x="693693" y="90678"/>
                      <a:pt x="681730" y="43396"/>
                      <a:pt x="666617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6" name="Google Shape;2376;p11"/>
              <p:cNvSpPr/>
              <p:nvPr/>
            </p:nvSpPr>
            <p:spPr>
              <a:xfrm>
                <a:off x="2595092" y="2156758"/>
                <a:ext cx="719956" cy="275215"/>
              </a:xfrm>
              <a:custGeom>
                <a:rect b="b" l="l" r="r" t="t"/>
                <a:pathLst>
                  <a:path extrusionOk="0" h="275215" w="719956">
                    <a:moveTo>
                      <a:pt x="0" y="0"/>
                    </a:moveTo>
                    <a:lnTo>
                      <a:pt x="666871" y="275215"/>
                    </a:lnTo>
                    <a:cubicBezTo>
                      <a:pt x="694677" y="203372"/>
                      <a:pt x="711987" y="131134"/>
                      <a:pt x="719957" y="603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7" name="Google Shape;2377;p11"/>
              <p:cNvSpPr/>
              <p:nvPr/>
            </p:nvSpPr>
            <p:spPr>
              <a:xfrm>
                <a:off x="2561786" y="2203837"/>
                <a:ext cx="668369" cy="464032"/>
              </a:xfrm>
              <a:custGeom>
                <a:rect b="b" l="l" r="r" t="t"/>
                <a:pathLst>
                  <a:path extrusionOk="0" h="464032" w="668369">
                    <a:moveTo>
                      <a:pt x="0" y="0"/>
                    </a:moveTo>
                    <a:lnTo>
                      <a:pt x="561943" y="464033"/>
                    </a:lnTo>
                    <a:cubicBezTo>
                      <a:pt x="605123" y="411150"/>
                      <a:pt x="640543" y="356368"/>
                      <a:pt x="668369" y="30050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8" name="Google Shape;2378;p11"/>
              <p:cNvSpPr/>
              <p:nvPr/>
            </p:nvSpPr>
            <p:spPr>
              <a:xfrm>
                <a:off x="2542501" y="2319534"/>
                <a:ext cx="386651" cy="647338"/>
              </a:xfrm>
              <a:custGeom>
                <a:rect b="b" l="l" r="r" t="t"/>
                <a:pathLst>
                  <a:path extrusionOk="0" h="647338" w="386651">
                    <a:moveTo>
                      <a:pt x="0" y="0"/>
                    </a:moveTo>
                    <a:lnTo>
                      <a:pt x="156267" y="647338"/>
                    </a:lnTo>
                    <a:cubicBezTo>
                      <a:pt x="231762" y="620903"/>
                      <a:pt x="300837" y="588645"/>
                      <a:pt x="357600" y="550672"/>
                    </a:cubicBezTo>
                    <a:cubicBezTo>
                      <a:pt x="368027" y="543700"/>
                      <a:pt x="376676" y="536029"/>
                      <a:pt x="386651" y="52888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9" name="Google Shape;2379;p11"/>
              <p:cNvSpPr/>
              <p:nvPr/>
            </p:nvSpPr>
            <p:spPr>
              <a:xfrm>
                <a:off x="2384742" y="2267699"/>
                <a:ext cx="240150" cy="763276"/>
              </a:xfrm>
              <a:custGeom>
                <a:rect b="b" l="l" r="r" t="t"/>
                <a:pathLst>
                  <a:path extrusionOk="0" h="763276" w="240150">
                    <a:moveTo>
                      <a:pt x="77876" y="0"/>
                    </a:moveTo>
                    <a:lnTo>
                      <a:pt x="0" y="763276"/>
                    </a:lnTo>
                    <a:cubicBezTo>
                      <a:pt x="83369" y="757136"/>
                      <a:pt x="164421" y="743312"/>
                      <a:pt x="240151" y="722458"/>
                    </a:cubicBezTo>
                    <a:lnTo>
                      <a:pt x="77876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0" name="Google Shape;2380;p11"/>
              <p:cNvSpPr/>
              <p:nvPr/>
            </p:nvSpPr>
            <p:spPr>
              <a:xfrm>
                <a:off x="1929225" y="2330303"/>
                <a:ext cx="428466" cy="703427"/>
              </a:xfrm>
              <a:custGeom>
                <a:rect b="b" l="l" r="r" t="t"/>
                <a:pathLst>
                  <a:path extrusionOk="0" h="703427" w="428466">
                    <a:moveTo>
                      <a:pt x="428466" y="0"/>
                    </a:moveTo>
                    <a:lnTo>
                      <a:pt x="0" y="643827"/>
                    </a:lnTo>
                    <a:cubicBezTo>
                      <a:pt x="96406" y="678561"/>
                      <a:pt x="198291" y="698043"/>
                      <a:pt x="300507" y="703428"/>
                    </a:cubicBezTo>
                    <a:lnTo>
                      <a:pt x="428466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1" name="Google Shape;2381;p11"/>
              <p:cNvSpPr/>
              <p:nvPr/>
            </p:nvSpPr>
            <p:spPr>
              <a:xfrm>
                <a:off x="1661274" y="2280469"/>
                <a:ext cx="639572" cy="667118"/>
              </a:xfrm>
              <a:custGeom>
                <a:rect b="b" l="l" r="r" t="t"/>
                <a:pathLst>
                  <a:path extrusionOk="0" h="667118" w="639572">
                    <a:moveTo>
                      <a:pt x="639572" y="0"/>
                    </a:moveTo>
                    <a:lnTo>
                      <a:pt x="0" y="537153"/>
                    </a:lnTo>
                    <a:cubicBezTo>
                      <a:pt x="61493" y="592017"/>
                      <a:pt x="130619" y="634092"/>
                      <a:pt x="203841" y="667118"/>
                    </a:cubicBezTo>
                    <a:lnTo>
                      <a:pt x="63957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2" name="Google Shape;2382;p11"/>
              <p:cNvSpPr/>
              <p:nvPr/>
            </p:nvSpPr>
            <p:spPr>
              <a:xfrm>
                <a:off x="1415110" y="2232888"/>
                <a:ext cx="814870" cy="382390"/>
              </a:xfrm>
              <a:custGeom>
                <a:rect b="b" l="l" r="r" t="t"/>
                <a:pathLst>
                  <a:path extrusionOk="0" h="382390" w="814870">
                    <a:moveTo>
                      <a:pt x="814870" y="0"/>
                    </a:moveTo>
                    <a:lnTo>
                      <a:pt x="0" y="165526"/>
                    </a:lnTo>
                    <a:cubicBezTo>
                      <a:pt x="7258" y="191795"/>
                      <a:pt x="15303" y="218478"/>
                      <a:pt x="24797" y="245910"/>
                    </a:cubicBezTo>
                    <a:cubicBezTo>
                      <a:pt x="41866" y="295250"/>
                      <a:pt x="62497" y="340449"/>
                      <a:pt x="85649" y="382391"/>
                    </a:cubicBezTo>
                    <a:lnTo>
                      <a:pt x="81487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3" name="Google Shape;2383;p11"/>
              <p:cNvSpPr/>
              <p:nvPr/>
            </p:nvSpPr>
            <p:spPr>
              <a:xfrm>
                <a:off x="1376424" y="2115940"/>
                <a:ext cx="842036" cy="214864"/>
              </a:xfrm>
              <a:custGeom>
                <a:rect b="b" l="l" r="r" t="t"/>
                <a:pathLst>
                  <a:path extrusionOk="0" h="214864" w="842036">
                    <a:moveTo>
                      <a:pt x="122" y="0"/>
                    </a:moveTo>
                    <a:cubicBezTo>
                      <a:pt x="-1015" y="66586"/>
                      <a:pt x="5754" y="138005"/>
                      <a:pt x="22163" y="214865"/>
                    </a:cubicBezTo>
                    <a:lnTo>
                      <a:pt x="842037" y="6986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4" name="Google Shape;2384;p11"/>
              <p:cNvSpPr/>
              <p:nvPr/>
            </p:nvSpPr>
            <p:spPr>
              <a:xfrm>
                <a:off x="1404848" y="1720278"/>
                <a:ext cx="781056" cy="398170"/>
              </a:xfrm>
              <a:custGeom>
                <a:rect b="b" l="l" r="r" t="t"/>
                <a:pathLst>
                  <a:path extrusionOk="0" h="398170" w="781056">
                    <a:moveTo>
                      <a:pt x="92653" y="0"/>
                    </a:moveTo>
                    <a:cubicBezTo>
                      <a:pt x="52635" y="60122"/>
                      <a:pt x="21355" y="129191"/>
                      <a:pt x="0" y="205848"/>
                    </a:cubicBezTo>
                    <a:lnTo>
                      <a:pt x="781056" y="398170"/>
                    </a:lnTo>
                    <a:lnTo>
                      <a:pt x="92653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5" name="Google Shape;2385;p11"/>
              <p:cNvSpPr/>
              <p:nvPr/>
            </p:nvSpPr>
            <p:spPr>
              <a:xfrm>
                <a:off x="1698339" y="1426032"/>
                <a:ext cx="514362" cy="602011"/>
              </a:xfrm>
              <a:custGeom>
                <a:rect b="b" l="l" r="r" t="t"/>
                <a:pathLst>
                  <a:path extrusionOk="0" h="602011" w="514362">
                    <a:moveTo>
                      <a:pt x="133471" y="0"/>
                    </a:moveTo>
                    <a:cubicBezTo>
                      <a:pt x="89548" y="23851"/>
                      <a:pt x="44444" y="52248"/>
                      <a:pt x="0" y="85649"/>
                    </a:cubicBezTo>
                    <a:lnTo>
                      <a:pt x="514363" y="602012"/>
                    </a:lnTo>
                    <a:lnTo>
                      <a:pt x="133471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6" name="Google Shape;2386;p11"/>
              <p:cNvSpPr/>
              <p:nvPr/>
            </p:nvSpPr>
            <p:spPr>
              <a:xfrm>
                <a:off x="1890661" y="1334382"/>
                <a:ext cx="393909" cy="683894"/>
              </a:xfrm>
              <a:custGeom>
                <a:rect b="b" l="l" r="r" t="t"/>
                <a:pathLst>
                  <a:path extrusionOk="0" h="683894" w="393909">
                    <a:moveTo>
                      <a:pt x="163525" y="0"/>
                    </a:moveTo>
                    <a:cubicBezTo>
                      <a:pt x="160109" y="972"/>
                      <a:pt x="156127" y="1778"/>
                      <a:pt x="152756" y="2756"/>
                    </a:cubicBezTo>
                    <a:cubicBezTo>
                      <a:pt x="111773" y="14599"/>
                      <a:pt x="58249" y="34163"/>
                      <a:pt x="0" y="61601"/>
                    </a:cubicBezTo>
                    <a:lnTo>
                      <a:pt x="393909" y="683895"/>
                    </a:lnTo>
                    <a:lnTo>
                      <a:pt x="390906" y="669874"/>
                    </a:lnTo>
                    <a:lnTo>
                      <a:pt x="163525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7" name="Google Shape;2387;p11"/>
              <p:cNvSpPr/>
              <p:nvPr/>
            </p:nvSpPr>
            <p:spPr>
              <a:xfrm>
                <a:off x="2074726" y="1867321"/>
                <a:ext cx="593071" cy="571500"/>
              </a:xfrm>
              <a:custGeom>
                <a:rect b="b" l="l" r="r" t="t"/>
                <a:pathLst>
                  <a:path extrusionOk="0" h="571500" w="593071">
                    <a:moveTo>
                      <a:pt x="419249" y="31113"/>
                    </a:moveTo>
                    <a:cubicBezTo>
                      <a:pt x="505037" y="73664"/>
                      <a:pt x="624354" y="153325"/>
                      <a:pt x="585517" y="351159"/>
                    </a:cubicBezTo>
                    <a:cubicBezTo>
                      <a:pt x="567718" y="441837"/>
                      <a:pt x="447417" y="594688"/>
                      <a:pt x="251641" y="568532"/>
                    </a:cubicBezTo>
                    <a:cubicBezTo>
                      <a:pt x="116278" y="550447"/>
                      <a:pt x="-74832" y="384096"/>
                      <a:pt x="30394" y="175340"/>
                    </a:cubicBezTo>
                    <a:cubicBezTo>
                      <a:pt x="149031" y="-60023"/>
                      <a:pt x="353628" y="-1438"/>
                      <a:pt x="419249" y="3111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88" name="Google Shape;2388;p11"/>
            <p:cNvSpPr/>
            <p:nvPr/>
          </p:nvSpPr>
          <p:spPr>
            <a:xfrm>
              <a:off x="10932019" y="2938284"/>
              <a:ext cx="484836" cy="467201"/>
            </a:xfrm>
            <a:custGeom>
              <a:rect b="b" l="l" r="r" t="t"/>
              <a:pathLst>
                <a:path extrusionOk="0" h="571500" w="593071">
                  <a:moveTo>
                    <a:pt x="419249" y="31113"/>
                  </a:moveTo>
                  <a:cubicBezTo>
                    <a:pt x="505037" y="73664"/>
                    <a:pt x="624354" y="153325"/>
                    <a:pt x="585517" y="351159"/>
                  </a:cubicBezTo>
                  <a:cubicBezTo>
                    <a:pt x="567718" y="441837"/>
                    <a:pt x="447417" y="594688"/>
                    <a:pt x="251641" y="568532"/>
                  </a:cubicBezTo>
                  <a:cubicBezTo>
                    <a:pt x="116278" y="550447"/>
                    <a:pt x="-74832" y="384096"/>
                    <a:pt x="30394" y="175340"/>
                  </a:cubicBezTo>
                  <a:cubicBezTo>
                    <a:pt x="149031" y="-60023"/>
                    <a:pt x="353628" y="-1438"/>
                    <a:pt x="419249" y="31113"/>
                  </a:cubicBezTo>
                  <a:close/>
                </a:path>
              </a:pathLst>
            </a:custGeom>
            <a:solidFill>
              <a:srgbClr val="000000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89" name="Google Shape;2389;p11"/>
          <p:cNvGrpSpPr/>
          <p:nvPr/>
        </p:nvGrpSpPr>
        <p:grpSpPr>
          <a:xfrm>
            <a:off x="866755" y="455736"/>
            <a:ext cx="496032" cy="1204222"/>
            <a:chOff x="150182" y="2152593"/>
            <a:chExt cx="1648494" cy="4002067"/>
          </a:xfrm>
        </p:grpSpPr>
        <p:sp>
          <p:nvSpPr>
            <p:cNvPr id="2390" name="Google Shape;2390;p11"/>
            <p:cNvSpPr/>
            <p:nvPr/>
          </p:nvSpPr>
          <p:spPr>
            <a:xfrm>
              <a:off x="2168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1" name="Google Shape;2391;p11"/>
            <p:cNvSpPr/>
            <p:nvPr/>
          </p:nvSpPr>
          <p:spPr>
            <a:xfrm>
              <a:off x="7126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2" name="Google Shape;2392;p11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3" name="Google Shape;2393;p11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4" name="Google Shape;2394;p11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5" name="Google Shape;2395;p11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6" name="Google Shape;2396;p11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97" name="Google Shape;2397;p11"/>
          <p:cNvGrpSpPr/>
          <p:nvPr/>
        </p:nvGrpSpPr>
        <p:grpSpPr>
          <a:xfrm flipH="1" rot="-646241">
            <a:off x="267980" y="802402"/>
            <a:ext cx="325499" cy="312398"/>
            <a:chOff x="3248020" y="1400567"/>
            <a:chExt cx="826480" cy="793214"/>
          </a:xfrm>
        </p:grpSpPr>
        <p:sp>
          <p:nvSpPr>
            <p:cNvPr id="2398" name="Google Shape;2398;p11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9" name="Google Shape;2399;p11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00" name="Google Shape;2400;p11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2401" name="Google Shape;2401;p11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2" name="Google Shape;2402;p11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3" name="Google Shape;2403;p11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4" name="Google Shape;2404;p11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5" name="Google Shape;2405;p11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6" name="Google Shape;2406;p11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7" name="Google Shape;2407;p11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408" name="Google Shape;2408;p11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2409" name="Google Shape;2409;p11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10" name="Google Shape;2410;p11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11" name="Google Shape;2411;p11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12" name="Google Shape;2412;p11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413" name="Google Shape;2413;p11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2414" name="Google Shape;2414;p11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15" name="Google Shape;2415;p11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16" name="Google Shape;2416;p11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17" name="Google Shape;2417;p11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2418" name="Google Shape;2418;p11"/>
          <p:cNvSpPr/>
          <p:nvPr/>
        </p:nvSpPr>
        <p:spPr>
          <a:xfrm>
            <a:off x="476850" y="1379000"/>
            <a:ext cx="5516100" cy="436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419" name="Google Shape;2419;p11"/>
          <p:cNvSpPr/>
          <p:nvPr/>
        </p:nvSpPr>
        <p:spPr>
          <a:xfrm>
            <a:off x="6248400" y="1379000"/>
            <a:ext cx="5516100" cy="2049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420" name="Google Shape;2420;p11"/>
          <p:cNvSpPr/>
          <p:nvPr/>
        </p:nvSpPr>
        <p:spPr>
          <a:xfrm>
            <a:off x="6248400" y="3698000"/>
            <a:ext cx="5516100" cy="2049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421" name="Google Shape;2421;p11"/>
          <p:cNvSpPr/>
          <p:nvPr/>
        </p:nvSpPr>
        <p:spPr>
          <a:xfrm>
            <a:off x="476850" y="1366125"/>
            <a:ext cx="5516100" cy="4368900"/>
          </a:xfrm>
          <a:prstGeom prst="frame">
            <a:avLst>
              <a:gd fmla="val 3540" name="adj1"/>
            </a:avLst>
          </a:prstGeom>
          <a:solidFill>
            <a:schemeClr val="accen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422" name="Google Shape;2422;p11"/>
          <p:cNvSpPr/>
          <p:nvPr/>
        </p:nvSpPr>
        <p:spPr>
          <a:xfrm>
            <a:off x="6248400" y="1379000"/>
            <a:ext cx="5516100" cy="2049900"/>
          </a:xfrm>
          <a:prstGeom prst="frame">
            <a:avLst>
              <a:gd fmla="val 8283" name="adj1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423" name="Google Shape;2423;p11"/>
          <p:cNvSpPr/>
          <p:nvPr/>
        </p:nvSpPr>
        <p:spPr>
          <a:xfrm>
            <a:off x="6248400" y="3698000"/>
            <a:ext cx="5516100" cy="2049900"/>
          </a:xfrm>
          <a:prstGeom prst="frame">
            <a:avLst>
              <a:gd fmla="val 8283" name="adj1"/>
            </a:avLst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424" name="Google Shape;2424;p11"/>
          <p:cNvSpPr/>
          <p:nvPr/>
        </p:nvSpPr>
        <p:spPr>
          <a:xfrm flipH="1">
            <a:off x="-11628" y="6086700"/>
            <a:ext cx="12221028" cy="771311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5" name="Google Shape;2425;p11"/>
          <p:cNvSpPr/>
          <p:nvPr/>
        </p:nvSpPr>
        <p:spPr>
          <a:xfrm flipH="1">
            <a:off x="17229" y="6010715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6" name="Google Shape;2426;p11"/>
          <p:cNvSpPr/>
          <p:nvPr/>
        </p:nvSpPr>
        <p:spPr>
          <a:xfrm flipH="1">
            <a:off x="9492" y="5889948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7" name="Google Shape;2427;p11"/>
          <p:cNvSpPr/>
          <p:nvPr/>
        </p:nvSpPr>
        <p:spPr>
          <a:xfrm flipH="1">
            <a:off x="-2113" y="5971217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28" name="Google Shape;2428;p11"/>
          <p:cNvGrpSpPr/>
          <p:nvPr/>
        </p:nvGrpSpPr>
        <p:grpSpPr>
          <a:xfrm flipH="1">
            <a:off x="4325" y="6019725"/>
            <a:ext cx="12175340" cy="247084"/>
            <a:chOff x="30379" y="5496452"/>
            <a:chExt cx="12146189" cy="247084"/>
          </a:xfrm>
        </p:grpSpPr>
        <p:grpSp>
          <p:nvGrpSpPr>
            <p:cNvPr id="2429" name="Google Shape;2429;p11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2430" name="Google Shape;2430;p11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1" name="Google Shape;2431;p11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2" name="Google Shape;2432;p11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3" name="Google Shape;2433;p11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4" name="Google Shape;2434;p11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5" name="Google Shape;2435;p11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6" name="Google Shape;2436;p11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7" name="Google Shape;2437;p11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8" name="Google Shape;2438;p11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9" name="Google Shape;2439;p11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0" name="Google Shape;2440;p11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1" name="Google Shape;2441;p11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2" name="Google Shape;2442;p11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3" name="Google Shape;2443;p11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4" name="Google Shape;2444;p11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5" name="Google Shape;2445;p11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6" name="Google Shape;2446;p11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7" name="Google Shape;2447;p11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8" name="Google Shape;2448;p11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9" name="Google Shape;2449;p11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0" name="Google Shape;2450;p11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1" name="Google Shape;2451;p11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2" name="Google Shape;2452;p11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3" name="Google Shape;2453;p11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4" name="Google Shape;2454;p11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5" name="Google Shape;2455;p11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6" name="Google Shape;2456;p11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7" name="Google Shape;2457;p11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8" name="Google Shape;2458;p11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9" name="Google Shape;2459;p11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0" name="Google Shape;2460;p11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1" name="Google Shape;2461;p11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2" name="Google Shape;2462;p11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3" name="Google Shape;2463;p11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4" name="Google Shape;2464;p11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5" name="Google Shape;2465;p11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6" name="Google Shape;2466;p11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7" name="Google Shape;2467;p11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8" name="Google Shape;2468;p11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9" name="Google Shape;2469;p11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0" name="Google Shape;2470;p11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1" name="Google Shape;2471;p11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2" name="Google Shape;2472;p11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3" name="Google Shape;2473;p11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4" name="Google Shape;2474;p11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5" name="Google Shape;2475;p11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6" name="Google Shape;2476;p11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7" name="Google Shape;2477;p11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78" name="Google Shape;2478;p11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2479" name="Google Shape;2479;p11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0" name="Google Shape;2480;p11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1" name="Google Shape;2481;p11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2" name="Google Shape;2482;p11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3" name="Google Shape;2483;p11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4" name="Google Shape;2484;p11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5" name="Google Shape;2485;p11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6" name="Google Shape;2486;p11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7" name="Google Shape;2487;p11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8" name="Google Shape;2488;p11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9" name="Google Shape;2489;p11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0" name="Google Shape;2490;p11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1" name="Google Shape;2491;p11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2" name="Google Shape;2492;p11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3" name="Google Shape;2493;p11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4" name="Google Shape;2494;p11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5" name="Google Shape;2495;p11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6" name="Google Shape;2496;p11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7" name="Google Shape;2497;p11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8" name="Google Shape;2498;p11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9" name="Google Shape;2499;p11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0" name="Google Shape;2500;p11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1" name="Google Shape;2501;p11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2" name="Google Shape;2502;p11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3" name="Google Shape;2503;p11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4" name="Google Shape;2504;p11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5" name="Google Shape;2505;p11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6" name="Google Shape;2506;p11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7" name="Google Shape;2507;p11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8" name="Google Shape;2508;p11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9" name="Google Shape;2509;p11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0" name="Google Shape;2510;p11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1" name="Google Shape;2511;p11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2" name="Google Shape;2512;p11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3" name="Google Shape;2513;p11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4" name="Google Shape;2514;p11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5" name="Google Shape;2515;p11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6" name="Google Shape;2516;p11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7" name="Google Shape;2517;p11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8" name="Google Shape;2518;p11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9" name="Google Shape;2519;p11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0" name="Google Shape;2520;p11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1" name="Google Shape;2521;p11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2" name="Google Shape;2522;p11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3" name="Google Shape;2523;p11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4" name="Google Shape;2524;p11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5" name="Google Shape;2525;p11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26" name="Google Shape;2526;p11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2527" name="Google Shape;2527;p11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8" name="Google Shape;2528;p11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9" name="Google Shape;2529;p11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0" name="Google Shape;2530;p11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1" name="Google Shape;2531;p11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2" name="Google Shape;2532;p11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3" name="Google Shape;2533;p11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4" name="Google Shape;2534;p11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5" name="Google Shape;2535;p11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6" name="Google Shape;2536;p11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7" name="Google Shape;2537;p11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8" name="Google Shape;2538;p11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9" name="Google Shape;2539;p11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0" name="Google Shape;2540;p11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1" name="Google Shape;2541;p11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2" name="Google Shape;2542;p11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3" name="Google Shape;2543;p11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4" name="Google Shape;2544;p11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5" name="Google Shape;2545;p11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6" name="Google Shape;2546;p11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7" name="Google Shape;2547;p11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8" name="Google Shape;2548;p11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9" name="Google Shape;2549;p11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0" name="Google Shape;2550;p11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1" name="Google Shape;2551;p11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2" name="Google Shape;2552;p11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3" name="Google Shape;2553;p11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4" name="Google Shape;2554;p11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5" name="Google Shape;2555;p11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6" name="Google Shape;2556;p11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7" name="Google Shape;2557;p11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8" name="Google Shape;2558;p11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9" name="Google Shape;2559;p11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0" name="Google Shape;2560;p11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1" name="Google Shape;2561;p11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2" name="Google Shape;2562;p11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3" name="Google Shape;2563;p11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4" name="Google Shape;2564;p11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5" name="Google Shape;2565;p11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6" name="Google Shape;2566;p11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7" name="Google Shape;2567;p11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8" name="Google Shape;2568;p11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9" name="Google Shape;2569;p11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0" name="Google Shape;2570;p11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1" name="Google Shape;2571;p11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2" name="Google Shape;2572;p11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3" name="Google Shape;2573;p11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574" name="Google Shape;2574;p11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5" name="Google Shape;2575;p11"/>
          <p:cNvSpPr txBox="1"/>
          <p:nvPr>
            <p:ph type="title"/>
          </p:nvPr>
        </p:nvSpPr>
        <p:spPr>
          <a:xfrm>
            <a:off x="476850" y="219100"/>
            <a:ext cx="11287500" cy="83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2576" name="Google Shape;2576;p11"/>
          <p:cNvSpPr txBox="1"/>
          <p:nvPr>
            <p:ph idx="1" type="body"/>
          </p:nvPr>
        </p:nvSpPr>
        <p:spPr>
          <a:xfrm>
            <a:off x="692250" y="2353831"/>
            <a:ext cx="5085300" cy="3188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2577" name="Google Shape;2577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78" name="Google Shape;2578;p11"/>
          <p:cNvSpPr txBox="1"/>
          <p:nvPr>
            <p:ph idx="2" type="subTitle"/>
          </p:nvPr>
        </p:nvSpPr>
        <p:spPr>
          <a:xfrm>
            <a:off x="692250" y="1562271"/>
            <a:ext cx="5085300" cy="715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579" name="Google Shape;2579;p11"/>
          <p:cNvSpPr txBox="1"/>
          <p:nvPr>
            <p:ph idx="3" type="body"/>
          </p:nvPr>
        </p:nvSpPr>
        <p:spPr>
          <a:xfrm>
            <a:off x="6463800" y="2126767"/>
            <a:ext cx="5085300" cy="101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18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2580" name="Google Shape;2580;p11"/>
          <p:cNvSpPr txBox="1"/>
          <p:nvPr>
            <p:ph idx="4" type="subTitle"/>
          </p:nvPr>
        </p:nvSpPr>
        <p:spPr>
          <a:xfrm>
            <a:off x="6463800" y="1562275"/>
            <a:ext cx="5085300" cy="640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5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581" name="Google Shape;2581;p11"/>
          <p:cNvSpPr txBox="1"/>
          <p:nvPr>
            <p:ph idx="5" type="body"/>
          </p:nvPr>
        </p:nvSpPr>
        <p:spPr>
          <a:xfrm>
            <a:off x="6463800" y="4452751"/>
            <a:ext cx="5085300" cy="101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18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2582" name="Google Shape;2582;p11"/>
          <p:cNvSpPr txBox="1"/>
          <p:nvPr>
            <p:ph idx="6" type="subTitle"/>
          </p:nvPr>
        </p:nvSpPr>
        <p:spPr>
          <a:xfrm>
            <a:off x="6463800" y="3930825"/>
            <a:ext cx="5085300" cy="622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5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rtificate">
  <p:cSld name="TITLE_AND_TWO_COLUMNS_1_2_1">
    <p:spTree>
      <p:nvGrpSpPr>
        <p:cNvPr id="2583" name="Shape 2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4" name="Google Shape;2584;p12"/>
          <p:cNvGrpSpPr/>
          <p:nvPr/>
        </p:nvGrpSpPr>
        <p:grpSpPr>
          <a:xfrm>
            <a:off x="10547533" y="2215568"/>
            <a:ext cx="1667626" cy="4002067"/>
            <a:chOff x="64458" y="2152593"/>
            <a:chExt cx="1667626" cy="4002067"/>
          </a:xfrm>
        </p:grpSpPr>
        <p:sp>
          <p:nvSpPr>
            <p:cNvPr id="2585" name="Google Shape;2585;p12"/>
            <p:cNvSpPr/>
            <p:nvPr/>
          </p:nvSpPr>
          <p:spPr>
            <a:xfrm>
              <a:off x="644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6" name="Google Shape;2586;p12"/>
            <p:cNvSpPr/>
            <p:nvPr/>
          </p:nvSpPr>
          <p:spPr>
            <a:xfrm>
              <a:off x="5602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7" name="Google Shape;2587;p12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8" name="Google Shape;2588;p12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p12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p12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1" name="Google Shape;2591;p12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92" name="Google Shape;2592;p12"/>
          <p:cNvGrpSpPr/>
          <p:nvPr/>
        </p:nvGrpSpPr>
        <p:grpSpPr>
          <a:xfrm flipH="1" rot="10800000">
            <a:off x="-18026" y="-2"/>
            <a:ext cx="12227907" cy="968060"/>
            <a:chOff x="-15676" y="5900023"/>
            <a:chExt cx="12227907" cy="968060"/>
          </a:xfrm>
        </p:grpSpPr>
        <p:sp>
          <p:nvSpPr>
            <p:cNvPr id="2593" name="Google Shape;2593;p12"/>
            <p:cNvSpPr/>
            <p:nvPr/>
          </p:nvSpPr>
          <p:spPr>
            <a:xfrm>
              <a:off x="725" y="6096772"/>
              <a:ext cx="12190552" cy="771311"/>
            </a:xfrm>
            <a:custGeom>
              <a:rect b="b" l="l" r="r" t="t"/>
              <a:pathLst>
                <a:path extrusionOk="0" h="1078757" w="12190552">
                  <a:moveTo>
                    <a:pt x="3098" y="0"/>
                  </a:moveTo>
                  <a:lnTo>
                    <a:pt x="0" y="1077487"/>
                  </a:lnTo>
                  <a:lnTo>
                    <a:pt x="12190553" y="1078757"/>
                  </a:lnTo>
                  <a:cubicBezTo>
                    <a:pt x="12190553" y="1078757"/>
                    <a:pt x="12188521" y="10566"/>
                    <a:pt x="12188457" y="10179"/>
                  </a:cubicBezTo>
                  <a:lnTo>
                    <a:pt x="30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4" name="Google Shape;2594;p12"/>
            <p:cNvSpPr/>
            <p:nvPr/>
          </p:nvSpPr>
          <p:spPr>
            <a:xfrm>
              <a:off x="-15676" y="6020790"/>
              <a:ext cx="12208565" cy="477501"/>
            </a:xfrm>
            <a:custGeom>
              <a:rect b="b" l="l" r="r" t="t"/>
              <a:pathLst>
                <a:path extrusionOk="0" h="477501" w="12208565">
                  <a:moveTo>
                    <a:pt x="0" y="0"/>
                  </a:moveTo>
                  <a:lnTo>
                    <a:pt x="0" y="477501"/>
                  </a:lnTo>
                  <a:lnTo>
                    <a:pt x="12205962" y="475545"/>
                  </a:lnTo>
                  <a:lnTo>
                    <a:pt x="12208566" y="2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5" name="Google Shape;2595;p12"/>
            <p:cNvSpPr/>
            <p:nvPr/>
          </p:nvSpPr>
          <p:spPr>
            <a:xfrm>
              <a:off x="2106" y="5900023"/>
              <a:ext cx="12198520" cy="517645"/>
            </a:xfrm>
            <a:custGeom>
              <a:rect b="b" l="l" r="r" t="t"/>
              <a:pathLst>
                <a:path extrusionOk="0" h="517645" w="12229093">
                  <a:moveTo>
                    <a:pt x="0" y="0"/>
                  </a:moveTo>
                  <a:lnTo>
                    <a:pt x="0" y="517646"/>
                  </a:lnTo>
                  <a:lnTo>
                    <a:pt x="20638" y="517646"/>
                  </a:lnTo>
                  <a:lnTo>
                    <a:pt x="12227125" y="517646"/>
                  </a:lnTo>
                  <a:lnTo>
                    <a:pt x="12227697" y="408331"/>
                  </a:lnTo>
                  <a:lnTo>
                    <a:pt x="12229093" y="109309"/>
                  </a:lnTo>
                  <a:lnTo>
                    <a:pt x="12229093" y="106255"/>
                  </a:lnTo>
                  <a:lnTo>
                    <a:pt x="12227125" y="106255"/>
                  </a:lnTo>
                  <a:lnTo>
                    <a:pt x="122271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6" name="Google Shape;2596;p12"/>
            <p:cNvSpPr/>
            <p:nvPr/>
          </p:nvSpPr>
          <p:spPr>
            <a:xfrm>
              <a:off x="2100" y="5981292"/>
              <a:ext cx="12210131" cy="351440"/>
            </a:xfrm>
            <a:custGeom>
              <a:rect b="b" l="l" r="r" t="t"/>
              <a:pathLst>
                <a:path extrusionOk="0" h="351440" w="12179682">
                  <a:moveTo>
                    <a:pt x="0" y="0"/>
                  </a:moveTo>
                  <a:lnTo>
                    <a:pt x="0" y="351441"/>
                  </a:lnTo>
                  <a:lnTo>
                    <a:pt x="12178286" y="351441"/>
                  </a:lnTo>
                  <a:lnTo>
                    <a:pt x="121796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597" name="Google Shape;2597;p12"/>
            <p:cNvGrpSpPr/>
            <p:nvPr/>
          </p:nvGrpSpPr>
          <p:grpSpPr>
            <a:xfrm>
              <a:off x="30453" y="6029800"/>
              <a:ext cx="12175340" cy="247084"/>
              <a:chOff x="30379" y="5496452"/>
              <a:chExt cx="12146189" cy="247084"/>
            </a:xfrm>
          </p:grpSpPr>
          <p:grpSp>
            <p:nvGrpSpPr>
              <p:cNvPr id="2598" name="Google Shape;2598;p12"/>
              <p:cNvGrpSpPr/>
              <p:nvPr/>
            </p:nvGrpSpPr>
            <p:grpSpPr>
              <a:xfrm>
                <a:off x="30379" y="5581593"/>
                <a:ext cx="12146189" cy="76809"/>
                <a:chOff x="30379" y="5581593"/>
                <a:chExt cx="12146189" cy="76809"/>
              </a:xfrm>
            </p:grpSpPr>
            <p:sp>
              <p:nvSpPr>
                <p:cNvPr id="2599" name="Google Shape;2599;p12"/>
                <p:cNvSpPr/>
                <p:nvPr/>
              </p:nvSpPr>
              <p:spPr>
                <a:xfrm>
                  <a:off x="12099797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00" name="Google Shape;2600;p12"/>
                <p:cNvSpPr/>
                <p:nvPr/>
              </p:nvSpPr>
              <p:spPr>
                <a:xfrm>
                  <a:off x="900112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01" name="Google Shape;2601;p12"/>
                <p:cNvSpPr/>
                <p:nvPr/>
              </p:nvSpPr>
              <p:spPr>
                <a:xfrm>
                  <a:off x="59240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02" name="Google Shape;2602;p12"/>
                <p:cNvSpPr/>
                <p:nvPr/>
              </p:nvSpPr>
              <p:spPr>
                <a:xfrm>
                  <a:off x="283258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03" name="Google Shape;2603;p12"/>
                <p:cNvSpPr/>
                <p:nvPr/>
              </p:nvSpPr>
              <p:spPr>
                <a:xfrm>
                  <a:off x="1055858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04" name="Google Shape;2604;p12"/>
                <p:cNvSpPr/>
                <p:nvPr/>
              </p:nvSpPr>
              <p:spPr>
                <a:xfrm>
                  <a:off x="745998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771" y="17195"/>
                        <a:pt x="76771" y="38405"/>
                      </a:cubicBezTo>
                      <a:cubicBezTo>
                        <a:pt x="76771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05" name="Google Shape;2605;p12"/>
                <p:cNvSpPr/>
                <p:nvPr/>
              </p:nvSpPr>
              <p:spPr>
                <a:xfrm>
                  <a:off x="43828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06" name="Google Shape;2606;p12"/>
                <p:cNvSpPr/>
                <p:nvPr/>
              </p:nvSpPr>
              <p:spPr>
                <a:xfrm>
                  <a:off x="12914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07" name="Google Shape;2607;p12"/>
                <p:cNvSpPr/>
                <p:nvPr/>
              </p:nvSpPr>
              <p:spPr>
                <a:xfrm>
                  <a:off x="11816524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08" name="Google Shape;2608;p12"/>
                <p:cNvSpPr/>
                <p:nvPr/>
              </p:nvSpPr>
              <p:spPr>
                <a:xfrm>
                  <a:off x="8717851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09" name="Google Shape;2609;p12"/>
                <p:cNvSpPr/>
                <p:nvPr/>
              </p:nvSpPr>
              <p:spPr>
                <a:xfrm>
                  <a:off x="564077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10" name="Google Shape;2610;p12"/>
                <p:cNvSpPr/>
                <p:nvPr/>
              </p:nvSpPr>
              <p:spPr>
                <a:xfrm>
                  <a:off x="254932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11" name="Google Shape;2611;p12"/>
                <p:cNvSpPr/>
                <p:nvPr/>
              </p:nvSpPr>
              <p:spPr>
                <a:xfrm>
                  <a:off x="10275379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12" name="Google Shape;2612;p12"/>
                <p:cNvSpPr/>
                <p:nvPr/>
              </p:nvSpPr>
              <p:spPr>
                <a:xfrm>
                  <a:off x="7176706" y="5581593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2" y="17195"/>
                        <a:pt x="76772" y="38405"/>
                      </a:cubicBezTo>
                      <a:cubicBezTo>
                        <a:pt x="76772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13" name="Google Shape;2613;p12"/>
                <p:cNvSpPr/>
                <p:nvPr/>
              </p:nvSpPr>
              <p:spPr>
                <a:xfrm>
                  <a:off x="409962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14" name="Google Shape;2614;p12"/>
                <p:cNvSpPr/>
                <p:nvPr/>
              </p:nvSpPr>
              <p:spPr>
                <a:xfrm>
                  <a:off x="100816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15" name="Google Shape;2615;p12"/>
                <p:cNvSpPr/>
                <p:nvPr/>
              </p:nvSpPr>
              <p:spPr>
                <a:xfrm>
                  <a:off x="11551348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16" name="Google Shape;2616;p12"/>
                <p:cNvSpPr/>
                <p:nvPr/>
              </p:nvSpPr>
              <p:spPr>
                <a:xfrm>
                  <a:off x="845267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17" name="Google Shape;2617;p12"/>
                <p:cNvSpPr/>
                <p:nvPr/>
              </p:nvSpPr>
              <p:spPr>
                <a:xfrm>
                  <a:off x="537561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18" name="Google Shape;2618;p12"/>
                <p:cNvSpPr/>
                <p:nvPr/>
              </p:nvSpPr>
              <p:spPr>
                <a:xfrm>
                  <a:off x="228415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19" name="Google Shape;2619;p12"/>
                <p:cNvSpPr/>
                <p:nvPr/>
              </p:nvSpPr>
              <p:spPr>
                <a:xfrm>
                  <a:off x="10010203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20" name="Google Shape;2620;p12"/>
                <p:cNvSpPr/>
                <p:nvPr/>
              </p:nvSpPr>
              <p:spPr>
                <a:xfrm>
                  <a:off x="6911530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21" name="Google Shape;2621;p12"/>
                <p:cNvSpPr/>
                <p:nvPr/>
              </p:nvSpPr>
              <p:spPr>
                <a:xfrm>
                  <a:off x="383446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22" name="Google Shape;2622;p12"/>
                <p:cNvSpPr/>
                <p:nvPr/>
              </p:nvSpPr>
              <p:spPr>
                <a:xfrm>
                  <a:off x="74300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23" name="Google Shape;2623;p12"/>
                <p:cNvSpPr/>
                <p:nvPr/>
              </p:nvSpPr>
              <p:spPr>
                <a:xfrm>
                  <a:off x="1130954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24" name="Google Shape;2624;p12"/>
                <p:cNvSpPr/>
                <p:nvPr/>
              </p:nvSpPr>
              <p:spPr>
                <a:xfrm>
                  <a:off x="8210867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25" name="Google Shape;2625;p12"/>
                <p:cNvSpPr/>
                <p:nvPr/>
              </p:nvSpPr>
              <p:spPr>
                <a:xfrm>
                  <a:off x="51337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26" name="Google Shape;2626;p12"/>
                <p:cNvSpPr/>
                <p:nvPr/>
              </p:nvSpPr>
              <p:spPr>
                <a:xfrm>
                  <a:off x="20423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27" name="Google Shape;2627;p12"/>
                <p:cNvSpPr/>
                <p:nvPr/>
              </p:nvSpPr>
              <p:spPr>
                <a:xfrm>
                  <a:off x="976833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6" y="17195"/>
                        <a:pt x="76836" y="38405"/>
                      </a:cubicBezTo>
                      <a:cubicBezTo>
                        <a:pt x="76836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28" name="Google Shape;2628;p12"/>
                <p:cNvSpPr/>
                <p:nvPr/>
              </p:nvSpPr>
              <p:spPr>
                <a:xfrm>
                  <a:off x="6669722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29" name="Google Shape;2629;p12"/>
                <p:cNvSpPr/>
                <p:nvPr/>
              </p:nvSpPr>
              <p:spPr>
                <a:xfrm>
                  <a:off x="359263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0" name="Google Shape;2630;p12"/>
                <p:cNvSpPr/>
                <p:nvPr/>
              </p:nvSpPr>
              <p:spPr>
                <a:xfrm>
                  <a:off x="501176" y="5581593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4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4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1" name="Google Shape;2631;p12"/>
                <p:cNvSpPr/>
                <p:nvPr/>
              </p:nvSpPr>
              <p:spPr>
                <a:xfrm>
                  <a:off x="1107185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2" name="Google Shape;2632;p12"/>
                <p:cNvSpPr/>
                <p:nvPr/>
              </p:nvSpPr>
              <p:spPr>
                <a:xfrm>
                  <a:off x="797325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3" name="Google Shape;2633;p12"/>
                <p:cNvSpPr/>
                <p:nvPr/>
              </p:nvSpPr>
              <p:spPr>
                <a:xfrm>
                  <a:off x="4896154" y="5581593"/>
                  <a:ext cx="76803" cy="76809"/>
                </a:xfrm>
                <a:custGeom>
                  <a:rect b="b" l="l" r="r" t="t"/>
                  <a:pathLst>
                    <a:path extrusionOk="0" h="76809" w="76803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398" y="0"/>
                      </a:cubicBezTo>
                      <a:cubicBezTo>
                        <a:pt x="59614" y="0"/>
                        <a:pt x="76803" y="17195"/>
                        <a:pt x="76803" y="38405"/>
                      </a:cubicBezTo>
                      <a:cubicBezTo>
                        <a:pt x="76803" y="59614"/>
                        <a:pt x="59614" y="76809"/>
                        <a:pt x="38398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4" name="Google Shape;2634;p12"/>
                <p:cNvSpPr/>
                <p:nvPr/>
              </p:nvSpPr>
              <p:spPr>
                <a:xfrm>
                  <a:off x="1804695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5" name="Google Shape;2635;p12"/>
                <p:cNvSpPr/>
                <p:nvPr/>
              </p:nvSpPr>
              <p:spPr>
                <a:xfrm>
                  <a:off x="953071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6" name="Google Shape;2636;p12"/>
                <p:cNvSpPr/>
                <p:nvPr/>
              </p:nvSpPr>
              <p:spPr>
                <a:xfrm>
                  <a:off x="643204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7" name="Google Shape;2637;p12"/>
                <p:cNvSpPr/>
                <p:nvPr/>
              </p:nvSpPr>
              <p:spPr>
                <a:xfrm>
                  <a:off x="3354997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8" name="Google Shape;2638;p12"/>
                <p:cNvSpPr/>
                <p:nvPr/>
              </p:nvSpPr>
              <p:spPr>
                <a:xfrm>
                  <a:off x="2635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5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9" name="Google Shape;2639;p12"/>
                <p:cNvSpPr/>
                <p:nvPr/>
              </p:nvSpPr>
              <p:spPr>
                <a:xfrm>
                  <a:off x="10838751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40" name="Google Shape;2640;p12"/>
                <p:cNvSpPr/>
                <p:nvPr/>
              </p:nvSpPr>
              <p:spPr>
                <a:xfrm>
                  <a:off x="7740078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41" name="Google Shape;2641;p12"/>
                <p:cNvSpPr/>
                <p:nvPr/>
              </p:nvSpPr>
              <p:spPr>
                <a:xfrm>
                  <a:off x="466298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42" name="Google Shape;2642;p12"/>
                <p:cNvSpPr/>
                <p:nvPr/>
              </p:nvSpPr>
              <p:spPr>
                <a:xfrm>
                  <a:off x="1571536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43" name="Google Shape;2643;p12"/>
                <p:cNvSpPr/>
                <p:nvPr/>
              </p:nvSpPr>
              <p:spPr>
                <a:xfrm>
                  <a:off x="9297543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44" name="Google Shape;2644;p12"/>
                <p:cNvSpPr/>
                <p:nvPr/>
              </p:nvSpPr>
              <p:spPr>
                <a:xfrm>
                  <a:off x="619890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45" name="Google Shape;2645;p12"/>
                <p:cNvSpPr/>
                <p:nvPr/>
              </p:nvSpPr>
              <p:spPr>
                <a:xfrm>
                  <a:off x="31218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09" y="17195"/>
                        <a:pt x="76809" y="38405"/>
                      </a:cubicBezTo>
                      <a:cubicBezTo>
                        <a:pt x="76809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46" name="Google Shape;2646;p12"/>
                <p:cNvSpPr/>
                <p:nvPr/>
              </p:nvSpPr>
              <p:spPr>
                <a:xfrm>
                  <a:off x="3037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647" name="Google Shape;2647;p12"/>
              <p:cNvGrpSpPr/>
              <p:nvPr/>
            </p:nvGrpSpPr>
            <p:grpSpPr>
              <a:xfrm>
                <a:off x="146960" y="5496452"/>
                <a:ext cx="11913022" cy="76809"/>
                <a:chOff x="146960" y="5496452"/>
                <a:chExt cx="11913022" cy="76809"/>
              </a:xfrm>
            </p:grpSpPr>
            <p:sp>
              <p:nvSpPr>
                <p:cNvPr id="2648" name="Google Shape;2648;p12"/>
                <p:cNvSpPr/>
                <p:nvPr/>
              </p:nvSpPr>
              <p:spPr>
                <a:xfrm>
                  <a:off x="11983211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49" name="Google Shape;2649;p12"/>
                <p:cNvSpPr/>
                <p:nvPr/>
              </p:nvSpPr>
              <p:spPr>
                <a:xfrm>
                  <a:off x="888453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0" name="Google Shape;2650;p12"/>
                <p:cNvSpPr/>
                <p:nvPr/>
              </p:nvSpPr>
              <p:spPr>
                <a:xfrm>
                  <a:off x="580746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1" name="Google Shape;2651;p12"/>
                <p:cNvSpPr/>
                <p:nvPr/>
              </p:nvSpPr>
              <p:spPr>
                <a:xfrm>
                  <a:off x="27160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2" name="Google Shape;2652;p12"/>
                <p:cNvSpPr/>
                <p:nvPr/>
              </p:nvSpPr>
              <p:spPr>
                <a:xfrm>
                  <a:off x="1044206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3" name="Google Shape;2653;p12"/>
                <p:cNvSpPr/>
                <p:nvPr/>
              </p:nvSpPr>
              <p:spPr>
                <a:xfrm>
                  <a:off x="7343393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772" y="17196"/>
                        <a:pt x="76772" y="38405"/>
                      </a:cubicBezTo>
                      <a:cubicBezTo>
                        <a:pt x="76772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4" name="Google Shape;2654;p12"/>
                <p:cNvSpPr/>
                <p:nvPr/>
              </p:nvSpPr>
              <p:spPr>
                <a:xfrm>
                  <a:off x="42663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5" name="Google Shape;2655;p12"/>
                <p:cNvSpPr/>
                <p:nvPr/>
              </p:nvSpPr>
              <p:spPr>
                <a:xfrm>
                  <a:off x="11748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6" name="Google Shape;2656;p12"/>
                <p:cNvSpPr/>
                <p:nvPr/>
              </p:nvSpPr>
              <p:spPr>
                <a:xfrm>
                  <a:off x="11699938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7" name="Google Shape;2657;p12"/>
                <p:cNvSpPr/>
                <p:nvPr/>
              </p:nvSpPr>
              <p:spPr>
                <a:xfrm>
                  <a:off x="8601265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8" name="Google Shape;2658;p12"/>
                <p:cNvSpPr/>
                <p:nvPr/>
              </p:nvSpPr>
              <p:spPr>
                <a:xfrm>
                  <a:off x="552419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9" name="Google Shape;2659;p12"/>
                <p:cNvSpPr/>
                <p:nvPr/>
              </p:nvSpPr>
              <p:spPr>
                <a:xfrm>
                  <a:off x="243274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0" name="Google Shape;2660;p12"/>
                <p:cNvSpPr/>
                <p:nvPr/>
              </p:nvSpPr>
              <p:spPr>
                <a:xfrm>
                  <a:off x="10158793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2" y="0"/>
                        <a:pt x="76771" y="17196"/>
                        <a:pt x="76771" y="38405"/>
                      </a:cubicBezTo>
                      <a:cubicBezTo>
                        <a:pt x="76771" y="59614"/>
                        <a:pt x="59562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1" name="Google Shape;2661;p12"/>
                <p:cNvSpPr/>
                <p:nvPr/>
              </p:nvSpPr>
              <p:spPr>
                <a:xfrm>
                  <a:off x="7060120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2" name="Google Shape;2662;p12"/>
                <p:cNvSpPr/>
                <p:nvPr/>
              </p:nvSpPr>
              <p:spPr>
                <a:xfrm>
                  <a:off x="398303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3" name="Google Shape;2663;p12"/>
                <p:cNvSpPr/>
                <p:nvPr/>
              </p:nvSpPr>
              <p:spPr>
                <a:xfrm>
                  <a:off x="89158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4" name="Google Shape;2664;p12"/>
                <p:cNvSpPr/>
                <p:nvPr/>
              </p:nvSpPr>
              <p:spPr>
                <a:xfrm>
                  <a:off x="11434762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5" name="Google Shape;2665;p12"/>
                <p:cNvSpPr/>
                <p:nvPr/>
              </p:nvSpPr>
              <p:spPr>
                <a:xfrm>
                  <a:off x="833608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6" name="Google Shape;2666;p12"/>
                <p:cNvSpPr/>
                <p:nvPr/>
              </p:nvSpPr>
              <p:spPr>
                <a:xfrm>
                  <a:off x="525903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7" name="Google Shape;2667;p12"/>
                <p:cNvSpPr/>
                <p:nvPr/>
              </p:nvSpPr>
              <p:spPr>
                <a:xfrm>
                  <a:off x="216757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8" name="Google Shape;2668;p12"/>
                <p:cNvSpPr/>
                <p:nvPr/>
              </p:nvSpPr>
              <p:spPr>
                <a:xfrm>
                  <a:off x="989361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9" name="Google Shape;2669;p12"/>
                <p:cNvSpPr/>
                <p:nvPr/>
              </p:nvSpPr>
              <p:spPr>
                <a:xfrm>
                  <a:off x="6794944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0" name="Google Shape;2670;p12"/>
                <p:cNvSpPr/>
                <p:nvPr/>
              </p:nvSpPr>
              <p:spPr>
                <a:xfrm>
                  <a:off x="371787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1" name="Google Shape;2671;p12"/>
                <p:cNvSpPr/>
                <p:nvPr/>
              </p:nvSpPr>
              <p:spPr>
                <a:xfrm>
                  <a:off x="626422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4" y="0"/>
                      </a:cubicBezTo>
                      <a:cubicBezTo>
                        <a:pt x="59613" y="0"/>
                        <a:pt x="76808" y="17196"/>
                        <a:pt x="76808" y="38405"/>
                      </a:cubicBezTo>
                      <a:cubicBezTo>
                        <a:pt x="76808" y="59614"/>
                        <a:pt x="59613" y="76810"/>
                        <a:pt x="38404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2" name="Google Shape;2672;p12"/>
                <p:cNvSpPr/>
                <p:nvPr/>
              </p:nvSpPr>
              <p:spPr>
                <a:xfrm>
                  <a:off x="1119295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3" name="Google Shape;2673;p12"/>
                <p:cNvSpPr/>
                <p:nvPr/>
              </p:nvSpPr>
              <p:spPr>
                <a:xfrm>
                  <a:off x="8094281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4" name="Google Shape;2674;p12"/>
                <p:cNvSpPr/>
                <p:nvPr/>
              </p:nvSpPr>
              <p:spPr>
                <a:xfrm>
                  <a:off x="50172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5" name="Google Shape;2675;p12"/>
                <p:cNvSpPr/>
                <p:nvPr/>
              </p:nvSpPr>
              <p:spPr>
                <a:xfrm>
                  <a:off x="19257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6" name="Google Shape;2676;p12"/>
                <p:cNvSpPr/>
                <p:nvPr/>
              </p:nvSpPr>
              <p:spPr>
                <a:xfrm>
                  <a:off x="9651809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563" y="0"/>
                        <a:pt x="76772" y="17196"/>
                        <a:pt x="76772" y="38405"/>
                      </a:cubicBezTo>
                      <a:cubicBezTo>
                        <a:pt x="76772" y="59614"/>
                        <a:pt x="59563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7" name="Google Shape;2677;p12"/>
                <p:cNvSpPr/>
                <p:nvPr/>
              </p:nvSpPr>
              <p:spPr>
                <a:xfrm>
                  <a:off x="6553136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8" name="Google Shape;2678;p12"/>
                <p:cNvSpPr/>
                <p:nvPr/>
              </p:nvSpPr>
              <p:spPr>
                <a:xfrm>
                  <a:off x="347604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9" name="Google Shape;2679;p12"/>
                <p:cNvSpPr/>
                <p:nvPr/>
              </p:nvSpPr>
              <p:spPr>
                <a:xfrm>
                  <a:off x="384595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4" y="0"/>
                        <a:pt x="38404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4" y="76810"/>
                      </a:cubicBezTo>
                      <a:cubicBezTo>
                        <a:pt x="17194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80" name="Google Shape;2680;p12"/>
                <p:cNvSpPr/>
                <p:nvPr/>
              </p:nvSpPr>
              <p:spPr>
                <a:xfrm>
                  <a:off x="10955273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81" name="Google Shape;2681;p12"/>
                <p:cNvSpPr/>
                <p:nvPr/>
              </p:nvSpPr>
              <p:spPr>
                <a:xfrm>
                  <a:off x="785666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417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7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82" name="Google Shape;2682;p12"/>
                <p:cNvSpPr/>
                <p:nvPr/>
              </p:nvSpPr>
              <p:spPr>
                <a:xfrm>
                  <a:off x="477956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83" name="Google Shape;2683;p12"/>
                <p:cNvSpPr/>
                <p:nvPr/>
              </p:nvSpPr>
              <p:spPr>
                <a:xfrm>
                  <a:off x="168811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84" name="Google Shape;2684;p12"/>
                <p:cNvSpPr/>
                <p:nvPr/>
              </p:nvSpPr>
              <p:spPr>
                <a:xfrm>
                  <a:off x="941412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85" name="Google Shape;2685;p12"/>
                <p:cNvSpPr/>
                <p:nvPr/>
              </p:nvSpPr>
              <p:spPr>
                <a:xfrm>
                  <a:off x="6315493" y="5496452"/>
                  <a:ext cx="76796" cy="76809"/>
                </a:xfrm>
                <a:custGeom>
                  <a:rect b="b" l="l" r="r" t="t"/>
                  <a:pathLst>
                    <a:path extrusionOk="0" h="76809" w="76796">
                      <a:moveTo>
                        <a:pt x="0" y="38405"/>
                      </a:moveTo>
                      <a:cubicBezTo>
                        <a:pt x="0" y="17196"/>
                        <a:pt x="17190" y="0"/>
                        <a:pt x="38379" y="0"/>
                      </a:cubicBezTo>
                      <a:cubicBezTo>
                        <a:pt x="59589" y="0"/>
                        <a:pt x="76797" y="17196"/>
                        <a:pt x="76797" y="38405"/>
                      </a:cubicBezTo>
                      <a:cubicBezTo>
                        <a:pt x="76797" y="59614"/>
                        <a:pt x="59589" y="76810"/>
                        <a:pt x="38379" y="76810"/>
                      </a:cubicBezTo>
                      <a:cubicBezTo>
                        <a:pt x="17190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86" name="Google Shape;2686;p12"/>
                <p:cNvSpPr/>
                <p:nvPr/>
              </p:nvSpPr>
              <p:spPr>
                <a:xfrm>
                  <a:off x="323841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87" name="Google Shape;2687;p12"/>
                <p:cNvSpPr/>
                <p:nvPr/>
              </p:nvSpPr>
              <p:spPr>
                <a:xfrm>
                  <a:off x="146960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5" y="0"/>
                        <a:pt x="76810" y="17196"/>
                        <a:pt x="76810" y="38405"/>
                      </a:cubicBezTo>
                      <a:cubicBezTo>
                        <a:pt x="76810" y="59614"/>
                        <a:pt x="59615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88" name="Google Shape;2688;p12"/>
                <p:cNvSpPr/>
                <p:nvPr/>
              </p:nvSpPr>
              <p:spPr>
                <a:xfrm>
                  <a:off x="10722165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89" name="Google Shape;2689;p12"/>
                <p:cNvSpPr/>
                <p:nvPr/>
              </p:nvSpPr>
              <p:spPr>
                <a:xfrm>
                  <a:off x="7623492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90" name="Google Shape;2690;p12"/>
                <p:cNvSpPr/>
                <p:nvPr/>
              </p:nvSpPr>
              <p:spPr>
                <a:xfrm>
                  <a:off x="45464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91" name="Google Shape;2691;p12"/>
                <p:cNvSpPr/>
                <p:nvPr/>
              </p:nvSpPr>
              <p:spPr>
                <a:xfrm>
                  <a:off x="1454956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92" name="Google Shape;2692;p12"/>
                <p:cNvSpPr/>
                <p:nvPr/>
              </p:nvSpPr>
              <p:spPr>
                <a:xfrm>
                  <a:off x="9180956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93" name="Google Shape;2693;p12"/>
                <p:cNvSpPr/>
                <p:nvPr/>
              </p:nvSpPr>
              <p:spPr>
                <a:xfrm>
                  <a:off x="608232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94" name="Google Shape;2694;p12"/>
                <p:cNvSpPr/>
                <p:nvPr/>
              </p:nvSpPr>
              <p:spPr>
                <a:xfrm>
                  <a:off x="30052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695" name="Google Shape;2695;p12"/>
              <p:cNvGrpSpPr/>
              <p:nvPr/>
            </p:nvGrpSpPr>
            <p:grpSpPr>
              <a:xfrm>
                <a:off x="146960" y="5666733"/>
                <a:ext cx="11913022" cy="76803"/>
                <a:chOff x="146960" y="5666733"/>
                <a:chExt cx="11913022" cy="76803"/>
              </a:xfrm>
            </p:grpSpPr>
            <p:sp>
              <p:nvSpPr>
                <p:cNvPr id="2696" name="Google Shape;2696;p12"/>
                <p:cNvSpPr/>
                <p:nvPr/>
              </p:nvSpPr>
              <p:spPr>
                <a:xfrm>
                  <a:off x="11983211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97" name="Google Shape;2697;p12"/>
                <p:cNvSpPr/>
                <p:nvPr/>
              </p:nvSpPr>
              <p:spPr>
                <a:xfrm>
                  <a:off x="888453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98" name="Google Shape;2698;p12"/>
                <p:cNvSpPr/>
                <p:nvPr/>
              </p:nvSpPr>
              <p:spPr>
                <a:xfrm>
                  <a:off x="580746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99" name="Google Shape;2699;p12"/>
                <p:cNvSpPr/>
                <p:nvPr/>
              </p:nvSpPr>
              <p:spPr>
                <a:xfrm>
                  <a:off x="27160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0" name="Google Shape;2700;p12"/>
                <p:cNvSpPr/>
                <p:nvPr/>
              </p:nvSpPr>
              <p:spPr>
                <a:xfrm>
                  <a:off x="1044206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1" name="Google Shape;2701;p12"/>
                <p:cNvSpPr/>
                <p:nvPr/>
              </p:nvSpPr>
              <p:spPr>
                <a:xfrm>
                  <a:off x="7343393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772" y="17190"/>
                        <a:pt x="76772" y="38398"/>
                      </a:cubicBezTo>
                      <a:cubicBezTo>
                        <a:pt x="76772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2" name="Google Shape;2702;p12"/>
                <p:cNvSpPr/>
                <p:nvPr/>
              </p:nvSpPr>
              <p:spPr>
                <a:xfrm>
                  <a:off x="42663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3" name="Google Shape;2703;p12"/>
                <p:cNvSpPr/>
                <p:nvPr/>
              </p:nvSpPr>
              <p:spPr>
                <a:xfrm>
                  <a:off x="11748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4" name="Google Shape;2704;p12"/>
                <p:cNvSpPr/>
                <p:nvPr/>
              </p:nvSpPr>
              <p:spPr>
                <a:xfrm>
                  <a:off x="11699938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5" name="Google Shape;2705;p12"/>
                <p:cNvSpPr/>
                <p:nvPr/>
              </p:nvSpPr>
              <p:spPr>
                <a:xfrm>
                  <a:off x="8601265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6" name="Google Shape;2706;p12"/>
                <p:cNvSpPr/>
                <p:nvPr/>
              </p:nvSpPr>
              <p:spPr>
                <a:xfrm>
                  <a:off x="552419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7" name="Google Shape;2707;p12"/>
                <p:cNvSpPr/>
                <p:nvPr/>
              </p:nvSpPr>
              <p:spPr>
                <a:xfrm>
                  <a:off x="243274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8" name="Google Shape;2708;p12"/>
                <p:cNvSpPr/>
                <p:nvPr/>
              </p:nvSpPr>
              <p:spPr>
                <a:xfrm>
                  <a:off x="10158793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2" y="0"/>
                        <a:pt x="76771" y="17190"/>
                        <a:pt x="76771" y="38398"/>
                      </a:cubicBezTo>
                      <a:cubicBezTo>
                        <a:pt x="76771" y="59614"/>
                        <a:pt x="59562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09" name="Google Shape;2709;p12"/>
                <p:cNvSpPr/>
                <p:nvPr/>
              </p:nvSpPr>
              <p:spPr>
                <a:xfrm>
                  <a:off x="7060120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0" name="Google Shape;2710;p12"/>
                <p:cNvSpPr/>
                <p:nvPr/>
              </p:nvSpPr>
              <p:spPr>
                <a:xfrm>
                  <a:off x="398303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1" name="Google Shape;2711;p12"/>
                <p:cNvSpPr/>
                <p:nvPr/>
              </p:nvSpPr>
              <p:spPr>
                <a:xfrm>
                  <a:off x="89158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2" name="Google Shape;2712;p12"/>
                <p:cNvSpPr/>
                <p:nvPr/>
              </p:nvSpPr>
              <p:spPr>
                <a:xfrm>
                  <a:off x="11434762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3" name="Google Shape;2713;p12"/>
                <p:cNvSpPr/>
                <p:nvPr/>
              </p:nvSpPr>
              <p:spPr>
                <a:xfrm>
                  <a:off x="833608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4" name="Google Shape;2714;p12"/>
                <p:cNvSpPr/>
                <p:nvPr/>
              </p:nvSpPr>
              <p:spPr>
                <a:xfrm>
                  <a:off x="525903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5" name="Google Shape;2715;p12"/>
                <p:cNvSpPr/>
                <p:nvPr/>
              </p:nvSpPr>
              <p:spPr>
                <a:xfrm>
                  <a:off x="216757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6" name="Google Shape;2716;p12"/>
                <p:cNvSpPr/>
                <p:nvPr/>
              </p:nvSpPr>
              <p:spPr>
                <a:xfrm>
                  <a:off x="989361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7" name="Google Shape;2717;p12"/>
                <p:cNvSpPr/>
                <p:nvPr/>
              </p:nvSpPr>
              <p:spPr>
                <a:xfrm>
                  <a:off x="6794944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8" name="Google Shape;2718;p12"/>
                <p:cNvSpPr/>
                <p:nvPr/>
              </p:nvSpPr>
              <p:spPr>
                <a:xfrm>
                  <a:off x="371787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19" name="Google Shape;2719;p12"/>
                <p:cNvSpPr/>
                <p:nvPr/>
              </p:nvSpPr>
              <p:spPr>
                <a:xfrm>
                  <a:off x="626422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4" y="0"/>
                      </a:cubicBezTo>
                      <a:cubicBezTo>
                        <a:pt x="59613" y="0"/>
                        <a:pt x="76808" y="17190"/>
                        <a:pt x="76808" y="38398"/>
                      </a:cubicBezTo>
                      <a:cubicBezTo>
                        <a:pt x="76808" y="59614"/>
                        <a:pt x="59613" y="76803"/>
                        <a:pt x="38404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20" name="Google Shape;2720;p12"/>
                <p:cNvSpPr/>
                <p:nvPr/>
              </p:nvSpPr>
              <p:spPr>
                <a:xfrm>
                  <a:off x="1119295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21" name="Google Shape;2721;p12"/>
                <p:cNvSpPr/>
                <p:nvPr/>
              </p:nvSpPr>
              <p:spPr>
                <a:xfrm>
                  <a:off x="8094281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22" name="Google Shape;2722;p12"/>
                <p:cNvSpPr/>
                <p:nvPr/>
              </p:nvSpPr>
              <p:spPr>
                <a:xfrm>
                  <a:off x="50172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23" name="Google Shape;2723;p12"/>
                <p:cNvSpPr/>
                <p:nvPr/>
              </p:nvSpPr>
              <p:spPr>
                <a:xfrm>
                  <a:off x="19257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24" name="Google Shape;2724;p12"/>
                <p:cNvSpPr/>
                <p:nvPr/>
              </p:nvSpPr>
              <p:spPr>
                <a:xfrm>
                  <a:off x="9651809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563" y="0"/>
                        <a:pt x="76772" y="17190"/>
                        <a:pt x="76772" y="38398"/>
                      </a:cubicBezTo>
                      <a:cubicBezTo>
                        <a:pt x="76772" y="59614"/>
                        <a:pt x="59563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25" name="Google Shape;2725;p12"/>
                <p:cNvSpPr/>
                <p:nvPr/>
              </p:nvSpPr>
              <p:spPr>
                <a:xfrm>
                  <a:off x="6553136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26" name="Google Shape;2726;p12"/>
                <p:cNvSpPr/>
                <p:nvPr/>
              </p:nvSpPr>
              <p:spPr>
                <a:xfrm>
                  <a:off x="347604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27" name="Google Shape;2727;p12"/>
                <p:cNvSpPr/>
                <p:nvPr/>
              </p:nvSpPr>
              <p:spPr>
                <a:xfrm>
                  <a:off x="384595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4" y="0"/>
                        <a:pt x="38404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4" y="76803"/>
                      </a:cubicBezTo>
                      <a:cubicBezTo>
                        <a:pt x="17194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28" name="Google Shape;2728;p12"/>
                <p:cNvSpPr/>
                <p:nvPr/>
              </p:nvSpPr>
              <p:spPr>
                <a:xfrm>
                  <a:off x="10955273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29" name="Google Shape;2729;p12"/>
                <p:cNvSpPr/>
                <p:nvPr/>
              </p:nvSpPr>
              <p:spPr>
                <a:xfrm>
                  <a:off x="785666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417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7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0" name="Google Shape;2730;p12"/>
                <p:cNvSpPr/>
                <p:nvPr/>
              </p:nvSpPr>
              <p:spPr>
                <a:xfrm>
                  <a:off x="477956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1" name="Google Shape;2731;p12"/>
                <p:cNvSpPr/>
                <p:nvPr/>
              </p:nvSpPr>
              <p:spPr>
                <a:xfrm>
                  <a:off x="168811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2" name="Google Shape;2732;p12"/>
                <p:cNvSpPr/>
                <p:nvPr/>
              </p:nvSpPr>
              <p:spPr>
                <a:xfrm>
                  <a:off x="941412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3" name="Google Shape;2733;p12"/>
                <p:cNvSpPr/>
                <p:nvPr/>
              </p:nvSpPr>
              <p:spPr>
                <a:xfrm>
                  <a:off x="6315493" y="5666733"/>
                  <a:ext cx="76796" cy="76803"/>
                </a:xfrm>
                <a:custGeom>
                  <a:rect b="b" l="l" r="r" t="t"/>
                  <a:pathLst>
                    <a:path extrusionOk="0" h="76803" w="76796">
                      <a:moveTo>
                        <a:pt x="0" y="38398"/>
                      </a:moveTo>
                      <a:cubicBezTo>
                        <a:pt x="0" y="17190"/>
                        <a:pt x="17190" y="0"/>
                        <a:pt x="38379" y="0"/>
                      </a:cubicBezTo>
                      <a:cubicBezTo>
                        <a:pt x="59589" y="0"/>
                        <a:pt x="76797" y="17190"/>
                        <a:pt x="76797" y="38398"/>
                      </a:cubicBezTo>
                      <a:cubicBezTo>
                        <a:pt x="76797" y="59614"/>
                        <a:pt x="59589" y="76803"/>
                        <a:pt x="38379" y="76803"/>
                      </a:cubicBezTo>
                      <a:cubicBezTo>
                        <a:pt x="17190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4" name="Google Shape;2734;p12"/>
                <p:cNvSpPr/>
                <p:nvPr/>
              </p:nvSpPr>
              <p:spPr>
                <a:xfrm>
                  <a:off x="323841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5" name="Google Shape;2735;p12"/>
                <p:cNvSpPr/>
                <p:nvPr/>
              </p:nvSpPr>
              <p:spPr>
                <a:xfrm>
                  <a:off x="146960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5" y="0"/>
                        <a:pt x="76810" y="17190"/>
                        <a:pt x="76810" y="38398"/>
                      </a:cubicBezTo>
                      <a:cubicBezTo>
                        <a:pt x="76810" y="59614"/>
                        <a:pt x="59615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6" name="Google Shape;2736;p12"/>
                <p:cNvSpPr/>
                <p:nvPr/>
              </p:nvSpPr>
              <p:spPr>
                <a:xfrm>
                  <a:off x="10722165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7" name="Google Shape;2737;p12"/>
                <p:cNvSpPr/>
                <p:nvPr/>
              </p:nvSpPr>
              <p:spPr>
                <a:xfrm>
                  <a:off x="7623492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8" name="Google Shape;2738;p12"/>
                <p:cNvSpPr/>
                <p:nvPr/>
              </p:nvSpPr>
              <p:spPr>
                <a:xfrm>
                  <a:off x="45464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9" name="Google Shape;2739;p12"/>
                <p:cNvSpPr/>
                <p:nvPr/>
              </p:nvSpPr>
              <p:spPr>
                <a:xfrm>
                  <a:off x="1454956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40" name="Google Shape;2740;p12"/>
                <p:cNvSpPr/>
                <p:nvPr/>
              </p:nvSpPr>
              <p:spPr>
                <a:xfrm>
                  <a:off x="9180956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41" name="Google Shape;2741;p12"/>
                <p:cNvSpPr/>
                <p:nvPr/>
              </p:nvSpPr>
              <p:spPr>
                <a:xfrm>
                  <a:off x="608232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42" name="Google Shape;2742;p12"/>
                <p:cNvSpPr/>
                <p:nvPr/>
              </p:nvSpPr>
              <p:spPr>
                <a:xfrm>
                  <a:off x="30052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2743" name="Google Shape;2743;p12"/>
          <p:cNvGrpSpPr/>
          <p:nvPr/>
        </p:nvGrpSpPr>
        <p:grpSpPr>
          <a:xfrm>
            <a:off x="-15676" y="5900023"/>
            <a:ext cx="12227907" cy="968060"/>
            <a:chOff x="-15676" y="5900023"/>
            <a:chExt cx="12227907" cy="968060"/>
          </a:xfrm>
        </p:grpSpPr>
        <p:sp>
          <p:nvSpPr>
            <p:cNvPr id="2744" name="Google Shape;2744;p12"/>
            <p:cNvSpPr/>
            <p:nvPr/>
          </p:nvSpPr>
          <p:spPr>
            <a:xfrm>
              <a:off x="725" y="6096772"/>
              <a:ext cx="12190552" cy="771311"/>
            </a:xfrm>
            <a:custGeom>
              <a:rect b="b" l="l" r="r" t="t"/>
              <a:pathLst>
                <a:path extrusionOk="0" h="1078757" w="12190552">
                  <a:moveTo>
                    <a:pt x="3098" y="0"/>
                  </a:moveTo>
                  <a:lnTo>
                    <a:pt x="0" y="1077487"/>
                  </a:lnTo>
                  <a:lnTo>
                    <a:pt x="12190553" y="1078757"/>
                  </a:lnTo>
                  <a:cubicBezTo>
                    <a:pt x="12190553" y="1078757"/>
                    <a:pt x="12188521" y="10566"/>
                    <a:pt x="12188457" y="10179"/>
                  </a:cubicBezTo>
                  <a:lnTo>
                    <a:pt x="30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5" name="Google Shape;2745;p12"/>
            <p:cNvSpPr/>
            <p:nvPr/>
          </p:nvSpPr>
          <p:spPr>
            <a:xfrm>
              <a:off x="-15676" y="6020790"/>
              <a:ext cx="12208565" cy="477501"/>
            </a:xfrm>
            <a:custGeom>
              <a:rect b="b" l="l" r="r" t="t"/>
              <a:pathLst>
                <a:path extrusionOk="0" h="477501" w="12208565">
                  <a:moveTo>
                    <a:pt x="0" y="0"/>
                  </a:moveTo>
                  <a:lnTo>
                    <a:pt x="0" y="477501"/>
                  </a:lnTo>
                  <a:lnTo>
                    <a:pt x="12205962" y="475545"/>
                  </a:lnTo>
                  <a:lnTo>
                    <a:pt x="12208566" y="2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6" name="Google Shape;2746;p12"/>
            <p:cNvSpPr/>
            <p:nvPr/>
          </p:nvSpPr>
          <p:spPr>
            <a:xfrm>
              <a:off x="2106" y="5900023"/>
              <a:ext cx="12198520" cy="517645"/>
            </a:xfrm>
            <a:custGeom>
              <a:rect b="b" l="l" r="r" t="t"/>
              <a:pathLst>
                <a:path extrusionOk="0" h="517645" w="12229093">
                  <a:moveTo>
                    <a:pt x="0" y="0"/>
                  </a:moveTo>
                  <a:lnTo>
                    <a:pt x="0" y="517646"/>
                  </a:lnTo>
                  <a:lnTo>
                    <a:pt x="20638" y="517646"/>
                  </a:lnTo>
                  <a:lnTo>
                    <a:pt x="12227125" y="517646"/>
                  </a:lnTo>
                  <a:lnTo>
                    <a:pt x="12227697" y="408331"/>
                  </a:lnTo>
                  <a:lnTo>
                    <a:pt x="12229093" y="109309"/>
                  </a:lnTo>
                  <a:lnTo>
                    <a:pt x="12229093" y="106255"/>
                  </a:lnTo>
                  <a:lnTo>
                    <a:pt x="12227125" y="106255"/>
                  </a:lnTo>
                  <a:lnTo>
                    <a:pt x="122271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7" name="Google Shape;2747;p12"/>
            <p:cNvSpPr/>
            <p:nvPr/>
          </p:nvSpPr>
          <p:spPr>
            <a:xfrm>
              <a:off x="2100" y="5981292"/>
              <a:ext cx="12210131" cy="351440"/>
            </a:xfrm>
            <a:custGeom>
              <a:rect b="b" l="l" r="r" t="t"/>
              <a:pathLst>
                <a:path extrusionOk="0" h="351440" w="12179682">
                  <a:moveTo>
                    <a:pt x="0" y="0"/>
                  </a:moveTo>
                  <a:lnTo>
                    <a:pt x="0" y="351441"/>
                  </a:lnTo>
                  <a:lnTo>
                    <a:pt x="12178286" y="351441"/>
                  </a:lnTo>
                  <a:lnTo>
                    <a:pt x="121796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48" name="Google Shape;2748;p12"/>
            <p:cNvGrpSpPr/>
            <p:nvPr/>
          </p:nvGrpSpPr>
          <p:grpSpPr>
            <a:xfrm>
              <a:off x="30453" y="6029800"/>
              <a:ext cx="12175340" cy="247084"/>
              <a:chOff x="30379" y="5496452"/>
              <a:chExt cx="12146189" cy="247084"/>
            </a:xfrm>
          </p:grpSpPr>
          <p:grpSp>
            <p:nvGrpSpPr>
              <p:cNvPr id="2749" name="Google Shape;2749;p12"/>
              <p:cNvGrpSpPr/>
              <p:nvPr/>
            </p:nvGrpSpPr>
            <p:grpSpPr>
              <a:xfrm>
                <a:off x="30379" y="5581593"/>
                <a:ext cx="12146189" cy="76809"/>
                <a:chOff x="30379" y="5581593"/>
                <a:chExt cx="12146189" cy="76809"/>
              </a:xfrm>
            </p:grpSpPr>
            <p:sp>
              <p:nvSpPr>
                <p:cNvPr id="2750" name="Google Shape;2750;p12"/>
                <p:cNvSpPr/>
                <p:nvPr/>
              </p:nvSpPr>
              <p:spPr>
                <a:xfrm>
                  <a:off x="12099797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1" name="Google Shape;2751;p12"/>
                <p:cNvSpPr/>
                <p:nvPr/>
              </p:nvSpPr>
              <p:spPr>
                <a:xfrm>
                  <a:off x="900112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2" name="Google Shape;2752;p12"/>
                <p:cNvSpPr/>
                <p:nvPr/>
              </p:nvSpPr>
              <p:spPr>
                <a:xfrm>
                  <a:off x="59240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3" name="Google Shape;2753;p12"/>
                <p:cNvSpPr/>
                <p:nvPr/>
              </p:nvSpPr>
              <p:spPr>
                <a:xfrm>
                  <a:off x="283258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4" name="Google Shape;2754;p12"/>
                <p:cNvSpPr/>
                <p:nvPr/>
              </p:nvSpPr>
              <p:spPr>
                <a:xfrm>
                  <a:off x="1055858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5" name="Google Shape;2755;p12"/>
                <p:cNvSpPr/>
                <p:nvPr/>
              </p:nvSpPr>
              <p:spPr>
                <a:xfrm>
                  <a:off x="745998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771" y="17195"/>
                        <a:pt x="76771" y="38405"/>
                      </a:cubicBezTo>
                      <a:cubicBezTo>
                        <a:pt x="76771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6" name="Google Shape;2756;p12"/>
                <p:cNvSpPr/>
                <p:nvPr/>
              </p:nvSpPr>
              <p:spPr>
                <a:xfrm>
                  <a:off x="43828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7" name="Google Shape;2757;p12"/>
                <p:cNvSpPr/>
                <p:nvPr/>
              </p:nvSpPr>
              <p:spPr>
                <a:xfrm>
                  <a:off x="12914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8" name="Google Shape;2758;p12"/>
                <p:cNvSpPr/>
                <p:nvPr/>
              </p:nvSpPr>
              <p:spPr>
                <a:xfrm>
                  <a:off x="11816524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59" name="Google Shape;2759;p12"/>
                <p:cNvSpPr/>
                <p:nvPr/>
              </p:nvSpPr>
              <p:spPr>
                <a:xfrm>
                  <a:off x="8717851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0" name="Google Shape;2760;p12"/>
                <p:cNvSpPr/>
                <p:nvPr/>
              </p:nvSpPr>
              <p:spPr>
                <a:xfrm>
                  <a:off x="564077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1" name="Google Shape;2761;p12"/>
                <p:cNvSpPr/>
                <p:nvPr/>
              </p:nvSpPr>
              <p:spPr>
                <a:xfrm>
                  <a:off x="254932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2" name="Google Shape;2762;p12"/>
                <p:cNvSpPr/>
                <p:nvPr/>
              </p:nvSpPr>
              <p:spPr>
                <a:xfrm>
                  <a:off x="10275379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3" name="Google Shape;2763;p12"/>
                <p:cNvSpPr/>
                <p:nvPr/>
              </p:nvSpPr>
              <p:spPr>
                <a:xfrm>
                  <a:off x="7176706" y="5581593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2" y="17195"/>
                        <a:pt x="76772" y="38405"/>
                      </a:cubicBezTo>
                      <a:cubicBezTo>
                        <a:pt x="76772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4" name="Google Shape;2764;p12"/>
                <p:cNvSpPr/>
                <p:nvPr/>
              </p:nvSpPr>
              <p:spPr>
                <a:xfrm>
                  <a:off x="409962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5" name="Google Shape;2765;p12"/>
                <p:cNvSpPr/>
                <p:nvPr/>
              </p:nvSpPr>
              <p:spPr>
                <a:xfrm>
                  <a:off x="100816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6" name="Google Shape;2766;p12"/>
                <p:cNvSpPr/>
                <p:nvPr/>
              </p:nvSpPr>
              <p:spPr>
                <a:xfrm>
                  <a:off x="11551348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7" name="Google Shape;2767;p12"/>
                <p:cNvSpPr/>
                <p:nvPr/>
              </p:nvSpPr>
              <p:spPr>
                <a:xfrm>
                  <a:off x="845267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8" name="Google Shape;2768;p12"/>
                <p:cNvSpPr/>
                <p:nvPr/>
              </p:nvSpPr>
              <p:spPr>
                <a:xfrm>
                  <a:off x="537561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69" name="Google Shape;2769;p12"/>
                <p:cNvSpPr/>
                <p:nvPr/>
              </p:nvSpPr>
              <p:spPr>
                <a:xfrm>
                  <a:off x="228415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0" name="Google Shape;2770;p12"/>
                <p:cNvSpPr/>
                <p:nvPr/>
              </p:nvSpPr>
              <p:spPr>
                <a:xfrm>
                  <a:off x="10010203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1" name="Google Shape;2771;p12"/>
                <p:cNvSpPr/>
                <p:nvPr/>
              </p:nvSpPr>
              <p:spPr>
                <a:xfrm>
                  <a:off x="6911530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2" name="Google Shape;2772;p12"/>
                <p:cNvSpPr/>
                <p:nvPr/>
              </p:nvSpPr>
              <p:spPr>
                <a:xfrm>
                  <a:off x="383446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3" name="Google Shape;2773;p12"/>
                <p:cNvSpPr/>
                <p:nvPr/>
              </p:nvSpPr>
              <p:spPr>
                <a:xfrm>
                  <a:off x="74300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4" name="Google Shape;2774;p12"/>
                <p:cNvSpPr/>
                <p:nvPr/>
              </p:nvSpPr>
              <p:spPr>
                <a:xfrm>
                  <a:off x="1130954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5" name="Google Shape;2775;p12"/>
                <p:cNvSpPr/>
                <p:nvPr/>
              </p:nvSpPr>
              <p:spPr>
                <a:xfrm>
                  <a:off x="8210867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6" name="Google Shape;2776;p12"/>
                <p:cNvSpPr/>
                <p:nvPr/>
              </p:nvSpPr>
              <p:spPr>
                <a:xfrm>
                  <a:off x="51337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7" name="Google Shape;2777;p12"/>
                <p:cNvSpPr/>
                <p:nvPr/>
              </p:nvSpPr>
              <p:spPr>
                <a:xfrm>
                  <a:off x="20423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8" name="Google Shape;2778;p12"/>
                <p:cNvSpPr/>
                <p:nvPr/>
              </p:nvSpPr>
              <p:spPr>
                <a:xfrm>
                  <a:off x="976833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6" y="17195"/>
                        <a:pt x="76836" y="38405"/>
                      </a:cubicBezTo>
                      <a:cubicBezTo>
                        <a:pt x="76836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9" name="Google Shape;2779;p12"/>
                <p:cNvSpPr/>
                <p:nvPr/>
              </p:nvSpPr>
              <p:spPr>
                <a:xfrm>
                  <a:off x="6669722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0" name="Google Shape;2780;p12"/>
                <p:cNvSpPr/>
                <p:nvPr/>
              </p:nvSpPr>
              <p:spPr>
                <a:xfrm>
                  <a:off x="359263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1" name="Google Shape;2781;p12"/>
                <p:cNvSpPr/>
                <p:nvPr/>
              </p:nvSpPr>
              <p:spPr>
                <a:xfrm>
                  <a:off x="501176" y="5581593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4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4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2" name="Google Shape;2782;p12"/>
                <p:cNvSpPr/>
                <p:nvPr/>
              </p:nvSpPr>
              <p:spPr>
                <a:xfrm>
                  <a:off x="1107185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3" name="Google Shape;2783;p12"/>
                <p:cNvSpPr/>
                <p:nvPr/>
              </p:nvSpPr>
              <p:spPr>
                <a:xfrm>
                  <a:off x="797325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4" name="Google Shape;2784;p12"/>
                <p:cNvSpPr/>
                <p:nvPr/>
              </p:nvSpPr>
              <p:spPr>
                <a:xfrm>
                  <a:off x="4896154" y="5581593"/>
                  <a:ext cx="76803" cy="76809"/>
                </a:xfrm>
                <a:custGeom>
                  <a:rect b="b" l="l" r="r" t="t"/>
                  <a:pathLst>
                    <a:path extrusionOk="0" h="76809" w="76803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398" y="0"/>
                      </a:cubicBezTo>
                      <a:cubicBezTo>
                        <a:pt x="59614" y="0"/>
                        <a:pt x="76803" y="17195"/>
                        <a:pt x="76803" y="38405"/>
                      </a:cubicBezTo>
                      <a:cubicBezTo>
                        <a:pt x="76803" y="59614"/>
                        <a:pt x="59614" y="76809"/>
                        <a:pt x="38398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5" name="Google Shape;2785;p12"/>
                <p:cNvSpPr/>
                <p:nvPr/>
              </p:nvSpPr>
              <p:spPr>
                <a:xfrm>
                  <a:off x="1804695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6" name="Google Shape;2786;p12"/>
                <p:cNvSpPr/>
                <p:nvPr/>
              </p:nvSpPr>
              <p:spPr>
                <a:xfrm>
                  <a:off x="953071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7" name="Google Shape;2787;p12"/>
                <p:cNvSpPr/>
                <p:nvPr/>
              </p:nvSpPr>
              <p:spPr>
                <a:xfrm>
                  <a:off x="643204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8" name="Google Shape;2788;p12"/>
                <p:cNvSpPr/>
                <p:nvPr/>
              </p:nvSpPr>
              <p:spPr>
                <a:xfrm>
                  <a:off x="3354997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9" name="Google Shape;2789;p12"/>
                <p:cNvSpPr/>
                <p:nvPr/>
              </p:nvSpPr>
              <p:spPr>
                <a:xfrm>
                  <a:off x="2635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5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0" name="Google Shape;2790;p12"/>
                <p:cNvSpPr/>
                <p:nvPr/>
              </p:nvSpPr>
              <p:spPr>
                <a:xfrm>
                  <a:off x="10838751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1" name="Google Shape;2791;p12"/>
                <p:cNvSpPr/>
                <p:nvPr/>
              </p:nvSpPr>
              <p:spPr>
                <a:xfrm>
                  <a:off x="7740078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2" name="Google Shape;2792;p12"/>
                <p:cNvSpPr/>
                <p:nvPr/>
              </p:nvSpPr>
              <p:spPr>
                <a:xfrm>
                  <a:off x="466298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3" name="Google Shape;2793;p12"/>
                <p:cNvSpPr/>
                <p:nvPr/>
              </p:nvSpPr>
              <p:spPr>
                <a:xfrm>
                  <a:off x="1571536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4" name="Google Shape;2794;p12"/>
                <p:cNvSpPr/>
                <p:nvPr/>
              </p:nvSpPr>
              <p:spPr>
                <a:xfrm>
                  <a:off x="9297543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5" name="Google Shape;2795;p12"/>
                <p:cNvSpPr/>
                <p:nvPr/>
              </p:nvSpPr>
              <p:spPr>
                <a:xfrm>
                  <a:off x="619890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6" name="Google Shape;2796;p12"/>
                <p:cNvSpPr/>
                <p:nvPr/>
              </p:nvSpPr>
              <p:spPr>
                <a:xfrm>
                  <a:off x="31218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09" y="17195"/>
                        <a:pt x="76809" y="38405"/>
                      </a:cubicBezTo>
                      <a:cubicBezTo>
                        <a:pt x="76809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97" name="Google Shape;2797;p12"/>
                <p:cNvSpPr/>
                <p:nvPr/>
              </p:nvSpPr>
              <p:spPr>
                <a:xfrm>
                  <a:off x="3037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798" name="Google Shape;2798;p12"/>
              <p:cNvGrpSpPr/>
              <p:nvPr/>
            </p:nvGrpSpPr>
            <p:grpSpPr>
              <a:xfrm>
                <a:off x="146960" y="5496452"/>
                <a:ext cx="11913022" cy="76809"/>
                <a:chOff x="146960" y="5496452"/>
                <a:chExt cx="11913022" cy="76809"/>
              </a:xfrm>
            </p:grpSpPr>
            <p:sp>
              <p:nvSpPr>
                <p:cNvPr id="2799" name="Google Shape;2799;p12"/>
                <p:cNvSpPr/>
                <p:nvPr/>
              </p:nvSpPr>
              <p:spPr>
                <a:xfrm>
                  <a:off x="11983211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0" name="Google Shape;2800;p12"/>
                <p:cNvSpPr/>
                <p:nvPr/>
              </p:nvSpPr>
              <p:spPr>
                <a:xfrm>
                  <a:off x="888453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1" name="Google Shape;2801;p12"/>
                <p:cNvSpPr/>
                <p:nvPr/>
              </p:nvSpPr>
              <p:spPr>
                <a:xfrm>
                  <a:off x="580746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2" name="Google Shape;2802;p12"/>
                <p:cNvSpPr/>
                <p:nvPr/>
              </p:nvSpPr>
              <p:spPr>
                <a:xfrm>
                  <a:off x="27160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3" name="Google Shape;2803;p12"/>
                <p:cNvSpPr/>
                <p:nvPr/>
              </p:nvSpPr>
              <p:spPr>
                <a:xfrm>
                  <a:off x="1044206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4" name="Google Shape;2804;p12"/>
                <p:cNvSpPr/>
                <p:nvPr/>
              </p:nvSpPr>
              <p:spPr>
                <a:xfrm>
                  <a:off x="7343393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772" y="17196"/>
                        <a:pt x="76772" y="38405"/>
                      </a:cubicBezTo>
                      <a:cubicBezTo>
                        <a:pt x="76772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5" name="Google Shape;2805;p12"/>
                <p:cNvSpPr/>
                <p:nvPr/>
              </p:nvSpPr>
              <p:spPr>
                <a:xfrm>
                  <a:off x="42663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6" name="Google Shape;2806;p12"/>
                <p:cNvSpPr/>
                <p:nvPr/>
              </p:nvSpPr>
              <p:spPr>
                <a:xfrm>
                  <a:off x="11748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7" name="Google Shape;2807;p12"/>
                <p:cNvSpPr/>
                <p:nvPr/>
              </p:nvSpPr>
              <p:spPr>
                <a:xfrm>
                  <a:off x="11699938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8" name="Google Shape;2808;p12"/>
                <p:cNvSpPr/>
                <p:nvPr/>
              </p:nvSpPr>
              <p:spPr>
                <a:xfrm>
                  <a:off x="8601265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09" name="Google Shape;2809;p12"/>
                <p:cNvSpPr/>
                <p:nvPr/>
              </p:nvSpPr>
              <p:spPr>
                <a:xfrm>
                  <a:off x="552419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0" name="Google Shape;2810;p12"/>
                <p:cNvSpPr/>
                <p:nvPr/>
              </p:nvSpPr>
              <p:spPr>
                <a:xfrm>
                  <a:off x="243274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1" name="Google Shape;2811;p12"/>
                <p:cNvSpPr/>
                <p:nvPr/>
              </p:nvSpPr>
              <p:spPr>
                <a:xfrm>
                  <a:off x="10158793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2" y="0"/>
                        <a:pt x="76771" y="17196"/>
                        <a:pt x="76771" y="38405"/>
                      </a:cubicBezTo>
                      <a:cubicBezTo>
                        <a:pt x="76771" y="59614"/>
                        <a:pt x="59562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2" name="Google Shape;2812;p12"/>
                <p:cNvSpPr/>
                <p:nvPr/>
              </p:nvSpPr>
              <p:spPr>
                <a:xfrm>
                  <a:off x="7060120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3" name="Google Shape;2813;p12"/>
                <p:cNvSpPr/>
                <p:nvPr/>
              </p:nvSpPr>
              <p:spPr>
                <a:xfrm>
                  <a:off x="398303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4" name="Google Shape;2814;p12"/>
                <p:cNvSpPr/>
                <p:nvPr/>
              </p:nvSpPr>
              <p:spPr>
                <a:xfrm>
                  <a:off x="89158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5" name="Google Shape;2815;p12"/>
                <p:cNvSpPr/>
                <p:nvPr/>
              </p:nvSpPr>
              <p:spPr>
                <a:xfrm>
                  <a:off x="11434762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6" name="Google Shape;2816;p12"/>
                <p:cNvSpPr/>
                <p:nvPr/>
              </p:nvSpPr>
              <p:spPr>
                <a:xfrm>
                  <a:off x="833608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7" name="Google Shape;2817;p12"/>
                <p:cNvSpPr/>
                <p:nvPr/>
              </p:nvSpPr>
              <p:spPr>
                <a:xfrm>
                  <a:off x="525903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8" name="Google Shape;2818;p12"/>
                <p:cNvSpPr/>
                <p:nvPr/>
              </p:nvSpPr>
              <p:spPr>
                <a:xfrm>
                  <a:off x="216757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19" name="Google Shape;2819;p12"/>
                <p:cNvSpPr/>
                <p:nvPr/>
              </p:nvSpPr>
              <p:spPr>
                <a:xfrm>
                  <a:off x="989361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0" name="Google Shape;2820;p12"/>
                <p:cNvSpPr/>
                <p:nvPr/>
              </p:nvSpPr>
              <p:spPr>
                <a:xfrm>
                  <a:off x="6794944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1" name="Google Shape;2821;p12"/>
                <p:cNvSpPr/>
                <p:nvPr/>
              </p:nvSpPr>
              <p:spPr>
                <a:xfrm>
                  <a:off x="371787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2" name="Google Shape;2822;p12"/>
                <p:cNvSpPr/>
                <p:nvPr/>
              </p:nvSpPr>
              <p:spPr>
                <a:xfrm>
                  <a:off x="626422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4" y="0"/>
                      </a:cubicBezTo>
                      <a:cubicBezTo>
                        <a:pt x="59613" y="0"/>
                        <a:pt x="76808" y="17196"/>
                        <a:pt x="76808" y="38405"/>
                      </a:cubicBezTo>
                      <a:cubicBezTo>
                        <a:pt x="76808" y="59614"/>
                        <a:pt x="59613" y="76810"/>
                        <a:pt x="38404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3" name="Google Shape;2823;p12"/>
                <p:cNvSpPr/>
                <p:nvPr/>
              </p:nvSpPr>
              <p:spPr>
                <a:xfrm>
                  <a:off x="1119295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4" name="Google Shape;2824;p12"/>
                <p:cNvSpPr/>
                <p:nvPr/>
              </p:nvSpPr>
              <p:spPr>
                <a:xfrm>
                  <a:off x="8094281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5" name="Google Shape;2825;p12"/>
                <p:cNvSpPr/>
                <p:nvPr/>
              </p:nvSpPr>
              <p:spPr>
                <a:xfrm>
                  <a:off x="50172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6" name="Google Shape;2826;p12"/>
                <p:cNvSpPr/>
                <p:nvPr/>
              </p:nvSpPr>
              <p:spPr>
                <a:xfrm>
                  <a:off x="19257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7" name="Google Shape;2827;p12"/>
                <p:cNvSpPr/>
                <p:nvPr/>
              </p:nvSpPr>
              <p:spPr>
                <a:xfrm>
                  <a:off x="9651809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563" y="0"/>
                        <a:pt x="76772" y="17196"/>
                        <a:pt x="76772" y="38405"/>
                      </a:cubicBezTo>
                      <a:cubicBezTo>
                        <a:pt x="76772" y="59614"/>
                        <a:pt x="59563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8" name="Google Shape;2828;p12"/>
                <p:cNvSpPr/>
                <p:nvPr/>
              </p:nvSpPr>
              <p:spPr>
                <a:xfrm>
                  <a:off x="6553136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29" name="Google Shape;2829;p12"/>
                <p:cNvSpPr/>
                <p:nvPr/>
              </p:nvSpPr>
              <p:spPr>
                <a:xfrm>
                  <a:off x="347604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0" name="Google Shape;2830;p12"/>
                <p:cNvSpPr/>
                <p:nvPr/>
              </p:nvSpPr>
              <p:spPr>
                <a:xfrm>
                  <a:off x="384595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4" y="0"/>
                        <a:pt x="38404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4" y="76810"/>
                      </a:cubicBezTo>
                      <a:cubicBezTo>
                        <a:pt x="17194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1" name="Google Shape;2831;p12"/>
                <p:cNvSpPr/>
                <p:nvPr/>
              </p:nvSpPr>
              <p:spPr>
                <a:xfrm>
                  <a:off x="10955273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2" name="Google Shape;2832;p12"/>
                <p:cNvSpPr/>
                <p:nvPr/>
              </p:nvSpPr>
              <p:spPr>
                <a:xfrm>
                  <a:off x="785666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417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7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3" name="Google Shape;2833;p12"/>
                <p:cNvSpPr/>
                <p:nvPr/>
              </p:nvSpPr>
              <p:spPr>
                <a:xfrm>
                  <a:off x="477956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4" name="Google Shape;2834;p12"/>
                <p:cNvSpPr/>
                <p:nvPr/>
              </p:nvSpPr>
              <p:spPr>
                <a:xfrm>
                  <a:off x="168811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5" name="Google Shape;2835;p12"/>
                <p:cNvSpPr/>
                <p:nvPr/>
              </p:nvSpPr>
              <p:spPr>
                <a:xfrm>
                  <a:off x="941412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6" name="Google Shape;2836;p12"/>
                <p:cNvSpPr/>
                <p:nvPr/>
              </p:nvSpPr>
              <p:spPr>
                <a:xfrm>
                  <a:off x="6315493" y="5496452"/>
                  <a:ext cx="76796" cy="76809"/>
                </a:xfrm>
                <a:custGeom>
                  <a:rect b="b" l="l" r="r" t="t"/>
                  <a:pathLst>
                    <a:path extrusionOk="0" h="76809" w="76796">
                      <a:moveTo>
                        <a:pt x="0" y="38405"/>
                      </a:moveTo>
                      <a:cubicBezTo>
                        <a:pt x="0" y="17196"/>
                        <a:pt x="17190" y="0"/>
                        <a:pt x="38379" y="0"/>
                      </a:cubicBezTo>
                      <a:cubicBezTo>
                        <a:pt x="59589" y="0"/>
                        <a:pt x="76797" y="17196"/>
                        <a:pt x="76797" y="38405"/>
                      </a:cubicBezTo>
                      <a:cubicBezTo>
                        <a:pt x="76797" y="59614"/>
                        <a:pt x="59589" y="76810"/>
                        <a:pt x="38379" y="76810"/>
                      </a:cubicBezTo>
                      <a:cubicBezTo>
                        <a:pt x="17190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7" name="Google Shape;2837;p12"/>
                <p:cNvSpPr/>
                <p:nvPr/>
              </p:nvSpPr>
              <p:spPr>
                <a:xfrm>
                  <a:off x="323841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8" name="Google Shape;2838;p12"/>
                <p:cNvSpPr/>
                <p:nvPr/>
              </p:nvSpPr>
              <p:spPr>
                <a:xfrm>
                  <a:off x="146960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5" y="0"/>
                        <a:pt x="76810" y="17196"/>
                        <a:pt x="76810" y="38405"/>
                      </a:cubicBezTo>
                      <a:cubicBezTo>
                        <a:pt x="76810" y="59614"/>
                        <a:pt x="59615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39" name="Google Shape;2839;p12"/>
                <p:cNvSpPr/>
                <p:nvPr/>
              </p:nvSpPr>
              <p:spPr>
                <a:xfrm>
                  <a:off x="10722165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40" name="Google Shape;2840;p12"/>
                <p:cNvSpPr/>
                <p:nvPr/>
              </p:nvSpPr>
              <p:spPr>
                <a:xfrm>
                  <a:off x="7623492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41" name="Google Shape;2841;p12"/>
                <p:cNvSpPr/>
                <p:nvPr/>
              </p:nvSpPr>
              <p:spPr>
                <a:xfrm>
                  <a:off x="45464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42" name="Google Shape;2842;p12"/>
                <p:cNvSpPr/>
                <p:nvPr/>
              </p:nvSpPr>
              <p:spPr>
                <a:xfrm>
                  <a:off x="1454956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43" name="Google Shape;2843;p12"/>
                <p:cNvSpPr/>
                <p:nvPr/>
              </p:nvSpPr>
              <p:spPr>
                <a:xfrm>
                  <a:off x="9180956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44" name="Google Shape;2844;p12"/>
                <p:cNvSpPr/>
                <p:nvPr/>
              </p:nvSpPr>
              <p:spPr>
                <a:xfrm>
                  <a:off x="608232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45" name="Google Shape;2845;p12"/>
                <p:cNvSpPr/>
                <p:nvPr/>
              </p:nvSpPr>
              <p:spPr>
                <a:xfrm>
                  <a:off x="30052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846" name="Google Shape;2846;p12"/>
              <p:cNvGrpSpPr/>
              <p:nvPr/>
            </p:nvGrpSpPr>
            <p:grpSpPr>
              <a:xfrm>
                <a:off x="146960" y="5666733"/>
                <a:ext cx="11913022" cy="76803"/>
                <a:chOff x="146960" y="5666733"/>
                <a:chExt cx="11913022" cy="76803"/>
              </a:xfrm>
            </p:grpSpPr>
            <p:sp>
              <p:nvSpPr>
                <p:cNvPr id="2847" name="Google Shape;2847;p12"/>
                <p:cNvSpPr/>
                <p:nvPr/>
              </p:nvSpPr>
              <p:spPr>
                <a:xfrm>
                  <a:off x="11983211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48" name="Google Shape;2848;p12"/>
                <p:cNvSpPr/>
                <p:nvPr/>
              </p:nvSpPr>
              <p:spPr>
                <a:xfrm>
                  <a:off x="888453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49" name="Google Shape;2849;p12"/>
                <p:cNvSpPr/>
                <p:nvPr/>
              </p:nvSpPr>
              <p:spPr>
                <a:xfrm>
                  <a:off x="580746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50" name="Google Shape;2850;p12"/>
                <p:cNvSpPr/>
                <p:nvPr/>
              </p:nvSpPr>
              <p:spPr>
                <a:xfrm>
                  <a:off x="27160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51" name="Google Shape;2851;p12"/>
                <p:cNvSpPr/>
                <p:nvPr/>
              </p:nvSpPr>
              <p:spPr>
                <a:xfrm>
                  <a:off x="1044206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52" name="Google Shape;2852;p12"/>
                <p:cNvSpPr/>
                <p:nvPr/>
              </p:nvSpPr>
              <p:spPr>
                <a:xfrm>
                  <a:off x="7343393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772" y="17190"/>
                        <a:pt x="76772" y="38398"/>
                      </a:cubicBezTo>
                      <a:cubicBezTo>
                        <a:pt x="76772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53" name="Google Shape;2853;p12"/>
                <p:cNvSpPr/>
                <p:nvPr/>
              </p:nvSpPr>
              <p:spPr>
                <a:xfrm>
                  <a:off x="42663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54" name="Google Shape;2854;p12"/>
                <p:cNvSpPr/>
                <p:nvPr/>
              </p:nvSpPr>
              <p:spPr>
                <a:xfrm>
                  <a:off x="11748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55" name="Google Shape;2855;p12"/>
                <p:cNvSpPr/>
                <p:nvPr/>
              </p:nvSpPr>
              <p:spPr>
                <a:xfrm>
                  <a:off x="11699938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56" name="Google Shape;2856;p12"/>
                <p:cNvSpPr/>
                <p:nvPr/>
              </p:nvSpPr>
              <p:spPr>
                <a:xfrm>
                  <a:off x="8601265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57" name="Google Shape;2857;p12"/>
                <p:cNvSpPr/>
                <p:nvPr/>
              </p:nvSpPr>
              <p:spPr>
                <a:xfrm>
                  <a:off x="552419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58" name="Google Shape;2858;p12"/>
                <p:cNvSpPr/>
                <p:nvPr/>
              </p:nvSpPr>
              <p:spPr>
                <a:xfrm>
                  <a:off x="243274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59" name="Google Shape;2859;p12"/>
                <p:cNvSpPr/>
                <p:nvPr/>
              </p:nvSpPr>
              <p:spPr>
                <a:xfrm>
                  <a:off x="10158793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2" y="0"/>
                        <a:pt x="76771" y="17190"/>
                        <a:pt x="76771" y="38398"/>
                      </a:cubicBezTo>
                      <a:cubicBezTo>
                        <a:pt x="76771" y="59614"/>
                        <a:pt x="59562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60" name="Google Shape;2860;p12"/>
                <p:cNvSpPr/>
                <p:nvPr/>
              </p:nvSpPr>
              <p:spPr>
                <a:xfrm>
                  <a:off x="7060120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61" name="Google Shape;2861;p12"/>
                <p:cNvSpPr/>
                <p:nvPr/>
              </p:nvSpPr>
              <p:spPr>
                <a:xfrm>
                  <a:off x="398303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62" name="Google Shape;2862;p12"/>
                <p:cNvSpPr/>
                <p:nvPr/>
              </p:nvSpPr>
              <p:spPr>
                <a:xfrm>
                  <a:off x="89158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63" name="Google Shape;2863;p12"/>
                <p:cNvSpPr/>
                <p:nvPr/>
              </p:nvSpPr>
              <p:spPr>
                <a:xfrm>
                  <a:off x="11434762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64" name="Google Shape;2864;p12"/>
                <p:cNvSpPr/>
                <p:nvPr/>
              </p:nvSpPr>
              <p:spPr>
                <a:xfrm>
                  <a:off x="833608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65" name="Google Shape;2865;p12"/>
                <p:cNvSpPr/>
                <p:nvPr/>
              </p:nvSpPr>
              <p:spPr>
                <a:xfrm>
                  <a:off x="525903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66" name="Google Shape;2866;p12"/>
                <p:cNvSpPr/>
                <p:nvPr/>
              </p:nvSpPr>
              <p:spPr>
                <a:xfrm>
                  <a:off x="216757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67" name="Google Shape;2867;p12"/>
                <p:cNvSpPr/>
                <p:nvPr/>
              </p:nvSpPr>
              <p:spPr>
                <a:xfrm>
                  <a:off x="989361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68" name="Google Shape;2868;p12"/>
                <p:cNvSpPr/>
                <p:nvPr/>
              </p:nvSpPr>
              <p:spPr>
                <a:xfrm>
                  <a:off x="6794944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69" name="Google Shape;2869;p12"/>
                <p:cNvSpPr/>
                <p:nvPr/>
              </p:nvSpPr>
              <p:spPr>
                <a:xfrm>
                  <a:off x="371787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0" name="Google Shape;2870;p12"/>
                <p:cNvSpPr/>
                <p:nvPr/>
              </p:nvSpPr>
              <p:spPr>
                <a:xfrm>
                  <a:off x="626422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4" y="0"/>
                      </a:cubicBezTo>
                      <a:cubicBezTo>
                        <a:pt x="59613" y="0"/>
                        <a:pt x="76808" y="17190"/>
                        <a:pt x="76808" y="38398"/>
                      </a:cubicBezTo>
                      <a:cubicBezTo>
                        <a:pt x="76808" y="59614"/>
                        <a:pt x="59613" y="76803"/>
                        <a:pt x="38404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1" name="Google Shape;2871;p12"/>
                <p:cNvSpPr/>
                <p:nvPr/>
              </p:nvSpPr>
              <p:spPr>
                <a:xfrm>
                  <a:off x="1119295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2" name="Google Shape;2872;p12"/>
                <p:cNvSpPr/>
                <p:nvPr/>
              </p:nvSpPr>
              <p:spPr>
                <a:xfrm>
                  <a:off x="8094281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3" name="Google Shape;2873;p12"/>
                <p:cNvSpPr/>
                <p:nvPr/>
              </p:nvSpPr>
              <p:spPr>
                <a:xfrm>
                  <a:off x="50172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4" name="Google Shape;2874;p12"/>
                <p:cNvSpPr/>
                <p:nvPr/>
              </p:nvSpPr>
              <p:spPr>
                <a:xfrm>
                  <a:off x="19257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5" name="Google Shape;2875;p12"/>
                <p:cNvSpPr/>
                <p:nvPr/>
              </p:nvSpPr>
              <p:spPr>
                <a:xfrm>
                  <a:off x="9651809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563" y="0"/>
                        <a:pt x="76772" y="17190"/>
                        <a:pt x="76772" y="38398"/>
                      </a:cubicBezTo>
                      <a:cubicBezTo>
                        <a:pt x="76772" y="59614"/>
                        <a:pt x="59563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6" name="Google Shape;2876;p12"/>
                <p:cNvSpPr/>
                <p:nvPr/>
              </p:nvSpPr>
              <p:spPr>
                <a:xfrm>
                  <a:off x="6553136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7" name="Google Shape;2877;p12"/>
                <p:cNvSpPr/>
                <p:nvPr/>
              </p:nvSpPr>
              <p:spPr>
                <a:xfrm>
                  <a:off x="347604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8" name="Google Shape;2878;p12"/>
                <p:cNvSpPr/>
                <p:nvPr/>
              </p:nvSpPr>
              <p:spPr>
                <a:xfrm>
                  <a:off x="384595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4" y="0"/>
                        <a:pt x="38404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4" y="76803"/>
                      </a:cubicBezTo>
                      <a:cubicBezTo>
                        <a:pt x="17194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9" name="Google Shape;2879;p12"/>
                <p:cNvSpPr/>
                <p:nvPr/>
              </p:nvSpPr>
              <p:spPr>
                <a:xfrm>
                  <a:off x="10955273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0" name="Google Shape;2880;p12"/>
                <p:cNvSpPr/>
                <p:nvPr/>
              </p:nvSpPr>
              <p:spPr>
                <a:xfrm>
                  <a:off x="785666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417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7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1" name="Google Shape;2881;p12"/>
                <p:cNvSpPr/>
                <p:nvPr/>
              </p:nvSpPr>
              <p:spPr>
                <a:xfrm>
                  <a:off x="477956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2" name="Google Shape;2882;p12"/>
                <p:cNvSpPr/>
                <p:nvPr/>
              </p:nvSpPr>
              <p:spPr>
                <a:xfrm>
                  <a:off x="168811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3" name="Google Shape;2883;p12"/>
                <p:cNvSpPr/>
                <p:nvPr/>
              </p:nvSpPr>
              <p:spPr>
                <a:xfrm>
                  <a:off x="941412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4" name="Google Shape;2884;p12"/>
                <p:cNvSpPr/>
                <p:nvPr/>
              </p:nvSpPr>
              <p:spPr>
                <a:xfrm>
                  <a:off x="6315493" y="5666733"/>
                  <a:ext cx="76796" cy="76803"/>
                </a:xfrm>
                <a:custGeom>
                  <a:rect b="b" l="l" r="r" t="t"/>
                  <a:pathLst>
                    <a:path extrusionOk="0" h="76803" w="76796">
                      <a:moveTo>
                        <a:pt x="0" y="38398"/>
                      </a:moveTo>
                      <a:cubicBezTo>
                        <a:pt x="0" y="17190"/>
                        <a:pt x="17190" y="0"/>
                        <a:pt x="38379" y="0"/>
                      </a:cubicBezTo>
                      <a:cubicBezTo>
                        <a:pt x="59589" y="0"/>
                        <a:pt x="76797" y="17190"/>
                        <a:pt x="76797" y="38398"/>
                      </a:cubicBezTo>
                      <a:cubicBezTo>
                        <a:pt x="76797" y="59614"/>
                        <a:pt x="59589" y="76803"/>
                        <a:pt x="38379" y="76803"/>
                      </a:cubicBezTo>
                      <a:cubicBezTo>
                        <a:pt x="17190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5" name="Google Shape;2885;p12"/>
                <p:cNvSpPr/>
                <p:nvPr/>
              </p:nvSpPr>
              <p:spPr>
                <a:xfrm>
                  <a:off x="323841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6" name="Google Shape;2886;p12"/>
                <p:cNvSpPr/>
                <p:nvPr/>
              </p:nvSpPr>
              <p:spPr>
                <a:xfrm>
                  <a:off x="146960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5" y="0"/>
                        <a:pt x="76810" y="17190"/>
                        <a:pt x="76810" y="38398"/>
                      </a:cubicBezTo>
                      <a:cubicBezTo>
                        <a:pt x="76810" y="59614"/>
                        <a:pt x="59615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7" name="Google Shape;2887;p12"/>
                <p:cNvSpPr/>
                <p:nvPr/>
              </p:nvSpPr>
              <p:spPr>
                <a:xfrm>
                  <a:off x="10722165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8" name="Google Shape;2888;p12"/>
                <p:cNvSpPr/>
                <p:nvPr/>
              </p:nvSpPr>
              <p:spPr>
                <a:xfrm>
                  <a:off x="7623492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9" name="Google Shape;2889;p12"/>
                <p:cNvSpPr/>
                <p:nvPr/>
              </p:nvSpPr>
              <p:spPr>
                <a:xfrm>
                  <a:off x="45464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90" name="Google Shape;2890;p12"/>
                <p:cNvSpPr/>
                <p:nvPr/>
              </p:nvSpPr>
              <p:spPr>
                <a:xfrm>
                  <a:off x="1454956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91" name="Google Shape;2891;p12"/>
                <p:cNvSpPr/>
                <p:nvPr/>
              </p:nvSpPr>
              <p:spPr>
                <a:xfrm>
                  <a:off x="9180956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92" name="Google Shape;2892;p12"/>
                <p:cNvSpPr/>
                <p:nvPr/>
              </p:nvSpPr>
              <p:spPr>
                <a:xfrm>
                  <a:off x="608232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93" name="Google Shape;2893;p12"/>
                <p:cNvSpPr/>
                <p:nvPr/>
              </p:nvSpPr>
              <p:spPr>
                <a:xfrm>
                  <a:off x="30052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2894" name="Google Shape;2894;p12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5" name="Google Shape;2895;p12"/>
          <p:cNvSpPr txBox="1"/>
          <p:nvPr>
            <p:ph type="title"/>
          </p:nvPr>
        </p:nvSpPr>
        <p:spPr>
          <a:xfrm>
            <a:off x="850650" y="972400"/>
            <a:ext cx="10490700" cy="117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2896" name="Google Shape;2896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97" name="Google Shape;2897;p12"/>
          <p:cNvSpPr txBox="1"/>
          <p:nvPr>
            <p:ph idx="1" type="subTitle"/>
          </p:nvPr>
        </p:nvSpPr>
        <p:spPr>
          <a:xfrm>
            <a:off x="963188" y="4818188"/>
            <a:ext cx="3699000" cy="4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9pPr>
          </a:lstStyle>
          <a:p/>
        </p:txBody>
      </p:sp>
      <p:cxnSp>
        <p:nvCxnSpPr>
          <p:cNvPr id="2898" name="Google Shape;2898;p12"/>
          <p:cNvCxnSpPr/>
          <p:nvPr/>
        </p:nvCxnSpPr>
        <p:spPr>
          <a:xfrm>
            <a:off x="1783800" y="3071700"/>
            <a:ext cx="8624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99" name="Google Shape;2899;p12"/>
          <p:cNvCxnSpPr/>
          <p:nvPr/>
        </p:nvCxnSpPr>
        <p:spPr>
          <a:xfrm>
            <a:off x="1319438" y="5275675"/>
            <a:ext cx="2986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00" name="Google Shape;2900;p12"/>
          <p:cNvSpPr txBox="1"/>
          <p:nvPr>
            <p:ph idx="2" type="subTitle"/>
          </p:nvPr>
        </p:nvSpPr>
        <p:spPr>
          <a:xfrm>
            <a:off x="963188" y="5275688"/>
            <a:ext cx="3699000" cy="4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9pPr>
          </a:lstStyle>
          <a:p/>
        </p:txBody>
      </p:sp>
      <p:sp>
        <p:nvSpPr>
          <p:cNvPr id="2901" name="Google Shape;2901;p12"/>
          <p:cNvSpPr txBox="1"/>
          <p:nvPr>
            <p:ph idx="3" type="subTitle"/>
          </p:nvPr>
        </p:nvSpPr>
        <p:spPr>
          <a:xfrm>
            <a:off x="7529813" y="4818188"/>
            <a:ext cx="3699000" cy="4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9pPr>
          </a:lstStyle>
          <a:p/>
        </p:txBody>
      </p:sp>
      <p:cxnSp>
        <p:nvCxnSpPr>
          <p:cNvPr id="2902" name="Google Shape;2902;p12"/>
          <p:cNvCxnSpPr/>
          <p:nvPr/>
        </p:nvCxnSpPr>
        <p:spPr>
          <a:xfrm>
            <a:off x="7886063" y="5275675"/>
            <a:ext cx="2986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03" name="Google Shape;2903;p12"/>
          <p:cNvSpPr txBox="1"/>
          <p:nvPr>
            <p:ph idx="4" type="subTitle"/>
          </p:nvPr>
        </p:nvSpPr>
        <p:spPr>
          <a:xfrm>
            <a:off x="7529813" y="5275688"/>
            <a:ext cx="3699000" cy="4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9pPr>
          </a:lstStyle>
          <a:p/>
        </p:txBody>
      </p:sp>
      <p:sp>
        <p:nvSpPr>
          <p:cNvPr id="2904" name="Google Shape;2904;p12"/>
          <p:cNvSpPr txBox="1"/>
          <p:nvPr>
            <p:ph idx="5" type="subTitle"/>
          </p:nvPr>
        </p:nvSpPr>
        <p:spPr>
          <a:xfrm>
            <a:off x="3124958" y="4353963"/>
            <a:ext cx="5942100" cy="4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i="1" sz="1300"/>
            </a:lvl9pPr>
          </a:lstStyle>
          <a:p/>
        </p:txBody>
      </p:sp>
      <p:sp>
        <p:nvSpPr>
          <p:cNvPr id="2905" name="Google Shape;2905;p12"/>
          <p:cNvSpPr txBox="1"/>
          <p:nvPr>
            <p:ph idx="6" type="title"/>
          </p:nvPr>
        </p:nvSpPr>
        <p:spPr>
          <a:xfrm>
            <a:off x="2252850" y="3743488"/>
            <a:ext cx="7686300" cy="68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906" name="Google Shape;2906;p12"/>
          <p:cNvSpPr txBox="1"/>
          <p:nvPr>
            <p:ph idx="7" type="subTitle"/>
          </p:nvPr>
        </p:nvSpPr>
        <p:spPr>
          <a:xfrm>
            <a:off x="3124958" y="3285988"/>
            <a:ext cx="5942100" cy="45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2907" name="Google Shape;2907;p12"/>
          <p:cNvSpPr txBox="1"/>
          <p:nvPr>
            <p:ph idx="8" type="subTitle"/>
          </p:nvPr>
        </p:nvSpPr>
        <p:spPr>
          <a:xfrm>
            <a:off x="1783800" y="2385613"/>
            <a:ext cx="86244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5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908" name="Google Shape;2908;p12"/>
          <p:cNvSpPr/>
          <p:nvPr/>
        </p:nvSpPr>
        <p:spPr>
          <a:xfrm rot="10800000">
            <a:off x="-33888" y="3794729"/>
            <a:ext cx="1702481" cy="2005444"/>
          </a:xfrm>
          <a:custGeom>
            <a:rect b="b" l="l" r="r" t="t"/>
            <a:pathLst>
              <a:path extrusionOk="0" h="5898365" w="5007296">
                <a:moveTo>
                  <a:pt x="62234" y="5898366"/>
                </a:moveTo>
                <a:cubicBezTo>
                  <a:pt x="30484" y="5660330"/>
                  <a:pt x="12577" y="5421284"/>
                  <a:pt x="1655" y="5181851"/>
                </a:cubicBezTo>
                <a:cubicBezTo>
                  <a:pt x="-25968" y="4573457"/>
                  <a:pt x="293438" y="4004859"/>
                  <a:pt x="869573" y="3748789"/>
                </a:cubicBezTo>
                <a:cubicBezTo>
                  <a:pt x="1366524" y="3527923"/>
                  <a:pt x="1761685" y="3675986"/>
                  <a:pt x="1999873" y="4152465"/>
                </a:cubicBezTo>
                <a:cubicBezTo>
                  <a:pt x="2098869" y="4350394"/>
                  <a:pt x="2218948" y="4690043"/>
                  <a:pt x="2020066" y="4868999"/>
                </a:cubicBezTo>
                <a:cubicBezTo>
                  <a:pt x="1893828" y="4982600"/>
                  <a:pt x="1649416" y="4929273"/>
                  <a:pt x="1515495" y="4868999"/>
                </a:cubicBezTo>
                <a:cubicBezTo>
                  <a:pt x="1113857" y="4688253"/>
                  <a:pt x="1027053" y="4272029"/>
                  <a:pt x="1131955" y="3869890"/>
                </a:cubicBezTo>
                <a:cubicBezTo>
                  <a:pt x="1326138" y="3125568"/>
                  <a:pt x="2054991" y="3002975"/>
                  <a:pt x="2645795" y="2719403"/>
                </a:cubicBezTo>
                <a:cubicBezTo>
                  <a:pt x="3156335" y="2474338"/>
                  <a:pt x="4577656" y="1690100"/>
                  <a:pt x="4381631" y="458803"/>
                </a:cubicBezTo>
                <a:cubicBezTo>
                  <a:pt x="4293366" y="-95459"/>
                  <a:pt x="3240155" y="-196668"/>
                  <a:pt x="3019175" y="428526"/>
                </a:cubicBezTo>
                <a:cubicBezTo>
                  <a:pt x="2566293" y="1710134"/>
                  <a:pt x="4822512" y="2255174"/>
                  <a:pt x="5007297" y="2255174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09" name="Google Shape;2909;p12"/>
          <p:cNvGrpSpPr/>
          <p:nvPr/>
        </p:nvGrpSpPr>
        <p:grpSpPr>
          <a:xfrm flipH="1" rot="-3606160">
            <a:off x="1347872" y="3179988"/>
            <a:ext cx="654953" cy="628699"/>
            <a:chOff x="3248020" y="1400567"/>
            <a:chExt cx="826480" cy="793214"/>
          </a:xfrm>
        </p:grpSpPr>
        <p:sp>
          <p:nvSpPr>
            <p:cNvPr id="2910" name="Google Shape;2910;p12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1" name="Google Shape;2911;p12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12" name="Google Shape;2912;p12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2913" name="Google Shape;2913;p12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4" name="Google Shape;2914;p12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5" name="Google Shape;2915;p12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6" name="Google Shape;2916;p12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7" name="Google Shape;2917;p12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8" name="Google Shape;2918;p12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19" name="Google Shape;2919;p12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920" name="Google Shape;2920;p12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2921" name="Google Shape;2921;p12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22" name="Google Shape;2922;p12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23" name="Google Shape;2923;p12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24" name="Google Shape;2924;p12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925" name="Google Shape;2925;p12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2926" name="Google Shape;2926;p12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27" name="Google Shape;2927;p12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28" name="Google Shape;2928;p12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29" name="Google Shape;2929;p12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2930" name="Google Shape;2930;p12"/>
          <p:cNvGrpSpPr/>
          <p:nvPr/>
        </p:nvGrpSpPr>
        <p:grpSpPr>
          <a:xfrm flipH="1" rot="2131860">
            <a:off x="465354" y="3721853"/>
            <a:ext cx="463153" cy="526416"/>
            <a:chOff x="7290686" y="630349"/>
            <a:chExt cx="580583" cy="659886"/>
          </a:xfrm>
        </p:grpSpPr>
        <p:sp>
          <p:nvSpPr>
            <p:cNvPr id="2931" name="Google Shape;2931;p12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2" name="Google Shape;2932;p12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33" name="Google Shape;2933;p12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2934" name="Google Shape;2934;p12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2935" name="Google Shape;2935;p12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36" name="Google Shape;2936;p12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937" name="Google Shape;2937;p12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8" name="Google Shape;2938;p12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9" name="Google Shape;2939;p12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0" name="Google Shape;2940;p12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1" name="Google Shape;2941;p12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2" name="Google Shape;2942;p12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3" name="Google Shape;2943;p12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4" name="Google Shape;2944;p12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5" name="Google Shape;2945;p12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6" name="Google Shape;2946;p12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7" name="Google Shape;2947;p12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8" name="Google Shape;2948;p12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9" name="Google Shape;2949;p12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0" name="Google Shape;2950;p12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51" name="Google Shape;2951;p12"/>
          <p:cNvGrpSpPr/>
          <p:nvPr/>
        </p:nvGrpSpPr>
        <p:grpSpPr>
          <a:xfrm flipH="1" rot="-979336">
            <a:off x="11451241" y="5188549"/>
            <a:ext cx="463161" cy="526426"/>
            <a:chOff x="7290686" y="630349"/>
            <a:chExt cx="580583" cy="659886"/>
          </a:xfrm>
        </p:grpSpPr>
        <p:sp>
          <p:nvSpPr>
            <p:cNvPr id="2952" name="Google Shape;2952;p12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3" name="Google Shape;2953;p12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954" name="Google Shape;2954;p12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2955" name="Google Shape;2955;p12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2956" name="Google Shape;2956;p12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57" name="Google Shape;2957;p12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958" name="Google Shape;2958;p12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9" name="Google Shape;2959;p12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0" name="Google Shape;2960;p12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1" name="Google Shape;2961;p12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2" name="Google Shape;2962;p12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3" name="Google Shape;2963;p12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4" name="Google Shape;2964;p12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5" name="Google Shape;2965;p12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6" name="Google Shape;2966;p12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7" name="Google Shape;2967;p12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8" name="Google Shape;2968;p12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9" name="Google Shape;2969;p12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0" name="Google Shape;2970;p12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1" name="Google Shape;2971;p12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TLE_AND_TWO_COLUMNS_1_1">
    <p:spTree>
      <p:nvGrpSpPr>
        <p:cNvPr id="2972" name="Shape 2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3" name="Google Shape;2973;p13"/>
          <p:cNvSpPr txBox="1"/>
          <p:nvPr>
            <p:ph type="title"/>
          </p:nvPr>
        </p:nvSpPr>
        <p:spPr>
          <a:xfrm>
            <a:off x="766950" y="679800"/>
            <a:ext cx="106581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2974" name="Google Shape;2974;p13"/>
          <p:cNvSpPr txBox="1"/>
          <p:nvPr>
            <p:ph idx="1" type="body"/>
          </p:nvPr>
        </p:nvSpPr>
        <p:spPr>
          <a:xfrm>
            <a:off x="507750" y="4201103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2975" name="Google Shape;2975;p1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76" name="Google Shape;2976;p13"/>
          <p:cNvSpPr txBox="1"/>
          <p:nvPr>
            <p:ph idx="2" type="subTitle"/>
          </p:nvPr>
        </p:nvSpPr>
        <p:spPr>
          <a:xfrm>
            <a:off x="507750" y="3079350"/>
            <a:ext cx="2243700" cy="6153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977" name="Google Shape;2977;p13"/>
          <p:cNvSpPr txBox="1"/>
          <p:nvPr>
            <p:ph idx="3" type="body"/>
          </p:nvPr>
        </p:nvSpPr>
        <p:spPr>
          <a:xfrm>
            <a:off x="2757261" y="4582101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2978" name="Google Shape;2978;p13"/>
          <p:cNvSpPr txBox="1"/>
          <p:nvPr>
            <p:ph idx="4" type="subTitle"/>
          </p:nvPr>
        </p:nvSpPr>
        <p:spPr>
          <a:xfrm>
            <a:off x="2773550" y="3460350"/>
            <a:ext cx="2243700" cy="6153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979" name="Google Shape;2979;p13"/>
          <p:cNvSpPr txBox="1"/>
          <p:nvPr>
            <p:ph idx="5" type="body"/>
          </p:nvPr>
        </p:nvSpPr>
        <p:spPr>
          <a:xfrm>
            <a:off x="5006772" y="3972517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2980" name="Google Shape;2980;p13"/>
          <p:cNvSpPr txBox="1"/>
          <p:nvPr>
            <p:ph idx="6" type="subTitle"/>
          </p:nvPr>
        </p:nvSpPr>
        <p:spPr>
          <a:xfrm>
            <a:off x="5000950" y="2850750"/>
            <a:ext cx="2243700" cy="6153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981" name="Google Shape;2981;p13"/>
          <p:cNvSpPr txBox="1"/>
          <p:nvPr>
            <p:ph idx="7" type="body"/>
          </p:nvPr>
        </p:nvSpPr>
        <p:spPr>
          <a:xfrm>
            <a:off x="7256283" y="4201125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2982" name="Google Shape;2982;p13"/>
          <p:cNvSpPr txBox="1"/>
          <p:nvPr>
            <p:ph idx="8" type="subTitle"/>
          </p:nvPr>
        </p:nvSpPr>
        <p:spPr>
          <a:xfrm>
            <a:off x="7244650" y="3079375"/>
            <a:ext cx="2243700" cy="6153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983" name="Google Shape;2983;p13"/>
          <p:cNvSpPr txBox="1"/>
          <p:nvPr>
            <p:ph idx="9" type="body"/>
          </p:nvPr>
        </p:nvSpPr>
        <p:spPr>
          <a:xfrm>
            <a:off x="9505794" y="4429691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🐝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🐞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🐝"/>
              <a:defRPr sz="1600"/>
            </a:lvl9pPr>
          </a:lstStyle>
          <a:p/>
        </p:txBody>
      </p:sp>
      <p:sp>
        <p:nvSpPr>
          <p:cNvPr id="2984" name="Google Shape;2984;p13"/>
          <p:cNvSpPr txBox="1"/>
          <p:nvPr>
            <p:ph idx="13" type="subTitle"/>
          </p:nvPr>
        </p:nvSpPr>
        <p:spPr>
          <a:xfrm>
            <a:off x="9505800" y="3307950"/>
            <a:ext cx="2243700" cy="6153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985" name="Google Shape;2985;p13"/>
          <p:cNvSpPr txBox="1"/>
          <p:nvPr>
            <p:ph idx="14" type="subTitle"/>
          </p:nvPr>
        </p:nvSpPr>
        <p:spPr>
          <a:xfrm>
            <a:off x="507750" y="3746613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986" name="Google Shape;2986;p13"/>
          <p:cNvSpPr txBox="1"/>
          <p:nvPr>
            <p:ph idx="15" type="subTitle"/>
          </p:nvPr>
        </p:nvSpPr>
        <p:spPr>
          <a:xfrm>
            <a:off x="2757261" y="4127600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987" name="Google Shape;2987;p13"/>
          <p:cNvSpPr txBox="1"/>
          <p:nvPr>
            <p:ph idx="16" type="subTitle"/>
          </p:nvPr>
        </p:nvSpPr>
        <p:spPr>
          <a:xfrm>
            <a:off x="5006771" y="3518013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988" name="Google Shape;2988;p13"/>
          <p:cNvSpPr txBox="1"/>
          <p:nvPr>
            <p:ph idx="17" type="subTitle"/>
          </p:nvPr>
        </p:nvSpPr>
        <p:spPr>
          <a:xfrm>
            <a:off x="7256282" y="3746600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989" name="Google Shape;2989;p13"/>
          <p:cNvSpPr txBox="1"/>
          <p:nvPr>
            <p:ph idx="18" type="subTitle"/>
          </p:nvPr>
        </p:nvSpPr>
        <p:spPr>
          <a:xfrm>
            <a:off x="9505793" y="3975188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990" name="Google Shape;2990;p13"/>
          <p:cNvSpPr/>
          <p:nvPr/>
        </p:nvSpPr>
        <p:spPr>
          <a:xfrm flipH="1">
            <a:off x="-11628" y="6086700"/>
            <a:ext cx="12221028" cy="771311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1" name="Google Shape;2991;p13"/>
          <p:cNvSpPr/>
          <p:nvPr/>
        </p:nvSpPr>
        <p:spPr>
          <a:xfrm flipH="1">
            <a:off x="17229" y="6010715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2" name="Google Shape;2992;p13"/>
          <p:cNvSpPr/>
          <p:nvPr/>
        </p:nvSpPr>
        <p:spPr>
          <a:xfrm flipH="1">
            <a:off x="9492" y="5889948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3" name="Google Shape;2993;p13"/>
          <p:cNvSpPr/>
          <p:nvPr/>
        </p:nvSpPr>
        <p:spPr>
          <a:xfrm flipH="1">
            <a:off x="-2113" y="5971217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94" name="Google Shape;2994;p13"/>
          <p:cNvGrpSpPr/>
          <p:nvPr/>
        </p:nvGrpSpPr>
        <p:grpSpPr>
          <a:xfrm flipH="1">
            <a:off x="4325" y="6019725"/>
            <a:ext cx="12175340" cy="247084"/>
            <a:chOff x="30379" y="5496452"/>
            <a:chExt cx="12146189" cy="247084"/>
          </a:xfrm>
        </p:grpSpPr>
        <p:grpSp>
          <p:nvGrpSpPr>
            <p:cNvPr id="2995" name="Google Shape;2995;p13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2996" name="Google Shape;2996;p13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7" name="Google Shape;2997;p13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8" name="Google Shape;2998;p13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9" name="Google Shape;2999;p13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0" name="Google Shape;3000;p13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1" name="Google Shape;3001;p13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2" name="Google Shape;3002;p13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3" name="Google Shape;3003;p13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4" name="Google Shape;3004;p13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5" name="Google Shape;3005;p13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6" name="Google Shape;3006;p13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7" name="Google Shape;3007;p13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8" name="Google Shape;3008;p13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9" name="Google Shape;3009;p13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0" name="Google Shape;3010;p13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1" name="Google Shape;3011;p13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2" name="Google Shape;3012;p13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3" name="Google Shape;3013;p13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4" name="Google Shape;3014;p13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5" name="Google Shape;3015;p13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6" name="Google Shape;3016;p13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7" name="Google Shape;3017;p13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8" name="Google Shape;3018;p13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9" name="Google Shape;3019;p13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0" name="Google Shape;3020;p13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1" name="Google Shape;3021;p13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2" name="Google Shape;3022;p13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3" name="Google Shape;3023;p13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4" name="Google Shape;3024;p13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5" name="Google Shape;3025;p13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6" name="Google Shape;3026;p13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7" name="Google Shape;3027;p13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8" name="Google Shape;3028;p13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9" name="Google Shape;3029;p13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0" name="Google Shape;3030;p13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1" name="Google Shape;3031;p13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2" name="Google Shape;3032;p13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3" name="Google Shape;3033;p13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4" name="Google Shape;3034;p13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5" name="Google Shape;3035;p13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6" name="Google Shape;3036;p13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7" name="Google Shape;3037;p13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8" name="Google Shape;3038;p13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9" name="Google Shape;3039;p13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0" name="Google Shape;3040;p13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1" name="Google Shape;3041;p13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2" name="Google Shape;3042;p13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3" name="Google Shape;3043;p13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44" name="Google Shape;3044;p13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3045" name="Google Shape;3045;p13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6" name="Google Shape;3046;p13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7" name="Google Shape;3047;p13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8" name="Google Shape;3048;p13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9" name="Google Shape;3049;p13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0" name="Google Shape;3050;p13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1" name="Google Shape;3051;p13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2" name="Google Shape;3052;p13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3" name="Google Shape;3053;p13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4" name="Google Shape;3054;p13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5" name="Google Shape;3055;p13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6" name="Google Shape;3056;p13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7" name="Google Shape;3057;p13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8" name="Google Shape;3058;p13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9" name="Google Shape;3059;p13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0" name="Google Shape;3060;p13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1" name="Google Shape;3061;p13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2" name="Google Shape;3062;p13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3" name="Google Shape;3063;p13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4" name="Google Shape;3064;p13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5" name="Google Shape;3065;p13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6" name="Google Shape;3066;p13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7" name="Google Shape;3067;p13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8" name="Google Shape;3068;p13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9" name="Google Shape;3069;p13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0" name="Google Shape;3070;p13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1" name="Google Shape;3071;p13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2" name="Google Shape;3072;p13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3" name="Google Shape;3073;p13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4" name="Google Shape;3074;p13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5" name="Google Shape;3075;p13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6" name="Google Shape;3076;p13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7" name="Google Shape;3077;p13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8" name="Google Shape;3078;p13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9" name="Google Shape;3079;p13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0" name="Google Shape;3080;p13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1" name="Google Shape;3081;p13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2" name="Google Shape;3082;p13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3" name="Google Shape;3083;p13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4" name="Google Shape;3084;p13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5" name="Google Shape;3085;p13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6" name="Google Shape;3086;p13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7" name="Google Shape;3087;p13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8" name="Google Shape;3088;p13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9" name="Google Shape;3089;p13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0" name="Google Shape;3090;p13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1" name="Google Shape;3091;p13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92" name="Google Shape;3092;p13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3093" name="Google Shape;3093;p13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4" name="Google Shape;3094;p13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5" name="Google Shape;3095;p13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6" name="Google Shape;3096;p13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7" name="Google Shape;3097;p13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8" name="Google Shape;3098;p13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9" name="Google Shape;3099;p13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0" name="Google Shape;3100;p13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1" name="Google Shape;3101;p13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2" name="Google Shape;3102;p13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3" name="Google Shape;3103;p13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4" name="Google Shape;3104;p13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5" name="Google Shape;3105;p13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6" name="Google Shape;3106;p13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7" name="Google Shape;3107;p13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8" name="Google Shape;3108;p13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9" name="Google Shape;3109;p13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0" name="Google Shape;3110;p13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1" name="Google Shape;3111;p13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2" name="Google Shape;3112;p13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3" name="Google Shape;3113;p13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4" name="Google Shape;3114;p13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5" name="Google Shape;3115;p13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6" name="Google Shape;3116;p13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7" name="Google Shape;3117;p13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8" name="Google Shape;3118;p13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9" name="Google Shape;3119;p13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0" name="Google Shape;3120;p13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1" name="Google Shape;3121;p13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2" name="Google Shape;3122;p13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3" name="Google Shape;3123;p13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4" name="Google Shape;3124;p13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5" name="Google Shape;3125;p13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6" name="Google Shape;3126;p13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7" name="Google Shape;3127;p13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8" name="Google Shape;3128;p13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9" name="Google Shape;3129;p13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0" name="Google Shape;3130;p13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1" name="Google Shape;3131;p13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2" name="Google Shape;3132;p13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3" name="Google Shape;3133;p13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4" name="Google Shape;3134;p13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5" name="Google Shape;3135;p13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6" name="Google Shape;3136;p13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7" name="Google Shape;3137;p13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8" name="Google Shape;3138;p13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9" name="Google Shape;3139;p13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140" name="Google Shape;3140;p13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41" name="Shape 3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2" name="Google Shape;3142;p1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3143" name="Google Shape;3143;p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144" name="Google Shape;3144;p14"/>
          <p:cNvGrpSpPr/>
          <p:nvPr/>
        </p:nvGrpSpPr>
        <p:grpSpPr>
          <a:xfrm flipH="1">
            <a:off x="11170858" y="3753739"/>
            <a:ext cx="949879" cy="2279578"/>
            <a:chOff x="64458" y="2152593"/>
            <a:chExt cx="1667626" cy="4002067"/>
          </a:xfrm>
        </p:grpSpPr>
        <p:sp>
          <p:nvSpPr>
            <p:cNvPr id="3145" name="Google Shape;3145;p14"/>
            <p:cNvSpPr/>
            <p:nvPr/>
          </p:nvSpPr>
          <p:spPr>
            <a:xfrm>
              <a:off x="644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6" name="Google Shape;3146;p14"/>
            <p:cNvSpPr/>
            <p:nvPr/>
          </p:nvSpPr>
          <p:spPr>
            <a:xfrm>
              <a:off x="5602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7" name="Google Shape;3147;p14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8" name="Google Shape;3148;p14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9" name="Google Shape;3149;p14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0" name="Google Shape;3150;p14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1" name="Google Shape;3151;p14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52" name="Google Shape;3152;p14"/>
          <p:cNvSpPr/>
          <p:nvPr/>
        </p:nvSpPr>
        <p:spPr>
          <a:xfrm flipH="1">
            <a:off x="155455" y="4030369"/>
            <a:ext cx="2113931" cy="2834412"/>
          </a:xfrm>
          <a:custGeom>
            <a:rect b="b" l="l" r="r" t="t"/>
            <a:pathLst>
              <a:path extrusionOk="0" h="5612698" w="3808884">
                <a:moveTo>
                  <a:pt x="11957" y="5612699"/>
                </a:moveTo>
                <a:cubicBezTo>
                  <a:pt x="11957" y="5612699"/>
                  <a:pt x="-167430" y="4108505"/>
                  <a:pt x="863429" y="4326945"/>
                </a:cubicBezTo>
                <a:cubicBezTo>
                  <a:pt x="1493139" y="4460377"/>
                  <a:pt x="1300614" y="5425819"/>
                  <a:pt x="707346" y="4953036"/>
                </a:cubicBezTo>
                <a:cubicBezTo>
                  <a:pt x="397720" y="4706288"/>
                  <a:pt x="292551" y="4480139"/>
                  <a:pt x="466674" y="4133073"/>
                </a:cubicBezTo>
                <a:cubicBezTo>
                  <a:pt x="706698" y="3654657"/>
                  <a:pt x="1198125" y="3600048"/>
                  <a:pt x="1598829" y="3383449"/>
                </a:cubicBezTo>
                <a:cubicBezTo>
                  <a:pt x="2139811" y="3091025"/>
                  <a:pt x="2618651" y="2681692"/>
                  <a:pt x="2660041" y="2019450"/>
                </a:cubicBezTo>
                <a:cubicBezTo>
                  <a:pt x="2666378" y="1918091"/>
                  <a:pt x="2616721" y="1816244"/>
                  <a:pt x="2566378" y="1729947"/>
                </a:cubicBezTo>
                <a:cubicBezTo>
                  <a:pt x="2299653" y="1272703"/>
                  <a:pt x="1556043" y="1699035"/>
                  <a:pt x="1672330" y="2164198"/>
                </a:cubicBezTo>
                <a:cubicBezTo>
                  <a:pt x="1774051" y="2571087"/>
                  <a:pt x="2323199" y="2649446"/>
                  <a:pt x="2660041" y="2555879"/>
                </a:cubicBezTo>
                <a:cubicBezTo>
                  <a:pt x="3124893" y="2426752"/>
                  <a:pt x="3571990" y="1818460"/>
                  <a:pt x="3732899" y="1389358"/>
                </a:cubicBezTo>
                <a:cubicBezTo>
                  <a:pt x="3897948" y="949234"/>
                  <a:pt x="3800869" y="351889"/>
                  <a:pt x="3375280" y="103630"/>
                </a:cubicBezTo>
                <a:cubicBezTo>
                  <a:pt x="3232176" y="20152"/>
                  <a:pt x="3019997" y="-42287"/>
                  <a:pt x="2864396" y="35513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53" name="Google Shape;3153;p14"/>
          <p:cNvGrpSpPr/>
          <p:nvPr/>
        </p:nvGrpSpPr>
        <p:grpSpPr>
          <a:xfrm flipH="1" rot="7055554">
            <a:off x="430369" y="3593280"/>
            <a:ext cx="580607" cy="659913"/>
            <a:chOff x="7290686" y="630349"/>
            <a:chExt cx="580583" cy="659886"/>
          </a:xfrm>
        </p:grpSpPr>
        <p:sp>
          <p:nvSpPr>
            <p:cNvPr id="3154" name="Google Shape;3154;p14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5" name="Google Shape;3155;p14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156" name="Google Shape;3156;p14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3157" name="Google Shape;3157;p14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3158" name="Google Shape;3158;p14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59" name="Google Shape;3159;p14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160" name="Google Shape;3160;p14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1" name="Google Shape;3161;p14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2" name="Google Shape;3162;p14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3" name="Google Shape;3163;p14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4" name="Google Shape;3164;p14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5" name="Google Shape;3165;p14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6" name="Google Shape;3166;p14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7" name="Google Shape;3167;p14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8" name="Google Shape;3168;p14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9" name="Google Shape;3169;p14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0" name="Google Shape;3170;p14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1" name="Google Shape;3171;p14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2" name="Google Shape;3172;p14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73" name="Google Shape;3173;p14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174" name="Google Shape;3174;p14"/>
          <p:cNvSpPr/>
          <p:nvPr/>
        </p:nvSpPr>
        <p:spPr>
          <a:xfrm>
            <a:off x="4766" y="6086700"/>
            <a:ext cx="12221028" cy="771311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5" name="Google Shape;3175;p14"/>
          <p:cNvSpPr/>
          <p:nvPr/>
        </p:nvSpPr>
        <p:spPr>
          <a:xfrm>
            <a:off x="-11628" y="6010715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6" name="Google Shape;3176;p14"/>
          <p:cNvSpPr/>
          <p:nvPr/>
        </p:nvSpPr>
        <p:spPr>
          <a:xfrm>
            <a:off x="6154" y="5889948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7" name="Google Shape;3177;p14"/>
          <p:cNvSpPr/>
          <p:nvPr/>
        </p:nvSpPr>
        <p:spPr>
          <a:xfrm>
            <a:off x="6148" y="5971217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78" name="Google Shape;3178;p14"/>
          <p:cNvGrpSpPr/>
          <p:nvPr/>
        </p:nvGrpSpPr>
        <p:grpSpPr>
          <a:xfrm>
            <a:off x="34501" y="6019725"/>
            <a:ext cx="12175340" cy="247084"/>
            <a:chOff x="30379" y="5496452"/>
            <a:chExt cx="12146189" cy="247084"/>
          </a:xfrm>
        </p:grpSpPr>
        <p:grpSp>
          <p:nvGrpSpPr>
            <p:cNvPr id="3179" name="Google Shape;3179;p14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3180" name="Google Shape;3180;p14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1" name="Google Shape;3181;p14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2" name="Google Shape;3182;p14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3" name="Google Shape;3183;p14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4" name="Google Shape;3184;p14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5" name="Google Shape;3185;p14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6" name="Google Shape;3186;p14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7" name="Google Shape;3187;p14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8" name="Google Shape;3188;p14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9" name="Google Shape;3189;p14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0" name="Google Shape;3190;p14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1" name="Google Shape;3191;p14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2" name="Google Shape;3192;p14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3" name="Google Shape;3193;p14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4" name="Google Shape;3194;p14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5" name="Google Shape;3195;p14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6" name="Google Shape;3196;p14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7" name="Google Shape;3197;p14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8" name="Google Shape;3198;p14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99" name="Google Shape;3199;p14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0" name="Google Shape;3200;p14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1" name="Google Shape;3201;p14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2" name="Google Shape;3202;p14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3" name="Google Shape;3203;p14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4" name="Google Shape;3204;p14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5" name="Google Shape;3205;p14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6" name="Google Shape;3206;p14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7" name="Google Shape;3207;p14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8" name="Google Shape;3208;p14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09" name="Google Shape;3209;p14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0" name="Google Shape;3210;p14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1" name="Google Shape;3211;p14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2" name="Google Shape;3212;p14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3" name="Google Shape;3213;p14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4" name="Google Shape;3214;p14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5" name="Google Shape;3215;p14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6" name="Google Shape;3216;p14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7" name="Google Shape;3217;p14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8" name="Google Shape;3218;p14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19" name="Google Shape;3219;p14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0" name="Google Shape;3220;p14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1" name="Google Shape;3221;p14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2" name="Google Shape;3222;p14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3" name="Google Shape;3223;p14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4" name="Google Shape;3224;p14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5" name="Google Shape;3225;p14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6" name="Google Shape;3226;p14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7" name="Google Shape;3227;p14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28" name="Google Shape;3228;p14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3229" name="Google Shape;3229;p14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0" name="Google Shape;3230;p14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1" name="Google Shape;3231;p14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2" name="Google Shape;3232;p14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3" name="Google Shape;3233;p14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4" name="Google Shape;3234;p14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5" name="Google Shape;3235;p14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6" name="Google Shape;3236;p14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7" name="Google Shape;3237;p14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8" name="Google Shape;3238;p14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39" name="Google Shape;3239;p14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0" name="Google Shape;3240;p14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1" name="Google Shape;3241;p14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2" name="Google Shape;3242;p14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3" name="Google Shape;3243;p14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4" name="Google Shape;3244;p14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5" name="Google Shape;3245;p14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6" name="Google Shape;3246;p14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7" name="Google Shape;3247;p14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8" name="Google Shape;3248;p14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49" name="Google Shape;3249;p14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0" name="Google Shape;3250;p14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1" name="Google Shape;3251;p14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2" name="Google Shape;3252;p14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3" name="Google Shape;3253;p14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4" name="Google Shape;3254;p14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5" name="Google Shape;3255;p14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6" name="Google Shape;3256;p14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7" name="Google Shape;3257;p14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8" name="Google Shape;3258;p14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59" name="Google Shape;3259;p14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0" name="Google Shape;3260;p14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1" name="Google Shape;3261;p14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2" name="Google Shape;3262;p14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3" name="Google Shape;3263;p14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4" name="Google Shape;3264;p14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5" name="Google Shape;3265;p14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6" name="Google Shape;3266;p14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7" name="Google Shape;3267;p14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8" name="Google Shape;3268;p14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69" name="Google Shape;3269;p14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0" name="Google Shape;3270;p14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1" name="Google Shape;3271;p14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2" name="Google Shape;3272;p14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3" name="Google Shape;3273;p14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4" name="Google Shape;3274;p14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5" name="Google Shape;3275;p14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276" name="Google Shape;3276;p14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3277" name="Google Shape;3277;p14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8" name="Google Shape;3278;p14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9" name="Google Shape;3279;p14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0" name="Google Shape;3280;p14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1" name="Google Shape;3281;p14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2" name="Google Shape;3282;p14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3" name="Google Shape;3283;p14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4" name="Google Shape;3284;p14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5" name="Google Shape;3285;p14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6" name="Google Shape;3286;p14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7" name="Google Shape;3287;p14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8" name="Google Shape;3288;p14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9" name="Google Shape;3289;p14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0" name="Google Shape;3290;p14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1" name="Google Shape;3291;p14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2" name="Google Shape;3292;p14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3" name="Google Shape;3293;p14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4" name="Google Shape;3294;p14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5" name="Google Shape;3295;p14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6" name="Google Shape;3296;p14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7" name="Google Shape;3297;p14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8" name="Google Shape;3298;p14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9" name="Google Shape;3299;p14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0" name="Google Shape;3300;p14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1" name="Google Shape;3301;p14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2" name="Google Shape;3302;p14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3" name="Google Shape;3303;p14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4" name="Google Shape;3304;p14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5" name="Google Shape;3305;p14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6" name="Google Shape;3306;p14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7" name="Google Shape;3307;p14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8" name="Google Shape;3308;p14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9" name="Google Shape;3309;p14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0" name="Google Shape;3310;p14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1" name="Google Shape;3311;p14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2" name="Google Shape;3312;p14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3" name="Google Shape;3313;p14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4" name="Google Shape;3314;p14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5" name="Google Shape;3315;p14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6" name="Google Shape;3316;p14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7" name="Google Shape;3317;p14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8" name="Google Shape;3318;p14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9" name="Google Shape;3319;p14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0" name="Google Shape;3320;p14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1" name="Google Shape;3321;p14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2" name="Google Shape;3322;p14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3" name="Google Shape;3323;p14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324" name="Google Shape;3324;p14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5" name="Google Shape;3325;p14"/>
          <p:cNvSpPr/>
          <p:nvPr/>
        </p:nvSpPr>
        <p:spPr>
          <a:xfrm rot="10800000">
            <a:off x="6140725" y="-105275"/>
            <a:ext cx="7456671" cy="1856013"/>
          </a:xfrm>
          <a:custGeom>
            <a:rect b="b" l="l" r="r" t="t"/>
            <a:pathLst>
              <a:path extrusionOk="0" h="2474684" w="9468789">
                <a:moveTo>
                  <a:pt x="0" y="2378579"/>
                </a:moveTo>
                <a:cubicBezTo>
                  <a:pt x="122728" y="2501305"/>
                  <a:pt x="431533" y="2478356"/>
                  <a:pt x="583962" y="2460062"/>
                </a:cubicBezTo>
                <a:cubicBezTo>
                  <a:pt x="1139970" y="2393342"/>
                  <a:pt x="1466297" y="1834523"/>
                  <a:pt x="1500644" y="1319303"/>
                </a:cubicBezTo>
                <a:cubicBezTo>
                  <a:pt x="1507743" y="1212807"/>
                  <a:pt x="1537525" y="1057562"/>
                  <a:pt x="1480273" y="959417"/>
                </a:cubicBezTo>
                <a:cubicBezTo>
                  <a:pt x="1340599" y="719971"/>
                  <a:pt x="1106023" y="971330"/>
                  <a:pt x="1018539" y="1108801"/>
                </a:cubicBezTo>
                <a:cubicBezTo>
                  <a:pt x="795572" y="1459175"/>
                  <a:pt x="833335" y="2192403"/>
                  <a:pt x="1392002" y="2147712"/>
                </a:cubicBezTo>
                <a:cubicBezTo>
                  <a:pt x="1820265" y="2113453"/>
                  <a:pt x="2079256" y="1707764"/>
                  <a:pt x="2349430" y="1427945"/>
                </a:cubicBezTo>
                <a:cubicBezTo>
                  <a:pt x="2820625" y="939922"/>
                  <a:pt x="3704538" y="331935"/>
                  <a:pt x="4427245" y="538418"/>
                </a:cubicBezTo>
                <a:cubicBezTo>
                  <a:pt x="5037779" y="712859"/>
                  <a:pt x="4533010" y="1793051"/>
                  <a:pt x="4121683" y="1957586"/>
                </a:cubicBezTo>
                <a:cubicBezTo>
                  <a:pt x="3809587" y="2082421"/>
                  <a:pt x="3314731" y="2018305"/>
                  <a:pt x="3727849" y="1624859"/>
                </a:cubicBezTo>
                <a:cubicBezTo>
                  <a:pt x="3803218" y="1553085"/>
                  <a:pt x="3895458" y="1485972"/>
                  <a:pt x="3985876" y="1434733"/>
                </a:cubicBezTo>
                <a:cubicBezTo>
                  <a:pt x="4672228" y="1045802"/>
                  <a:pt x="4835797" y="1655250"/>
                  <a:pt x="5377878" y="1876103"/>
                </a:cubicBezTo>
                <a:cubicBezTo>
                  <a:pt x="5896673" y="2087463"/>
                  <a:pt x="6544741" y="2041152"/>
                  <a:pt x="7021118" y="1740295"/>
                </a:cubicBezTo>
                <a:cubicBezTo>
                  <a:pt x="7231240" y="1607606"/>
                  <a:pt x="7411263" y="1410572"/>
                  <a:pt x="7537183" y="1197078"/>
                </a:cubicBezTo>
                <a:cubicBezTo>
                  <a:pt x="7637259" y="1027324"/>
                  <a:pt x="7714157" y="834176"/>
                  <a:pt x="7774863" y="647067"/>
                </a:cubicBezTo>
                <a:cubicBezTo>
                  <a:pt x="7817916" y="514193"/>
                  <a:pt x="7876146" y="321572"/>
                  <a:pt x="7815567" y="185327"/>
                </a:cubicBezTo>
                <a:cubicBezTo>
                  <a:pt x="7673962" y="-133247"/>
                  <a:pt x="7171740" y="10022"/>
                  <a:pt x="7007529" y="232863"/>
                </a:cubicBezTo>
                <a:cubicBezTo>
                  <a:pt x="6866623" y="424087"/>
                  <a:pt x="6954887" y="734138"/>
                  <a:pt x="7068680" y="911887"/>
                </a:cubicBezTo>
                <a:cubicBezTo>
                  <a:pt x="7373861" y="1388797"/>
                  <a:pt x="8180375" y="1385622"/>
                  <a:pt x="8671165" y="1319303"/>
                </a:cubicBezTo>
                <a:cubicBezTo>
                  <a:pt x="8854808" y="1294481"/>
                  <a:pt x="9038958" y="1271558"/>
                  <a:pt x="9221139" y="1237820"/>
                </a:cubicBezTo>
                <a:cubicBezTo>
                  <a:pt x="9285084" y="1225977"/>
                  <a:pt x="9353028" y="1216078"/>
                  <a:pt x="9418052" y="1210655"/>
                </a:cubicBezTo>
                <a:cubicBezTo>
                  <a:pt x="9433864" y="1209340"/>
                  <a:pt x="9481425" y="1210655"/>
                  <a:pt x="9465614" y="1210655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26" name="Google Shape;3326;p14"/>
          <p:cNvGrpSpPr/>
          <p:nvPr/>
        </p:nvGrpSpPr>
        <p:grpSpPr>
          <a:xfrm flipH="1" rot="-9970230">
            <a:off x="5550686" y="501773"/>
            <a:ext cx="827747" cy="794507"/>
            <a:chOff x="3248020" y="1400567"/>
            <a:chExt cx="826480" cy="793214"/>
          </a:xfrm>
        </p:grpSpPr>
        <p:sp>
          <p:nvSpPr>
            <p:cNvPr id="3327" name="Google Shape;3327;p14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8" name="Google Shape;3328;p14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29" name="Google Shape;3329;p14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3330" name="Google Shape;3330;p14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1" name="Google Shape;3331;p14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2" name="Google Shape;3332;p14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3" name="Google Shape;3333;p14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4" name="Google Shape;3334;p14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5" name="Google Shape;3335;p14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6" name="Google Shape;3336;p14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337" name="Google Shape;3337;p14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3338" name="Google Shape;3338;p14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39" name="Google Shape;3339;p14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40" name="Google Shape;3340;p14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41" name="Google Shape;3341;p14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42" name="Google Shape;3342;p14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3343" name="Google Shape;3343;p14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44" name="Google Shape;3344;p14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45" name="Google Shape;3345;p14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46" name="Google Shape;3346;p14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3347" name="Google Shape;3347;p14"/>
          <p:cNvSpPr/>
          <p:nvPr/>
        </p:nvSpPr>
        <p:spPr>
          <a:xfrm>
            <a:off x="10086472" y="634913"/>
            <a:ext cx="1050753" cy="36454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8" name="Google Shape;3348;p14"/>
          <p:cNvSpPr/>
          <p:nvPr/>
        </p:nvSpPr>
        <p:spPr>
          <a:xfrm>
            <a:off x="11054727" y="1040911"/>
            <a:ext cx="790999" cy="274428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49" name="Shape 3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0" name="Google Shape;3350;p15"/>
          <p:cNvSpPr/>
          <p:nvPr/>
        </p:nvSpPr>
        <p:spPr>
          <a:xfrm>
            <a:off x="-15675" y="1411200"/>
            <a:ext cx="2818574" cy="5444317"/>
          </a:xfrm>
          <a:custGeom>
            <a:rect b="b" l="l" r="r" t="t"/>
            <a:pathLst>
              <a:path extrusionOk="0" h="5612698" w="3808884">
                <a:moveTo>
                  <a:pt x="11957" y="5612699"/>
                </a:moveTo>
                <a:cubicBezTo>
                  <a:pt x="11957" y="5612699"/>
                  <a:pt x="-167430" y="4108505"/>
                  <a:pt x="863429" y="4326945"/>
                </a:cubicBezTo>
                <a:cubicBezTo>
                  <a:pt x="1493139" y="4460377"/>
                  <a:pt x="1300614" y="5425819"/>
                  <a:pt x="707346" y="4953036"/>
                </a:cubicBezTo>
                <a:cubicBezTo>
                  <a:pt x="397720" y="4706288"/>
                  <a:pt x="292551" y="4480139"/>
                  <a:pt x="466674" y="4133073"/>
                </a:cubicBezTo>
                <a:cubicBezTo>
                  <a:pt x="706698" y="3654657"/>
                  <a:pt x="1198125" y="3600048"/>
                  <a:pt x="1598829" y="3383449"/>
                </a:cubicBezTo>
                <a:cubicBezTo>
                  <a:pt x="2139811" y="3091025"/>
                  <a:pt x="2618651" y="2681692"/>
                  <a:pt x="2660041" y="2019450"/>
                </a:cubicBezTo>
                <a:cubicBezTo>
                  <a:pt x="2666378" y="1918091"/>
                  <a:pt x="2616721" y="1816244"/>
                  <a:pt x="2566378" y="1729947"/>
                </a:cubicBezTo>
                <a:cubicBezTo>
                  <a:pt x="2299653" y="1272703"/>
                  <a:pt x="1556043" y="1699035"/>
                  <a:pt x="1672330" y="2164198"/>
                </a:cubicBezTo>
                <a:cubicBezTo>
                  <a:pt x="1774051" y="2571087"/>
                  <a:pt x="2323199" y="2649446"/>
                  <a:pt x="2660041" y="2555879"/>
                </a:cubicBezTo>
                <a:cubicBezTo>
                  <a:pt x="3124893" y="2426752"/>
                  <a:pt x="3571990" y="1818460"/>
                  <a:pt x="3732899" y="1389358"/>
                </a:cubicBezTo>
                <a:cubicBezTo>
                  <a:pt x="3897948" y="949234"/>
                  <a:pt x="3800869" y="351889"/>
                  <a:pt x="3375280" y="103630"/>
                </a:cubicBezTo>
                <a:cubicBezTo>
                  <a:pt x="3232176" y="20152"/>
                  <a:pt x="3019997" y="-42287"/>
                  <a:pt x="2864396" y="35513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1" name="Google Shape;3351;p15"/>
          <p:cNvSpPr/>
          <p:nvPr/>
        </p:nvSpPr>
        <p:spPr>
          <a:xfrm flipH="1" rot="10800000">
            <a:off x="10541526" y="4719204"/>
            <a:ext cx="1702481" cy="2005444"/>
          </a:xfrm>
          <a:custGeom>
            <a:rect b="b" l="l" r="r" t="t"/>
            <a:pathLst>
              <a:path extrusionOk="0" h="5898365" w="5007296">
                <a:moveTo>
                  <a:pt x="62234" y="5898366"/>
                </a:moveTo>
                <a:cubicBezTo>
                  <a:pt x="30484" y="5660330"/>
                  <a:pt x="12577" y="5421284"/>
                  <a:pt x="1655" y="5181851"/>
                </a:cubicBezTo>
                <a:cubicBezTo>
                  <a:pt x="-25968" y="4573457"/>
                  <a:pt x="293438" y="4004859"/>
                  <a:pt x="869573" y="3748789"/>
                </a:cubicBezTo>
                <a:cubicBezTo>
                  <a:pt x="1366524" y="3527923"/>
                  <a:pt x="1761685" y="3675986"/>
                  <a:pt x="1999873" y="4152465"/>
                </a:cubicBezTo>
                <a:cubicBezTo>
                  <a:pt x="2098869" y="4350394"/>
                  <a:pt x="2218948" y="4690043"/>
                  <a:pt x="2020066" y="4868999"/>
                </a:cubicBezTo>
                <a:cubicBezTo>
                  <a:pt x="1893828" y="4982600"/>
                  <a:pt x="1649416" y="4929273"/>
                  <a:pt x="1515495" y="4868999"/>
                </a:cubicBezTo>
                <a:cubicBezTo>
                  <a:pt x="1113857" y="4688253"/>
                  <a:pt x="1027053" y="4272029"/>
                  <a:pt x="1131955" y="3869890"/>
                </a:cubicBezTo>
                <a:cubicBezTo>
                  <a:pt x="1326138" y="3125568"/>
                  <a:pt x="2054991" y="3002975"/>
                  <a:pt x="2645795" y="2719403"/>
                </a:cubicBezTo>
                <a:cubicBezTo>
                  <a:pt x="3156335" y="2474338"/>
                  <a:pt x="4577656" y="1690100"/>
                  <a:pt x="4381631" y="458803"/>
                </a:cubicBezTo>
                <a:cubicBezTo>
                  <a:pt x="4293366" y="-95459"/>
                  <a:pt x="3240155" y="-196668"/>
                  <a:pt x="3019175" y="428526"/>
                </a:cubicBezTo>
                <a:cubicBezTo>
                  <a:pt x="2566293" y="1710134"/>
                  <a:pt x="4822512" y="2255174"/>
                  <a:pt x="5007297" y="2255174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52" name="Google Shape;3352;p15"/>
          <p:cNvGrpSpPr/>
          <p:nvPr/>
        </p:nvGrpSpPr>
        <p:grpSpPr>
          <a:xfrm>
            <a:off x="1305098" y="3893439"/>
            <a:ext cx="1273557" cy="2140922"/>
            <a:chOff x="3767940" y="3070465"/>
            <a:chExt cx="1552172" cy="2609290"/>
          </a:xfrm>
        </p:grpSpPr>
        <p:sp>
          <p:nvSpPr>
            <p:cNvPr id="3353" name="Google Shape;3353;p15"/>
            <p:cNvSpPr/>
            <p:nvPr/>
          </p:nvSpPr>
          <p:spPr>
            <a:xfrm>
              <a:off x="3875231" y="3070465"/>
              <a:ext cx="1444881" cy="2609290"/>
            </a:xfrm>
            <a:custGeom>
              <a:rect b="b" l="l" r="r" t="t"/>
              <a:pathLst>
                <a:path extrusionOk="0" h="2609290" w="1444881">
                  <a:moveTo>
                    <a:pt x="795179" y="2"/>
                  </a:moveTo>
                  <a:cubicBezTo>
                    <a:pt x="684969" y="-221"/>
                    <a:pt x="581426" y="23966"/>
                    <a:pt x="495675" y="49182"/>
                  </a:cubicBezTo>
                  <a:cubicBezTo>
                    <a:pt x="320758" y="100624"/>
                    <a:pt x="-149790" y="331999"/>
                    <a:pt x="47422" y="911995"/>
                  </a:cubicBezTo>
                  <a:cubicBezTo>
                    <a:pt x="165837" y="1260204"/>
                    <a:pt x="494621" y="1357860"/>
                    <a:pt x="780155" y="1326834"/>
                  </a:cubicBezTo>
                  <a:cubicBezTo>
                    <a:pt x="780276" y="1335292"/>
                    <a:pt x="780638" y="1343700"/>
                    <a:pt x="780155" y="1352317"/>
                  </a:cubicBezTo>
                  <a:cubicBezTo>
                    <a:pt x="777304" y="1403516"/>
                    <a:pt x="763569" y="1451002"/>
                    <a:pt x="742843" y="1488391"/>
                  </a:cubicBezTo>
                  <a:cubicBezTo>
                    <a:pt x="734315" y="1483793"/>
                    <a:pt x="725463" y="1479552"/>
                    <a:pt x="715544" y="1476669"/>
                  </a:cubicBezTo>
                  <a:cubicBezTo>
                    <a:pt x="631292" y="1452164"/>
                    <a:pt x="566992" y="1479310"/>
                    <a:pt x="557785" y="1531711"/>
                  </a:cubicBezTo>
                  <a:cubicBezTo>
                    <a:pt x="548279" y="1585768"/>
                    <a:pt x="603631" y="1616324"/>
                    <a:pt x="677482" y="1588276"/>
                  </a:cubicBezTo>
                  <a:cubicBezTo>
                    <a:pt x="705378" y="1577685"/>
                    <a:pt x="730270" y="1557123"/>
                    <a:pt x="750602" y="1529412"/>
                  </a:cubicBezTo>
                  <a:cubicBezTo>
                    <a:pt x="794938" y="1571633"/>
                    <a:pt x="809397" y="1656526"/>
                    <a:pt x="797681" y="1775824"/>
                  </a:cubicBezTo>
                  <a:cubicBezTo>
                    <a:pt x="792678" y="1826858"/>
                    <a:pt x="783292" y="1881259"/>
                    <a:pt x="770389" y="1938650"/>
                  </a:cubicBezTo>
                  <a:cubicBezTo>
                    <a:pt x="762750" y="1972623"/>
                    <a:pt x="757067" y="1994124"/>
                    <a:pt x="745097" y="2039304"/>
                  </a:cubicBezTo>
                  <a:cubicBezTo>
                    <a:pt x="737731" y="2067054"/>
                    <a:pt x="733515" y="2077601"/>
                    <a:pt x="728320" y="2091285"/>
                  </a:cubicBezTo>
                  <a:cubicBezTo>
                    <a:pt x="684340" y="2085405"/>
                    <a:pt x="637941" y="2097845"/>
                    <a:pt x="599600" y="2124667"/>
                  </a:cubicBezTo>
                  <a:cubicBezTo>
                    <a:pt x="573768" y="2142739"/>
                    <a:pt x="556730" y="2164621"/>
                    <a:pt x="555531" y="2184548"/>
                  </a:cubicBezTo>
                  <a:cubicBezTo>
                    <a:pt x="553936" y="2210799"/>
                    <a:pt x="576523" y="2224895"/>
                    <a:pt x="613874" y="2224813"/>
                  </a:cubicBezTo>
                  <a:cubicBezTo>
                    <a:pt x="676187" y="2224673"/>
                    <a:pt x="718865" y="2187164"/>
                    <a:pt x="746849" y="2124667"/>
                  </a:cubicBezTo>
                  <a:cubicBezTo>
                    <a:pt x="758927" y="2128630"/>
                    <a:pt x="770789" y="2134262"/>
                    <a:pt x="781406" y="2142251"/>
                  </a:cubicBezTo>
                  <a:cubicBezTo>
                    <a:pt x="827095" y="2176610"/>
                    <a:pt x="840442" y="2248581"/>
                    <a:pt x="826733" y="2347635"/>
                  </a:cubicBezTo>
                  <a:cubicBezTo>
                    <a:pt x="820675" y="2391361"/>
                    <a:pt x="809556" y="2438160"/>
                    <a:pt x="794932" y="2485995"/>
                  </a:cubicBezTo>
                  <a:cubicBezTo>
                    <a:pt x="786829" y="2512487"/>
                    <a:pt x="778060" y="2537462"/>
                    <a:pt x="769386" y="2560404"/>
                  </a:cubicBezTo>
                  <a:cubicBezTo>
                    <a:pt x="766357" y="2568418"/>
                    <a:pt x="763626" y="2575600"/>
                    <a:pt x="761124" y="2581810"/>
                  </a:cubicBezTo>
                  <a:cubicBezTo>
                    <a:pt x="759626" y="2585506"/>
                    <a:pt x="758413" y="2588179"/>
                    <a:pt x="757867" y="2589455"/>
                  </a:cubicBezTo>
                  <a:cubicBezTo>
                    <a:pt x="754768" y="2596676"/>
                    <a:pt x="758038" y="2604899"/>
                    <a:pt x="765131" y="2608055"/>
                  </a:cubicBezTo>
                  <a:cubicBezTo>
                    <a:pt x="772230" y="2611211"/>
                    <a:pt x="780568" y="2608143"/>
                    <a:pt x="783660" y="2600917"/>
                  </a:cubicBezTo>
                  <a:cubicBezTo>
                    <a:pt x="783825" y="2600536"/>
                    <a:pt x="786010" y="2595018"/>
                    <a:pt x="786918" y="2592764"/>
                  </a:cubicBezTo>
                  <a:cubicBezTo>
                    <a:pt x="789522" y="2586350"/>
                    <a:pt x="792557" y="2579086"/>
                    <a:pt x="795681" y="2570850"/>
                  </a:cubicBezTo>
                  <a:cubicBezTo>
                    <a:pt x="804565" y="2547355"/>
                    <a:pt x="813442" y="2521529"/>
                    <a:pt x="821722" y="2494408"/>
                  </a:cubicBezTo>
                  <a:cubicBezTo>
                    <a:pt x="836766" y="2445209"/>
                    <a:pt x="847993" y="2396866"/>
                    <a:pt x="854279" y="2351451"/>
                  </a:cubicBezTo>
                  <a:cubicBezTo>
                    <a:pt x="869297" y="2243057"/>
                    <a:pt x="854247" y="2161656"/>
                    <a:pt x="797935" y="2119314"/>
                  </a:cubicBezTo>
                  <a:cubicBezTo>
                    <a:pt x="785013" y="2109599"/>
                    <a:pt x="771094" y="2102798"/>
                    <a:pt x="756616" y="2097908"/>
                  </a:cubicBezTo>
                  <a:cubicBezTo>
                    <a:pt x="758641" y="2092142"/>
                    <a:pt x="761016" y="2086961"/>
                    <a:pt x="762877" y="2080839"/>
                  </a:cubicBezTo>
                  <a:cubicBezTo>
                    <a:pt x="764712" y="2074807"/>
                    <a:pt x="766325" y="2068679"/>
                    <a:pt x="768135" y="2061980"/>
                  </a:cubicBezTo>
                  <a:cubicBezTo>
                    <a:pt x="769176" y="2058119"/>
                    <a:pt x="772268" y="2046473"/>
                    <a:pt x="772142" y="2046949"/>
                  </a:cubicBezTo>
                  <a:cubicBezTo>
                    <a:pt x="784219" y="2001427"/>
                    <a:pt x="789953" y="1979462"/>
                    <a:pt x="797681" y="1945019"/>
                  </a:cubicBezTo>
                  <a:cubicBezTo>
                    <a:pt x="810826" y="1886555"/>
                    <a:pt x="820338" y="1830986"/>
                    <a:pt x="825481" y="1778624"/>
                  </a:cubicBezTo>
                  <a:cubicBezTo>
                    <a:pt x="838277" y="1648195"/>
                    <a:pt x="821424" y="1553002"/>
                    <a:pt x="766128" y="1504952"/>
                  </a:cubicBezTo>
                  <a:cubicBezTo>
                    <a:pt x="789909" y="1463086"/>
                    <a:pt x="805079" y="1410438"/>
                    <a:pt x="808203" y="1354101"/>
                  </a:cubicBezTo>
                  <a:cubicBezTo>
                    <a:pt x="808775" y="1343795"/>
                    <a:pt x="808426" y="1333648"/>
                    <a:pt x="808203" y="1323519"/>
                  </a:cubicBezTo>
                  <a:cubicBezTo>
                    <a:pt x="933679" y="1306006"/>
                    <a:pt x="1049205" y="1264172"/>
                    <a:pt x="1131996" y="1207835"/>
                  </a:cubicBezTo>
                  <a:cubicBezTo>
                    <a:pt x="1530033" y="936906"/>
                    <a:pt x="1479837" y="490825"/>
                    <a:pt x="1353617" y="312155"/>
                  </a:cubicBezTo>
                  <a:cubicBezTo>
                    <a:pt x="1181513" y="68531"/>
                    <a:pt x="978859" y="370"/>
                    <a:pt x="795179" y="2"/>
                  </a:cubicBezTo>
                  <a:close/>
                  <a:moveTo>
                    <a:pt x="659956" y="1495776"/>
                  </a:moveTo>
                  <a:cubicBezTo>
                    <a:pt x="674269" y="1496259"/>
                    <a:pt x="690290" y="1498849"/>
                    <a:pt x="707784" y="1503936"/>
                  </a:cubicBezTo>
                  <a:cubicBezTo>
                    <a:pt x="714915" y="1506006"/>
                    <a:pt x="721291" y="1509295"/>
                    <a:pt x="727565" y="1512597"/>
                  </a:cubicBezTo>
                  <a:cubicBezTo>
                    <a:pt x="710420" y="1535819"/>
                    <a:pt x="690119" y="1553269"/>
                    <a:pt x="667716" y="1561778"/>
                  </a:cubicBezTo>
                  <a:cubicBezTo>
                    <a:pt x="611791" y="1583012"/>
                    <a:pt x="580282" y="1565518"/>
                    <a:pt x="585331" y="1536803"/>
                  </a:cubicBezTo>
                  <a:cubicBezTo>
                    <a:pt x="589719" y="1511835"/>
                    <a:pt x="617011" y="1494334"/>
                    <a:pt x="659956" y="1495776"/>
                  </a:cubicBezTo>
                  <a:close/>
                  <a:moveTo>
                    <a:pt x="699269" y="2118298"/>
                  </a:moveTo>
                  <a:cubicBezTo>
                    <a:pt x="705308" y="2117968"/>
                    <a:pt x="711080" y="2119619"/>
                    <a:pt x="717049" y="2120083"/>
                  </a:cubicBezTo>
                  <a:cubicBezTo>
                    <a:pt x="693370" y="2168469"/>
                    <a:pt x="660813" y="2196168"/>
                    <a:pt x="613874" y="2196270"/>
                  </a:cubicBezTo>
                  <a:cubicBezTo>
                    <a:pt x="590512" y="2196320"/>
                    <a:pt x="583248" y="2191856"/>
                    <a:pt x="583572" y="2186332"/>
                  </a:cubicBezTo>
                  <a:cubicBezTo>
                    <a:pt x="584124" y="2177214"/>
                    <a:pt x="595942" y="2161961"/>
                    <a:pt x="615379" y="2148365"/>
                  </a:cubicBezTo>
                  <a:cubicBezTo>
                    <a:pt x="640779" y="2130592"/>
                    <a:pt x="670173" y="2119879"/>
                    <a:pt x="699269" y="211829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4" name="Google Shape;3354;p15"/>
            <p:cNvSpPr/>
            <p:nvPr/>
          </p:nvSpPr>
          <p:spPr>
            <a:xfrm>
              <a:off x="4114896" y="3478054"/>
              <a:ext cx="512632" cy="2188762"/>
            </a:xfrm>
            <a:custGeom>
              <a:rect b="b" l="l" r="r" t="t"/>
              <a:pathLst>
                <a:path extrusionOk="0" h="2188762" w="512632">
                  <a:moveTo>
                    <a:pt x="279042" y="629"/>
                  </a:moveTo>
                  <a:cubicBezTo>
                    <a:pt x="275612" y="-445"/>
                    <a:pt x="271701" y="-165"/>
                    <a:pt x="268272" y="1632"/>
                  </a:cubicBezTo>
                  <a:cubicBezTo>
                    <a:pt x="261408" y="5220"/>
                    <a:pt x="258671" y="13799"/>
                    <a:pt x="262259" y="20663"/>
                  </a:cubicBezTo>
                  <a:cubicBezTo>
                    <a:pt x="262830" y="21755"/>
                    <a:pt x="264170" y="23876"/>
                    <a:pt x="265764" y="27172"/>
                  </a:cubicBezTo>
                  <a:cubicBezTo>
                    <a:pt x="268469" y="32734"/>
                    <a:pt x="271276" y="39110"/>
                    <a:pt x="274533" y="46457"/>
                  </a:cubicBezTo>
                  <a:cubicBezTo>
                    <a:pt x="283861" y="67507"/>
                    <a:pt x="293354" y="91167"/>
                    <a:pt x="302079" y="116827"/>
                  </a:cubicBezTo>
                  <a:cubicBezTo>
                    <a:pt x="331982" y="204800"/>
                    <a:pt x="347253" y="293637"/>
                    <a:pt x="340141" y="376009"/>
                  </a:cubicBezTo>
                  <a:cubicBezTo>
                    <a:pt x="339360" y="385083"/>
                    <a:pt x="338224" y="394240"/>
                    <a:pt x="336884" y="403054"/>
                  </a:cubicBezTo>
                  <a:cubicBezTo>
                    <a:pt x="329334" y="452838"/>
                    <a:pt x="287163" y="548843"/>
                    <a:pt x="237970" y="620922"/>
                  </a:cubicBezTo>
                  <a:cubicBezTo>
                    <a:pt x="231861" y="629869"/>
                    <a:pt x="225581" y="636181"/>
                    <a:pt x="219441" y="644208"/>
                  </a:cubicBezTo>
                  <a:cubicBezTo>
                    <a:pt x="170984" y="638880"/>
                    <a:pt x="119866" y="642614"/>
                    <a:pt x="74946" y="656228"/>
                  </a:cubicBezTo>
                  <a:cubicBezTo>
                    <a:pt x="37742" y="667506"/>
                    <a:pt x="11408" y="683578"/>
                    <a:pt x="3077" y="702806"/>
                  </a:cubicBezTo>
                  <a:cubicBezTo>
                    <a:pt x="-8118" y="728637"/>
                    <a:pt x="11796" y="749941"/>
                    <a:pt x="53661" y="763410"/>
                  </a:cubicBezTo>
                  <a:cubicBezTo>
                    <a:pt x="112138" y="782219"/>
                    <a:pt x="173085" y="745662"/>
                    <a:pt x="231207" y="674510"/>
                  </a:cubicBezTo>
                  <a:cubicBezTo>
                    <a:pt x="260595" y="679196"/>
                    <a:pt x="288732" y="686759"/>
                    <a:pt x="311344" y="700050"/>
                  </a:cubicBezTo>
                  <a:cubicBezTo>
                    <a:pt x="397025" y="750431"/>
                    <a:pt x="439113" y="846462"/>
                    <a:pt x="433048" y="953478"/>
                  </a:cubicBezTo>
                  <a:cubicBezTo>
                    <a:pt x="430197" y="1003789"/>
                    <a:pt x="416456" y="1050455"/>
                    <a:pt x="395736" y="1087203"/>
                  </a:cubicBezTo>
                  <a:cubicBezTo>
                    <a:pt x="387208" y="1082688"/>
                    <a:pt x="378349" y="1078516"/>
                    <a:pt x="368437" y="1075684"/>
                  </a:cubicBezTo>
                  <a:cubicBezTo>
                    <a:pt x="284185" y="1051604"/>
                    <a:pt x="219885" y="1078281"/>
                    <a:pt x="210671" y="1129773"/>
                  </a:cubicBezTo>
                  <a:cubicBezTo>
                    <a:pt x="201172" y="1182903"/>
                    <a:pt x="256518" y="1212933"/>
                    <a:pt x="330375" y="1185367"/>
                  </a:cubicBezTo>
                  <a:cubicBezTo>
                    <a:pt x="358271" y="1174960"/>
                    <a:pt x="383156" y="1154748"/>
                    <a:pt x="403495" y="1127519"/>
                  </a:cubicBezTo>
                  <a:cubicBezTo>
                    <a:pt x="447831" y="1169010"/>
                    <a:pt x="462284" y="1252436"/>
                    <a:pt x="450574" y="1369676"/>
                  </a:cubicBezTo>
                  <a:cubicBezTo>
                    <a:pt x="445570" y="1419829"/>
                    <a:pt x="436179" y="1473295"/>
                    <a:pt x="423282" y="1529696"/>
                  </a:cubicBezTo>
                  <a:cubicBezTo>
                    <a:pt x="415643" y="1563085"/>
                    <a:pt x="409979" y="1584211"/>
                    <a:pt x="397990" y="1628610"/>
                  </a:cubicBezTo>
                  <a:cubicBezTo>
                    <a:pt x="390624" y="1655884"/>
                    <a:pt x="386388" y="1666246"/>
                    <a:pt x="381213" y="1679696"/>
                  </a:cubicBezTo>
                  <a:cubicBezTo>
                    <a:pt x="337233" y="1673917"/>
                    <a:pt x="290834" y="1686141"/>
                    <a:pt x="252492" y="1712500"/>
                  </a:cubicBezTo>
                  <a:cubicBezTo>
                    <a:pt x="226660" y="1730261"/>
                    <a:pt x="209630" y="1751762"/>
                    <a:pt x="208423" y="1771352"/>
                  </a:cubicBezTo>
                  <a:cubicBezTo>
                    <a:pt x="206829" y="1797145"/>
                    <a:pt x="229404" y="1810995"/>
                    <a:pt x="266767" y="1810919"/>
                  </a:cubicBezTo>
                  <a:cubicBezTo>
                    <a:pt x="329080" y="1810785"/>
                    <a:pt x="371745" y="1773924"/>
                    <a:pt x="399742" y="1712500"/>
                  </a:cubicBezTo>
                  <a:cubicBezTo>
                    <a:pt x="411820" y="1716399"/>
                    <a:pt x="423676" y="1721930"/>
                    <a:pt x="434299" y="1729778"/>
                  </a:cubicBezTo>
                  <a:cubicBezTo>
                    <a:pt x="479988" y="1763547"/>
                    <a:pt x="493348" y="1834274"/>
                    <a:pt x="479626" y="1931619"/>
                  </a:cubicBezTo>
                  <a:cubicBezTo>
                    <a:pt x="473567" y="1974590"/>
                    <a:pt x="462443" y="2020583"/>
                    <a:pt x="447825" y="2067598"/>
                  </a:cubicBezTo>
                  <a:cubicBezTo>
                    <a:pt x="439722" y="2093633"/>
                    <a:pt x="430953" y="2118176"/>
                    <a:pt x="422279" y="2140719"/>
                  </a:cubicBezTo>
                  <a:cubicBezTo>
                    <a:pt x="419250" y="2148599"/>
                    <a:pt x="416532" y="2155654"/>
                    <a:pt x="414017" y="2161756"/>
                  </a:cubicBezTo>
                  <a:cubicBezTo>
                    <a:pt x="412519" y="2165389"/>
                    <a:pt x="411312" y="2168011"/>
                    <a:pt x="410760" y="2169268"/>
                  </a:cubicBezTo>
                  <a:cubicBezTo>
                    <a:pt x="407661" y="2176368"/>
                    <a:pt x="410925" y="2184451"/>
                    <a:pt x="418024" y="2187550"/>
                  </a:cubicBezTo>
                  <a:cubicBezTo>
                    <a:pt x="425117" y="2190649"/>
                    <a:pt x="433455" y="2187633"/>
                    <a:pt x="436553" y="2180540"/>
                  </a:cubicBezTo>
                  <a:cubicBezTo>
                    <a:pt x="436719" y="2180159"/>
                    <a:pt x="438897" y="2174742"/>
                    <a:pt x="439811" y="2172526"/>
                  </a:cubicBezTo>
                  <a:cubicBezTo>
                    <a:pt x="442414" y="2166220"/>
                    <a:pt x="445456" y="2159083"/>
                    <a:pt x="448574" y="2150987"/>
                  </a:cubicBezTo>
                  <a:cubicBezTo>
                    <a:pt x="457458" y="2127898"/>
                    <a:pt x="466329" y="2102517"/>
                    <a:pt x="474615" y="2075860"/>
                  </a:cubicBezTo>
                  <a:cubicBezTo>
                    <a:pt x="489658" y="2027511"/>
                    <a:pt x="500879" y="1980006"/>
                    <a:pt x="507172" y="1935372"/>
                  </a:cubicBezTo>
                  <a:cubicBezTo>
                    <a:pt x="522190" y="1828845"/>
                    <a:pt x="507127" y="1748847"/>
                    <a:pt x="450828" y="1707242"/>
                  </a:cubicBezTo>
                  <a:cubicBezTo>
                    <a:pt x="437906" y="1697692"/>
                    <a:pt x="423993" y="1691012"/>
                    <a:pt x="409509" y="1686205"/>
                  </a:cubicBezTo>
                  <a:cubicBezTo>
                    <a:pt x="411534" y="1680541"/>
                    <a:pt x="413909" y="1675441"/>
                    <a:pt x="415770" y="1669428"/>
                  </a:cubicBezTo>
                  <a:cubicBezTo>
                    <a:pt x="417599" y="1663503"/>
                    <a:pt x="419218" y="1657477"/>
                    <a:pt x="421028" y="1650899"/>
                  </a:cubicBezTo>
                  <a:cubicBezTo>
                    <a:pt x="422069" y="1647101"/>
                    <a:pt x="425161" y="1635652"/>
                    <a:pt x="425034" y="1636122"/>
                  </a:cubicBezTo>
                  <a:cubicBezTo>
                    <a:pt x="437112" y="1591386"/>
                    <a:pt x="442834" y="1569803"/>
                    <a:pt x="450574" y="1535957"/>
                  </a:cubicBezTo>
                  <a:cubicBezTo>
                    <a:pt x="463719" y="1478502"/>
                    <a:pt x="473237" y="1423886"/>
                    <a:pt x="478375" y="1372432"/>
                  </a:cubicBezTo>
                  <a:cubicBezTo>
                    <a:pt x="491170" y="1244251"/>
                    <a:pt x="474310" y="1150703"/>
                    <a:pt x="419021" y="1103478"/>
                  </a:cubicBezTo>
                  <a:cubicBezTo>
                    <a:pt x="442802" y="1062330"/>
                    <a:pt x="457959" y="1010597"/>
                    <a:pt x="461096" y="955231"/>
                  </a:cubicBezTo>
                  <a:cubicBezTo>
                    <a:pt x="467713" y="838429"/>
                    <a:pt x="420907" y="731933"/>
                    <a:pt x="325365" y="675761"/>
                  </a:cubicBezTo>
                  <a:cubicBezTo>
                    <a:pt x="303667" y="663004"/>
                    <a:pt x="277969" y="655149"/>
                    <a:pt x="250994" y="649465"/>
                  </a:cubicBezTo>
                  <a:cubicBezTo>
                    <a:pt x="254353" y="644817"/>
                    <a:pt x="257922" y="641585"/>
                    <a:pt x="261262" y="636696"/>
                  </a:cubicBezTo>
                  <a:cubicBezTo>
                    <a:pt x="312659" y="561385"/>
                    <a:pt x="356435" y="461423"/>
                    <a:pt x="364684" y="407060"/>
                  </a:cubicBezTo>
                  <a:cubicBezTo>
                    <a:pt x="366113" y="397644"/>
                    <a:pt x="367103" y="388182"/>
                    <a:pt x="367935" y="378511"/>
                  </a:cubicBezTo>
                  <a:cubicBezTo>
                    <a:pt x="375435" y="291713"/>
                    <a:pt x="359667" y="199149"/>
                    <a:pt x="328622" y="107810"/>
                  </a:cubicBezTo>
                  <a:cubicBezTo>
                    <a:pt x="319618" y="81325"/>
                    <a:pt x="309979" y="56973"/>
                    <a:pt x="300327" y="35185"/>
                  </a:cubicBezTo>
                  <a:cubicBezTo>
                    <a:pt x="296936" y="27540"/>
                    <a:pt x="293647" y="20752"/>
                    <a:pt x="290808" y="14904"/>
                  </a:cubicBezTo>
                  <a:cubicBezTo>
                    <a:pt x="289805" y="12840"/>
                    <a:pt x="287494" y="8001"/>
                    <a:pt x="287303" y="7639"/>
                  </a:cubicBezTo>
                  <a:cubicBezTo>
                    <a:pt x="285506" y="4210"/>
                    <a:pt x="282464" y="1702"/>
                    <a:pt x="279042" y="629"/>
                  </a:cubicBezTo>
                  <a:close/>
                  <a:moveTo>
                    <a:pt x="199152" y="670001"/>
                  </a:moveTo>
                  <a:cubicBezTo>
                    <a:pt x="151267" y="724288"/>
                    <a:pt x="103934" y="749960"/>
                    <a:pt x="62424" y="736613"/>
                  </a:cubicBezTo>
                  <a:cubicBezTo>
                    <a:pt x="34147" y="727520"/>
                    <a:pt x="26483" y="719328"/>
                    <a:pt x="28871" y="713823"/>
                  </a:cubicBezTo>
                  <a:cubicBezTo>
                    <a:pt x="32960" y="704393"/>
                    <a:pt x="53274" y="692099"/>
                    <a:pt x="83208" y="683025"/>
                  </a:cubicBezTo>
                  <a:cubicBezTo>
                    <a:pt x="119187" y="672122"/>
                    <a:pt x="159871" y="667823"/>
                    <a:pt x="199152" y="670001"/>
                  </a:cubicBezTo>
                  <a:close/>
                  <a:moveTo>
                    <a:pt x="312843" y="1094467"/>
                  </a:moveTo>
                  <a:cubicBezTo>
                    <a:pt x="327162" y="1094937"/>
                    <a:pt x="343189" y="1097483"/>
                    <a:pt x="360677" y="1102481"/>
                  </a:cubicBezTo>
                  <a:cubicBezTo>
                    <a:pt x="367808" y="1104513"/>
                    <a:pt x="374184" y="1107751"/>
                    <a:pt x="380458" y="1110990"/>
                  </a:cubicBezTo>
                  <a:cubicBezTo>
                    <a:pt x="363313" y="1133812"/>
                    <a:pt x="343011" y="1150963"/>
                    <a:pt x="320609" y="1159326"/>
                  </a:cubicBezTo>
                  <a:cubicBezTo>
                    <a:pt x="264684" y="1180192"/>
                    <a:pt x="233176" y="1163003"/>
                    <a:pt x="238217" y="1134783"/>
                  </a:cubicBezTo>
                  <a:cubicBezTo>
                    <a:pt x="242612" y="1110240"/>
                    <a:pt x="269904" y="1093045"/>
                    <a:pt x="312843" y="1094467"/>
                  </a:cubicBezTo>
                  <a:close/>
                  <a:moveTo>
                    <a:pt x="352162" y="1706239"/>
                  </a:moveTo>
                  <a:cubicBezTo>
                    <a:pt x="358201" y="1705915"/>
                    <a:pt x="363973" y="1707540"/>
                    <a:pt x="369942" y="1707992"/>
                  </a:cubicBezTo>
                  <a:cubicBezTo>
                    <a:pt x="346263" y="1755546"/>
                    <a:pt x="313706" y="1782769"/>
                    <a:pt x="266767" y="1782871"/>
                  </a:cubicBezTo>
                  <a:cubicBezTo>
                    <a:pt x="243406" y="1782921"/>
                    <a:pt x="236135" y="1778527"/>
                    <a:pt x="236465" y="1773104"/>
                  </a:cubicBezTo>
                  <a:cubicBezTo>
                    <a:pt x="237018" y="1764138"/>
                    <a:pt x="248841" y="1749146"/>
                    <a:pt x="268272" y="1735792"/>
                  </a:cubicBezTo>
                  <a:cubicBezTo>
                    <a:pt x="293672" y="1718329"/>
                    <a:pt x="323060" y="1707801"/>
                    <a:pt x="352162" y="17062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55" name="Google Shape;3355;p15"/>
            <p:cNvGrpSpPr/>
            <p:nvPr/>
          </p:nvGrpSpPr>
          <p:grpSpPr>
            <a:xfrm>
              <a:off x="3767940" y="3102728"/>
              <a:ext cx="1444737" cy="1309709"/>
              <a:chOff x="3993690" y="2992428"/>
              <a:chExt cx="1444737" cy="1309709"/>
            </a:xfrm>
          </p:grpSpPr>
          <p:sp>
            <p:nvSpPr>
              <p:cNvPr id="3356" name="Google Shape;3356;p15"/>
              <p:cNvSpPr/>
              <p:nvPr/>
            </p:nvSpPr>
            <p:spPr>
              <a:xfrm>
                <a:off x="3993690" y="2992428"/>
                <a:ext cx="1444737" cy="1309709"/>
              </a:xfrm>
              <a:custGeom>
                <a:rect b="b" l="l" r="r" t="t"/>
                <a:pathLst>
                  <a:path extrusionOk="0" h="1309709" w="1444737">
                    <a:moveTo>
                      <a:pt x="495639" y="48301"/>
                    </a:moveTo>
                    <a:cubicBezTo>
                      <a:pt x="724303" y="-17790"/>
                      <a:pt x="1078099" y="-76401"/>
                      <a:pt x="1353460" y="306670"/>
                    </a:cubicBezTo>
                    <a:cubicBezTo>
                      <a:pt x="1479680" y="482253"/>
                      <a:pt x="1529914" y="920645"/>
                      <a:pt x="1131871" y="1186894"/>
                    </a:cubicBezTo>
                    <a:cubicBezTo>
                      <a:pt x="856674" y="1370980"/>
                      <a:pt x="222360" y="1401797"/>
                      <a:pt x="47430" y="896248"/>
                    </a:cubicBezTo>
                    <a:cubicBezTo>
                      <a:pt x="-149794" y="326259"/>
                      <a:pt x="320716" y="98853"/>
                      <a:pt x="495639" y="4830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357" name="Google Shape;3357;p15"/>
              <p:cNvGrpSpPr/>
              <p:nvPr/>
            </p:nvGrpSpPr>
            <p:grpSpPr>
              <a:xfrm>
                <a:off x="4015085" y="2992499"/>
                <a:ext cx="1418743" cy="1308266"/>
                <a:chOff x="4015085" y="2992499"/>
                <a:chExt cx="1418743" cy="1308266"/>
              </a:xfrm>
            </p:grpSpPr>
            <p:sp>
              <p:nvSpPr>
                <p:cNvPr id="3358" name="Google Shape;3358;p15"/>
                <p:cNvSpPr/>
                <p:nvPr/>
              </p:nvSpPr>
              <p:spPr>
                <a:xfrm>
                  <a:off x="4731899" y="2992499"/>
                  <a:ext cx="220586" cy="624193"/>
                </a:xfrm>
                <a:custGeom>
                  <a:rect b="b" l="l" r="r" t="t"/>
                  <a:pathLst>
                    <a:path extrusionOk="0" h="624193" w="220586">
                      <a:moveTo>
                        <a:pt x="56724" y="2"/>
                      </a:moveTo>
                      <a:cubicBezTo>
                        <a:pt x="37585" y="-37"/>
                        <a:pt x="18669" y="580"/>
                        <a:pt x="0" y="1862"/>
                      </a:cubicBezTo>
                      <a:lnTo>
                        <a:pt x="26410" y="624194"/>
                      </a:lnTo>
                      <a:lnTo>
                        <a:pt x="220586" y="19903"/>
                      </a:lnTo>
                      <a:cubicBezTo>
                        <a:pt x="165157" y="5939"/>
                        <a:pt x="110147" y="110"/>
                        <a:pt x="56724" y="2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59" name="Google Shape;3359;p15"/>
                <p:cNvSpPr/>
                <p:nvPr/>
              </p:nvSpPr>
              <p:spPr>
                <a:xfrm>
                  <a:off x="4881251" y="3240055"/>
                  <a:ext cx="503104" cy="320465"/>
                </a:xfrm>
                <a:custGeom>
                  <a:rect b="b" l="l" r="r" t="t"/>
                  <a:pathLst>
                    <a:path extrusionOk="0" h="320465" w="503104">
                      <a:moveTo>
                        <a:pt x="419411" y="0"/>
                      </a:moveTo>
                      <a:lnTo>
                        <a:pt x="0" y="320465"/>
                      </a:lnTo>
                      <a:lnTo>
                        <a:pt x="503104" y="124803"/>
                      </a:lnTo>
                      <a:cubicBezTo>
                        <a:pt x="491751" y="100381"/>
                        <a:pt x="479482" y="77845"/>
                        <a:pt x="465906" y="58960"/>
                      </a:cubicBezTo>
                      <a:cubicBezTo>
                        <a:pt x="450660" y="37751"/>
                        <a:pt x="435102" y="18580"/>
                        <a:pt x="41941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0" name="Google Shape;3360;p15"/>
                <p:cNvSpPr/>
                <p:nvPr/>
              </p:nvSpPr>
              <p:spPr>
                <a:xfrm>
                  <a:off x="4899101" y="3649427"/>
                  <a:ext cx="534727" cy="204399"/>
                </a:xfrm>
                <a:custGeom>
                  <a:rect b="b" l="l" r="r" t="t"/>
                  <a:pathLst>
                    <a:path extrusionOk="0" h="204399" w="534727">
                      <a:moveTo>
                        <a:pt x="0" y="0"/>
                      </a:moveTo>
                      <a:lnTo>
                        <a:pt x="495300" y="204400"/>
                      </a:lnTo>
                      <a:cubicBezTo>
                        <a:pt x="515950" y="151041"/>
                        <a:pt x="528809" y="97390"/>
                        <a:pt x="534727" y="4482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1" name="Google Shape;3361;p15"/>
                <p:cNvSpPr/>
                <p:nvPr/>
              </p:nvSpPr>
              <p:spPr>
                <a:xfrm>
                  <a:off x="4860048" y="3770318"/>
                  <a:ext cx="287166" cy="480790"/>
                </a:xfrm>
                <a:custGeom>
                  <a:rect b="b" l="l" r="r" t="t"/>
                  <a:pathLst>
                    <a:path extrusionOk="0" h="480790" w="287166">
                      <a:moveTo>
                        <a:pt x="0" y="0"/>
                      </a:moveTo>
                      <a:lnTo>
                        <a:pt x="116053" y="480790"/>
                      </a:lnTo>
                      <a:cubicBezTo>
                        <a:pt x="172129" y="461163"/>
                        <a:pt x="223431" y="437198"/>
                        <a:pt x="265595" y="408997"/>
                      </a:cubicBezTo>
                      <a:cubicBezTo>
                        <a:pt x="273336" y="403816"/>
                        <a:pt x="279762" y="398120"/>
                        <a:pt x="287166" y="39281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2" name="Google Shape;3362;p15"/>
                <p:cNvSpPr/>
                <p:nvPr/>
              </p:nvSpPr>
              <p:spPr>
                <a:xfrm>
                  <a:off x="4404550" y="3778319"/>
                  <a:ext cx="318230" cy="522446"/>
                </a:xfrm>
                <a:custGeom>
                  <a:rect b="b" l="l" r="r" t="t"/>
                  <a:pathLst>
                    <a:path extrusionOk="0" h="522446" w="318230">
                      <a:moveTo>
                        <a:pt x="318230" y="0"/>
                      </a:moveTo>
                      <a:lnTo>
                        <a:pt x="0" y="478181"/>
                      </a:lnTo>
                      <a:cubicBezTo>
                        <a:pt x="71603" y="503980"/>
                        <a:pt x="147276" y="518446"/>
                        <a:pt x="223190" y="522446"/>
                      </a:cubicBezTo>
                      <a:lnTo>
                        <a:pt x="31823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3" name="Google Shape;3363;p15"/>
                <p:cNvSpPr/>
                <p:nvPr/>
              </p:nvSpPr>
              <p:spPr>
                <a:xfrm>
                  <a:off x="4022712" y="3705967"/>
                  <a:ext cx="605218" cy="284010"/>
                </a:xfrm>
                <a:custGeom>
                  <a:rect b="b" l="l" r="r" t="t"/>
                  <a:pathLst>
                    <a:path extrusionOk="0" h="284010" w="605218">
                      <a:moveTo>
                        <a:pt x="605219" y="0"/>
                      </a:moveTo>
                      <a:lnTo>
                        <a:pt x="0" y="122942"/>
                      </a:lnTo>
                      <a:cubicBezTo>
                        <a:pt x="5385" y="142449"/>
                        <a:pt x="11360" y="162268"/>
                        <a:pt x="18415" y="182645"/>
                      </a:cubicBezTo>
                      <a:cubicBezTo>
                        <a:pt x="31090" y="219285"/>
                        <a:pt x="46412" y="252857"/>
                        <a:pt x="63608" y="284010"/>
                      </a:cubicBezTo>
                      <a:lnTo>
                        <a:pt x="605219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4" name="Google Shape;3364;p15"/>
                <p:cNvSpPr/>
                <p:nvPr/>
              </p:nvSpPr>
              <p:spPr>
                <a:xfrm>
                  <a:off x="4015085" y="3325240"/>
                  <a:ext cx="580110" cy="295726"/>
                </a:xfrm>
                <a:custGeom>
                  <a:rect b="b" l="l" r="r" t="t"/>
                  <a:pathLst>
                    <a:path extrusionOk="0" h="295726" w="580110">
                      <a:moveTo>
                        <a:pt x="68815" y="0"/>
                      </a:moveTo>
                      <a:cubicBezTo>
                        <a:pt x="39091" y="44653"/>
                        <a:pt x="15862" y="95955"/>
                        <a:pt x="0" y="152889"/>
                      </a:cubicBezTo>
                      <a:lnTo>
                        <a:pt x="580111" y="295726"/>
                      </a:lnTo>
                      <a:lnTo>
                        <a:pt x="68815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5" name="Google Shape;3365;p15"/>
                <p:cNvSpPr/>
                <p:nvPr/>
              </p:nvSpPr>
              <p:spPr>
                <a:xfrm>
                  <a:off x="4233068" y="3106699"/>
                  <a:ext cx="382028" cy="447129"/>
                </a:xfrm>
                <a:custGeom>
                  <a:rect b="b" l="l" r="r" t="t"/>
                  <a:pathLst>
                    <a:path extrusionOk="0" h="447129" w="382028">
                      <a:moveTo>
                        <a:pt x="99130" y="0"/>
                      </a:moveTo>
                      <a:cubicBezTo>
                        <a:pt x="66510" y="17710"/>
                        <a:pt x="33013" y="38805"/>
                        <a:pt x="0" y="63614"/>
                      </a:cubicBezTo>
                      <a:lnTo>
                        <a:pt x="382029" y="447129"/>
                      </a:lnTo>
                      <a:lnTo>
                        <a:pt x="9913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66" name="Google Shape;3366;p15"/>
              <p:cNvGrpSpPr/>
              <p:nvPr/>
            </p:nvGrpSpPr>
            <p:grpSpPr>
              <a:xfrm>
                <a:off x="3993976" y="3023374"/>
                <a:ext cx="1435946" cy="1275346"/>
                <a:chOff x="3993976" y="3023374"/>
                <a:chExt cx="1435946" cy="1275346"/>
              </a:xfrm>
            </p:grpSpPr>
            <p:sp>
              <p:nvSpPr>
                <p:cNvPr id="3367" name="Google Shape;3367;p15"/>
                <p:cNvSpPr/>
                <p:nvPr/>
              </p:nvSpPr>
              <p:spPr>
                <a:xfrm>
                  <a:off x="4789741" y="3023374"/>
                  <a:ext cx="346684" cy="604659"/>
                </a:xfrm>
                <a:custGeom>
                  <a:rect b="b" l="l" r="r" t="t"/>
                  <a:pathLst>
                    <a:path extrusionOk="0" h="604659" w="346684">
                      <a:moveTo>
                        <a:pt x="199199" y="0"/>
                      </a:moveTo>
                      <a:lnTo>
                        <a:pt x="0" y="604660"/>
                      </a:lnTo>
                      <a:lnTo>
                        <a:pt x="346685" y="69564"/>
                      </a:lnTo>
                      <a:cubicBezTo>
                        <a:pt x="298031" y="38125"/>
                        <a:pt x="248520" y="15722"/>
                        <a:pt x="19919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8" name="Google Shape;3368;p15"/>
                <p:cNvSpPr/>
                <p:nvPr/>
              </p:nvSpPr>
              <p:spPr>
                <a:xfrm>
                  <a:off x="4908778" y="3412845"/>
                  <a:ext cx="521144" cy="185058"/>
                </a:xfrm>
                <a:custGeom>
                  <a:rect b="b" l="l" r="r" t="t"/>
                  <a:pathLst>
                    <a:path extrusionOk="0" h="185058" w="521144">
                      <a:moveTo>
                        <a:pt x="495109" y="0"/>
                      </a:moveTo>
                      <a:lnTo>
                        <a:pt x="0" y="185058"/>
                      </a:lnTo>
                      <a:lnTo>
                        <a:pt x="521145" y="104711"/>
                      </a:lnTo>
                      <a:cubicBezTo>
                        <a:pt x="515220" y="67348"/>
                        <a:pt x="506330" y="32226"/>
                        <a:pt x="49510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69" name="Google Shape;3369;p15"/>
                <p:cNvSpPr/>
                <p:nvPr/>
              </p:nvSpPr>
              <p:spPr>
                <a:xfrm>
                  <a:off x="4874367" y="3684390"/>
                  <a:ext cx="496411" cy="344646"/>
                </a:xfrm>
                <a:custGeom>
                  <a:rect b="b" l="l" r="r" t="t"/>
                  <a:pathLst>
                    <a:path extrusionOk="0" h="344646" w="496411">
                      <a:moveTo>
                        <a:pt x="0" y="0"/>
                      </a:moveTo>
                      <a:lnTo>
                        <a:pt x="417366" y="344646"/>
                      </a:lnTo>
                      <a:cubicBezTo>
                        <a:pt x="449434" y="305372"/>
                        <a:pt x="475742" y="264681"/>
                        <a:pt x="496411" y="22319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70" name="Google Shape;3370;p15"/>
                <p:cNvSpPr/>
                <p:nvPr/>
              </p:nvSpPr>
              <p:spPr>
                <a:xfrm>
                  <a:off x="4742872" y="3731818"/>
                  <a:ext cx="178365" cy="566902"/>
                </a:xfrm>
                <a:custGeom>
                  <a:rect b="b" l="l" r="r" t="t"/>
                  <a:pathLst>
                    <a:path extrusionOk="0" h="566902" w="178365">
                      <a:moveTo>
                        <a:pt x="57842" y="0"/>
                      </a:moveTo>
                      <a:lnTo>
                        <a:pt x="0" y="566903"/>
                      </a:lnTo>
                      <a:cubicBezTo>
                        <a:pt x="61925" y="562343"/>
                        <a:pt x="122117" y="552076"/>
                        <a:pt x="178365" y="536588"/>
                      </a:cubicBezTo>
                      <a:lnTo>
                        <a:pt x="57842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71" name="Google Shape;3371;p15"/>
                <p:cNvSpPr/>
                <p:nvPr/>
              </p:nvSpPr>
              <p:spPr>
                <a:xfrm>
                  <a:off x="4205541" y="3741305"/>
                  <a:ext cx="475024" cy="495484"/>
                </a:xfrm>
                <a:custGeom>
                  <a:rect b="b" l="l" r="r" t="t"/>
                  <a:pathLst>
                    <a:path extrusionOk="0" h="495484" w="475024">
                      <a:moveTo>
                        <a:pt x="475025" y="0"/>
                      </a:moveTo>
                      <a:lnTo>
                        <a:pt x="0" y="398951"/>
                      </a:lnTo>
                      <a:cubicBezTo>
                        <a:pt x="45669" y="439706"/>
                        <a:pt x="97009" y="470954"/>
                        <a:pt x="151397" y="495484"/>
                      </a:cubicBezTo>
                      <a:lnTo>
                        <a:pt x="475025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72" name="Google Shape;3372;p15"/>
                <p:cNvSpPr/>
                <p:nvPr/>
              </p:nvSpPr>
              <p:spPr>
                <a:xfrm>
                  <a:off x="3993976" y="3619106"/>
                  <a:ext cx="625394" cy="159581"/>
                </a:xfrm>
                <a:custGeom>
                  <a:rect b="b" l="l" r="r" t="t"/>
                  <a:pathLst>
                    <a:path extrusionOk="0" h="159581" w="625394">
                      <a:moveTo>
                        <a:pt x="91" y="0"/>
                      </a:moveTo>
                      <a:cubicBezTo>
                        <a:pt x="-754" y="49454"/>
                        <a:pt x="4275" y="102502"/>
                        <a:pt x="16461" y="159582"/>
                      </a:cubicBezTo>
                      <a:lnTo>
                        <a:pt x="625394" y="51892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73" name="Google Shape;3373;p15"/>
                <p:cNvSpPr/>
                <p:nvPr/>
              </p:nvSpPr>
              <p:spPr>
                <a:xfrm>
                  <a:off x="4375911" y="3038627"/>
                  <a:ext cx="292563" cy="507943"/>
                </a:xfrm>
                <a:custGeom>
                  <a:rect b="b" l="l" r="r" t="t"/>
                  <a:pathLst>
                    <a:path extrusionOk="0" h="507943" w="292563">
                      <a:moveTo>
                        <a:pt x="121450" y="0"/>
                      </a:moveTo>
                      <a:cubicBezTo>
                        <a:pt x="118916" y="724"/>
                        <a:pt x="115957" y="1321"/>
                        <a:pt x="113455" y="2045"/>
                      </a:cubicBezTo>
                      <a:cubicBezTo>
                        <a:pt x="83014" y="10846"/>
                        <a:pt x="43256" y="25375"/>
                        <a:pt x="0" y="45758"/>
                      </a:cubicBezTo>
                      <a:lnTo>
                        <a:pt x="292564" y="507943"/>
                      </a:lnTo>
                      <a:lnTo>
                        <a:pt x="290328" y="497529"/>
                      </a:lnTo>
                      <a:lnTo>
                        <a:pt x="121450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374" name="Google Shape;3374;p15"/>
              <p:cNvSpPr/>
              <p:nvPr/>
            </p:nvSpPr>
            <p:spPr>
              <a:xfrm>
                <a:off x="4512620" y="3434455"/>
                <a:ext cx="440484" cy="424460"/>
              </a:xfrm>
              <a:custGeom>
                <a:rect b="b" l="l" r="r" t="t"/>
                <a:pathLst>
                  <a:path extrusionOk="0" h="424460" w="440484">
                    <a:moveTo>
                      <a:pt x="311380" y="23107"/>
                    </a:moveTo>
                    <a:cubicBezTo>
                      <a:pt x="375096" y="54711"/>
                      <a:pt x="463716" y="113874"/>
                      <a:pt x="434875" y="260807"/>
                    </a:cubicBezTo>
                    <a:cubicBezTo>
                      <a:pt x="421654" y="328161"/>
                      <a:pt x="332303" y="441686"/>
                      <a:pt x="186894" y="422255"/>
                    </a:cubicBezTo>
                    <a:cubicBezTo>
                      <a:pt x="86361" y="408825"/>
                      <a:pt x="-55580" y="285273"/>
                      <a:pt x="22575" y="130225"/>
                    </a:cubicBezTo>
                    <a:cubicBezTo>
                      <a:pt x="110688" y="-44578"/>
                      <a:pt x="262644" y="-1068"/>
                      <a:pt x="311380" y="231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75" name="Google Shape;3375;p15"/>
            <p:cNvSpPr/>
            <p:nvPr/>
          </p:nvSpPr>
          <p:spPr>
            <a:xfrm>
              <a:off x="4279958" y="3545343"/>
              <a:ext cx="440484" cy="424460"/>
            </a:xfrm>
            <a:custGeom>
              <a:rect b="b" l="l" r="r" t="t"/>
              <a:pathLst>
                <a:path extrusionOk="0" h="424460" w="440484">
                  <a:moveTo>
                    <a:pt x="311380" y="23107"/>
                  </a:moveTo>
                  <a:cubicBezTo>
                    <a:pt x="375096" y="54711"/>
                    <a:pt x="463716" y="113874"/>
                    <a:pt x="434875" y="260807"/>
                  </a:cubicBezTo>
                  <a:cubicBezTo>
                    <a:pt x="421654" y="328161"/>
                    <a:pt x="332303" y="441686"/>
                    <a:pt x="186894" y="422255"/>
                  </a:cubicBezTo>
                  <a:cubicBezTo>
                    <a:pt x="86361" y="408825"/>
                    <a:pt x="-55580" y="285273"/>
                    <a:pt x="22575" y="130225"/>
                  </a:cubicBezTo>
                  <a:cubicBezTo>
                    <a:pt x="110688" y="-44578"/>
                    <a:pt x="262644" y="-1068"/>
                    <a:pt x="311380" y="23107"/>
                  </a:cubicBezTo>
                  <a:close/>
                </a:path>
              </a:pathLst>
            </a:custGeom>
            <a:solidFill>
              <a:srgbClr val="000000">
                <a:alpha val="63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76" name="Google Shape;3376;p15"/>
          <p:cNvGrpSpPr/>
          <p:nvPr/>
        </p:nvGrpSpPr>
        <p:grpSpPr>
          <a:xfrm>
            <a:off x="7" y="2152593"/>
            <a:ext cx="1648494" cy="4002067"/>
            <a:chOff x="150182" y="2152593"/>
            <a:chExt cx="1648494" cy="4002067"/>
          </a:xfrm>
        </p:grpSpPr>
        <p:sp>
          <p:nvSpPr>
            <p:cNvPr id="3377" name="Google Shape;3377;p15"/>
            <p:cNvSpPr/>
            <p:nvPr/>
          </p:nvSpPr>
          <p:spPr>
            <a:xfrm>
              <a:off x="2168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8" name="Google Shape;3378;p15"/>
            <p:cNvSpPr/>
            <p:nvPr/>
          </p:nvSpPr>
          <p:spPr>
            <a:xfrm>
              <a:off x="7126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9" name="Google Shape;3379;p15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0" name="Google Shape;3380;p15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1" name="Google Shape;3381;p15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2" name="Google Shape;3382;p15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3" name="Google Shape;3383;p15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84" name="Google Shape;3384;p15"/>
          <p:cNvSpPr/>
          <p:nvPr/>
        </p:nvSpPr>
        <p:spPr>
          <a:xfrm>
            <a:off x="9509910" y="1758698"/>
            <a:ext cx="1556025" cy="4186164"/>
          </a:xfrm>
          <a:custGeom>
            <a:rect b="b" l="l" r="r" t="t"/>
            <a:pathLst>
              <a:path extrusionOk="0" h="5120690" w="1903394">
                <a:moveTo>
                  <a:pt x="904145" y="232"/>
                </a:moveTo>
                <a:cubicBezTo>
                  <a:pt x="890524" y="897"/>
                  <a:pt x="876427" y="2831"/>
                  <a:pt x="861574" y="6492"/>
                </a:cubicBezTo>
                <a:cubicBezTo>
                  <a:pt x="742778" y="35780"/>
                  <a:pt x="662216" y="143685"/>
                  <a:pt x="640956" y="278947"/>
                </a:cubicBezTo>
                <a:cubicBezTo>
                  <a:pt x="612934" y="457197"/>
                  <a:pt x="775182" y="661591"/>
                  <a:pt x="775182" y="661591"/>
                </a:cubicBezTo>
                <a:cubicBezTo>
                  <a:pt x="775176" y="661591"/>
                  <a:pt x="556806" y="494466"/>
                  <a:pt x="372256" y="473022"/>
                </a:cubicBezTo>
                <a:cubicBezTo>
                  <a:pt x="259911" y="459972"/>
                  <a:pt x="174253" y="524996"/>
                  <a:pt x="132602" y="602244"/>
                </a:cubicBezTo>
                <a:cubicBezTo>
                  <a:pt x="86602" y="687544"/>
                  <a:pt x="121884" y="788064"/>
                  <a:pt x="204722" y="858422"/>
                </a:cubicBezTo>
                <a:cubicBezTo>
                  <a:pt x="320795" y="957012"/>
                  <a:pt x="523005" y="973116"/>
                  <a:pt x="523005" y="973116"/>
                </a:cubicBezTo>
                <a:cubicBezTo>
                  <a:pt x="523005" y="973116"/>
                  <a:pt x="306622" y="992617"/>
                  <a:pt x="154138" y="1079790"/>
                </a:cubicBezTo>
                <a:cubicBezTo>
                  <a:pt x="53081" y="1137568"/>
                  <a:pt x="-27075" y="1229021"/>
                  <a:pt x="8643" y="1305919"/>
                </a:cubicBezTo>
                <a:cubicBezTo>
                  <a:pt x="51192" y="1397525"/>
                  <a:pt x="201899" y="1403887"/>
                  <a:pt x="354723" y="1375039"/>
                </a:cubicBezTo>
                <a:cubicBezTo>
                  <a:pt x="564286" y="1335472"/>
                  <a:pt x="762660" y="1188476"/>
                  <a:pt x="762660" y="1188476"/>
                </a:cubicBezTo>
                <a:cubicBezTo>
                  <a:pt x="762660" y="1188476"/>
                  <a:pt x="612965" y="1467971"/>
                  <a:pt x="601135" y="1664275"/>
                </a:cubicBezTo>
                <a:cubicBezTo>
                  <a:pt x="593763" y="1786716"/>
                  <a:pt x="642855" y="1863888"/>
                  <a:pt x="749884" y="1874378"/>
                </a:cubicBezTo>
                <a:cubicBezTo>
                  <a:pt x="750392" y="1874422"/>
                  <a:pt x="750887" y="1874333"/>
                  <a:pt x="751389" y="1874378"/>
                </a:cubicBezTo>
                <a:cubicBezTo>
                  <a:pt x="741883" y="2002248"/>
                  <a:pt x="752900" y="2102845"/>
                  <a:pt x="792708" y="2164611"/>
                </a:cubicBezTo>
                <a:cubicBezTo>
                  <a:pt x="805961" y="2185179"/>
                  <a:pt x="821029" y="2200514"/>
                  <a:pt x="837031" y="2211442"/>
                </a:cubicBezTo>
                <a:cubicBezTo>
                  <a:pt x="832917" y="2225596"/>
                  <a:pt x="828789" y="2239344"/>
                  <a:pt x="825011" y="2255016"/>
                </a:cubicBezTo>
                <a:cubicBezTo>
                  <a:pt x="822820" y="2264122"/>
                  <a:pt x="820509" y="2273088"/>
                  <a:pt x="818254" y="2283311"/>
                </a:cubicBezTo>
                <a:cubicBezTo>
                  <a:pt x="816978" y="2289084"/>
                  <a:pt x="813308" y="2306521"/>
                  <a:pt x="813244" y="2306851"/>
                </a:cubicBezTo>
                <a:cubicBezTo>
                  <a:pt x="794137" y="2394125"/>
                  <a:pt x="784695" y="2439699"/>
                  <a:pt x="771925" y="2508438"/>
                </a:cubicBezTo>
                <a:cubicBezTo>
                  <a:pt x="755193" y="2598513"/>
                  <a:pt x="741889" y="2684454"/>
                  <a:pt x="733107" y="2765372"/>
                </a:cubicBezTo>
                <a:cubicBezTo>
                  <a:pt x="710177" y="2976776"/>
                  <a:pt x="719829" y="3130909"/>
                  <a:pt x="771671" y="3213872"/>
                </a:cubicBezTo>
                <a:cubicBezTo>
                  <a:pt x="742270" y="3280115"/>
                  <a:pt x="720801" y="3367587"/>
                  <a:pt x="712076" y="3464792"/>
                </a:cubicBezTo>
                <a:cubicBezTo>
                  <a:pt x="694645" y="3658829"/>
                  <a:pt x="729812" y="3843386"/>
                  <a:pt x="817499" y="3953114"/>
                </a:cubicBezTo>
                <a:cubicBezTo>
                  <a:pt x="840035" y="3981314"/>
                  <a:pt x="867746" y="4002168"/>
                  <a:pt x="897636" y="4016722"/>
                </a:cubicBezTo>
                <a:cubicBezTo>
                  <a:pt x="891305" y="4028577"/>
                  <a:pt x="884885" y="4038058"/>
                  <a:pt x="878605" y="4051024"/>
                </a:cubicBezTo>
                <a:cubicBezTo>
                  <a:pt x="820820" y="4170207"/>
                  <a:pt x="768020" y="4332457"/>
                  <a:pt x="754894" y="4421897"/>
                </a:cubicBezTo>
                <a:cubicBezTo>
                  <a:pt x="750278" y="4453360"/>
                  <a:pt x="746760" y="4485796"/>
                  <a:pt x="744379" y="4519311"/>
                </a:cubicBezTo>
                <a:cubicBezTo>
                  <a:pt x="734200" y="4662835"/>
                  <a:pt x="744061" y="4816403"/>
                  <a:pt x="766667" y="4966815"/>
                </a:cubicBezTo>
                <a:cubicBezTo>
                  <a:pt x="772395" y="5004947"/>
                  <a:pt x="778554" y="5039942"/>
                  <a:pt x="784695" y="5070987"/>
                </a:cubicBezTo>
                <a:cubicBezTo>
                  <a:pt x="786847" y="5081871"/>
                  <a:pt x="791972" y="5105156"/>
                  <a:pt x="792461" y="5107296"/>
                </a:cubicBezTo>
                <a:cubicBezTo>
                  <a:pt x="792753" y="5108598"/>
                  <a:pt x="792848" y="5109335"/>
                  <a:pt x="792962" y="5109805"/>
                </a:cubicBezTo>
                <a:cubicBezTo>
                  <a:pt x="794734" y="5117342"/>
                  <a:pt x="802195" y="5122092"/>
                  <a:pt x="809739" y="5120320"/>
                </a:cubicBezTo>
                <a:cubicBezTo>
                  <a:pt x="817277" y="5118549"/>
                  <a:pt x="822033" y="5111081"/>
                  <a:pt x="820255" y="5103543"/>
                </a:cubicBezTo>
                <a:cubicBezTo>
                  <a:pt x="820159" y="5103150"/>
                  <a:pt x="818610" y="5096596"/>
                  <a:pt x="818000" y="5093777"/>
                </a:cubicBezTo>
                <a:cubicBezTo>
                  <a:pt x="816241" y="5085681"/>
                  <a:pt x="814362" y="5076188"/>
                  <a:pt x="812241" y="5065482"/>
                </a:cubicBezTo>
                <a:cubicBezTo>
                  <a:pt x="806177" y="5034843"/>
                  <a:pt x="800125" y="5000248"/>
                  <a:pt x="794461" y="4962554"/>
                </a:cubicBezTo>
                <a:cubicBezTo>
                  <a:pt x="772147" y="4814015"/>
                  <a:pt x="762413" y="4662511"/>
                  <a:pt x="772426" y="4521318"/>
                </a:cubicBezTo>
                <a:cubicBezTo>
                  <a:pt x="774751" y="4488476"/>
                  <a:pt x="778180" y="4456656"/>
                  <a:pt x="782694" y="4425903"/>
                </a:cubicBezTo>
                <a:cubicBezTo>
                  <a:pt x="795369" y="4339454"/>
                  <a:pt x="847052" y="4180019"/>
                  <a:pt x="903643" y="4063299"/>
                </a:cubicBezTo>
                <a:cubicBezTo>
                  <a:pt x="910368" y="4049424"/>
                  <a:pt x="917029" y="4039855"/>
                  <a:pt x="923677" y="4027485"/>
                </a:cubicBezTo>
                <a:cubicBezTo>
                  <a:pt x="971524" y="4043900"/>
                  <a:pt x="1023264" y="4044643"/>
                  <a:pt x="1069422" y="4028742"/>
                </a:cubicBezTo>
                <a:cubicBezTo>
                  <a:pt x="1154665" y="3999367"/>
                  <a:pt x="1178071" y="3926615"/>
                  <a:pt x="1101979" y="3869973"/>
                </a:cubicBezTo>
                <a:cubicBezTo>
                  <a:pt x="1064666" y="3842198"/>
                  <a:pt x="1022909" y="3852498"/>
                  <a:pt x="981526" y="3893011"/>
                </a:cubicBezTo>
                <a:cubicBezTo>
                  <a:pt x="958208" y="3915839"/>
                  <a:pt x="934675" y="3951596"/>
                  <a:pt x="911155" y="3992426"/>
                </a:cubicBezTo>
                <a:cubicBezTo>
                  <a:pt x="884352" y="3979625"/>
                  <a:pt x="859460" y="3960816"/>
                  <a:pt x="839286" y="3935581"/>
                </a:cubicBezTo>
                <a:cubicBezTo>
                  <a:pt x="756901" y="3832489"/>
                  <a:pt x="723030" y="3654816"/>
                  <a:pt x="739870" y="3467301"/>
                </a:cubicBezTo>
                <a:cubicBezTo>
                  <a:pt x="747712" y="3379944"/>
                  <a:pt x="766216" y="3300651"/>
                  <a:pt x="790708" y="3239666"/>
                </a:cubicBezTo>
                <a:cubicBezTo>
                  <a:pt x="797814" y="3247299"/>
                  <a:pt x="804939" y="3255071"/>
                  <a:pt x="813244" y="3260703"/>
                </a:cubicBezTo>
                <a:cubicBezTo>
                  <a:pt x="896855" y="3317415"/>
                  <a:pt x="965651" y="3280839"/>
                  <a:pt x="978770" y="3200347"/>
                </a:cubicBezTo>
                <a:cubicBezTo>
                  <a:pt x="991527" y="3122140"/>
                  <a:pt x="941241" y="3063727"/>
                  <a:pt x="862323" y="3099934"/>
                </a:cubicBezTo>
                <a:cubicBezTo>
                  <a:pt x="834136" y="3112869"/>
                  <a:pt x="808215" y="3142238"/>
                  <a:pt x="785946" y="3183322"/>
                </a:cubicBezTo>
                <a:cubicBezTo>
                  <a:pt x="747007" y="3103713"/>
                  <a:pt x="740099" y="2960177"/>
                  <a:pt x="760908" y="2768375"/>
                </a:cubicBezTo>
                <a:cubicBezTo>
                  <a:pt x="769601" y="2688238"/>
                  <a:pt x="782853" y="2603123"/>
                  <a:pt x="799471" y="2513696"/>
                </a:cubicBezTo>
                <a:cubicBezTo>
                  <a:pt x="812171" y="2445338"/>
                  <a:pt x="821493" y="2399853"/>
                  <a:pt x="840537" y="2312858"/>
                </a:cubicBezTo>
                <a:cubicBezTo>
                  <a:pt x="840619" y="2312490"/>
                  <a:pt x="849916" y="2270446"/>
                  <a:pt x="852055" y="2261525"/>
                </a:cubicBezTo>
                <a:cubicBezTo>
                  <a:pt x="855250" y="2248253"/>
                  <a:pt x="858914" y="2236791"/>
                  <a:pt x="862323" y="2224714"/>
                </a:cubicBezTo>
                <a:cubicBezTo>
                  <a:pt x="906437" y="2241008"/>
                  <a:pt x="955148" y="2226885"/>
                  <a:pt x="996048" y="2187903"/>
                </a:cubicBezTo>
                <a:cubicBezTo>
                  <a:pt x="1022356" y="2162827"/>
                  <a:pt x="1040028" y="2131039"/>
                  <a:pt x="1042625" y="2103010"/>
                </a:cubicBezTo>
                <a:cubicBezTo>
                  <a:pt x="1045775" y="2069100"/>
                  <a:pt x="1026820" y="2044037"/>
                  <a:pt x="989292" y="2037897"/>
                </a:cubicBezTo>
                <a:cubicBezTo>
                  <a:pt x="924096" y="2027235"/>
                  <a:pt x="879119" y="2083547"/>
                  <a:pt x="845801" y="2182645"/>
                </a:cubicBezTo>
                <a:cubicBezTo>
                  <a:pt x="835349" y="2174187"/>
                  <a:pt x="825341" y="2163443"/>
                  <a:pt x="816248" y="2149339"/>
                </a:cubicBezTo>
                <a:cubicBezTo>
                  <a:pt x="780212" y="2093427"/>
                  <a:pt x="770007" y="1996990"/>
                  <a:pt x="779437" y="1873374"/>
                </a:cubicBezTo>
                <a:cubicBezTo>
                  <a:pt x="857593" y="1863551"/>
                  <a:pt x="931558" y="1787389"/>
                  <a:pt x="967251" y="1688062"/>
                </a:cubicBezTo>
                <a:cubicBezTo>
                  <a:pt x="1037361" y="1492990"/>
                  <a:pt x="1002811" y="1207259"/>
                  <a:pt x="1002811" y="1207259"/>
                </a:cubicBezTo>
                <a:cubicBezTo>
                  <a:pt x="1002811" y="1207259"/>
                  <a:pt x="1061059" y="1487510"/>
                  <a:pt x="1125264" y="1647994"/>
                </a:cubicBezTo>
                <a:cubicBezTo>
                  <a:pt x="1182871" y="1791993"/>
                  <a:pt x="1326966" y="1848857"/>
                  <a:pt x="1424019" y="1811271"/>
                </a:cubicBezTo>
                <a:cubicBezTo>
                  <a:pt x="1539119" y="1766694"/>
                  <a:pt x="1592446" y="1556243"/>
                  <a:pt x="1444555" y="1380545"/>
                </a:cubicBezTo>
                <a:cubicBezTo>
                  <a:pt x="1357096" y="1276652"/>
                  <a:pt x="1241463" y="1179212"/>
                  <a:pt x="1241463" y="1179212"/>
                </a:cubicBezTo>
                <a:cubicBezTo>
                  <a:pt x="1241463" y="1179212"/>
                  <a:pt x="1439888" y="1299690"/>
                  <a:pt x="1609579" y="1284888"/>
                </a:cubicBezTo>
                <a:cubicBezTo>
                  <a:pt x="1818583" y="1266651"/>
                  <a:pt x="1917306" y="1171884"/>
                  <a:pt x="1901818" y="1067274"/>
                </a:cubicBezTo>
                <a:cubicBezTo>
                  <a:pt x="1884743" y="951945"/>
                  <a:pt x="1747602" y="896319"/>
                  <a:pt x="1641881" y="866684"/>
                </a:cubicBezTo>
                <a:cubicBezTo>
                  <a:pt x="1485874" y="822957"/>
                  <a:pt x="1290294" y="856168"/>
                  <a:pt x="1290294" y="856168"/>
                </a:cubicBezTo>
                <a:cubicBezTo>
                  <a:pt x="1290294" y="856168"/>
                  <a:pt x="1523562" y="734559"/>
                  <a:pt x="1605572" y="572945"/>
                </a:cubicBezTo>
                <a:cubicBezTo>
                  <a:pt x="1654124" y="477276"/>
                  <a:pt x="1652721" y="361706"/>
                  <a:pt x="1574273" y="285462"/>
                </a:cubicBezTo>
                <a:cubicBezTo>
                  <a:pt x="1513744" y="226642"/>
                  <a:pt x="1441056" y="214272"/>
                  <a:pt x="1354652" y="256912"/>
                </a:cubicBezTo>
                <a:cubicBezTo>
                  <a:pt x="1237875" y="314538"/>
                  <a:pt x="1135532" y="463255"/>
                  <a:pt x="1135532" y="463255"/>
                </a:cubicBezTo>
                <a:cubicBezTo>
                  <a:pt x="1135539" y="463255"/>
                  <a:pt x="1173334" y="276153"/>
                  <a:pt x="1116000" y="161752"/>
                </a:cubicBezTo>
                <a:cubicBezTo>
                  <a:pt x="1065835" y="61651"/>
                  <a:pt x="999515" y="-4430"/>
                  <a:pt x="904145" y="232"/>
                </a:cubicBezTo>
                <a:close/>
                <a:moveTo>
                  <a:pt x="967251" y="2065195"/>
                </a:moveTo>
                <a:cubicBezTo>
                  <a:pt x="972883" y="2064427"/>
                  <a:pt x="978846" y="2064478"/>
                  <a:pt x="984783" y="2065443"/>
                </a:cubicBezTo>
                <a:cubicBezTo>
                  <a:pt x="1007707" y="2069196"/>
                  <a:pt x="1016622" y="2080956"/>
                  <a:pt x="1014831" y="2100254"/>
                </a:cubicBezTo>
                <a:cubicBezTo>
                  <a:pt x="1012920" y="2120866"/>
                  <a:pt x="998518" y="2146888"/>
                  <a:pt x="976769" y="2167614"/>
                </a:cubicBezTo>
                <a:cubicBezTo>
                  <a:pt x="942905" y="2199892"/>
                  <a:pt x="904767" y="2211252"/>
                  <a:pt x="870089" y="2197415"/>
                </a:cubicBezTo>
                <a:cubicBezTo>
                  <a:pt x="895953" y="2117653"/>
                  <a:pt x="927944" y="2070536"/>
                  <a:pt x="967251" y="2065195"/>
                </a:cubicBezTo>
                <a:close/>
                <a:moveTo>
                  <a:pt x="910660" y="3117460"/>
                </a:moveTo>
                <a:cubicBezTo>
                  <a:pt x="942302" y="3119962"/>
                  <a:pt x="958164" y="3151731"/>
                  <a:pt x="950976" y="3195844"/>
                </a:cubicBezTo>
                <a:cubicBezTo>
                  <a:pt x="940968" y="3257205"/>
                  <a:pt x="894620" y="3281912"/>
                  <a:pt x="829018" y="3237412"/>
                </a:cubicBezTo>
                <a:cubicBezTo>
                  <a:pt x="819442" y="3230916"/>
                  <a:pt x="810768" y="3222521"/>
                  <a:pt x="802976" y="3212367"/>
                </a:cubicBezTo>
                <a:cubicBezTo>
                  <a:pt x="824033" y="3168565"/>
                  <a:pt x="848455" y="3137240"/>
                  <a:pt x="874096" y="3125474"/>
                </a:cubicBezTo>
                <a:cubicBezTo>
                  <a:pt x="887831" y="3119175"/>
                  <a:pt x="900106" y="3116628"/>
                  <a:pt x="910660" y="3117460"/>
                </a:cubicBezTo>
                <a:close/>
                <a:moveTo>
                  <a:pt x="1052646" y="3883499"/>
                </a:moveTo>
                <a:cubicBezTo>
                  <a:pt x="1057465" y="3882838"/>
                  <a:pt x="1062101" y="3883054"/>
                  <a:pt x="1066666" y="3883994"/>
                </a:cubicBezTo>
                <a:cubicBezTo>
                  <a:pt x="1073112" y="3885321"/>
                  <a:pt x="1079316" y="3888128"/>
                  <a:pt x="1085202" y="3892509"/>
                </a:cubicBezTo>
                <a:cubicBezTo>
                  <a:pt x="1140923" y="3933994"/>
                  <a:pt x="1126179" y="3979447"/>
                  <a:pt x="1060158" y="4002193"/>
                </a:cubicBezTo>
                <a:cubicBezTo>
                  <a:pt x="1021366" y="4015560"/>
                  <a:pt x="978116" y="4015585"/>
                  <a:pt x="937450" y="4002694"/>
                </a:cubicBezTo>
                <a:cubicBezTo>
                  <a:pt x="979132" y="3931200"/>
                  <a:pt x="1018895" y="3888096"/>
                  <a:pt x="1052646" y="3883499"/>
                </a:cubicBez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5" name="Google Shape;3385;p15"/>
          <p:cNvSpPr/>
          <p:nvPr/>
        </p:nvSpPr>
        <p:spPr>
          <a:xfrm>
            <a:off x="10001077" y="2900838"/>
            <a:ext cx="359905" cy="3071231"/>
          </a:xfrm>
          <a:custGeom>
            <a:rect b="b" l="l" r="r" t="t"/>
            <a:pathLst>
              <a:path extrusionOk="0" h="3756858" w="440251">
                <a:moveTo>
                  <a:pt x="163845" y="685"/>
                </a:moveTo>
                <a:cubicBezTo>
                  <a:pt x="156479" y="-1696"/>
                  <a:pt x="148700" y="2329"/>
                  <a:pt x="146319" y="9702"/>
                </a:cubicBezTo>
                <a:cubicBezTo>
                  <a:pt x="146103" y="10375"/>
                  <a:pt x="142845" y="20306"/>
                  <a:pt x="141563" y="24478"/>
                </a:cubicBezTo>
                <a:cubicBezTo>
                  <a:pt x="137905" y="36372"/>
                  <a:pt x="133917" y="50069"/>
                  <a:pt x="129542" y="65296"/>
                </a:cubicBezTo>
                <a:cubicBezTo>
                  <a:pt x="117033" y="108775"/>
                  <a:pt x="104396" y="156171"/>
                  <a:pt x="92731" y="205777"/>
                </a:cubicBezTo>
                <a:cubicBezTo>
                  <a:pt x="74240" y="284378"/>
                  <a:pt x="59711" y="361219"/>
                  <a:pt x="50408" y="433412"/>
                </a:cubicBezTo>
                <a:cubicBezTo>
                  <a:pt x="28977" y="599763"/>
                  <a:pt x="37315" y="726846"/>
                  <a:pt x="84965" y="800779"/>
                </a:cubicBezTo>
                <a:cubicBezTo>
                  <a:pt x="98218" y="821346"/>
                  <a:pt x="113292" y="836682"/>
                  <a:pt x="129288" y="847604"/>
                </a:cubicBezTo>
                <a:cubicBezTo>
                  <a:pt x="125173" y="861764"/>
                  <a:pt x="121039" y="875512"/>
                  <a:pt x="117268" y="891177"/>
                </a:cubicBezTo>
                <a:cubicBezTo>
                  <a:pt x="115077" y="900289"/>
                  <a:pt x="112772" y="909249"/>
                  <a:pt x="110511" y="919479"/>
                </a:cubicBezTo>
                <a:cubicBezTo>
                  <a:pt x="109235" y="925245"/>
                  <a:pt x="105571" y="942688"/>
                  <a:pt x="105501" y="943019"/>
                </a:cubicBezTo>
                <a:cubicBezTo>
                  <a:pt x="86394" y="1030287"/>
                  <a:pt x="76951" y="1075867"/>
                  <a:pt x="64182" y="1144606"/>
                </a:cubicBezTo>
                <a:cubicBezTo>
                  <a:pt x="47449" y="1234674"/>
                  <a:pt x="34140" y="1320621"/>
                  <a:pt x="25364" y="1401533"/>
                </a:cubicBezTo>
                <a:cubicBezTo>
                  <a:pt x="2434" y="1612937"/>
                  <a:pt x="12092" y="1767071"/>
                  <a:pt x="63928" y="1850040"/>
                </a:cubicBezTo>
                <a:cubicBezTo>
                  <a:pt x="34527" y="1916277"/>
                  <a:pt x="13058" y="2003754"/>
                  <a:pt x="4333" y="2100960"/>
                </a:cubicBezTo>
                <a:cubicBezTo>
                  <a:pt x="-13098" y="2294997"/>
                  <a:pt x="22068" y="2479554"/>
                  <a:pt x="109756" y="2589275"/>
                </a:cubicBezTo>
                <a:cubicBezTo>
                  <a:pt x="132292" y="2617482"/>
                  <a:pt x="160003" y="2638335"/>
                  <a:pt x="189892" y="2652883"/>
                </a:cubicBezTo>
                <a:cubicBezTo>
                  <a:pt x="183562" y="2664739"/>
                  <a:pt x="177148" y="2674225"/>
                  <a:pt x="170862" y="2687192"/>
                </a:cubicBezTo>
                <a:cubicBezTo>
                  <a:pt x="113077" y="2806376"/>
                  <a:pt x="60270" y="2968624"/>
                  <a:pt x="47151" y="3058064"/>
                </a:cubicBezTo>
                <a:cubicBezTo>
                  <a:pt x="42534" y="3089528"/>
                  <a:pt x="39010" y="3121958"/>
                  <a:pt x="36635" y="3155479"/>
                </a:cubicBezTo>
                <a:cubicBezTo>
                  <a:pt x="26456" y="3299002"/>
                  <a:pt x="36324" y="3452571"/>
                  <a:pt x="58924" y="3602977"/>
                </a:cubicBezTo>
                <a:cubicBezTo>
                  <a:pt x="64651" y="3641114"/>
                  <a:pt x="70811" y="3676110"/>
                  <a:pt x="76951" y="3707155"/>
                </a:cubicBezTo>
                <a:cubicBezTo>
                  <a:pt x="79104" y="3718032"/>
                  <a:pt x="84228" y="3741324"/>
                  <a:pt x="84717" y="3743464"/>
                </a:cubicBezTo>
                <a:cubicBezTo>
                  <a:pt x="85010" y="3744766"/>
                  <a:pt x="85105" y="3745502"/>
                  <a:pt x="85213" y="3745966"/>
                </a:cubicBezTo>
                <a:cubicBezTo>
                  <a:pt x="86991" y="3753510"/>
                  <a:pt x="94452" y="3758259"/>
                  <a:pt x="101996" y="3756488"/>
                </a:cubicBezTo>
                <a:cubicBezTo>
                  <a:pt x="109533" y="3754710"/>
                  <a:pt x="114283" y="3747249"/>
                  <a:pt x="112511" y="3739711"/>
                </a:cubicBezTo>
                <a:cubicBezTo>
                  <a:pt x="112416" y="3739311"/>
                  <a:pt x="110873" y="3732764"/>
                  <a:pt x="110257" y="3729939"/>
                </a:cubicBezTo>
                <a:cubicBezTo>
                  <a:pt x="108498" y="3721849"/>
                  <a:pt x="106619" y="3712349"/>
                  <a:pt x="104498" y="3701643"/>
                </a:cubicBezTo>
                <a:cubicBezTo>
                  <a:pt x="98433" y="3671010"/>
                  <a:pt x="92382" y="3636416"/>
                  <a:pt x="86718" y="3598722"/>
                </a:cubicBezTo>
                <a:cubicBezTo>
                  <a:pt x="64404" y="3450183"/>
                  <a:pt x="54669" y="3298678"/>
                  <a:pt x="64683" y="3157480"/>
                </a:cubicBezTo>
                <a:cubicBezTo>
                  <a:pt x="67007" y="3124644"/>
                  <a:pt x="70436" y="3092824"/>
                  <a:pt x="74951" y="3062071"/>
                </a:cubicBezTo>
                <a:cubicBezTo>
                  <a:pt x="87626" y="2975622"/>
                  <a:pt x="139315" y="2816186"/>
                  <a:pt x="195900" y="2699460"/>
                </a:cubicBezTo>
                <a:cubicBezTo>
                  <a:pt x="202624" y="2685592"/>
                  <a:pt x="209279" y="2676016"/>
                  <a:pt x="215934" y="2663653"/>
                </a:cubicBezTo>
                <a:cubicBezTo>
                  <a:pt x="263781" y="2680068"/>
                  <a:pt x="315521" y="2680810"/>
                  <a:pt x="361679" y="2664904"/>
                </a:cubicBezTo>
                <a:cubicBezTo>
                  <a:pt x="446921" y="2635535"/>
                  <a:pt x="470321" y="2562783"/>
                  <a:pt x="394236" y="2506141"/>
                </a:cubicBezTo>
                <a:cubicBezTo>
                  <a:pt x="356923" y="2478360"/>
                  <a:pt x="315172" y="2488666"/>
                  <a:pt x="273782" y="2529179"/>
                </a:cubicBezTo>
                <a:cubicBezTo>
                  <a:pt x="250465" y="2552001"/>
                  <a:pt x="226926" y="2587764"/>
                  <a:pt x="203412" y="2628595"/>
                </a:cubicBezTo>
                <a:cubicBezTo>
                  <a:pt x="176608" y="2615786"/>
                  <a:pt x="151710" y="2596984"/>
                  <a:pt x="131542" y="2571749"/>
                </a:cubicBezTo>
                <a:cubicBezTo>
                  <a:pt x="49157" y="2468651"/>
                  <a:pt x="15287" y="2290978"/>
                  <a:pt x="32127" y="2103462"/>
                </a:cubicBezTo>
                <a:cubicBezTo>
                  <a:pt x="39969" y="2016105"/>
                  <a:pt x="58473" y="1936819"/>
                  <a:pt x="82965" y="1875834"/>
                </a:cubicBezTo>
                <a:cubicBezTo>
                  <a:pt x="90070" y="1883466"/>
                  <a:pt x="97195" y="1891232"/>
                  <a:pt x="105501" y="1896865"/>
                </a:cubicBezTo>
                <a:cubicBezTo>
                  <a:pt x="189111" y="1953583"/>
                  <a:pt x="257901" y="1917007"/>
                  <a:pt x="271026" y="1836515"/>
                </a:cubicBezTo>
                <a:cubicBezTo>
                  <a:pt x="283784" y="1758301"/>
                  <a:pt x="233498" y="1699888"/>
                  <a:pt x="154580" y="1736095"/>
                </a:cubicBezTo>
                <a:cubicBezTo>
                  <a:pt x="126392" y="1749030"/>
                  <a:pt x="100472" y="1778406"/>
                  <a:pt x="78202" y="1819484"/>
                </a:cubicBezTo>
                <a:cubicBezTo>
                  <a:pt x="39264" y="1739874"/>
                  <a:pt x="32355" y="1596345"/>
                  <a:pt x="53164" y="1404543"/>
                </a:cubicBezTo>
                <a:cubicBezTo>
                  <a:pt x="61857" y="1324400"/>
                  <a:pt x="75116" y="1239284"/>
                  <a:pt x="91728" y="1149864"/>
                </a:cubicBezTo>
                <a:cubicBezTo>
                  <a:pt x="104428" y="1081499"/>
                  <a:pt x="113750" y="1036021"/>
                  <a:pt x="132793" y="949026"/>
                </a:cubicBezTo>
                <a:cubicBezTo>
                  <a:pt x="132876" y="948651"/>
                  <a:pt x="142172" y="906614"/>
                  <a:pt x="144312" y="897692"/>
                </a:cubicBezTo>
                <a:cubicBezTo>
                  <a:pt x="147506" y="884414"/>
                  <a:pt x="151164" y="872953"/>
                  <a:pt x="154580" y="860881"/>
                </a:cubicBezTo>
                <a:cubicBezTo>
                  <a:pt x="198694" y="877169"/>
                  <a:pt x="247404" y="863047"/>
                  <a:pt x="288305" y="824064"/>
                </a:cubicBezTo>
                <a:cubicBezTo>
                  <a:pt x="314613" y="798994"/>
                  <a:pt x="332285" y="767206"/>
                  <a:pt x="334882" y="739177"/>
                </a:cubicBezTo>
                <a:cubicBezTo>
                  <a:pt x="338032" y="705268"/>
                  <a:pt x="319071" y="680205"/>
                  <a:pt x="281542" y="674064"/>
                </a:cubicBezTo>
                <a:cubicBezTo>
                  <a:pt x="216353" y="663403"/>
                  <a:pt x="171376" y="719708"/>
                  <a:pt x="138057" y="818806"/>
                </a:cubicBezTo>
                <a:cubicBezTo>
                  <a:pt x="127605" y="810348"/>
                  <a:pt x="117598" y="799610"/>
                  <a:pt x="108505" y="785501"/>
                </a:cubicBezTo>
                <a:cubicBezTo>
                  <a:pt x="65547" y="718851"/>
                  <a:pt x="57571" y="597083"/>
                  <a:pt x="78202" y="436917"/>
                </a:cubicBezTo>
                <a:cubicBezTo>
                  <a:pt x="87372" y="365765"/>
                  <a:pt x="101742" y="290010"/>
                  <a:pt x="120023" y="212292"/>
                </a:cubicBezTo>
                <a:cubicBezTo>
                  <a:pt x="131587" y="163150"/>
                  <a:pt x="144204" y="116115"/>
                  <a:pt x="156587" y="73056"/>
                </a:cubicBezTo>
                <a:cubicBezTo>
                  <a:pt x="160917" y="57994"/>
                  <a:pt x="170900" y="25018"/>
                  <a:pt x="171859" y="21970"/>
                </a:cubicBezTo>
                <a:cubicBezTo>
                  <a:pt x="172436" y="20154"/>
                  <a:pt x="172665" y="19075"/>
                  <a:pt x="172862" y="18465"/>
                </a:cubicBezTo>
                <a:cubicBezTo>
                  <a:pt x="175249" y="11099"/>
                  <a:pt x="171217" y="3072"/>
                  <a:pt x="163845" y="685"/>
                </a:cubicBezTo>
                <a:close/>
                <a:moveTo>
                  <a:pt x="259508" y="701363"/>
                </a:moveTo>
                <a:cubicBezTo>
                  <a:pt x="265140" y="700595"/>
                  <a:pt x="271109" y="700639"/>
                  <a:pt x="277040" y="701611"/>
                </a:cubicBezTo>
                <a:cubicBezTo>
                  <a:pt x="299963" y="705364"/>
                  <a:pt x="308879" y="717124"/>
                  <a:pt x="307088" y="736421"/>
                </a:cubicBezTo>
                <a:cubicBezTo>
                  <a:pt x="305177" y="757033"/>
                  <a:pt x="290775" y="783049"/>
                  <a:pt x="269026" y="803782"/>
                </a:cubicBezTo>
                <a:cubicBezTo>
                  <a:pt x="235162" y="836059"/>
                  <a:pt x="197017" y="847413"/>
                  <a:pt x="162346" y="833583"/>
                </a:cubicBezTo>
                <a:cubicBezTo>
                  <a:pt x="188210" y="753820"/>
                  <a:pt x="220201" y="706703"/>
                  <a:pt x="259508" y="701363"/>
                </a:cubicBezTo>
                <a:close/>
                <a:moveTo>
                  <a:pt x="202910" y="1753628"/>
                </a:moveTo>
                <a:cubicBezTo>
                  <a:pt x="234552" y="1756123"/>
                  <a:pt x="250421" y="1787899"/>
                  <a:pt x="243233" y="1832006"/>
                </a:cubicBezTo>
                <a:cubicBezTo>
                  <a:pt x="233225" y="1893366"/>
                  <a:pt x="186876" y="1918080"/>
                  <a:pt x="121274" y="1873579"/>
                </a:cubicBezTo>
                <a:cubicBezTo>
                  <a:pt x="111699" y="1867083"/>
                  <a:pt x="103025" y="1858682"/>
                  <a:pt x="95233" y="1848535"/>
                </a:cubicBezTo>
                <a:cubicBezTo>
                  <a:pt x="116290" y="1804733"/>
                  <a:pt x="140705" y="1773408"/>
                  <a:pt x="166353" y="1761642"/>
                </a:cubicBezTo>
                <a:cubicBezTo>
                  <a:pt x="180088" y="1755336"/>
                  <a:pt x="192369" y="1752796"/>
                  <a:pt x="202910" y="1753628"/>
                </a:cubicBezTo>
                <a:close/>
                <a:moveTo>
                  <a:pt x="358923" y="2520162"/>
                </a:moveTo>
                <a:cubicBezTo>
                  <a:pt x="365368" y="2521489"/>
                  <a:pt x="371566" y="2524289"/>
                  <a:pt x="377459" y="2528677"/>
                </a:cubicBezTo>
                <a:cubicBezTo>
                  <a:pt x="433180" y="2570162"/>
                  <a:pt x="418442" y="2615609"/>
                  <a:pt x="352414" y="2638361"/>
                </a:cubicBezTo>
                <a:cubicBezTo>
                  <a:pt x="313622" y="2651728"/>
                  <a:pt x="270366" y="2651753"/>
                  <a:pt x="229707" y="2638862"/>
                </a:cubicBezTo>
                <a:cubicBezTo>
                  <a:pt x="277345" y="2557157"/>
                  <a:pt x="322379" y="2512650"/>
                  <a:pt x="358923" y="25201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6" name="Google Shape;3386;p15"/>
          <p:cNvSpPr/>
          <p:nvPr/>
        </p:nvSpPr>
        <p:spPr>
          <a:xfrm>
            <a:off x="9422076" y="1784933"/>
            <a:ext cx="1555961" cy="1532826"/>
          </a:xfrm>
          <a:custGeom>
            <a:rect b="b" l="l" r="r" t="t"/>
            <a:pathLst>
              <a:path extrusionOk="0" h="1875016" w="1903316">
                <a:moveTo>
                  <a:pt x="762517" y="1188582"/>
                </a:moveTo>
                <a:cubicBezTo>
                  <a:pt x="762517" y="1188582"/>
                  <a:pt x="564150" y="1335444"/>
                  <a:pt x="354588" y="1375005"/>
                </a:cubicBezTo>
                <a:cubicBezTo>
                  <a:pt x="201762" y="1403853"/>
                  <a:pt x="51206" y="1397598"/>
                  <a:pt x="8657" y="1305993"/>
                </a:cubicBezTo>
                <a:cubicBezTo>
                  <a:pt x="-27061" y="1229095"/>
                  <a:pt x="52902" y="1137667"/>
                  <a:pt x="153960" y="1079889"/>
                </a:cubicBezTo>
                <a:cubicBezTo>
                  <a:pt x="306443" y="992716"/>
                  <a:pt x="523040" y="973291"/>
                  <a:pt x="523040" y="973291"/>
                </a:cubicBezTo>
                <a:cubicBezTo>
                  <a:pt x="523040" y="973291"/>
                  <a:pt x="320857" y="957162"/>
                  <a:pt x="204781" y="858572"/>
                </a:cubicBezTo>
                <a:cubicBezTo>
                  <a:pt x="121945" y="788214"/>
                  <a:pt x="86646" y="687687"/>
                  <a:pt x="132648" y="602381"/>
                </a:cubicBezTo>
                <a:cubicBezTo>
                  <a:pt x="174302" y="525140"/>
                  <a:pt x="259816" y="460059"/>
                  <a:pt x="372159" y="473108"/>
                </a:cubicBezTo>
                <a:cubicBezTo>
                  <a:pt x="556714" y="494552"/>
                  <a:pt x="775021" y="661798"/>
                  <a:pt x="775021" y="661798"/>
                </a:cubicBezTo>
                <a:cubicBezTo>
                  <a:pt x="775021" y="661798"/>
                  <a:pt x="612803" y="457169"/>
                  <a:pt x="640826" y="278919"/>
                </a:cubicBezTo>
                <a:cubicBezTo>
                  <a:pt x="662092" y="143654"/>
                  <a:pt x="742680" y="35957"/>
                  <a:pt x="861476" y="6669"/>
                </a:cubicBezTo>
                <a:cubicBezTo>
                  <a:pt x="980272" y="-22620"/>
                  <a:pt x="1058669" y="47364"/>
                  <a:pt x="1116003" y="161766"/>
                </a:cubicBezTo>
                <a:cubicBezTo>
                  <a:pt x="1173331" y="276169"/>
                  <a:pt x="1135548" y="463456"/>
                  <a:pt x="1135548" y="463456"/>
                </a:cubicBezTo>
                <a:cubicBezTo>
                  <a:pt x="1135548" y="463456"/>
                  <a:pt x="1237897" y="314752"/>
                  <a:pt x="1354674" y="257125"/>
                </a:cubicBezTo>
                <a:cubicBezTo>
                  <a:pt x="1441085" y="214485"/>
                  <a:pt x="1513742" y="226664"/>
                  <a:pt x="1574263" y="285485"/>
                </a:cubicBezTo>
                <a:cubicBezTo>
                  <a:pt x="1652718" y="361729"/>
                  <a:pt x="1654083" y="477331"/>
                  <a:pt x="1605531" y="573000"/>
                </a:cubicBezTo>
                <a:cubicBezTo>
                  <a:pt x="1523520" y="734620"/>
                  <a:pt x="1290266" y="856184"/>
                  <a:pt x="1290266" y="856184"/>
                </a:cubicBezTo>
                <a:cubicBezTo>
                  <a:pt x="1290266" y="856184"/>
                  <a:pt x="1485871" y="822974"/>
                  <a:pt x="1641878" y="866706"/>
                </a:cubicBezTo>
                <a:cubicBezTo>
                  <a:pt x="1747593" y="896335"/>
                  <a:pt x="1884664" y="951936"/>
                  <a:pt x="1901739" y="1067271"/>
                </a:cubicBezTo>
                <a:cubicBezTo>
                  <a:pt x="1917233" y="1171881"/>
                  <a:pt x="1818459" y="1266833"/>
                  <a:pt x="1609449" y="1285063"/>
                </a:cubicBezTo>
                <a:cubicBezTo>
                  <a:pt x="1439758" y="1299865"/>
                  <a:pt x="1241384" y="1179241"/>
                  <a:pt x="1241384" y="1179241"/>
                </a:cubicBezTo>
                <a:cubicBezTo>
                  <a:pt x="1241384" y="1179241"/>
                  <a:pt x="1356947" y="1276828"/>
                  <a:pt x="1444406" y="1380726"/>
                </a:cubicBezTo>
                <a:cubicBezTo>
                  <a:pt x="1592297" y="1556424"/>
                  <a:pt x="1539110" y="1766762"/>
                  <a:pt x="1424016" y="1811339"/>
                </a:cubicBezTo>
                <a:cubicBezTo>
                  <a:pt x="1326963" y="1848924"/>
                  <a:pt x="1182792" y="1791959"/>
                  <a:pt x="1125185" y="1647966"/>
                </a:cubicBezTo>
                <a:cubicBezTo>
                  <a:pt x="1060980" y="1487476"/>
                  <a:pt x="1002795" y="1207447"/>
                  <a:pt x="1002795" y="1207447"/>
                </a:cubicBezTo>
                <a:cubicBezTo>
                  <a:pt x="1002795" y="1207447"/>
                  <a:pt x="1037377" y="1493020"/>
                  <a:pt x="967267" y="1688092"/>
                </a:cubicBezTo>
                <a:cubicBezTo>
                  <a:pt x="927078" y="1799915"/>
                  <a:pt x="838330" y="1883075"/>
                  <a:pt x="749773" y="1874394"/>
                </a:cubicBezTo>
                <a:cubicBezTo>
                  <a:pt x="642744" y="1863910"/>
                  <a:pt x="593607" y="1786872"/>
                  <a:pt x="600986" y="1664432"/>
                </a:cubicBezTo>
                <a:cubicBezTo>
                  <a:pt x="612816" y="1468128"/>
                  <a:pt x="762517" y="1188582"/>
                  <a:pt x="762517" y="11885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7" name="Google Shape;3387;p15"/>
          <p:cNvSpPr/>
          <p:nvPr/>
        </p:nvSpPr>
        <p:spPr>
          <a:xfrm>
            <a:off x="9422076" y="1784933"/>
            <a:ext cx="1555961" cy="1532826"/>
          </a:xfrm>
          <a:custGeom>
            <a:rect b="b" l="l" r="r" t="t"/>
            <a:pathLst>
              <a:path extrusionOk="0" h="1875016" w="1903316">
                <a:moveTo>
                  <a:pt x="762517" y="1188582"/>
                </a:moveTo>
                <a:cubicBezTo>
                  <a:pt x="762517" y="1188582"/>
                  <a:pt x="564150" y="1335444"/>
                  <a:pt x="354588" y="1375005"/>
                </a:cubicBezTo>
                <a:cubicBezTo>
                  <a:pt x="201762" y="1403853"/>
                  <a:pt x="51206" y="1397598"/>
                  <a:pt x="8657" y="1305993"/>
                </a:cubicBezTo>
                <a:cubicBezTo>
                  <a:pt x="-27061" y="1229095"/>
                  <a:pt x="52902" y="1137667"/>
                  <a:pt x="153960" y="1079889"/>
                </a:cubicBezTo>
                <a:cubicBezTo>
                  <a:pt x="306443" y="992716"/>
                  <a:pt x="523040" y="973291"/>
                  <a:pt x="523040" y="973291"/>
                </a:cubicBezTo>
                <a:cubicBezTo>
                  <a:pt x="523040" y="973291"/>
                  <a:pt x="320857" y="957162"/>
                  <a:pt x="204781" y="858572"/>
                </a:cubicBezTo>
                <a:cubicBezTo>
                  <a:pt x="121945" y="788214"/>
                  <a:pt x="86646" y="687687"/>
                  <a:pt x="132648" y="602381"/>
                </a:cubicBezTo>
                <a:cubicBezTo>
                  <a:pt x="174302" y="525140"/>
                  <a:pt x="259816" y="460059"/>
                  <a:pt x="372159" y="473108"/>
                </a:cubicBezTo>
                <a:cubicBezTo>
                  <a:pt x="556714" y="494552"/>
                  <a:pt x="775021" y="661798"/>
                  <a:pt x="775021" y="661798"/>
                </a:cubicBezTo>
                <a:cubicBezTo>
                  <a:pt x="775021" y="661798"/>
                  <a:pt x="612803" y="457169"/>
                  <a:pt x="640826" y="278919"/>
                </a:cubicBezTo>
                <a:cubicBezTo>
                  <a:pt x="662092" y="143654"/>
                  <a:pt x="742680" y="35957"/>
                  <a:pt x="861476" y="6669"/>
                </a:cubicBezTo>
                <a:cubicBezTo>
                  <a:pt x="980272" y="-22620"/>
                  <a:pt x="1058669" y="47364"/>
                  <a:pt x="1116003" y="161766"/>
                </a:cubicBezTo>
                <a:cubicBezTo>
                  <a:pt x="1173331" y="276169"/>
                  <a:pt x="1135548" y="463456"/>
                  <a:pt x="1135548" y="463456"/>
                </a:cubicBezTo>
                <a:cubicBezTo>
                  <a:pt x="1135548" y="463456"/>
                  <a:pt x="1237897" y="314752"/>
                  <a:pt x="1354674" y="257125"/>
                </a:cubicBezTo>
                <a:cubicBezTo>
                  <a:pt x="1441085" y="214485"/>
                  <a:pt x="1513742" y="226664"/>
                  <a:pt x="1574263" y="285485"/>
                </a:cubicBezTo>
                <a:cubicBezTo>
                  <a:pt x="1652718" y="361729"/>
                  <a:pt x="1654083" y="477331"/>
                  <a:pt x="1605531" y="573000"/>
                </a:cubicBezTo>
                <a:cubicBezTo>
                  <a:pt x="1523520" y="734620"/>
                  <a:pt x="1290266" y="856184"/>
                  <a:pt x="1290266" y="856184"/>
                </a:cubicBezTo>
                <a:cubicBezTo>
                  <a:pt x="1290266" y="856184"/>
                  <a:pt x="1485871" y="822974"/>
                  <a:pt x="1641878" y="866706"/>
                </a:cubicBezTo>
                <a:cubicBezTo>
                  <a:pt x="1747593" y="896335"/>
                  <a:pt x="1884664" y="951936"/>
                  <a:pt x="1901739" y="1067271"/>
                </a:cubicBezTo>
                <a:cubicBezTo>
                  <a:pt x="1917233" y="1171881"/>
                  <a:pt x="1818459" y="1266833"/>
                  <a:pt x="1609449" y="1285063"/>
                </a:cubicBezTo>
                <a:cubicBezTo>
                  <a:pt x="1439758" y="1299865"/>
                  <a:pt x="1241384" y="1179241"/>
                  <a:pt x="1241384" y="1179241"/>
                </a:cubicBezTo>
                <a:cubicBezTo>
                  <a:pt x="1241384" y="1179241"/>
                  <a:pt x="1356947" y="1276828"/>
                  <a:pt x="1444406" y="1380726"/>
                </a:cubicBezTo>
                <a:cubicBezTo>
                  <a:pt x="1592297" y="1556424"/>
                  <a:pt x="1539110" y="1766762"/>
                  <a:pt x="1424016" y="1811339"/>
                </a:cubicBezTo>
                <a:cubicBezTo>
                  <a:pt x="1326963" y="1848924"/>
                  <a:pt x="1182792" y="1791959"/>
                  <a:pt x="1125185" y="1647966"/>
                </a:cubicBezTo>
                <a:cubicBezTo>
                  <a:pt x="1060980" y="1487476"/>
                  <a:pt x="1002795" y="1207447"/>
                  <a:pt x="1002795" y="1207447"/>
                </a:cubicBezTo>
                <a:cubicBezTo>
                  <a:pt x="1002795" y="1207447"/>
                  <a:pt x="1037377" y="1493020"/>
                  <a:pt x="967267" y="1688092"/>
                </a:cubicBezTo>
                <a:cubicBezTo>
                  <a:pt x="927078" y="1799915"/>
                  <a:pt x="838330" y="1883075"/>
                  <a:pt x="749773" y="1874394"/>
                </a:cubicBezTo>
                <a:cubicBezTo>
                  <a:pt x="642744" y="1863910"/>
                  <a:pt x="593607" y="1786872"/>
                  <a:pt x="600986" y="1664432"/>
                </a:cubicBezTo>
                <a:cubicBezTo>
                  <a:pt x="612816" y="1468128"/>
                  <a:pt x="762517" y="1188582"/>
                  <a:pt x="762517" y="1188582"/>
                </a:cubicBezTo>
                <a:close/>
              </a:path>
            </a:pathLst>
          </a:custGeom>
          <a:solidFill>
            <a:srgbClr val="FFFFFF">
              <a:alpha val="4747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8" name="Google Shape;3388;p15"/>
          <p:cNvSpPr/>
          <p:nvPr/>
        </p:nvSpPr>
        <p:spPr>
          <a:xfrm>
            <a:off x="9988316" y="2340803"/>
            <a:ext cx="438765" cy="408832"/>
          </a:xfrm>
          <a:custGeom>
            <a:rect b="b" l="l" r="r" t="t"/>
            <a:pathLst>
              <a:path extrusionOk="0" h="500100" w="536716">
                <a:moveTo>
                  <a:pt x="125124" y="52748"/>
                </a:moveTo>
                <a:cubicBezTo>
                  <a:pt x="-29639" y="152037"/>
                  <a:pt x="-43742" y="305935"/>
                  <a:pt x="99076" y="436885"/>
                </a:cubicBezTo>
                <a:cubicBezTo>
                  <a:pt x="200149" y="529557"/>
                  <a:pt x="391328" y="516660"/>
                  <a:pt x="467357" y="422236"/>
                </a:cubicBezTo>
                <a:cubicBezTo>
                  <a:pt x="525269" y="350309"/>
                  <a:pt x="568284" y="252335"/>
                  <a:pt x="506498" y="126903"/>
                </a:cubicBezTo>
                <a:cubicBezTo>
                  <a:pt x="424621" y="-39314"/>
                  <a:pt x="234775" y="-17597"/>
                  <a:pt x="125124" y="527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89" name="Google Shape;3389;p15"/>
          <p:cNvGrpSpPr/>
          <p:nvPr/>
        </p:nvGrpSpPr>
        <p:grpSpPr>
          <a:xfrm>
            <a:off x="10361376" y="2397708"/>
            <a:ext cx="1666913" cy="3565010"/>
            <a:chOff x="10361376" y="2397708"/>
            <a:chExt cx="1666913" cy="3565010"/>
          </a:xfrm>
        </p:grpSpPr>
        <p:sp>
          <p:nvSpPr>
            <p:cNvPr id="3390" name="Google Shape;3390;p15"/>
            <p:cNvSpPr/>
            <p:nvPr/>
          </p:nvSpPr>
          <p:spPr>
            <a:xfrm>
              <a:off x="10438058" y="2397708"/>
              <a:ext cx="1590231" cy="3511834"/>
            </a:xfrm>
            <a:custGeom>
              <a:rect b="b" l="l" r="r" t="t"/>
              <a:pathLst>
                <a:path extrusionOk="0" h="4295822" w="1945237">
                  <a:moveTo>
                    <a:pt x="1070300" y="2"/>
                  </a:moveTo>
                  <a:cubicBezTo>
                    <a:pt x="921914" y="-290"/>
                    <a:pt x="782829" y="31739"/>
                    <a:pt x="667374" y="65108"/>
                  </a:cubicBezTo>
                  <a:cubicBezTo>
                    <a:pt x="431859" y="133180"/>
                    <a:pt x="-201687" y="439339"/>
                    <a:pt x="63857" y="1206775"/>
                  </a:cubicBezTo>
                  <a:cubicBezTo>
                    <a:pt x="218454" y="1653567"/>
                    <a:pt x="639294" y="1788080"/>
                    <a:pt x="1015208" y="1758450"/>
                  </a:cubicBezTo>
                  <a:cubicBezTo>
                    <a:pt x="1027584" y="1922547"/>
                    <a:pt x="1034937" y="2048341"/>
                    <a:pt x="1034988" y="2171143"/>
                  </a:cubicBezTo>
                  <a:cubicBezTo>
                    <a:pt x="1035058" y="2302830"/>
                    <a:pt x="1027539" y="2432027"/>
                    <a:pt x="1010445" y="2631918"/>
                  </a:cubicBezTo>
                  <a:cubicBezTo>
                    <a:pt x="1008553" y="2654054"/>
                    <a:pt x="1006845" y="2672355"/>
                    <a:pt x="1003435" y="2711300"/>
                  </a:cubicBezTo>
                  <a:cubicBezTo>
                    <a:pt x="997091" y="2783798"/>
                    <a:pt x="996361" y="2807985"/>
                    <a:pt x="992665" y="2855292"/>
                  </a:cubicBezTo>
                  <a:cubicBezTo>
                    <a:pt x="976657" y="2790224"/>
                    <a:pt x="941408" y="2735639"/>
                    <a:pt x="887992" y="2687760"/>
                  </a:cubicBezTo>
                  <a:cubicBezTo>
                    <a:pt x="814503" y="2621879"/>
                    <a:pt x="646349" y="2600359"/>
                    <a:pt x="646336" y="2600365"/>
                  </a:cubicBezTo>
                  <a:cubicBezTo>
                    <a:pt x="646336" y="2600365"/>
                    <a:pt x="706839" y="2639107"/>
                    <a:pt x="803353" y="2849031"/>
                  </a:cubicBezTo>
                  <a:cubicBezTo>
                    <a:pt x="845980" y="2941760"/>
                    <a:pt x="946901" y="2963547"/>
                    <a:pt x="984150" y="2968729"/>
                  </a:cubicBezTo>
                  <a:cubicBezTo>
                    <a:pt x="982524" y="2994275"/>
                    <a:pt x="978467" y="3037068"/>
                    <a:pt x="977139" y="3063140"/>
                  </a:cubicBezTo>
                  <a:cubicBezTo>
                    <a:pt x="957816" y="3443118"/>
                    <a:pt x="957372" y="3666295"/>
                    <a:pt x="987909" y="3881008"/>
                  </a:cubicBezTo>
                  <a:cubicBezTo>
                    <a:pt x="992608" y="3914021"/>
                    <a:pt x="994621" y="3953404"/>
                    <a:pt x="997428" y="4046038"/>
                  </a:cubicBezTo>
                  <a:cubicBezTo>
                    <a:pt x="998094" y="4068168"/>
                    <a:pt x="998152" y="4070111"/>
                    <a:pt x="998425" y="4078842"/>
                  </a:cubicBezTo>
                  <a:cubicBezTo>
                    <a:pt x="1001822" y="4186144"/>
                    <a:pt x="1005892" y="4244018"/>
                    <a:pt x="1015455" y="4284938"/>
                  </a:cubicBezTo>
                  <a:cubicBezTo>
                    <a:pt x="1017214" y="4292482"/>
                    <a:pt x="1024955" y="4297219"/>
                    <a:pt x="1032486" y="4295453"/>
                  </a:cubicBezTo>
                  <a:cubicBezTo>
                    <a:pt x="1040023" y="4293694"/>
                    <a:pt x="1044513" y="4286227"/>
                    <a:pt x="1042754" y="4278677"/>
                  </a:cubicBezTo>
                  <a:cubicBezTo>
                    <a:pt x="1033801" y="4240303"/>
                    <a:pt x="1029800" y="4183027"/>
                    <a:pt x="1026473" y="4077839"/>
                  </a:cubicBezTo>
                  <a:cubicBezTo>
                    <a:pt x="1026199" y="4069133"/>
                    <a:pt x="1026143" y="4067399"/>
                    <a:pt x="1025469" y="4045289"/>
                  </a:cubicBezTo>
                  <a:cubicBezTo>
                    <a:pt x="1022631" y="3951378"/>
                    <a:pt x="1020599" y="3911748"/>
                    <a:pt x="1015703" y="3877255"/>
                  </a:cubicBezTo>
                  <a:cubicBezTo>
                    <a:pt x="1006254" y="3810834"/>
                    <a:pt x="1000520" y="3741200"/>
                    <a:pt x="996672" y="3668403"/>
                  </a:cubicBezTo>
                  <a:cubicBezTo>
                    <a:pt x="1020358" y="3663647"/>
                    <a:pt x="1135909" y="3635974"/>
                    <a:pt x="1172472" y="3529421"/>
                  </a:cubicBezTo>
                  <a:cubicBezTo>
                    <a:pt x="1247421" y="3310867"/>
                    <a:pt x="1303688" y="3266480"/>
                    <a:pt x="1303688" y="3266480"/>
                  </a:cubicBezTo>
                  <a:cubicBezTo>
                    <a:pt x="1303688" y="3266480"/>
                    <a:pt x="1138556" y="3304745"/>
                    <a:pt x="1072053" y="3377669"/>
                  </a:cubicBezTo>
                  <a:cubicBezTo>
                    <a:pt x="1032537" y="3420995"/>
                    <a:pt x="1005664" y="3467413"/>
                    <a:pt x="991916" y="3519153"/>
                  </a:cubicBezTo>
                  <a:cubicBezTo>
                    <a:pt x="991033" y="3392756"/>
                    <a:pt x="995637" y="3247487"/>
                    <a:pt x="1004940" y="3064639"/>
                  </a:cubicBezTo>
                  <a:cubicBezTo>
                    <a:pt x="1009855" y="2967929"/>
                    <a:pt x="1015989" y="2890611"/>
                    <a:pt x="1031483" y="2713802"/>
                  </a:cubicBezTo>
                  <a:cubicBezTo>
                    <a:pt x="1034893" y="2674844"/>
                    <a:pt x="1036614" y="2656582"/>
                    <a:pt x="1038493" y="2634420"/>
                  </a:cubicBezTo>
                  <a:cubicBezTo>
                    <a:pt x="1049517" y="2505579"/>
                    <a:pt x="1055435" y="2408627"/>
                    <a:pt x="1059029" y="2318641"/>
                  </a:cubicBezTo>
                  <a:cubicBezTo>
                    <a:pt x="1097409" y="2308938"/>
                    <a:pt x="1193122" y="2276198"/>
                    <a:pt x="1225558" y="2181659"/>
                  </a:cubicBezTo>
                  <a:cubicBezTo>
                    <a:pt x="1300513" y="1963105"/>
                    <a:pt x="1356527" y="1918718"/>
                    <a:pt x="1356527" y="1918718"/>
                  </a:cubicBezTo>
                  <a:cubicBezTo>
                    <a:pt x="1356527" y="1918718"/>
                    <a:pt x="1191395" y="1956983"/>
                    <a:pt x="1124891" y="2029906"/>
                  </a:cubicBezTo>
                  <a:cubicBezTo>
                    <a:pt x="1097777" y="2059631"/>
                    <a:pt x="1076701" y="2090714"/>
                    <a:pt x="1061531" y="2124064"/>
                  </a:cubicBezTo>
                  <a:cubicBezTo>
                    <a:pt x="1060407" y="2018330"/>
                    <a:pt x="1053702" y="1901726"/>
                    <a:pt x="1043002" y="1756196"/>
                  </a:cubicBezTo>
                  <a:cubicBezTo>
                    <a:pt x="1229292" y="1737387"/>
                    <a:pt x="1402748" y="1679075"/>
                    <a:pt x="1524059" y="1597929"/>
                  </a:cubicBezTo>
                  <a:cubicBezTo>
                    <a:pt x="2059980" y="1239446"/>
                    <a:pt x="1992244" y="649353"/>
                    <a:pt x="1822312" y="412942"/>
                  </a:cubicBezTo>
                  <a:cubicBezTo>
                    <a:pt x="1590594" y="90591"/>
                    <a:pt x="1317607" y="485"/>
                    <a:pt x="1070300" y="2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1" name="Google Shape;3391;p15"/>
            <p:cNvSpPr/>
            <p:nvPr/>
          </p:nvSpPr>
          <p:spPr>
            <a:xfrm>
              <a:off x="11149770" y="2743813"/>
              <a:ext cx="81274" cy="3218905"/>
            </a:xfrm>
            <a:custGeom>
              <a:rect b="b" l="l" r="r" t="t"/>
              <a:pathLst>
                <a:path extrusionOk="0" h="3937499" w="99418">
                  <a:moveTo>
                    <a:pt x="70620" y="31"/>
                  </a:moveTo>
                  <a:cubicBezTo>
                    <a:pt x="62892" y="-477"/>
                    <a:pt x="56098" y="5321"/>
                    <a:pt x="55596" y="13048"/>
                  </a:cubicBezTo>
                  <a:cubicBezTo>
                    <a:pt x="51374" y="77952"/>
                    <a:pt x="45754" y="129146"/>
                    <a:pt x="31301" y="243439"/>
                  </a:cubicBezTo>
                  <a:cubicBezTo>
                    <a:pt x="31060" y="245376"/>
                    <a:pt x="31047" y="245503"/>
                    <a:pt x="30800" y="247446"/>
                  </a:cubicBezTo>
                  <a:cubicBezTo>
                    <a:pt x="11216" y="402316"/>
                    <a:pt x="4301" y="475087"/>
                    <a:pt x="3253" y="566978"/>
                  </a:cubicBezTo>
                  <a:cubicBezTo>
                    <a:pt x="1387" y="731068"/>
                    <a:pt x="9902" y="885481"/>
                    <a:pt x="31054" y="1137189"/>
                  </a:cubicBezTo>
                  <a:cubicBezTo>
                    <a:pt x="32775" y="1157712"/>
                    <a:pt x="34114" y="1173810"/>
                    <a:pt x="37315" y="1211313"/>
                  </a:cubicBezTo>
                  <a:cubicBezTo>
                    <a:pt x="62854" y="1510677"/>
                    <a:pt x="71281" y="1644681"/>
                    <a:pt x="71370" y="1812823"/>
                  </a:cubicBezTo>
                  <a:cubicBezTo>
                    <a:pt x="71440" y="1944509"/>
                    <a:pt x="63934" y="2073700"/>
                    <a:pt x="46827" y="2273591"/>
                  </a:cubicBezTo>
                  <a:cubicBezTo>
                    <a:pt x="44935" y="2295734"/>
                    <a:pt x="43220" y="2314035"/>
                    <a:pt x="39817" y="2352973"/>
                  </a:cubicBezTo>
                  <a:cubicBezTo>
                    <a:pt x="24323" y="2530125"/>
                    <a:pt x="18468" y="2607646"/>
                    <a:pt x="13521" y="2704813"/>
                  </a:cubicBezTo>
                  <a:cubicBezTo>
                    <a:pt x="-5802" y="3084798"/>
                    <a:pt x="-6265" y="3307969"/>
                    <a:pt x="24291" y="3522687"/>
                  </a:cubicBezTo>
                  <a:cubicBezTo>
                    <a:pt x="28990" y="3555701"/>
                    <a:pt x="31003" y="3595077"/>
                    <a:pt x="33810" y="3687717"/>
                  </a:cubicBezTo>
                  <a:cubicBezTo>
                    <a:pt x="34476" y="3709847"/>
                    <a:pt x="34534" y="3711790"/>
                    <a:pt x="34807" y="3720522"/>
                  </a:cubicBezTo>
                  <a:cubicBezTo>
                    <a:pt x="38204" y="3827824"/>
                    <a:pt x="42287" y="3885698"/>
                    <a:pt x="51837" y="3926617"/>
                  </a:cubicBezTo>
                  <a:cubicBezTo>
                    <a:pt x="53596" y="3934161"/>
                    <a:pt x="61324" y="3938892"/>
                    <a:pt x="68868" y="3937133"/>
                  </a:cubicBezTo>
                  <a:cubicBezTo>
                    <a:pt x="76405" y="3935374"/>
                    <a:pt x="80895" y="3927900"/>
                    <a:pt x="79136" y="3920356"/>
                  </a:cubicBezTo>
                  <a:cubicBezTo>
                    <a:pt x="70182" y="3881983"/>
                    <a:pt x="66182" y="3824706"/>
                    <a:pt x="62854" y="3719518"/>
                  </a:cubicBezTo>
                  <a:cubicBezTo>
                    <a:pt x="62581" y="3710806"/>
                    <a:pt x="62524" y="3709079"/>
                    <a:pt x="61851" y="3686962"/>
                  </a:cubicBezTo>
                  <a:cubicBezTo>
                    <a:pt x="59013" y="3593052"/>
                    <a:pt x="56993" y="3553428"/>
                    <a:pt x="52085" y="3518934"/>
                  </a:cubicBezTo>
                  <a:cubicBezTo>
                    <a:pt x="21872" y="3306565"/>
                    <a:pt x="22081" y="3084531"/>
                    <a:pt x="41322" y="2706318"/>
                  </a:cubicBezTo>
                  <a:cubicBezTo>
                    <a:pt x="46236" y="2609608"/>
                    <a:pt x="52396" y="2532290"/>
                    <a:pt x="67865" y="2355481"/>
                  </a:cubicBezTo>
                  <a:cubicBezTo>
                    <a:pt x="71275" y="2316517"/>
                    <a:pt x="72983" y="2298261"/>
                    <a:pt x="74875" y="2276100"/>
                  </a:cubicBezTo>
                  <a:cubicBezTo>
                    <a:pt x="92045" y="2075465"/>
                    <a:pt x="99488" y="1945506"/>
                    <a:pt x="99418" y="1812823"/>
                  </a:cubicBezTo>
                  <a:cubicBezTo>
                    <a:pt x="99329" y="1643627"/>
                    <a:pt x="90718" y="1508956"/>
                    <a:pt x="65109" y="1208804"/>
                  </a:cubicBezTo>
                  <a:cubicBezTo>
                    <a:pt x="61908" y="1171320"/>
                    <a:pt x="60575" y="1155439"/>
                    <a:pt x="58848" y="1134935"/>
                  </a:cubicBezTo>
                  <a:cubicBezTo>
                    <a:pt x="37766" y="884053"/>
                    <a:pt x="29447" y="730453"/>
                    <a:pt x="31301" y="567480"/>
                  </a:cubicBezTo>
                  <a:cubicBezTo>
                    <a:pt x="32330" y="476992"/>
                    <a:pt x="39144" y="404786"/>
                    <a:pt x="58600" y="250951"/>
                  </a:cubicBezTo>
                  <a:cubicBezTo>
                    <a:pt x="58841" y="249008"/>
                    <a:pt x="58854" y="248881"/>
                    <a:pt x="59102" y="246944"/>
                  </a:cubicBezTo>
                  <a:cubicBezTo>
                    <a:pt x="73624" y="132092"/>
                    <a:pt x="79371" y="80708"/>
                    <a:pt x="83638" y="15055"/>
                  </a:cubicBezTo>
                  <a:cubicBezTo>
                    <a:pt x="84146" y="7327"/>
                    <a:pt x="78348" y="533"/>
                    <a:pt x="70620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2" name="Google Shape;3392;p15"/>
            <p:cNvSpPr/>
            <p:nvPr/>
          </p:nvSpPr>
          <p:spPr>
            <a:xfrm>
              <a:off x="11207440" y="4020529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7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3" name="Google Shape;3393;p15"/>
            <p:cNvSpPr/>
            <p:nvPr/>
          </p:nvSpPr>
          <p:spPr>
            <a:xfrm>
              <a:off x="11164114" y="5123220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5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4" name="Google Shape;3394;p15"/>
            <p:cNvSpPr/>
            <p:nvPr/>
          </p:nvSpPr>
          <p:spPr>
            <a:xfrm>
              <a:off x="10890269" y="4578388"/>
              <a:ext cx="291320" cy="302897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1" y="161201"/>
                    <a:pt x="241649" y="87401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9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95" name="Google Shape;3395;p15"/>
            <p:cNvGrpSpPr/>
            <p:nvPr/>
          </p:nvGrpSpPr>
          <p:grpSpPr>
            <a:xfrm>
              <a:off x="10361376" y="2450680"/>
              <a:ext cx="1591564" cy="1442814"/>
              <a:chOff x="1376039" y="1272173"/>
              <a:chExt cx="1945202" cy="1763400"/>
            </a:xfrm>
          </p:grpSpPr>
          <p:sp>
            <p:nvSpPr>
              <p:cNvPr id="3396" name="Google Shape;3396;p15"/>
              <p:cNvSpPr/>
              <p:nvPr/>
            </p:nvSpPr>
            <p:spPr>
              <a:xfrm>
                <a:off x="1376039" y="1272173"/>
                <a:ext cx="1945202" cy="1763400"/>
              </a:xfrm>
              <a:custGeom>
                <a:rect b="b" l="l" r="r" t="t"/>
                <a:pathLst>
                  <a:path extrusionOk="0" h="1763400" w="1945202">
                    <a:moveTo>
                      <a:pt x="667327" y="65035"/>
                    </a:moveTo>
                    <a:cubicBezTo>
                      <a:pt x="975207" y="-23954"/>
                      <a:pt x="1451558" y="-102866"/>
                      <a:pt x="1822309" y="412900"/>
                    </a:cubicBezTo>
                    <a:cubicBezTo>
                      <a:pt x="1992248" y="649317"/>
                      <a:pt x="2059882" y="1239562"/>
                      <a:pt x="1523961" y="1598045"/>
                    </a:cubicBezTo>
                    <a:cubicBezTo>
                      <a:pt x="1153426" y="1845892"/>
                      <a:pt x="299389" y="1887389"/>
                      <a:pt x="63861" y="1206714"/>
                    </a:cubicBezTo>
                    <a:cubicBezTo>
                      <a:pt x="-201683" y="439278"/>
                      <a:pt x="431812" y="133100"/>
                      <a:pt x="667327" y="650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7" name="Google Shape;3397;p15"/>
              <p:cNvSpPr/>
              <p:nvPr/>
            </p:nvSpPr>
            <p:spPr>
              <a:xfrm>
                <a:off x="2369965" y="1272277"/>
                <a:ext cx="296995" cy="840412"/>
              </a:xfrm>
              <a:custGeom>
                <a:rect b="b" l="l" r="r" t="t"/>
                <a:pathLst>
                  <a:path extrusionOk="0" h="840412" w="296995">
                    <a:moveTo>
                      <a:pt x="76378" y="2"/>
                    </a:moveTo>
                    <a:cubicBezTo>
                      <a:pt x="50610" y="-49"/>
                      <a:pt x="25140" y="771"/>
                      <a:pt x="0" y="2504"/>
                    </a:cubicBezTo>
                    <a:lnTo>
                      <a:pt x="35560" y="840412"/>
                    </a:lnTo>
                    <a:lnTo>
                      <a:pt x="296996" y="26793"/>
                    </a:lnTo>
                    <a:cubicBezTo>
                      <a:pt x="222371" y="7984"/>
                      <a:pt x="148304" y="142"/>
                      <a:pt x="76378" y="2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8" name="Google Shape;3398;p15"/>
              <p:cNvSpPr/>
              <p:nvPr/>
            </p:nvSpPr>
            <p:spPr>
              <a:xfrm>
                <a:off x="2447842" y="1313846"/>
                <a:ext cx="466788" cy="814114"/>
              </a:xfrm>
              <a:custGeom>
                <a:rect b="b" l="l" r="r" t="t"/>
                <a:pathLst>
                  <a:path extrusionOk="0" h="814114" w="466788">
                    <a:moveTo>
                      <a:pt x="268205" y="0"/>
                    </a:moveTo>
                    <a:lnTo>
                      <a:pt x="0" y="814114"/>
                    </a:lnTo>
                    <a:lnTo>
                      <a:pt x="466789" y="93656"/>
                    </a:lnTo>
                    <a:cubicBezTo>
                      <a:pt x="401276" y="51327"/>
                      <a:pt x="334607" y="21165"/>
                      <a:pt x="268205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9" name="Google Shape;3399;p15"/>
              <p:cNvSpPr/>
              <p:nvPr/>
            </p:nvSpPr>
            <p:spPr>
              <a:xfrm>
                <a:off x="2571051" y="1605584"/>
                <a:ext cx="677386" cy="431476"/>
              </a:xfrm>
              <a:custGeom>
                <a:rect b="b" l="l" r="r" t="t"/>
                <a:pathLst>
                  <a:path extrusionOk="0" h="431476" w="677386">
                    <a:moveTo>
                      <a:pt x="564699" y="0"/>
                    </a:moveTo>
                    <a:lnTo>
                      <a:pt x="0" y="431476"/>
                    </a:lnTo>
                    <a:lnTo>
                      <a:pt x="677386" y="168034"/>
                    </a:lnTo>
                    <a:cubicBezTo>
                      <a:pt x="662102" y="135153"/>
                      <a:pt x="645579" y="104813"/>
                      <a:pt x="627304" y="79381"/>
                    </a:cubicBezTo>
                    <a:cubicBezTo>
                      <a:pt x="606774" y="50825"/>
                      <a:pt x="585826" y="25013"/>
                      <a:pt x="564699" y="0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0" name="Google Shape;3400;p15"/>
              <p:cNvSpPr/>
              <p:nvPr/>
            </p:nvSpPr>
            <p:spPr>
              <a:xfrm>
                <a:off x="2608116" y="1838223"/>
                <a:ext cx="701675" cy="249167"/>
              </a:xfrm>
              <a:custGeom>
                <a:rect b="b" l="l" r="r" t="t"/>
                <a:pathLst>
                  <a:path extrusionOk="0" h="249167" w="701675">
                    <a:moveTo>
                      <a:pt x="666617" y="0"/>
                    </a:moveTo>
                    <a:lnTo>
                      <a:pt x="0" y="249168"/>
                    </a:lnTo>
                    <a:lnTo>
                      <a:pt x="701675" y="140989"/>
                    </a:lnTo>
                    <a:cubicBezTo>
                      <a:pt x="693693" y="90678"/>
                      <a:pt x="681730" y="43396"/>
                      <a:pt x="666617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1" name="Google Shape;3401;p15"/>
              <p:cNvSpPr/>
              <p:nvPr/>
            </p:nvSpPr>
            <p:spPr>
              <a:xfrm>
                <a:off x="2595092" y="2156758"/>
                <a:ext cx="719956" cy="275215"/>
              </a:xfrm>
              <a:custGeom>
                <a:rect b="b" l="l" r="r" t="t"/>
                <a:pathLst>
                  <a:path extrusionOk="0" h="275215" w="719956">
                    <a:moveTo>
                      <a:pt x="0" y="0"/>
                    </a:moveTo>
                    <a:lnTo>
                      <a:pt x="666871" y="275215"/>
                    </a:lnTo>
                    <a:cubicBezTo>
                      <a:pt x="694677" y="203372"/>
                      <a:pt x="711987" y="131134"/>
                      <a:pt x="719957" y="603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2" name="Google Shape;3402;p15"/>
              <p:cNvSpPr/>
              <p:nvPr/>
            </p:nvSpPr>
            <p:spPr>
              <a:xfrm>
                <a:off x="2561786" y="2203837"/>
                <a:ext cx="668369" cy="464032"/>
              </a:xfrm>
              <a:custGeom>
                <a:rect b="b" l="l" r="r" t="t"/>
                <a:pathLst>
                  <a:path extrusionOk="0" h="464032" w="668369">
                    <a:moveTo>
                      <a:pt x="0" y="0"/>
                    </a:moveTo>
                    <a:lnTo>
                      <a:pt x="561943" y="464033"/>
                    </a:lnTo>
                    <a:cubicBezTo>
                      <a:pt x="605123" y="411150"/>
                      <a:pt x="640543" y="356368"/>
                      <a:pt x="668369" y="30050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3" name="Google Shape;3403;p15"/>
              <p:cNvSpPr/>
              <p:nvPr/>
            </p:nvSpPr>
            <p:spPr>
              <a:xfrm>
                <a:off x="2542501" y="2319534"/>
                <a:ext cx="386651" cy="647338"/>
              </a:xfrm>
              <a:custGeom>
                <a:rect b="b" l="l" r="r" t="t"/>
                <a:pathLst>
                  <a:path extrusionOk="0" h="647338" w="386651">
                    <a:moveTo>
                      <a:pt x="0" y="0"/>
                    </a:moveTo>
                    <a:lnTo>
                      <a:pt x="156267" y="647338"/>
                    </a:lnTo>
                    <a:cubicBezTo>
                      <a:pt x="231762" y="620903"/>
                      <a:pt x="300837" y="588645"/>
                      <a:pt x="357600" y="550672"/>
                    </a:cubicBezTo>
                    <a:cubicBezTo>
                      <a:pt x="368027" y="543700"/>
                      <a:pt x="376676" y="536029"/>
                      <a:pt x="386651" y="52888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4" name="Google Shape;3404;p15"/>
              <p:cNvSpPr/>
              <p:nvPr/>
            </p:nvSpPr>
            <p:spPr>
              <a:xfrm>
                <a:off x="2384742" y="2267699"/>
                <a:ext cx="240150" cy="763276"/>
              </a:xfrm>
              <a:custGeom>
                <a:rect b="b" l="l" r="r" t="t"/>
                <a:pathLst>
                  <a:path extrusionOk="0" h="763276" w="240150">
                    <a:moveTo>
                      <a:pt x="77876" y="0"/>
                    </a:moveTo>
                    <a:lnTo>
                      <a:pt x="0" y="763276"/>
                    </a:lnTo>
                    <a:cubicBezTo>
                      <a:pt x="83369" y="757136"/>
                      <a:pt x="164421" y="743312"/>
                      <a:pt x="240151" y="722458"/>
                    </a:cubicBezTo>
                    <a:lnTo>
                      <a:pt x="77876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5" name="Google Shape;3405;p15"/>
              <p:cNvSpPr/>
              <p:nvPr/>
            </p:nvSpPr>
            <p:spPr>
              <a:xfrm>
                <a:off x="1929225" y="2330303"/>
                <a:ext cx="428466" cy="703427"/>
              </a:xfrm>
              <a:custGeom>
                <a:rect b="b" l="l" r="r" t="t"/>
                <a:pathLst>
                  <a:path extrusionOk="0" h="703427" w="428466">
                    <a:moveTo>
                      <a:pt x="428466" y="0"/>
                    </a:moveTo>
                    <a:lnTo>
                      <a:pt x="0" y="643827"/>
                    </a:lnTo>
                    <a:cubicBezTo>
                      <a:pt x="96406" y="678561"/>
                      <a:pt x="198291" y="698043"/>
                      <a:pt x="300507" y="703428"/>
                    </a:cubicBezTo>
                    <a:lnTo>
                      <a:pt x="428466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6" name="Google Shape;3406;p15"/>
              <p:cNvSpPr/>
              <p:nvPr/>
            </p:nvSpPr>
            <p:spPr>
              <a:xfrm>
                <a:off x="1661274" y="2280469"/>
                <a:ext cx="639572" cy="667118"/>
              </a:xfrm>
              <a:custGeom>
                <a:rect b="b" l="l" r="r" t="t"/>
                <a:pathLst>
                  <a:path extrusionOk="0" h="667118" w="639572">
                    <a:moveTo>
                      <a:pt x="639572" y="0"/>
                    </a:moveTo>
                    <a:lnTo>
                      <a:pt x="0" y="537153"/>
                    </a:lnTo>
                    <a:cubicBezTo>
                      <a:pt x="61493" y="592017"/>
                      <a:pt x="130619" y="634092"/>
                      <a:pt x="203841" y="667118"/>
                    </a:cubicBezTo>
                    <a:lnTo>
                      <a:pt x="63957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7" name="Google Shape;3407;p15"/>
              <p:cNvSpPr/>
              <p:nvPr/>
            </p:nvSpPr>
            <p:spPr>
              <a:xfrm>
                <a:off x="1415110" y="2232888"/>
                <a:ext cx="814870" cy="382390"/>
              </a:xfrm>
              <a:custGeom>
                <a:rect b="b" l="l" r="r" t="t"/>
                <a:pathLst>
                  <a:path extrusionOk="0" h="382390" w="814870">
                    <a:moveTo>
                      <a:pt x="814870" y="0"/>
                    </a:moveTo>
                    <a:lnTo>
                      <a:pt x="0" y="165526"/>
                    </a:lnTo>
                    <a:cubicBezTo>
                      <a:pt x="7258" y="191795"/>
                      <a:pt x="15303" y="218478"/>
                      <a:pt x="24797" y="245910"/>
                    </a:cubicBezTo>
                    <a:cubicBezTo>
                      <a:pt x="41866" y="295250"/>
                      <a:pt x="62497" y="340449"/>
                      <a:pt x="85649" y="382391"/>
                    </a:cubicBezTo>
                    <a:lnTo>
                      <a:pt x="81487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8" name="Google Shape;3408;p15"/>
              <p:cNvSpPr/>
              <p:nvPr/>
            </p:nvSpPr>
            <p:spPr>
              <a:xfrm>
                <a:off x="1376424" y="2115940"/>
                <a:ext cx="842036" cy="214864"/>
              </a:xfrm>
              <a:custGeom>
                <a:rect b="b" l="l" r="r" t="t"/>
                <a:pathLst>
                  <a:path extrusionOk="0" h="214864" w="842036">
                    <a:moveTo>
                      <a:pt x="122" y="0"/>
                    </a:moveTo>
                    <a:cubicBezTo>
                      <a:pt x="-1015" y="66586"/>
                      <a:pt x="5754" y="138005"/>
                      <a:pt x="22163" y="214865"/>
                    </a:cubicBezTo>
                    <a:lnTo>
                      <a:pt x="842037" y="6986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9" name="Google Shape;3409;p15"/>
              <p:cNvSpPr/>
              <p:nvPr/>
            </p:nvSpPr>
            <p:spPr>
              <a:xfrm>
                <a:off x="1404848" y="1720278"/>
                <a:ext cx="781056" cy="398170"/>
              </a:xfrm>
              <a:custGeom>
                <a:rect b="b" l="l" r="r" t="t"/>
                <a:pathLst>
                  <a:path extrusionOk="0" h="398170" w="781056">
                    <a:moveTo>
                      <a:pt x="92653" y="0"/>
                    </a:moveTo>
                    <a:cubicBezTo>
                      <a:pt x="52635" y="60122"/>
                      <a:pt x="21355" y="129191"/>
                      <a:pt x="0" y="205848"/>
                    </a:cubicBezTo>
                    <a:lnTo>
                      <a:pt x="781056" y="398170"/>
                    </a:lnTo>
                    <a:lnTo>
                      <a:pt x="92653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0" name="Google Shape;3410;p15"/>
              <p:cNvSpPr/>
              <p:nvPr/>
            </p:nvSpPr>
            <p:spPr>
              <a:xfrm>
                <a:off x="1698339" y="1426032"/>
                <a:ext cx="514362" cy="602011"/>
              </a:xfrm>
              <a:custGeom>
                <a:rect b="b" l="l" r="r" t="t"/>
                <a:pathLst>
                  <a:path extrusionOk="0" h="602011" w="514362">
                    <a:moveTo>
                      <a:pt x="133471" y="0"/>
                    </a:moveTo>
                    <a:cubicBezTo>
                      <a:pt x="89548" y="23851"/>
                      <a:pt x="44444" y="52248"/>
                      <a:pt x="0" y="85649"/>
                    </a:cubicBezTo>
                    <a:lnTo>
                      <a:pt x="514363" y="602012"/>
                    </a:lnTo>
                    <a:lnTo>
                      <a:pt x="133471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1" name="Google Shape;3411;p15"/>
              <p:cNvSpPr/>
              <p:nvPr/>
            </p:nvSpPr>
            <p:spPr>
              <a:xfrm>
                <a:off x="1890661" y="1334382"/>
                <a:ext cx="393909" cy="683894"/>
              </a:xfrm>
              <a:custGeom>
                <a:rect b="b" l="l" r="r" t="t"/>
                <a:pathLst>
                  <a:path extrusionOk="0" h="683894" w="393909">
                    <a:moveTo>
                      <a:pt x="163525" y="0"/>
                    </a:moveTo>
                    <a:cubicBezTo>
                      <a:pt x="160109" y="972"/>
                      <a:pt x="156127" y="1778"/>
                      <a:pt x="152756" y="2756"/>
                    </a:cubicBezTo>
                    <a:cubicBezTo>
                      <a:pt x="111773" y="14599"/>
                      <a:pt x="58249" y="34163"/>
                      <a:pt x="0" y="61601"/>
                    </a:cubicBezTo>
                    <a:lnTo>
                      <a:pt x="393909" y="683895"/>
                    </a:lnTo>
                    <a:lnTo>
                      <a:pt x="390906" y="669874"/>
                    </a:lnTo>
                    <a:lnTo>
                      <a:pt x="163525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2" name="Google Shape;3412;p15"/>
              <p:cNvSpPr/>
              <p:nvPr/>
            </p:nvSpPr>
            <p:spPr>
              <a:xfrm>
                <a:off x="2074726" y="1867321"/>
                <a:ext cx="593071" cy="571500"/>
              </a:xfrm>
              <a:custGeom>
                <a:rect b="b" l="l" r="r" t="t"/>
                <a:pathLst>
                  <a:path extrusionOk="0" h="571500" w="593071">
                    <a:moveTo>
                      <a:pt x="419249" y="31113"/>
                    </a:moveTo>
                    <a:cubicBezTo>
                      <a:pt x="505037" y="73664"/>
                      <a:pt x="624354" y="153325"/>
                      <a:pt x="585517" y="351159"/>
                    </a:cubicBezTo>
                    <a:cubicBezTo>
                      <a:pt x="567718" y="441837"/>
                      <a:pt x="447417" y="594688"/>
                      <a:pt x="251641" y="568532"/>
                    </a:cubicBezTo>
                    <a:cubicBezTo>
                      <a:pt x="116278" y="550447"/>
                      <a:pt x="-74832" y="384096"/>
                      <a:pt x="30394" y="175340"/>
                    </a:cubicBezTo>
                    <a:cubicBezTo>
                      <a:pt x="149031" y="-60023"/>
                      <a:pt x="353628" y="-1438"/>
                      <a:pt x="419249" y="311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413" name="Google Shape;3413;p15"/>
            <p:cNvSpPr/>
            <p:nvPr/>
          </p:nvSpPr>
          <p:spPr>
            <a:xfrm>
              <a:off x="10932019" y="2938284"/>
              <a:ext cx="484836" cy="467201"/>
            </a:xfrm>
            <a:custGeom>
              <a:rect b="b" l="l" r="r" t="t"/>
              <a:pathLst>
                <a:path extrusionOk="0" h="571500" w="593071">
                  <a:moveTo>
                    <a:pt x="419249" y="31113"/>
                  </a:moveTo>
                  <a:cubicBezTo>
                    <a:pt x="505037" y="73664"/>
                    <a:pt x="624354" y="153325"/>
                    <a:pt x="585517" y="351159"/>
                  </a:cubicBezTo>
                  <a:cubicBezTo>
                    <a:pt x="567718" y="441837"/>
                    <a:pt x="447417" y="594688"/>
                    <a:pt x="251641" y="568532"/>
                  </a:cubicBezTo>
                  <a:cubicBezTo>
                    <a:pt x="116278" y="550447"/>
                    <a:pt x="-74832" y="384096"/>
                    <a:pt x="30394" y="175340"/>
                  </a:cubicBezTo>
                  <a:cubicBezTo>
                    <a:pt x="149031" y="-60023"/>
                    <a:pt x="353628" y="-1438"/>
                    <a:pt x="419249" y="31113"/>
                  </a:cubicBezTo>
                  <a:close/>
                </a:path>
              </a:pathLst>
            </a:custGeom>
            <a:solidFill>
              <a:srgbClr val="000000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14" name="Google Shape;3414;p15"/>
          <p:cNvGrpSpPr/>
          <p:nvPr/>
        </p:nvGrpSpPr>
        <p:grpSpPr>
          <a:xfrm rot="3606160">
            <a:off x="10207294" y="4104463"/>
            <a:ext cx="654953" cy="628699"/>
            <a:chOff x="3248020" y="1400567"/>
            <a:chExt cx="826480" cy="793214"/>
          </a:xfrm>
        </p:grpSpPr>
        <p:sp>
          <p:nvSpPr>
            <p:cNvPr id="3415" name="Google Shape;3415;p15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6" name="Google Shape;3416;p15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417" name="Google Shape;3417;p15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3418" name="Google Shape;3418;p15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9" name="Google Shape;3419;p15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0" name="Google Shape;3420;p15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1" name="Google Shape;3421;p15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2" name="Google Shape;3422;p15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3" name="Google Shape;3423;p15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4" name="Google Shape;3424;p15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25" name="Google Shape;3425;p15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3426" name="Google Shape;3426;p15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27" name="Google Shape;3427;p15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28" name="Google Shape;3428;p15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29" name="Google Shape;3429;p15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430" name="Google Shape;3430;p15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3431" name="Google Shape;3431;p15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32" name="Google Shape;3432;p15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33" name="Google Shape;3433;p15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34" name="Google Shape;3434;p15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3435" name="Google Shape;3435;p15"/>
          <p:cNvGrpSpPr/>
          <p:nvPr/>
        </p:nvGrpSpPr>
        <p:grpSpPr>
          <a:xfrm rot="-2131860">
            <a:off x="10303712" y="5287891"/>
            <a:ext cx="463153" cy="526416"/>
            <a:chOff x="7290686" y="630349"/>
            <a:chExt cx="580583" cy="659886"/>
          </a:xfrm>
        </p:grpSpPr>
        <p:sp>
          <p:nvSpPr>
            <p:cNvPr id="3436" name="Google Shape;3436;p15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7" name="Google Shape;3437;p15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38" name="Google Shape;3438;p15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3439" name="Google Shape;3439;p15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3440" name="Google Shape;3440;p15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41" name="Google Shape;3441;p15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442" name="Google Shape;3442;p15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3" name="Google Shape;3443;p15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4" name="Google Shape;3444;p15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5" name="Google Shape;3445;p15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6" name="Google Shape;3446;p15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7" name="Google Shape;3447;p15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8" name="Google Shape;3448;p15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9" name="Google Shape;3449;p15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0" name="Google Shape;3450;p15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1" name="Google Shape;3451;p15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2" name="Google Shape;3452;p15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3" name="Google Shape;3453;p15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4" name="Google Shape;3454;p15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5" name="Google Shape;3455;p15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456" name="Google Shape;3456;p15"/>
          <p:cNvSpPr/>
          <p:nvPr/>
        </p:nvSpPr>
        <p:spPr>
          <a:xfrm>
            <a:off x="-18850" y="6096775"/>
            <a:ext cx="12221028" cy="771311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7" name="Google Shape;3457;p15"/>
          <p:cNvSpPr/>
          <p:nvPr/>
        </p:nvSpPr>
        <p:spPr>
          <a:xfrm>
            <a:off x="-15676" y="6020790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8" name="Google Shape;3458;p15"/>
          <p:cNvSpPr/>
          <p:nvPr/>
        </p:nvSpPr>
        <p:spPr>
          <a:xfrm>
            <a:off x="2106" y="5900023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9" name="Google Shape;3459;p15"/>
          <p:cNvSpPr/>
          <p:nvPr/>
        </p:nvSpPr>
        <p:spPr>
          <a:xfrm>
            <a:off x="2100" y="5981292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60" name="Google Shape;3460;p15"/>
          <p:cNvGrpSpPr/>
          <p:nvPr/>
        </p:nvGrpSpPr>
        <p:grpSpPr>
          <a:xfrm>
            <a:off x="30453" y="6029800"/>
            <a:ext cx="12175340" cy="247084"/>
            <a:chOff x="30379" y="5496452"/>
            <a:chExt cx="12146189" cy="247084"/>
          </a:xfrm>
        </p:grpSpPr>
        <p:grpSp>
          <p:nvGrpSpPr>
            <p:cNvPr id="3461" name="Google Shape;3461;p15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3462" name="Google Shape;3462;p15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3" name="Google Shape;3463;p15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4" name="Google Shape;3464;p15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5" name="Google Shape;3465;p15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6" name="Google Shape;3466;p15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7" name="Google Shape;3467;p15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8" name="Google Shape;3468;p15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9" name="Google Shape;3469;p15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0" name="Google Shape;3470;p15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1" name="Google Shape;3471;p15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2" name="Google Shape;3472;p15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3" name="Google Shape;3473;p15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4" name="Google Shape;3474;p15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5" name="Google Shape;3475;p15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6" name="Google Shape;3476;p15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7" name="Google Shape;3477;p15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8" name="Google Shape;3478;p15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9" name="Google Shape;3479;p15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0" name="Google Shape;3480;p15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1" name="Google Shape;3481;p15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2" name="Google Shape;3482;p15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3" name="Google Shape;3483;p15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4" name="Google Shape;3484;p15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5" name="Google Shape;3485;p15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6" name="Google Shape;3486;p15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7" name="Google Shape;3487;p15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8" name="Google Shape;3488;p15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9" name="Google Shape;3489;p15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0" name="Google Shape;3490;p15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1" name="Google Shape;3491;p15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2" name="Google Shape;3492;p15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3" name="Google Shape;3493;p15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4" name="Google Shape;3494;p15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5" name="Google Shape;3495;p15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6" name="Google Shape;3496;p15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7" name="Google Shape;3497;p15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8" name="Google Shape;3498;p15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9" name="Google Shape;3499;p15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0" name="Google Shape;3500;p15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1" name="Google Shape;3501;p15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2" name="Google Shape;3502;p15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3" name="Google Shape;3503;p15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4" name="Google Shape;3504;p15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5" name="Google Shape;3505;p15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6" name="Google Shape;3506;p15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7" name="Google Shape;3507;p15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8" name="Google Shape;3508;p15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9" name="Google Shape;3509;p15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10" name="Google Shape;3510;p15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3511" name="Google Shape;3511;p15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2" name="Google Shape;3512;p15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3" name="Google Shape;3513;p15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4" name="Google Shape;3514;p15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5" name="Google Shape;3515;p15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6" name="Google Shape;3516;p15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7" name="Google Shape;3517;p15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8" name="Google Shape;3518;p15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9" name="Google Shape;3519;p15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0" name="Google Shape;3520;p15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1" name="Google Shape;3521;p15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2" name="Google Shape;3522;p15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3" name="Google Shape;3523;p15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4" name="Google Shape;3524;p15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5" name="Google Shape;3525;p15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6" name="Google Shape;3526;p15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7" name="Google Shape;3527;p15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8" name="Google Shape;3528;p15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9" name="Google Shape;3529;p15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0" name="Google Shape;3530;p15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1" name="Google Shape;3531;p15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2" name="Google Shape;3532;p15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3" name="Google Shape;3533;p15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4" name="Google Shape;3534;p15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5" name="Google Shape;3535;p15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6" name="Google Shape;3536;p15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7" name="Google Shape;3537;p15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8" name="Google Shape;3538;p15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9" name="Google Shape;3539;p15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0" name="Google Shape;3540;p15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1" name="Google Shape;3541;p15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2" name="Google Shape;3542;p15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3" name="Google Shape;3543;p15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4" name="Google Shape;3544;p15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5" name="Google Shape;3545;p15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6" name="Google Shape;3546;p15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7" name="Google Shape;3547;p15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8" name="Google Shape;3548;p15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9" name="Google Shape;3549;p15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0" name="Google Shape;3550;p15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1" name="Google Shape;3551;p15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2" name="Google Shape;3552;p15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3" name="Google Shape;3553;p15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4" name="Google Shape;3554;p15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5" name="Google Shape;3555;p15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6" name="Google Shape;3556;p15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7" name="Google Shape;3557;p15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558" name="Google Shape;3558;p15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3559" name="Google Shape;3559;p15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0" name="Google Shape;3560;p15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1" name="Google Shape;3561;p15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2" name="Google Shape;3562;p15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3" name="Google Shape;3563;p15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4" name="Google Shape;3564;p15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5" name="Google Shape;3565;p15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6" name="Google Shape;3566;p15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7" name="Google Shape;3567;p15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8" name="Google Shape;3568;p15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9" name="Google Shape;3569;p15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0" name="Google Shape;3570;p15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1" name="Google Shape;3571;p15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2" name="Google Shape;3572;p15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3" name="Google Shape;3573;p15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4" name="Google Shape;3574;p15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5" name="Google Shape;3575;p15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6" name="Google Shape;3576;p15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7" name="Google Shape;3577;p15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8" name="Google Shape;3578;p15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9" name="Google Shape;3579;p15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0" name="Google Shape;3580;p15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1" name="Google Shape;3581;p15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2" name="Google Shape;3582;p15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3" name="Google Shape;3583;p15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4" name="Google Shape;3584;p15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5" name="Google Shape;3585;p15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6" name="Google Shape;3586;p15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7" name="Google Shape;3587;p15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8" name="Google Shape;3588;p15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9" name="Google Shape;3589;p15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0" name="Google Shape;3590;p15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1" name="Google Shape;3591;p15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2" name="Google Shape;3592;p15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3" name="Google Shape;3593;p15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4" name="Google Shape;3594;p15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5" name="Google Shape;3595;p15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6" name="Google Shape;3596;p15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7" name="Google Shape;3597;p15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8" name="Google Shape;3598;p15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9" name="Google Shape;3599;p15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0" name="Google Shape;3600;p15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1" name="Google Shape;3601;p15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2" name="Google Shape;3602;p15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3" name="Google Shape;3603;p15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4" name="Google Shape;3604;p15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5" name="Google Shape;3605;p15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606" name="Google Shape;3606;p15"/>
          <p:cNvSpPr txBox="1"/>
          <p:nvPr>
            <p:ph type="title"/>
          </p:nvPr>
        </p:nvSpPr>
        <p:spPr>
          <a:xfrm>
            <a:off x="2285175" y="3131425"/>
            <a:ext cx="7665900" cy="821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607" name="Google Shape;3607;p15"/>
          <p:cNvSpPr txBox="1"/>
          <p:nvPr>
            <p:ph idx="1" type="body"/>
          </p:nvPr>
        </p:nvSpPr>
        <p:spPr>
          <a:xfrm>
            <a:off x="2285175" y="4179300"/>
            <a:ext cx="7665900" cy="144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412750" lvl="1" marL="914400" algn="ctr">
              <a:spcBef>
                <a:spcPts val="0"/>
              </a:spcBef>
              <a:spcAft>
                <a:spcPts val="0"/>
              </a:spcAft>
              <a:buSzPts val="2900"/>
              <a:buChar char="🐞"/>
              <a:defRPr sz="2900"/>
            </a:lvl2pPr>
            <a:lvl3pPr indent="-412750" lvl="2" marL="1371600" algn="ctr">
              <a:spcBef>
                <a:spcPts val="0"/>
              </a:spcBef>
              <a:spcAft>
                <a:spcPts val="0"/>
              </a:spcAft>
              <a:buSzPts val="2900"/>
              <a:buChar char="🐝"/>
              <a:defRPr sz="2900"/>
            </a:lvl3pPr>
            <a:lvl4pPr indent="-412750" lvl="3" marL="1828800" algn="ctr">
              <a:spcBef>
                <a:spcPts val="0"/>
              </a:spcBef>
              <a:spcAft>
                <a:spcPts val="0"/>
              </a:spcAft>
              <a:buSzPts val="2900"/>
              <a:buChar char="🐞"/>
              <a:defRPr sz="2900"/>
            </a:lvl4pPr>
            <a:lvl5pPr indent="-412750" lvl="4" marL="2286000" algn="ctr">
              <a:spcBef>
                <a:spcPts val="0"/>
              </a:spcBef>
              <a:spcAft>
                <a:spcPts val="0"/>
              </a:spcAft>
              <a:buSzPts val="2900"/>
              <a:buChar char="🐝"/>
              <a:defRPr sz="2900"/>
            </a:lvl5pPr>
            <a:lvl6pPr indent="-412750" lvl="5" marL="2743200" algn="ctr">
              <a:spcBef>
                <a:spcPts val="0"/>
              </a:spcBef>
              <a:spcAft>
                <a:spcPts val="0"/>
              </a:spcAft>
              <a:buSzPts val="2900"/>
              <a:buChar char="🐞"/>
              <a:defRPr sz="2900"/>
            </a:lvl6pPr>
            <a:lvl7pPr indent="-412750" lvl="6" marL="3200400" algn="ctr">
              <a:spcBef>
                <a:spcPts val="0"/>
              </a:spcBef>
              <a:spcAft>
                <a:spcPts val="0"/>
              </a:spcAft>
              <a:buSzPts val="2900"/>
              <a:buChar char="🐝"/>
              <a:defRPr sz="2900"/>
            </a:lvl7pPr>
            <a:lvl8pPr indent="-412750" lvl="7" marL="3657600" algn="ctr">
              <a:spcBef>
                <a:spcPts val="0"/>
              </a:spcBef>
              <a:spcAft>
                <a:spcPts val="0"/>
              </a:spcAft>
              <a:buSzPts val="2900"/>
              <a:buChar char="🐞"/>
              <a:defRPr sz="2900"/>
            </a:lvl8pPr>
            <a:lvl9pPr indent="-412750" lvl="8" marL="4114800" algn="ctr">
              <a:spcBef>
                <a:spcPts val="0"/>
              </a:spcBef>
              <a:spcAft>
                <a:spcPts val="0"/>
              </a:spcAft>
              <a:buSzPts val="2900"/>
              <a:buChar char="🐝"/>
              <a:defRPr sz="2900"/>
            </a:lvl9pPr>
          </a:lstStyle>
          <a:p/>
        </p:txBody>
      </p:sp>
      <p:sp>
        <p:nvSpPr>
          <p:cNvPr id="3608" name="Google Shape;3608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09" name="Google Shape;3609;p15"/>
          <p:cNvSpPr/>
          <p:nvPr>
            <p:ph idx="2" type="pic"/>
          </p:nvPr>
        </p:nvSpPr>
        <p:spPr>
          <a:xfrm>
            <a:off x="4805700" y="324050"/>
            <a:ext cx="2580600" cy="2580600"/>
          </a:xfrm>
          <a:prstGeom prst="ellipse">
            <a:avLst/>
          </a:prstGeom>
          <a:noFill/>
          <a:ln cap="flat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</p:sp>
      <p:grpSp>
        <p:nvGrpSpPr>
          <p:cNvPr id="3610" name="Google Shape;3610;p15"/>
          <p:cNvGrpSpPr/>
          <p:nvPr/>
        </p:nvGrpSpPr>
        <p:grpSpPr>
          <a:xfrm rot="7357885">
            <a:off x="144270" y="4546221"/>
            <a:ext cx="655074" cy="628665"/>
            <a:chOff x="3248020" y="1400567"/>
            <a:chExt cx="826480" cy="793214"/>
          </a:xfrm>
        </p:grpSpPr>
        <p:sp>
          <p:nvSpPr>
            <p:cNvPr id="3611" name="Google Shape;3611;p15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2" name="Google Shape;3612;p15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613" name="Google Shape;3613;p15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3614" name="Google Shape;3614;p15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5" name="Google Shape;3615;p15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6" name="Google Shape;3616;p15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7" name="Google Shape;3617;p15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8" name="Google Shape;3618;p15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9" name="Google Shape;3619;p15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0" name="Google Shape;3620;p15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621" name="Google Shape;3621;p15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3622" name="Google Shape;3622;p15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3" name="Google Shape;3623;p15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4" name="Google Shape;3624;p15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5" name="Google Shape;3625;p15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626" name="Google Shape;3626;p15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3627" name="Google Shape;3627;p15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8" name="Google Shape;3628;p15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9" name="Google Shape;3629;p15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0" name="Google Shape;3630;p15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3631" name="Google Shape;3631;p15"/>
          <p:cNvGrpSpPr/>
          <p:nvPr/>
        </p:nvGrpSpPr>
        <p:grpSpPr>
          <a:xfrm rot="-4722526">
            <a:off x="2164916" y="5233796"/>
            <a:ext cx="558355" cy="634622"/>
            <a:chOff x="7290686" y="630349"/>
            <a:chExt cx="580583" cy="659886"/>
          </a:xfrm>
        </p:grpSpPr>
        <p:sp>
          <p:nvSpPr>
            <p:cNvPr id="3632" name="Google Shape;3632;p15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3" name="Google Shape;3633;p15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34" name="Google Shape;3634;p15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3635" name="Google Shape;3635;p15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3636" name="Google Shape;3636;p15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7" name="Google Shape;3637;p15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638" name="Google Shape;3638;p15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9" name="Google Shape;3639;p15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0" name="Google Shape;3640;p15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1" name="Google Shape;3641;p15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2" name="Google Shape;3642;p15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3" name="Google Shape;3643;p15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4" name="Google Shape;3644;p15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5" name="Google Shape;3645;p15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6" name="Google Shape;3646;p15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7" name="Google Shape;3647;p15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8" name="Google Shape;3648;p15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9" name="Google Shape;3649;p15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0" name="Google Shape;3650;p15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1" name="Google Shape;3651;p15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652" name="Google Shape;3652;p15"/>
          <p:cNvSpPr/>
          <p:nvPr/>
        </p:nvSpPr>
        <p:spPr>
          <a:xfrm flipH="1">
            <a:off x="7815672" y="207523"/>
            <a:ext cx="1690750" cy="58658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3" name="Google Shape;3653;p15"/>
          <p:cNvSpPr/>
          <p:nvPr/>
        </p:nvSpPr>
        <p:spPr>
          <a:xfrm>
            <a:off x="10267741" y="629438"/>
            <a:ext cx="1028846" cy="35694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4" name="Google Shape;3654;p15"/>
          <p:cNvSpPr/>
          <p:nvPr/>
        </p:nvSpPr>
        <p:spPr>
          <a:xfrm flipH="1">
            <a:off x="932797" y="986373"/>
            <a:ext cx="1690750" cy="58658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5" name="Google Shape;3655;p15"/>
          <p:cNvSpPr/>
          <p:nvPr/>
        </p:nvSpPr>
        <p:spPr>
          <a:xfrm>
            <a:off x="3200191" y="1411188"/>
            <a:ext cx="1028846" cy="35694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6" name="Google Shape;3656;p15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and image left">
  <p:cSld name="ONE_COLUMN_TEXT_1">
    <p:spTree>
      <p:nvGrpSpPr>
        <p:cNvPr id="3657" name="Shape 3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8" name="Google Shape;3658;p16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9" name="Google Shape;3659;p16"/>
          <p:cNvSpPr txBox="1"/>
          <p:nvPr>
            <p:ph type="title"/>
          </p:nvPr>
        </p:nvSpPr>
        <p:spPr>
          <a:xfrm>
            <a:off x="6663075" y="509800"/>
            <a:ext cx="4930200" cy="4220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57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660" name="Google Shape;3660;p16"/>
          <p:cNvSpPr txBox="1"/>
          <p:nvPr>
            <p:ph idx="1" type="body"/>
          </p:nvPr>
        </p:nvSpPr>
        <p:spPr>
          <a:xfrm>
            <a:off x="598650" y="4924025"/>
            <a:ext cx="10994700" cy="857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🐞"/>
              <a:defRPr sz="2200"/>
            </a:lvl2pPr>
            <a:lvl3pPr indent="-368300" lvl="2" marL="13716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 sz="2200"/>
            </a:lvl3pPr>
            <a:lvl4pPr indent="-368300" lvl="3" marL="1828800" rtl="0">
              <a:spcBef>
                <a:spcPts val="0"/>
              </a:spcBef>
              <a:spcAft>
                <a:spcPts val="0"/>
              </a:spcAft>
              <a:buSzPts val="2200"/>
              <a:buChar char="🐞"/>
              <a:defRPr sz="2200"/>
            </a:lvl4pPr>
            <a:lvl5pPr indent="-368300" lvl="4" marL="22860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 sz="2200"/>
            </a:lvl5pPr>
            <a:lvl6pPr indent="-368300" lvl="5" marL="2743200" rtl="0">
              <a:spcBef>
                <a:spcPts val="0"/>
              </a:spcBef>
              <a:spcAft>
                <a:spcPts val="0"/>
              </a:spcAft>
              <a:buSzPts val="2200"/>
              <a:buChar char="🐞"/>
              <a:defRPr sz="2200"/>
            </a:lvl6pPr>
            <a:lvl7pPr indent="-368300" lvl="6" marL="32004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 sz="2200"/>
            </a:lvl7pPr>
            <a:lvl8pPr indent="-368300" lvl="7" marL="3657600" rtl="0">
              <a:spcBef>
                <a:spcPts val="0"/>
              </a:spcBef>
              <a:spcAft>
                <a:spcPts val="0"/>
              </a:spcAft>
              <a:buSzPts val="2200"/>
              <a:buChar char="🐞"/>
              <a:defRPr sz="2200"/>
            </a:lvl8pPr>
            <a:lvl9pPr indent="-368300" lvl="8" marL="41148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 sz="2200"/>
            </a:lvl9pPr>
          </a:lstStyle>
          <a:p/>
        </p:txBody>
      </p:sp>
      <p:sp>
        <p:nvSpPr>
          <p:cNvPr id="3661" name="Google Shape;3661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62" name="Google Shape;3662;p16"/>
          <p:cNvSpPr/>
          <p:nvPr>
            <p:ph idx="2" type="pic"/>
          </p:nvPr>
        </p:nvSpPr>
        <p:spPr>
          <a:xfrm>
            <a:off x="598650" y="509800"/>
            <a:ext cx="5834700" cy="4220100"/>
          </a:xfrm>
          <a:prstGeom prst="rect">
            <a:avLst/>
          </a:prstGeom>
          <a:noFill/>
          <a:ln>
            <a:noFill/>
          </a:ln>
        </p:spPr>
      </p:sp>
      <p:sp>
        <p:nvSpPr>
          <p:cNvPr id="3663" name="Google Shape;3663;p16"/>
          <p:cNvSpPr/>
          <p:nvPr/>
        </p:nvSpPr>
        <p:spPr>
          <a:xfrm>
            <a:off x="4766" y="6086700"/>
            <a:ext cx="12221028" cy="771311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4" name="Google Shape;3664;p16"/>
          <p:cNvSpPr/>
          <p:nvPr/>
        </p:nvSpPr>
        <p:spPr>
          <a:xfrm>
            <a:off x="-11628" y="6010715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5" name="Google Shape;3665;p16"/>
          <p:cNvSpPr/>
          <p:nvPr/>
        </p:nvSpPr>
        <p:spPr>
          <a:xfrm>
            <a:off x="6154" y="5889948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6" name="Google Shape;3666;p16"/>
          <p:cNvSpPr/>
          <p:nvPr/>
        </p:nvSpPr>
        <p:spPr>
          <a:xfrm>
            <a:off x="6148" y="5971217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67" name="Google Shape;3667;p16"/>
          <p:cNvGrpSpPr/>
          <p:nvPr/>
        </p:nvGrpSpPr>
        <p:grpSpPr>
          <a:xfrm>
            <a:off x="34501" y="6019725"/>
            <a:ext cx="12175340" cy="247084"/>
            <a:chOff x="30379" y="5496452"/>
            <a:chExt cx="12146189" cy="247084"/>
          </a:xfrm>
        </p:grpSpPr>
        <p:grpSp>
          <p:nvGrpSpPr>
            <p:cNvPr id="3668" name="Google Shape;3668;p16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3669" name="Google Shape;3669;p16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0" name="Google Shape;3670;p16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1" name="Google Shape;3671;p16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2" name="Google Shape;3672;p16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3" name="Google Shape;3673;p16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4" name="Google Shape;3674;p16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5" name="Google Shape;3675;p16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6" name="Google Shape;3676;p16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7" name="Google Shape;3677;p16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8" name="Google Shape;3678;p16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9" name="Google Shape;3679;p16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0" name="Google Shape;3680;p16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1" name="Google Shape;3681;p16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2" name="Google Shape;3682;p16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3" name="Google Shape;3683;p16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4" name="Google Shape;3684;p16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5" name="Google Shape;3685;p16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6" name="Google Shape;3686;p16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7" name="Google Shape;3687;p16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8" name="Google Shape;3688;p16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9" name="Google Shape;3689;p16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0" name="Google Shape;3690;p16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1" name="Google Shape;3691;p16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2" name="Google Shape;3692;p16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3" name="Google Shape;3693;p16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4" name="Google Shape;3694;p16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5" name="Google Shape;3695;p16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6" name="Google Shape;3696;p16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7" name="Google Shape;3697;p16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8" name="Google Shape;3698;p16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9" name="Google Shape;3699;p16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0" name="Google Shape;3700;p16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1" name="Google Shape;3701;p16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2" name="Google Shape;3702;p16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3" name="Google Shape;3703;p16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4" name="Google Shape;3704;p16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5" name="Google Shape;3705;p16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6" name="Google Shape;3706;p16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7" name="Google Shape;3707;p16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8" name="Google Shape;3708;p16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9" name="Google Shape;3709;p16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0" name="Google Shape;3710;p16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1" name="Google Shape;3711;p16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2" name="Google Shape;3712;p16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3" name="Google Shape;3713;p16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4" name="Google Shape;3714;p16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5" name="Google Shape;3715;p16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6" name="Google Shape;3716;p16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717" name="Google Shape;3717;p16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3718" name="Google Shape;3718;p16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9" name="Google Shape;3719;p16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0" name="Google Shape;3720;p16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1" name="Google Shape;3721;p16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2" name="Google Shape;3722;p16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3" name="Google Shape;3723;p16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4" name="Google Shape;3724;p16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5" name="Google Shape;3725;p16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6" name="Google Shape;3726;p16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7" name="Google Shape;3727;p16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8" name="Google Shape;3728;p16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9" name="Google Shape;3729;p16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0" name="Google Shape;3730;p16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1" name="Google Shape;3731;p16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2" name="Google Shape;3732;p16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3" name="Google Shape;3733;p16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4" name="Google Shape;3734;p16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5" name="Google Shape;3735;p16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6" name="Google Shape;3736;p16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7" name="Google Shape;3737;p16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8" name="Google Shape;3738;p16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9" name="Google Shape;3739;p16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0" name="Google Shape;3740;p16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1" name="Google Shape;3741;p16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2" name="Google Shape;3742;p16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3" name="Google Shape;3743;p16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4" name="Google Shape;3744;p16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5" name="Google Shape;3745;p16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6" name="Google Shape;3746;p16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7" name="Google Shape;3747;p16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8" name="Google Shape;3748;p16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9" name="Google Shape;3749;p16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0" name="Google Shape;3750;p16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1" name="Google Shape;3751;p16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2" name="Google Shape;3752;p16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3" name="Google Shape;3753;p16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4" name="Google Shape;3754;p16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5" name="Google Shape;3755;p16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6" name="Google Shape;3756;p16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7" name="Google Shape;3757;p16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8" name="Google Shape;3758;p16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9" name="Google Shape;3759;p16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0" name="Google Shape;3760;p16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1" name="Google Shape;3761;p16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2" name="Google Shape;3762;p16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3" name="Google Shape;3763;p16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4" name="Google Shape;3764;p16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765" name="Google Shape;3765;p16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3766" name="Google Shape;3766;p16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7" name="Google Shape;3767;p16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8" name="Google Shape;3768;p16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9" name="Google Shape;3769;p16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0" name="Google Shape;3770;p16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1" name="Google Shape;3771;p16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2" name="Google Shape;3772;p16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3" name="Google Shape;3773;p16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4" name="Google Shape;3774;p16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5" name="Google Shape;3775;p16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6" name="Google Shape;3776;p16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7" name="Google Shape;3777;p16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8" name="Google Shape;3778;p16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9" name="Google Shape;3779;p16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0" name="Google Shape;3780;p16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1" name="Google Shape;3781;p16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2" name="Google Shape;3782;p16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3" name="Google Shape;3783;p16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4" name="Google Shape;3784;p16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5" name="Google Shape;3785;p16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6" name="Google Shape;3786;p16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7" name="Google Shape;3787;p16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8" name="Google Shape;3788;p16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9" name="Google Shape;3789;p16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0" name="Google Shape;3790;p16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1" name="Google Shape;3791;p16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2" name="Google Shape;3792;p16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3" name="Google Shape;3793;p16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4" name="Google Shape;3794;p16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5" name="Google Shape;3795;p16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6" name="Google Shape;3796;p16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7" name="Google Shape;3797;p16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8" name="Google Shape;3798;p16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9" name="Google Shape;3799;p16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0" name="Google Shape;3800;p16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1" name="Google Shape;3801;p16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2" name="Google Shape;3802;p16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3" name="Google Shape;3803;p16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4" name="Google Shape;3804;p16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5" name="Google Shape;3805;p16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6" name="Google Shape;3806;p16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7" name="Google Shape;3807;p16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8" name="Google Shape;3808;p16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9" name="Google Shape;3809;p16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0" name="Google Shape;3810;p16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1" name="Google Shape;3811;p16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2" name="Google Shape;3812;p16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813" name="Google Shape;3813;p16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and image right">
  <p:cSld name="ONE_COLUMN_TEXT_1_1">
    <p:spTree>
      <p:nvGrpSpPr>
        <p:cNvPr id="3814" name="Shape 3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5" name="Google Shape;3815;p17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6" name="Google Shape;3816;p17"/>
          <p:cNvSpPr/>
          <p:nvPr/>
        </p:nvSpPr>
        <p:spPr>
          <a:xfrm>
            <a:off x="4766" y="6086700"/>
            <a:ext cx="12221028" cy="771311"/>
          </a:xfrm>
          <a:custGeom>
            <a:rect b="b" l="l" r="r" t="t"/>
            <a:pathLst>
              <a:path extrusionOk="0" h="1078757" w="12190552">
                <a:moveTo>
                  <a:pt x="3098" y="0"/>
                </a:moveTo>
                <a:lnTo>
                  <a:pt x="0" y="1077487"/>
                </a:lnTo>
                <a:lnTo>
                  <a:pt x="12190553" y="1078757"/>
                </a:lnTo>
                <a:cubicBezTo>
                  <a:pt x="12190553" y="1078757"/>
                  <a:pt x="12188521" y="10566"/>
                  <a:pt x="12188457" y="10179"/>
                </a:cubicBezTo>
                <a:lnTo>
                  <a:pt x="3098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7" name="Google Shape;3817;p17"/>
          <p:cNvSpPr/>
          <p:nvPr/>
        </p:nvSpPr>
        <p:spPr>
          <a:xfrm>
            <a:off x="-11628" y="6010715"/>
            <a:ext cx="12208565" cy="477501"/>
          </a:xfrm>
          <a:custGeom>
            <a:rect b="b" l="l" r="r" t="t"/>
            <a:pathLst>
              <a:path extrusionOk="0" h="477501" w="12208565">
                <a:moveTo>
                  <a:pt x="0" y="0"/>
                </a:moveTo>
                <a:lnTo>
                  <a:pt x="0" y="477501"/>
                </a:lnTo>
                <a:lnTo>
                  <a:pt x="12205962" y="475545"/>
                </a:lnTo>
                <a:lnTo>
                  <a:pt x="12208566" y="22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8" name="Google Shape;3818;p17"/>
          <p:cNvSpPr/>
          <p:nvPr/>
        </p:nvSpPr>
        <p:spPr>
          <a:xfrm>
            <a:off x="6154" y="5889948"/>
            <a:ext cx="12198520" cy="517645"/>
          </a:xfrm>
          <a:custGeom>
            <a:rect b="b" l="l" r="r" t="t"/>
            <a:pathLst>
              <a:path extrusionOk="0" h="517645" w="12229093">
                <a:moveTo>
                  <a:pt x="0" y="0"/>
                </a:moveTo>
                <a:lnTo>
                  <a:pt x="0" y="517646"/>
                </a:lnTo>
                <a:lnTo>
                  <a:pt x="20638" y="517646"/>
                </a:lnTo>
                <a:lnTo>
                  <a:pt x="12227125" y="517646"/>
                </a:lnTo>
                <a:lnTo>
                  <a:pt x="12227697" y="408331"/>
                </a:lnTo>
                <a:lnTo>
                  <a:pt x="12229093" y="109309"/>
                </a:lnTo>
                <a:lnTo>
                  <a:pt x="12229093" y="106255"/>
                </a:lnTo>
                <a:lnTo>
                  <a:pt x="12227125" y="106255"/>
                </a:lnTo>
                <a:lnTo>
                  <a:pt x="1222712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9" name="Google Shape;3819;p17"/>
          <p:cNvSpPr/>
          <p:nvPr/>
        </p:nvSpPr>
        <p:spPr>
          <a:xfrm>
            <a:off x="6148" y="5971217"/>
            <a:ext cx="12210131" cy="351440"/>
          </a:xfrm>
          <a:custGeom>
            <a:rect b="b" l="l" r="r" t="t"/>
            <a:pathLst>
              <a:path extrusionOk="0" h="351440" w="12179682">
                <a:moveTo>
                  <a:pt x="0" y="0"/>
                </a:moveTo>
                <a:lnTo>
                  <a:pt x="0" y="351441"/>
                </a:lnTo>
                <a:lnTo>
                  <a:pt x="12178286" y="351441"/>
                </a:lnTo>
                <a:lnTo>
                  <a:pt x="1217968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20" name="Google Shape;3820;p17"/>
          <p:cNvGrpSpPr/>
          <p:nvPr/>
        </p:nvGrpSpPr>
        <p:grpSpPr>
          <a:xfrm>
            <a:off x="34501" y="6019725"/>
            <a:ext cx="12175340" cy="247084"/>
            <a:chOff x="30379" y="5496452"/>
            <a:chExt cx="12146189" cy="247084"/>
          </a:xfrm>
        </p:grpSpPr>
        <p:grpSp>
          <p:nvGrpSpPr>
            <p:cNvPr id="3821" name="Google Shape;3821;p17"/>
            <p:cNvGrpSpPr/>
            <p:nvPr/>
          </p:nvGrpSpPr>
          <p:grpSpPr>
            <a:xfrm>
              <a:off x="30379" y="5581593"/>
              <a:ext cx="12146189" cy="76809"/>
              <a:chOff x="30379" y="5581593"/>
              <a:chExt cx="12146189" cy="76809"/>
            </a:xfrm>
          </p:grpSpPr>
          <p:sp>
            <p:nvSpPr>
              <p:cNvPr id="3822" name="Google Shape;3822;p17"/>
              <p:cNvSpPr/>
              <p:nvPr/>
            </p:nvSpPr>
            <p:spPr>
              <a:xfrm>
                <a:off x="12099797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3" name="Google Shape;3823;p17"/>
              <p:cNvSpPr/>
              <p:nvPr/>
            </p:nvSpPr>
            <p:spPr>
              <a:xfrm>
                <a:off x="900112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4" name="Google Shape;3824;p17"/>
              <p:cNvSpPr/>
              <p:nvPr/>
            </p:nvSpPr>
            <p:spPr>
              <a:xfrm>
                <a:off x="59240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5" name="Google Shape;3825;p17"/>
              <p:cNvSpPr/>
              <p:nvPr/>
            </p:nvSpPr>
            <p:spPr>
              <a:xfrm>
                <a:off x="283258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6" name="Google Shape;3826;p17"/>
              <p:cNvSpPr/>
              <p:nvPr/>
            </p:nvSpPr>
            <p:spPr>
              <a:xfrm>
                <a:off x="1055858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7" name="Google Shape;3827;p17"/>
              <p:cNvSpPr/>
              <p:nvPr/>
            </p:nvSpPr>
            <p:spPr>
              <a:xfrm>
                <a:off x="745998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771" y="17195"/>
                      <a:pt x="76771" y="38405"/>
                    </a:cubicBezTo>
                    <a:cubicBezTo>
                      <a:pt x="76771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8" name="Google Shape;3828;p17"/>
              <p:cNvSpPr/>
              <p:nvPr/>
            </p:nvSpPr>
            <p:spPr>
              <a:xfrm>
                <a:off x="43828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9" name="Google Shape;3829;p17"/>
              <p:cNvSpPr/>
              <p:nvPr/>
            </p:nvSpPr>
            <p:spPr>
              <a:xfrm>
                <a:off x="12914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0" name="Google Shape;3830;p17"/>
              <p:cNvSpPr/>
              <p:nvPr/>
            </p:nvSpPr>
            <p:spPr>
              <a:xfrm>
                <a:off x="11816524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1" name="Google Shape;3831;p17"/>
              <p:cNvSpPr/>
              <p:nvPr/>
            </p:nvSpPr>
            <p:spPr>
              <a:xfrm>
                <a:off x="8717851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2" name="Google Shape;3832;p17"/>
              <p:cNvSpPr/>
              <p:nvPr/>
            </p:nvSpPr>
            <p:spPr>
              <a:xfrm>
                <a:off x="564077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3" name="Google Shape;3833;p17"/>
              <p:cNvSpPr/>
              <p:nvPr/>
            </p:nvSpPr>
            <p:spPr>
              <a:xfrm>
                <a:off x="254932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4" name="Google Shape;3834;p17"/>
              <p:cNvSpPr/>
              <p:nvPr/>
            </p:nvSpPr>
            <p:spPr>
              <a:xfrm>
                <a:off x="10275379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5" name="Google Shape;3835;p17"/>
              <p:cNvSpPr/>
              <p:nvPr/>
            </p:nvSpPr>
            <p:spPr>
              <a:xfrm>
                <a:off x="7176706" y="5581593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2" y="17195"/>
                      <a:pt x="76772" y="38405"/>
                    </a:cubicBezTo>
                    <a:cubicBezTo>
                      <a:pt x="76772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6" name="Google Shape;3836;p17"/>
              <p:cNvSpPr/>
              <p:nvPr/>
            </p:nvSpPr>
            <p:spPr>
              <a:xfrm>
                <a:off x="409962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7" name="Google Shape;3837;p17"/>
              <p:cNvSpPr/>
              <p:nvPr/>
            </p:nvSpPr>
            <p:spPr>
              <a:xfrm>
                <a:off x="100816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8" name="Google Shape;3838;p17"/>
              <p:cNvSpPr/>
              <p:nvPr/>
            </p:nvSpPr>
            <p:spPr>
              <a:xfrm>
                <a:off x="11551348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9" name="Google Shape;3839;p17"/>
              <p:cNvSpPr/>
              <p:nvPr/>
            </p:nvSpPr>
            <p:spPr>
              <a:xfrm>
                <a:off x="845267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0" name="Google Shape;3840;p17"/>
              <p:cNvSpPr/>
              <p:nvPr/>
            </p:nvSpPr>
            <p:spPr>
              <a:xfrm>
                <a:off x="537561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1" name="Google Shape;3841;p17"/>
              <p:cNvSpPr/>
              <p:nvPr/>
            </p:nvSpPr>
            <p:spPr>
              <a:xfrm>
                <a:off x="228415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2" name="Google Shape;3842;p17"/>
              <p:cNvSpPr/>
              <p:nvPr/>
            </p:nvSpPr>
            <p:spPr>
              <a:xfrm>
                <a:off x="10010203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3" name="Google Shape;3843;p17"/>
              <p:cNvSpPr/>
              <p:nvPr/>
            </p:nvSpPr>
            <p:spPr>
              <a:xfrm>
                <a:off x="6911530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4" name="Google Shape;3844;p17"/>
              <p:cNvSpPr/>
              <p:nvPr/>
            </p:nvSpPr>
            <p:spPr>
              <a:xfrm>
                <a:off x="383446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5" name="Google Shape;3845;p17"/>
              <p:cNvSpPr/>
              <p:nvPr/>
            </p:nvSpPr>
            <p:spPr>
              <a:xfrm>
                <a:off x="743000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6" name="Google Shape;3846;p17"/>
              <p:cNvSpPr/>
              <p:nvPr/>
            </p:nvSpPr>
            <p:spPr>
              <a:xfrm>
                <a:off x="1130954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3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3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7" name="Google Shape;3847;p17"/>
              <p:cNvSpPr/>
              <p:nvPr/>
            </p:nvSpPr>
            <p:spPr>
              <a:xfrm>
                <a:off x="8210867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8" name="Google Shape;3848;p17"/>
              <p:cNvSpPr/>
              <p:nvPr/>
            </p:nvSpPr>
            <p:spPr>
              <a:xfrm>
                <a:off x="5133784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9" name="Google Shape;3849;p17"/>
              <p:cNvSpPr/>
              <p:nvPr/>
            </p:nvSpPr>
            <p:spPr>
              <a:xfrm>
                <a:off x="20423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0" name="Google Shape;3850;p17"/>
              <p:cNvSpPr/>
              <p:nvPr/>
            </p:nvSpPr>
            <p:spPr>
              <a:xfrm>
                <a:off x="976833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6" y="17195"/>
                      <a:pt x="76836" y="38405"/>
                    </a:cubicBezTo>
                    <a:cubicBezTo>
                      <a:pt x="76836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1" name="Google Shape;3851;p17"/>
              <p:cNvSpPr/>
              <p:nvPr/>
            </p:nvSpPr>
            <p:spPr>
              <a:xfrm>
                <a:off x="6669722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2" name="Google Shape;3852;p17"/>
              <p:cNvSpPr/>
              <p:nvPr/>
            </p:nvSpPr>
            <p:spPr>
              <a:xfrm>
                <a:off x="3592633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0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3" name="Google Shape;3853;p17"/>
              <p:cNvSpPr/>
              <p:nvPr/>
            </p:nvSpPr>
            <p:spPr>
              <a:xfrm>
                <a:off x="501176" y="5581593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5"/>
                      <a:pt x="17194" y="0"/>
                      <a:pt x="38404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4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4" name="Google Shape;3854;p17"/>
              <p:cNvSpPr/>
              <p:nvPr/>
            </p:nvSpPr>
            <p:spPr>
              <a:xfrm>
                <a:off x="11071859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9" y="0"/>
                      <a:pt x="38418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8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5" name="Google Shape;3855;p17"/>
              <p:cNvSpPr/>
              <p:nvPr/>
            </p:nvSpPr>
            <p:spPr>
              <a:xfrm>
                <a:off x="7973250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6" name="Google Shape;3856;p17"/>
              <p:cNvSpPr/>
              <p:nvPr/>
            </p:nvSpPr>
            <p:spPr>
              <a:xfrm>
                <a:off x="4896154" y="5581593"/>
                <a:ext cx="76803" cy="76809"/>
              </a:xfrm>
              <a:custGeom>
                <a:rect b="b" l="l" r="r" t="t"/>
                <a:pathLst>
                  <a:path extrusionOk="0" h="76809" w="76803">
                    <a:moveTo>
                      <a:pt x="0" y="38405"/>
                    </a:moveTo>
                    <a:cubicBezTo>
                      <a:pt x="0" y="17195"/>
                      <a:pt x="17190" y="0"/>
                      <a:pt x="38398" y="0"/>
                    </a:cubicBezTo>
                    <a:cubicBezTo>
                      <a:pt x="59614" y="0"/>
                      <a:pt x="76803" y="17195"/>
                      <a:pt x="76803" y="38405"/>
                    </a:cubicBezTo>
                    <a:cubicBezTo>
                      <a:pt x="76803" y="59614"/>
                      <a:pt x="59614" y="76809"/>
                      <a:pt x="38398" y="76809"/>
                    </a:cubicBezTo>
                    <a:cubicBezTo>
                      <a:pt x="17190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7" name="Google Shape;3857;p17"/>
              <p:cNvSpPr/>
              <p:nvPr/>
            </p:nvSpPr>
            <p:spPr>
              <a:xfrm>
                <a:off x="1804695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09" y="17195"/>
                      <a:pt x="76809" y="38405"/>
                    </a:cubicBezTo>
                    <a:cubicBezTo>
                      <a:pt x="76809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8" name="Google Shape;3858;p17"/>
              <p:cNvSpPr/>
              <p:nvPr/>
            </p:nvSpPr>
            <p:spPr>
              <a:xfrm>
                <a:off x="9530715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9" name="Google Shape;3859;p17"/>
              <p:cNvSpPr/>
              <p:nvPr/>
            </p:nvSpPr>
            <p:spPr>
              <a:xfrm>
                <a:off x="6432041" y="5581593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5"/>
                      <a:pt x="17209" y="0"/>
                      <a:pt x="38417" y="0"/>
                    </a:cubicBezTo>
                    <a:cubicBezTo>
                      <a:pt x="59627" y="0"/>
                      <a:pt x="76835" y="17195"/>
                      <a:pt x="76835" y="38405"/>
                    </a:cubicBezTo>
                    <a:cubicBezTo>
                      <a:pt x="76835" y="59614"/>
                      <a:pt x="59627" y="76809"/>
                      <a:pt x="38417" y="76809"/>
                    </a:cubicBezTo>
                    <a:cubicBezTo>
                      <a:pt x="17209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0" name="Google Shape;3860;p17"/>
              <p:cNvSpPr/>
              <p:nvPr/>
            </p:nvSpPr>
            <p:spPr>
              <a:xfrm>
                <a:off x="3354997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1" name="Google Shape;3861;p17"/>
              <p:cNvSpPr/>
              <p:nvPr/>
            </p:nvSpPr>
            <p:spPr>
              <a:xfrm>
                <a:off x="26354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5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2" name="Google Shape;3862;p17"/>
              <p:cNvSpPr/>
              <p:nvPr/>
            </p:nvSpPr>
            <p:spPr>
              <a:xfrm>
                <a:off x="10838751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145" y="0"/>
                      <a:pt x="38354" y="0"/>
                    </a:cubicBezTo>
                    <a:cubicBezTo>
                      <a:pt x="59563" y="0"/>
                      <a:pt x="76771" y="17195"/>
                      <a:pt x="76771" y="38405"/>
                    </a:cubicBezTo>
                    <a:cubicBezTo>
                      <a:pt x="76771" y="59614"/>
                      <a:pt x="59563" y="76809"/>
                      <a:pt x="38354" y="76809"/>
                    </a:cubicBezTo>
                    <a:cubicBezTo>
                      <a:pt x="17145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3" name="Google Shape;3863;p17"/>
              <p:cNvSpPr/>
              <p:nvPr/>
            </p:nvSpPr>
            <p:spPr>
              <a:xfrm>
                <a:off x="7740078" y="5581593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7" y="0"/>
                      <a:pt x="76771" y="17195"/>
                      <a:pt x="76771" y="38405"/>
                    </a:cubicBezTo>
                    <a:cubicBezTo>
                      <a:pt x="76771" y="59614"/>
                      <a:pt x="59627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4" name="Google Shape;3864;p17"/>
              <p:cNvSpPr/>
              <p:nvPr/>
            </p:nvSpPr>
            <p:spPr>
              <a:xfrm>
                <a:off x="466298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5" name="Google Shape;3865;p17"/>
              <p:cNvSpPr/>
              <p:nvPr/>
            </p:nvSpPr>
            <p:spPr>
              <a:xfrm>
                <a:off x="1571536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14" y="0"/>
                      <a:pt x="76810" y="17195"/>
                      <a:pt x="76810" y="38405"/>
                    </a:cubicBezTo>
                    <a:cubicBezTo>
                      <a:pt x="76810" y="59614"/>
                      <a:pt x="59614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6" name="Google Shape;3866;p17"/>
              <p:cNvSpPr/>
              <p:nvPr/>
            </p:nvSpPr>
            <p:spPr>
              <a:xfrm>
                <a:off x="9297543" y="5581593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5"/>
                      <a:pt x="17208" y="0"/>
                      <a:pt x="38417" y="0"/>
                    </a:cubicBezTo>
                    <a:cubicBezTo>
                      <a:pt x="59626" y="0"/>
                      <a:pt x="76835" y="17195"/>
                      <a:pt x="76835" y="38405"/>
                    </a:cubicBezTo>
                    <a:cubicBezTo>
                      <a:pt x="76835" y="59614"/>
                      <a:pt x="59626" y="76809"/>
                      <a:pt x="38417" y="76809"/>
                    </a:cubicBezTo>
                    <a:cubicBezTo>
                      <a:pt x="17208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7" name="Google Shape;3867;p17"/>
              <p:cNvSpPr/>
              <p:nvPr/>
            </p:nvSpPr>
            <p:spPr>
              <a:xfrm>
                <a:off x="6198908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10" y="17195"/>
                      <a:pt x="76810" y="38405"/>
                    </a:cubicBezTo>
                    <a:cubicBezTo>
                      <a:pt x="76810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8" name="Google Shape;3868;p17"/>
              <p:cNvSpPr/>
              <p:nvPr/>
            </p:nvSpPr>
            <p:spPr>
              <a:xfrm>
                <a:off x="3121831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6" y="0"/>
                      <a:pt x="38405" y="0"/>
                    </a:cubicBezTo>
                    <a:cubicBezTo>
                      <a:pt x="59620" y="0"/>
                      <a:pt x="76809" y="17195"/>
                      <a:pt x="76809" y="38405"/>
                    </a:cubicBezTo>
                    <a:cubicBezTo>
                      <a:pt x="76809" y="59614"/>
                      <a:pt x="59620" y="76809"/>
                      <a:pt x="38405" y="76809"/>
                    </a:cubicBezTo>
                    <a:cubicBezTo>
                      <a:pt x="17196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9" name="Google Shape;3869;p17"/>
              <p:cNvSpPr/>
              <p:nvPr/>
            </p:nvSpPr>
            <p:spPr>
              <a:xfrm>
                <a:off x="30379" y="5581593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5"/>
                      <a:pt x="17194" y="0"/>
                      <a:pt x="38405" y="0"/>
                    </a:cubicBezTo>
                    <a:cubicBezTo>
                      <a:pt x="59615" y="0"/>
                      <a:pt x="76810" y="17195"/>
                      <a:pt x="76810" y="38405"/>
                    </a:cubicBezTo>
                    <a:cubicBezTo>
                      <a:pt x="76810" y="59614"/>
                      <a:pt x="59615" y="76809"/>
                      <a:pt x="38405" y="76809"/>
                    </a:cubicBezTo>
                    <a:cubicBezTo>
                      <a:pt x="17194" y="76809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870" name="Google Shape;3870;p17"/>
            <p:cNvGrpSpPr/>
            <p:nvPr/>
          </p:nvGrpSpPr>
          <p:grpSpPr>
            <a:xfrm>
              <a:off x="146960" y="5496452"/>
              <a:ext cx="11913022" cy="76809"/>
              <a:chOff x="146960" y="5496452"/>
              <a:chExt cx="11913022" cy="76809"/>
            </a:xfrm>
          </p:grpSpPr>
          <p:sp>
            <p:nvSpPr>
              <p:cNvPr id="3871" name="Google Shape;3871;p17"/>
              <p:cNvSpPr/>
              <p:nvPr/>
            </p:nvSpPr>
            <p:spPr>
              <a:xfrm>
                <a:off x="11983211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2" name="Google Shape;3872;p17"/>
              <p:cNvSpPr/>
              <p:nvPr/>
            </p:nvSpPr>
            <p:spPr>
              <a:xfrm>
                <a:off x="888453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3" name="Google Shape;3873;p17"/>
              <p:cNvSpPr/>
              <p:nvPr/>
            </p:nvSpPr>
            <p:spPr>
              <a:xfrm>
                <a:off x="580746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4" name="Google Shape;3874;p17"/>
              <p:cNvSpPr/>
              <p:nvPr/>
            </p:nvSpPr>
            <p:spPr>
              <a:xfrm>
                <a:off x="27160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5" name="Google Shape;3875;p17"/>
              <p:cNvSpPr/>
              <p:nvPr/>
            </p:nvSpPr>
            <p:spPr>
              <a:xfrm>
                <a:off x="1044206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6" name="Google Shape;3876;p17"/>
              <p:cNvSpPr/>
              <p:nvPr/>
            </p:nvSpPr>
            <p:spPr>
              <a:xfrm>
                <a:off x="7343393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772" y="17196"/>
                      <a:pt x="76772" y="38405"/>
                    </a:cubicBezTo>
                    <a:cubicBezTo>
                      <a:pt x="76772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7" name="Google Shape;3877;p17"/>
              <p:cNvSpPr/>
              <p:nvPr/>
            </p:nvSpPr>
            <p:spPr>
              <a:xfrm>
                <a:off x="42663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8" name="Google Shape;3878;p17"/>
              <p:cNvSpPr/>
              <p:nvPr/>
            </p:nvSpPr>
            <p:spPr>
              <a:xfrm>
                <a:off x="11748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9" name="Google Shape;3879;p17"/>
              <p:cNvSpPr/>
              <p:nvPr/>
            </p:nvSpPr>
            <p:spPr>
              <a:xfrm>
                <a:off x="11699938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0" name="Google Shape;3880;p17"/>
              <p:cNvSpPr/>
              <p:nvPr/>
            </p:nvSpPr>
            <p:spPr>
              <a:xfrm>
                <a:off x="8601265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1" name="Google Shape;3881;p17"/>
              <p:cNvSpPr/>
              <p:nvPr/>
            </p:nvSpPr>
            <p:spPr>
              <a:xfrm>
                <a:off x="552419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2" name="Google Shape;3882;p17"/>
              <p:cNvSpPr/>
              <p:nvPr/>
            </p:nvSpPr>
            <p:spPr>
              <a:xfrm>
                <a:off x="2432742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3" name="Google Shape;3883;p17"/>
              <p:cNvSpPr/>
              <p:nvPr/>
            </p:nvSpPr>
            <p:spPr>
              <a:xfrm>
                <a:off x="10158793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2" y="0"/>
                      <a:pt x="76771" y="17196"/>
                      <a:pt x="76771" y="38405"/>
                    </a:cubicBezTo>
                    <a:cubicBezTo>
                      <a:pt x="76771" y="59614"/>
                      <a:pt x="59562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4" name="Google Shape;3884;p17"/>
              <p:cNvSpPr/>
              <p:nvPr/>
            </p:nvSpPr>
            <p:spPr>
              <a:xfrm>
                <a:off x="7060120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5" name="Google Shape;3885;p17"/>
              <p:cNvSpPr/>
              <p:nvPr/>
            </p:nvSpPr>
            <p:spPr>
              <a:xfrm>
                <a:off x="398303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6" name="Google Shape;3886;p17"/>
              <p:cNvSpPr/>
              <p:nvPr/>
            </p:nvSpPr>
            <p:spPr>
              <a:xfrm>
                <a:off x="89158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7" name="Google Shape;3887;p17"/>
              <p:cNvSpPr/>
              <p:nvPr/>
            </p:nvSpPr>
            <p:spPr>
              <a:xfrm>
                <a:off x="11434762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8" name="Google Shape;3888;p17"/>
              <p:cNvSpPr/>
              <p:nvPr/>
            </p:nvSpPr>
            <p:spPr>
              <a:xfrm>
                <a:off x="833608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9" name="Google Shape;3889;p17"/>
              <p:cNvSpPr/>
              <p:nvPr/>
            </p:nvSpPr>
            <p:spPr>
              <a:xfrm>
                <a:off x="525903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0" name="Google Shape;3890;p17"/>
              <p:cNvSpPr/>
              <p:nvPr/>
            </p:nvSpPr>
            <p:spPr>
              <a:xfrm>
                <a:off x="216757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1" name="Google Shape;3891;p17"/>
              <p:cNvSpPr/>
              <p:nvPr/>
            </p:nvSpPr>
            <p:spPr>
              <a:xfrm>
                <a:off x="9893617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2" name="Google Shape;3892;p17"/>
              <p:cNvSpPr/>
              <p:nvPr/>
            </p:nvSpPr>
            <p:spPr>
              <a:xfrm>
                <a:off x="6794944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3" name="Google Shape;3893;p17"/>
              <p:cNvSpPr/>
              <p:nvPr/>
            </p:nvSpPr>
            <p:spPr>
              <a:xfrm>
                <a:off x="371787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4" name="Google Shape;3894;p17"/>
              <p:cNvSpPr/>
              <p:nvPr/>
            </p:nvSpPr>
            <p:spPr>
              <a:xfrm>
                <a:off x="626422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5" y="0"/>
                      <a:pt x="38404" y="0"/>
                    </a:cubicBezTo>
                    <a:cubicBezTo>
                      <a:pt x="59613" y="0"/>
                      <a:pt x="76808" y="17196"/>
                      <a:pt x="76808" y="38405"/>
                    </a:cubicBezTo>
                    <a:cubicBezTo>
                      <a:pt x="76808" y="59614"/>
                      <a:pt x="59613" y="76810"/>
                      <a:pt x="38404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5" name="Google Shape;3895;p17"/>
              <p:cNvSpPr/>
              <p:nvPr/>
            </p:nvSpPr>
            <p:spPr>
              <a:xfrm>
                <a:off x="1119295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6" name="Google Shape;3896;p17"/>
              <p:cNvSpPr/>
              <p:nvPr/>
            </p:nvSpPr>
            <p:spPr>
              <a:xfrm>
                <a:off x="8094281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7" name="Google Shape;3897;p17"/>
              <p:cNvSpPr/>
              <p:nvPr/>
            </p:nvSpPr>
            <p:spPr>
              <a:xfrm>
                <a:off x="5017204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8" name="Google Shape;3898;p17"/>
              <p:cNvSpPr/>
              <p:nvPr/>
            </p:nvSpPr>
            <p:spPr>
              <a:xfrm>
                <a:off x="19257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9" name="Google Shape;3899;p17"/>
              <p:cNvSpPr/>
              <p:nvPr/>
            </p:nvSpPr>
            <p:spPr>
              <a:xfrm>
                <a:off x="9651809" y="5496452"/>
                <a:ext cx="76772" cy="76809"/>
              </a:xfrm>
              <a:custGeom>
                <a:rect b="b" l="l" r="r" t="t"/>
                <a:pathLst>
                  <a:path extrusionOk="0" h="76809" w="76772">
                    <a:moveTo>
                      <a:pt x="0" y="38405"/>
                    </a:moveTo>
                    <a:cubicBezTo>
                      <a:pt x="0" y="17196"/>
                      <a:pt x="17145" y="0"/>
                      <a:pt x="38354" y="0"/>
                    </a:cubicBezTo>
                    <a:cubicBezTo>
                      <a:pt x="59563" y="0"/>
                      <a:pt x="76772" y="17196"/>
                      <a:pt x="76772" y="38405"/>
                    </a:cubicBezTo>
                    <a:cubicBezTo>
                      <a:pt x="76772" y="59614"/>
                      <a:pt x="59563" y="76810"/>
                      <a:pt x="38354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0" name="Google Shape;3900;p17"/>
              <p:cNvSpPr/>
              <p:nvPr/>
            </p:nvSpPr>
            <p:spPr>
              <a:xfrm>
                <a:off x="6553136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1" name="Google Shape;3901;p17"/>
              <p:cNvSpPr/>
              <p:nvPr/>
            </p:nvSpPr>
            <p:spPr>
              <a:xfrm>
                <a:off x="347604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20" y="0"/>
                      <a:pt x="76810" y="17196"/>
                      <a:pt x="76810" y="38405"/>
                    </a:cubicBezTo>
                    <a:cubicBezTo>
                      <a:pt x="76810" y="59614"/>
                      <a:pt x="59620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2" name="Google Shape;3902;p17"/>
              <p:cNvSpPr/>
              <p:nvPr/>
            </p:nvSpPr>
            <p:spPr>
              <a:xfrm>
                <a:off x="384595" y="5496452"/>
                <a:ext cx="76808" cy="76809"/>
              </a:xfrm>
              <a:custGeom>
                <a:rect b="b" l="l" r="r" t="t"/>
                <a:pathLst>
                  <a:path extrusionOk="0" h="76809" w="76808">
                    <a:moveTo>
                      <a:pt x="0" y="38405"/>
                    </a:moveTo>
                    <a:cubicBezTo>
                      <a:pt x="0" y="17196"/>
                      <a:pt x="17194" y="0"/>
                      <a:pt x="38404" y="0"/>
                    </a:cubicBezTo>
                    <a:cubicBezTo>
                      <a:pt x="59614" y="0"/>
                      <a:pt x="76809" y="17196"/>
                      <a:pt x="76809" y="38405"/>
                    </a:cubicBezTo>
                    <a:cubicBezTo>
                      <a:pt x="76809" y="59614"/>
                      <a:pt x="59614" y="76810"/>
                      <a:pt x="38404" y="76810"/>
                    </a:cubicBezTo>
                    <a:cubicBezTo>
                      <a:pt x="17194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3" name="Google Shape;3903;p17"/>
              <p:cNvSpPr/>
              <p:nvPr/>
            </p:nvSpPr>
            <p:spPr>
              <a:xfrm>
                <a:off x="10955273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8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8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4" name="Google Shape;3904;p17"/>
              <p:cNvSpPr/>
              <p:nvPr/>
            </p:nvSpPr>
            <p:spPr>
              <a:xfrm>
                <a:off x="7856664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417" y="0"/>
                    </a:cubicBezTo>
                    <a:cubicBezTo>
                      <a:pt x="59627" y="0"/>
                      <a:pt x="76771" y="17196"/>
                      <a:pt x="76771" y="38405"/>
                    </a:cubicBezTo>
                    <a:cubicBezTo>
                      <a:pt x="76771" y="59614"/>
                      <a:pt x="59627" y="76810"/>
                      <a:pt x="38417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5" name="Google Shape;3905;p17"/>
              <p:cNvSpPr/>
              <p:nvPr/>
            </p:nvSpPr>
            <p:spPr>
              <a:xfrm>
                <a:off x="477956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6" name="Google Shape;3906;p17"/>
              <p:cNvSpPr/>
              <p:nvPr/>
            </p:nvSpPr>
            <p:spPr>
              <a:xfrm>
                <a:off x="1688115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7" name="Google Shape;3907;p17"/>
              <p:cNvSpPr/>
              <p:nvPr/>
            </p:nvSpPr>
            <p:spPr>
              <a:xfrm>
                <a:off x="9414129" y="5496452"/>
                <a:ext cx="76834" cy="76809"/>
              </a:xfrm>
              <a:custGeom>
                <a:rect b="b" l="l" r="r" t="t"/>
                <a:pathLst>
                  <a:path extrusionOk="0" h="76809" w="76834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7" y="0"/>
                      <a:pt x="76835" y="17196"/>
                      <a:pt x="76835" y="38405"/>
                    </a:cubicBezTo>
                    <a:cubicBezTo>
                      <a:pt x="76835" y="59614"/>
                      <a:pt x="59627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8" name="Google Shape;3908;p17"/>
              <p:cNvSpPr/>
              <p:nvPr/>
            </p:nvSpPr>
            <p:spPr>
              <a:xfrm>
                <a:off x="6315493" y="5496452"/>
                <a:ext cx="76796" cy="76809"/>
              </a:xfrm>
              <a:custGeom>
                <a:rect b="b" l="l" r="r" t="t"/>
                <a:pathLst>
                  <a:path extrusionOk="0" h="76809" w="76796">
                    <a:moveTo>
                      <a:pt x="0" y="38405"/>
                    </a:moveTo>
                    <a:cubicBezTo>
                      <a:pt x="0" y="17196"/>
                      <a:pt x="17190" y="0"/>
                      <a:pt x="38379" y="0"/>
                    </a:cubicBezTo>
                    <a:cubicBezTo>
                      <a:pt x="59589" y="0"/>
                      <a:pt x="76797" y="17196"/>
                      <a:pt x="76797" y="38405"/>
                    </a:cubicBezTo>
                    <a:cubicBezTo>
                      <a:pt x="76797" y="59614"/>
                      <a:pt x="59589" y="76810"/>
                      <a:pt x="38379" y="76810"/>
                    </a:cubicBezTo>
                    <a:cubicBezTo>
                      <a:pt x="17190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9" name="Google Shape;3909;p17"/>
              <p:cNvSpPr/>
              <p:nvPr/>
            </p:nvSpPr>
            <p:spPr>
              <a:xfrm>
                <a:off x="3238417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0" name="Google Shape;3910;p17"/>
              <p:cNvSpPr/>
              <p:nvPr/>
            </p:nvSpPr>
            <p:spPr>
              <a:xfrm>
                <a:off x="146960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5" y="0"/>
                      <a:pt x="38405" y="0"/>
                    </a:cubicBezTo>
                    <a:cubicBezTo>
                      <a:pt x="59615" y="0"/>
                      <a:pt x="76810" y="17196"/>
                      <a:pt x="76810" y="38405"/>
                    </a:cubicBezTo>
                    <a:cubicBezTo>
                      <a:pt x="76810" y="59614"/>
                      <a:pt x="59615" y="76810"/>
                      <a:pt x="38405" y="76810"/>
                    </a:cubicBezTo>
                    <a:cubicBezTo>
                      <a:pt x="1719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1" name="Google Shape;3911;p17"/>
              <p:cNvSpPr/>
              <p:nvPr/>
            </p:nvSpPr>
            <p:spPr>
              <a:xfrm>
                <a:off x="10722165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145" y="0"/>
                      <a:pt x="38353" y="0"/>
                    </a:cubicBezTo>
                    <a:cubicBezTo>
                      <a:pt x="59563" y="0"/>
                      <a:pt x="76771" y="17196"/>
                      <a:pt x="76771" y="38405"/>
                    </a:cubicBezTo>
                    <a:cubicBezTo>
                      <a:pt x="76771" y="59614"/>
                      <a:pt x="59563" y="76810"/>
                      <a:pt x="38353" y="76810"/>
                    </a:cubicBezTo>
                    <a:cubicBezTo>
                      <a:pt x="17145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2" name="Google Shape;3912;p17"/>
              <p:cNvSpPr/>
              <p:nvPr/>
            </p:nvSpPr>
            <p:spPr>
              <a:xfrm>
                <a:off x="7623492" y="5496452"/>
                <a:ext cx="76771" cy="76809"/>
              </a:xfrm>
              <a:custGeom>
                <a:rect b="b" l="l" r="r" t="t"/>
                <a:pathLst>
                  <a:path extrusionOk="0" h="76809" w="76771">
                    <a:moveTo>
                      <a:pt x="0" y="38405"/>
                    </a:moveTo>
                    <a:cubicBezTo>
                      <a:pt x="0" y="17196"/>
                      <a:pt x="17208" y="0"/>
                      <a:pt x="38417" y="0"/>
                    </a:cubicBezTo>
                    <a:cubicBezTo>
                      <a:pt x="59626" y="0"/>
                      <a:pt x="76771" y="17196"/>
                      <a:pt x="76771" y="38405"/>
                    </a:cubicBezTo>
                    <a:cubicBezTo>
                      <a:pt x="76771" y="59614"/>
                      <a:pt x="59626" y="76810"/>
                      <a:pt x="38417" y="76810"/>
                    </a:cubicBezTo>
                    <a:cubicBezTo>
                      <a:pt x="17208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3" name="Google Shape;3913;p17"/>
              <p:cNvSpPr/>
              <p:nvPr/>
            </p:nvSpPr>
            <p:spPr>
              <a:xfrm>
                <a:off x="4546409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4" name="Google Shape;3914;p17"/>
              <p:cNvSpPr/>
              <p:nvPr/>
            </p:nvSpPr>
            <p:spPr>
              <a:xfrm>
                <a:off x="1454956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89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8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5" name="Google Shape;3915;p17"/>
              <p:cNvSpPr/>
              <p:nvPr/>
            </p:nvSpPr>
            <p:spPr>
              <a:xfrm>
                <a:off x="9180956" y="5496452"/>
                <a:ext cx="76835" cy="76809"/>
              </a:xfrm>
              <a:custGeom>
                <a:rect b="b" l="l" r="r" t="t"/>
                <a:pathLst>
                  <a:path extrusionOk="0" h="76809" w="76835">
                    <a:moveTo>
                      <a:pt x="0" y="38405"/>
                    </a:moveTo>
                    <a:cubicBezTo>
                      <a:pt x="0" y="17196"/>
                      <a:pt x="17209" y="0"/>
                      <a:pt x="38418" y="0"/>
                    </a:cubicBezTo>
                    <a:cubicBezTo>
                      <a:pt x="59627" y="0"/>
                      <a:pt x="76836" y="17196"/>
                      <a:pt x="76836" y="38405"/>
                    </a:cubicBezTo>
                    <a:cubicBezTo>
                      <a:pt x="76836" y="59614"/>
                      <a:pt x="59627" y="76810"/>
                      <a:pt x="38418" y="76810"/>
                    </a:cubicBezTo>
                    <a:cubicBezTo>
                      <a:pt x="17209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6" name="Google Shape;3916;p17"/>
              <p:cNvSpPr/>
              <p:nvPr/>
            </p:nvSpPr>
            <p:spPr>
              <a:xfrm>
                <a:off x="6082328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7" name="Google Shape;3917;p17"/>
              <p:cNvSpPr/>
              <p:nvPr/>
            </p:nvSpPr>
            <p:spPr>
              <a:xfrm>
                <a:off x="3005251" y="5496452"/>
                <a:ext cx="76809" cy="76809"/>
              </a:xfrm>
              <a:custGeom>
                <a:rect b="b" l="l" r="r" t="t"/>
                <a:pathLst>
                  <a:path extrusionOk="0" h="76809" w="76809">
                    <a:moveTo>
                      <a:pt x="0" y="38405"/>
                    </a:moveTo>
                    <a:cubicBezTo>
                      <a:pt x="0" y="17196"/>
                      <a:pt x="17196" y="0"/>
                      <a:pt x="38405" y="0"/>
                    </a:cubicBezTo>
                    <a:cubicBezTo>
                      <a:pt x="59614" y="0"/>
                      <a:pt x="76810" y="17196"/>
                      <a:pt x="76810" y="38405"/>
                    </a:cubicBezTo>
                    <a:cubicBezTo>
                      <a:pt x="76810" y="59614"/>
                      <a:pt x="59614" y="76810"/>
                      <a:pt x="38405" y="76810"/>
                    </a:cubicBezTo>
                    <a:cubicBezTo>
                      <a:pt x="17196" y="76810"/>
                      <a:pt x="0" y="59614"/>
                      <a:pt x="0" y="38405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18" name="Google Shape;3918;p17"/>
            <p:cNvGrpSpPr/>
            <p:nvPr/>
          </p:nvGrpSpPr>
          <p:grpSpPr>
            <a:xfrm>
              <a:off x="146960" y="5666733"/>
              <a:ext cx="11913022" cy="76803"/>
              <a:chOff x="146960" y="5666733"/>
              <a:chExt cx="11913022" cy="76803"/>
            </a:xfrm>
          </p:grpSpPr>
          <p:sp>
            <p:nvSpPr>
              <p:cNvPr id="3919" name="Google Shape;3919;p17"/>
              <p:cNvSpPr/>
              <p:nvPr/>
            </p:nvSpPr>
            <p:spPr>
              <a:xfrm>
                <a:off x="11983211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0" name="Google Shape;3920;p17"/>
              <p:cNvSpPr/>
              <p:nvPr/>
            </p:nvSpPr>
            <p:spPr>
              <a:xfrm>
                <a:off x="888453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1" name="Google Shape;3921;p17"/>
              <p:cNvSpPr/>
              <p:nvPr/>
            </p:nvSpPr>
            <p:spPr>
              <a:xfrm>
                <a:off x="580746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2" name="Google Shape;3922;p17"/>
              <p:cNvSpPr/>
              <p:nvPr/>
            </p:nvSpPr>
            <p:spPr>
              <a:xfrm>
                <a:off x="27160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3" name="Google Shape;3923;p17"/>
              <p:cNvSpPr/>
              <p:nvPr/>
            </p:nvSpPr>
            <p:spPr>
              <a:xfrm>
                <a:off x="1044206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4" name="Google Shape;3924;p17"/>
              <p:cNvSpPr/>
              <p:nvPr/>
            </p:nvSpPr>
            <p:spPr>
              <a:xfrm>
                <a:off x="7343393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772" y="17190"/>
                      <a:pt x="76772" y="38398"/>
                    </a:cubicBezTo>
                    <a:cubicBezTo>
                      <a:pt x="76772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5" name="Google Shape;3925;p17"/>
              <p:cNvSpPr/>
              <p:nvPr/>
            </p:nvSpPr>
            <p:spPr>
              <a:xfrm>
                <a:off x="42663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6" name="Google Shape;3926;p17"/>
              <p:cNvSpPr/>
              <p:nvPr/>
            </p:nvSpPr>
            <p:spPr>
              <a:xfrm>
                <a:off x="11748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7" name="Google Shape;3927;p17"/>
              <p:cNvSpPr/>
              <p:nvPr/>
            </p:nvSpPr>
            <p:spPr>
              <a:xfrm>
                <a:off x="11699938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8" name="Google Shape;3928;p17"/>
              <p:cNvSpPr/>
              <p:nvPr/>
            </p:nvSpPr>
            <p:spPr>
              <a:xfrm>
                <a:off x="8601265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9" name="Google Shape;3929;p17"/>
              <p:cNvSpPr/>
              <p:nvPr/>
            </p:nvSpPr>
            <p:spPr>
              <a:xfrm>
                <a:off x="552419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0" name="Google Shape;3930;p17"/>
              <p:cNvSpPr/>
              <p:nvPr/>
            </p:nvSpPr>
            <p:spPr>
              <a:xfrm>
                <a:off x="2432742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1" name="Google Shape;3931;p17"/>
              <p:cNvSpPr/>
              <p:nvPr/>
            </p:nvSpPr>
            <p:spPr>
              <a:xfrm>
                <a:off x="10158793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2" y="0"/>
                      <a:pt x="76771" y="17190"/>
                      <a:pt x="76771" y="38398"/>
                    </a:cubicBezTo>
                    <a:cubicBezTo>
                      <a:pt x="76771" y="59614"/>
                      <a:pt x="59562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2" name="Google Shape;3932;p17"/>
              <p:cNvSpPr/>
              <p:nvPr/>
            </p:nvSpPr>
            <p:spPr>
              <a:xfrm>
                <a:off x="7060120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3" name="Google Shape;3933;p17"/>
              <p:cNvSpPr/>
              <p:nvPr/>
            </p:nvSpPr>
            <p:spPr>
              <a:xfrm>
                <a:off x="398303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4" name="Google Shape;3934;p17"/>
              <p:cNvSpPr/>
              <p:nvPr/>
            </p:nvSpPr>
            <p:spPr>
              <a:xfrm>
                <a:off x="89158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5" name="Google Shape;3935;p17"/>
              <p:cNvSpPr/>
              <p:nvPr/>
            </p:nvSpPr>
            <p:spPr>
              <a:xfrm>
                <a:off x="11434762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6" name="Google Shape;3936;p17"/>
              <p:cNvSpPr/>
              <p:nvPr/>
            </p:nvSpPr>
            <p:spPr>
              <a:xfrm>
                <a:off x="833608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7" name="Google Shape;3937;p17"/>
              <p:cNvSpPr/>
              <p:nvPr/>
            </p:nvSpPr>
            <p:spPr>
              <a:xfrm>
                <a:off x="525903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8" name="Google Shape;3938;p17"/>
              <p:cNvSpPr/>
              <p:nvPr/>
            </p:nvSpPr>
            <p:spPr>
              <a:xfrm>
                <a:off x="216757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9" name="Google Shape;3939;p17"/>
              <p:cNvSpPr/>
              <p:nvPr/>
            </p:nvSpPr>
            <p:spPr>
              <a:xfrm>
                <a:off x="9893617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0" name="Google Shape;3940;p17"/>
              <p:cNvSpPr/>
              <p:nvPr/>
            </p:nvSpPr>
            <p:spPr>
              <a:xfrm>
                <a:off x="6794944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1" name="Google Shape;3941;p17"/>
              <p:cNvSpPr/>
              <p:nvPr/>
            </p:nvSpPr>
            <p:spPr>
              <a:xfrm>
                <a:off x="371787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2" name="Google Shape;3942;p17"/>
              <p:cNvSpPr/>
              <p:nvPr/>
            </p:nvSpPr>
            <p:spPr>
              <a:xfrm>
                <a:off x="626422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5" y="0"/>
                      <a:pt x="38404" y="0"/>
                    </a:cubicBezTo>
                    <a:cubicBezTo>
                      <a:pt x="59613" y="0"/>
                      <a:pt x="76808" y="17190"/>
                      <a:pt x="76808" y="38398"/>
                    </a:cubicBezTo>
                    <a:cubicBezTo>
                      <a:pt x="76808" y="59614"/>
                      <a:pt x="59613" y="76803"/>
                      <a:pt x="38404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3" name="Google Shape;3943;p17"/>
              <p:cNvSpPr/>
              <p:nvPr/>
            </p:nvSpPr>
            <p:spPr>
              <a:xfrm>
                <a:off x="1119295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4" name="Google Shape;3944;p17"/>
              <p:cNvSpPr/>
              <p:nvPr/>
            </p:nvSpPr>
            <p:spPr>
              <a:xfrm>
                <a:off x="8094281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5" name="Google Shape;3945;p17"/>
              <p:cNvSpPr/>
              <p:nvPr/>
            </p:nvSpPr>
            <p:spPr>
              <a:xfrm>
                <a:off x="5017204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6" name="Google Shape;3946;p17"/>
              <p:cNvSpPr/>
              <p:nvPr/>
            </p:nvSpPr>
            <p:spPr>
              <a:xfrm>
                <a:off x="19257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7" name="Google Shape;3947;p17"/>
              <p:cNvSpPr/>
              <p:nvPr/>
            </p:nvSpPr>
            <p:spPr>
              <a:xfrm>
                <a:off x="9651809" y="5666733"/>
                <a:ext cx="76772" cy="76803"/>
              </a:xfrm>
              <a:custGeom>
                <a:rect b="b" l="l" r="r" t="t"/>
                <a:pathLst>
                  <a:path extrusionOk="0" h="76803" w="76772">
                    <a:moveTo>
                      <a:pt x="0" y="38398"/>
                    </a:moveTo>
                    <a:cubicBezTo>
                      <a:pt x="0" y="17190"/>
                      <a:pt x="17145" y="0"/>
                      <a:pt x="38354" y="0"/>
                    </a:cubicBezTo>
                    <a:cubicBezTo>
                      <a:pt x="59563" y="0"/>
                      <a:pt x="76772" y="17190"/>
                      <a:pt x="76772" y="38398"/>
                    </a:cubicBezTo>
                    <a:cubicBezTo>
                      <a:pt x="76772" y="59614"/>
                      <a:pt x="59563" y="76803"/>
                      <a:pt x="38354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8" name="Google Shape;3948;p17"/>
              <p:cNvSpPr/>
              <p:nvPr/>
            </p:nvSpPr>
            <p:spPr>
              <a:xfrm>
                <a:off x="6553136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9" name="Google Shape;3949;p17"/>
              <p:cNvSpPr/>
              <p:nvPr/>
            </p:nvSpPr>
            <p:spPr>
              <a:xfrm>
                <a:off x="347604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20" y="0"/>
                      <a:pt x="76810" y="17190"/>
                      <a:pt x="76810" y="38398"/>
                    </a:cubicBezTo>
                    <a:cubicBezTo>
                      <a:pt x="76810" y="59614"/>
                      <a:pt x="59620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0" name="Google Shape;3950;p17"/>
              <p:cNvSpPr/>
              <p:nvPr/>
            </p:nvSpPr>
            <p:spPr>
              <a:xfrm>
                <a:off x="384595" y="5666733"/>
                <a:ext cx="76808" cy="76803"/>
              </a:xfrm>
              <a:custGeom>
                <a:rect b="b" l="l" r="r" t="t"/>
                <a:pathLst>
                  <a:path extrusionOk="0" h="76803" w="76808">
                    <a:moveTo>
                      <a:pt x="0" y="38398"/>
                    </a:moveTo>
                    <a:cubicBezTo>
                      <a:pt x="0" y="17190"/>
                      <a:pt x="17194" y="0"/>
                      <a:pt x="38404" y="0"/>
                    </a:cubicBezTo>
                    <a:cubicBezTo>
                      <a:pt x="59614" y="0"/>
                      <a:pt x="76809" y="17190"/>
                      <a:pt x="76809" y="38398"/>
                    </a:cubicBezTo>
                    <a:cubicBezTo>
                      <a:pt x="76809" y="59614"/>
                      <a:pt x="59614" y="76803"/>
                      <a:pt x="38404" y="76803"/>
                    </a:cubicBezTo>
                    <a:cubicBezTo>
                      <a:pt x="17194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1" name="Google Shape;3951;p17"/>
              <p:cNvSpPr/>
              <p:nvPr/>
            </p:nvSpPr>
            <p:spPr>
              <a:xfrm>
                <a:off x="10955273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8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8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2" name="Google Shape;3952;p17"/>
              <p:cNvSpPr/>
              <p:nvPr/>
            </p:nvSpPr>
            <p:spPr>
              <a:xfrm>
                <a:off x="7856664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417" y="0"/>
                    </a:cubicBezTo>
                    <a:cubicBezTo>
                      <a:pt x="59627" y="0"/>
                      <a:pt x="76771" y="17190"/>
                      <a:pt x="76771" y="38398"/>
                    </a:cubicBezTo>
                    <a:cubicBezTo>
                      <a:pt x="76771" y="59614"/>
                      <a:pt x="59627" y="76803"/>
                      <a:pt x="38417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3" name="Google Shape;3953;p17"/>
              <p:cNvSpPr/>
              <p:nvPr/>
            </p:nvSpPr>
            <p:spPr>
              <a:xfrm>
                <a:off x="477956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4" name="Google Shape;3954;p17"/>
              <p:cNvSpPr/>
              <p:nvPr/>
            </p:nvSpPr>
            <p:spPr>
              <a:xfrm>
                <a:off x="1688115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5" name="Google Shape;3955;p17"/>
              <p:cNvSpPr/>
              <p:nvPr/>
            </p:nvSpPr>
            <p:spPr>
              <a:xfrm>
                <a:off x="9414129" y="5666733"/>
                <a:ext cx="76834" cy="76803"/>
              </a:xfrm>
              <a:custGeom>
                <a:rect b="b" l="l" r="r" t="t"/>
                <a:pathLst>
                  <a:path extrusionOk="0" h="76803" w="76834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7" y="0"/>
                      <a:pt x="76835" y="17190"/>
                      <a:pt x="76835" y="38398"/>
                    </a:cubicBezTo>
                    <a:cubicBezTo>
                      <a:pt x="76835" y="59614"/>
                      <a:pt x="59627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6" name="Google Shape;3956;p17"/>
              <p:cNvSpPr/>
              <p:nvPr/>
            </p:nvSpPr>
            <p:spPr>
              <a:xfrm>
                <a:off x="6315493" y="5666733"/>
                <a:ext cx="76796" cy="76803"/>
              </a:xfrm>
              <a:custGeom>
                <a:rect b="b" l="l" r="r" t="t"/>
                <a:pathLst>
                  <a:path extrusionOk="0" h="76803" w="76796">
                    <a:moveTo>
                      <a:pt x="0" y="38398"/>
                    </a:moveTo>
                    <a:cubicBezTo>
                      <a:pt x="0" y="17190"/>
                      <a:pt x="17190" y="0"/>
                      <a:pt x="38379" y="0"/>
                    </a:cubicBezTo>
                    <a:cubicBezTo>
                      <a:pt x="59589" y="0"/>
                      <a:pt x="76797" y="17190"/>
                      <a:pt x="76797" y="38398"/>
                    </a:cubicBezTo>
                    <a:cubicBezTo>
                      <a:pt x="76797" y="59614"/>
                      <a:pt x="59589" y="76803"/>
                      <a:pt x="38379" y="76803"/>
                    </a:cubicBezTo>
                    <a:cubicBezTo>
                      <a:pt x="17190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7" name="Google Shape;3957;p17"/>
              <p:cNvSpPr/>
              <p:nvPr/>
            </p:nvSpPr>
            <p:spPr>
              <a:xfrm>
                <a:off x="3238417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8" name="Google Shape;3958;p17"/>
              <p:cNvSpPr/>
              <p:nvPr/>
            </p:nvSpPr>
            <p:spPr>
              <a:xfrm>
                <a:off x="146960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5" y="0"/>
                      <a:pt x="38405" y="0"/>
                    </a:cubicBezTo>
                    <a:cubicBezTo>
                      <a:pt x="59615" y="0"/>
                      <a:pt x="76810" y="17190"/>
                      <a:pt x="76810" y="38398"/>
                    </a:cubicBezTo>
                    <a:cubicBezTo>
                      <a:pt x="76810" y="59614"/>
                      <a:pt x="59615" y="76803"/>
                      <a:pt x="38405" y="76803"/>
                    </a:cubicBezTo>
                    <a:cubicBezTo>
                      <a:pt x="1719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9" name="Google Shape;3959;p17"/>
              <p:cNvSpPr/>
              <p:nvPr/>
            </p:nvSpPr>
            <p:spPr>
              <a:xfrm>
                <a:off x="10722165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145" y="0"/>
                      <a:pt x="38353" y="0"/>
                    </a:cubicBezTo>
                    <a:cubicBezTo>
                      <a:pt x="59563" y="0"/>
                      <a:pt x="76771" y="17190"/>
                      <a:pt x="76771" y="38398"/>
                    </a:cubicBezTo>
                    <a:cubicBezTo>
                      <a:pt x="76771" y="59614"/>
                      <a:pt x="59563" y="76803"/>
                      <a:pt x="38353" y="76803"/>
                    </a:cubicBezTo>
                    <a:cubicBezTo>
                      <a:pt x="17145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0" name="Google Shape;3960;p17"/>
              <p:cNvSpPr/>
              <p:nvPr/>
            </p:nvSpPr>
            <p:spPr>
              <a:xfrm>
                <a:off x="7623492" y="5666733"/>
                <a:ext cx="76771" cy="76803"/>
              </a:xfrm>
              <a:custGeom>
                <a:rect b="b" l="l" r="r" t="t"/>
                <a:pathLst>
                  <a:path extrusionOk="0" h="76803" w="76771">
                    <a:moveTo>
                      <a:pt x="0" y="38398"/>
                    </a:moveTo>
                    <a:cubicBezTo>
                      <a:pt x="0" y="17190"/>
                      <a:pt x="17208" y="0"/>
                      <a:pt x="38417" y="0"/>
                    </a:cubicBezTo>
                    <a:cubicBezTo>
                      <a:pt x="59626" y="0"/>
                      <a:pt x="76771" y="17190"/>
                      <a:pt x="76771" y="38398"/>
                    </a:cubicBezTo>
                    <a:cubicBezTo>
                      <a:pt x="76771" y="59614"/>
                      <a:pt x="59626" y="76803"/>
                      <a:pt x="38417" y="76803"/>
                    </a:cubicBezTo>
                    <a:cubicBezTo>
                      <a:pt x="17208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1" name="Google Shape;3961;p17"/>
              <p:cNvSpPr/>
              <p:nvPr/>
            </p:nvSpPr>
            <p:spPr>
              <a:xfrm>
                <a:off x="4546409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2" name="Google Shape;3962;p17"/>
              <p:cNvSpPr/>
              <p:nvPr/>
            </p:nvSpPr>
            <p:spPr>
              <a:xfrm>
                <a:off x="1454956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89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8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3" name="Google Shape;3963;p17"/>
              <p:cNvSpPr/>
              <p:nvPr/>
            </p:nvSpPr>
            <p:spPr>
              <a:xfrm>
                <a:off x="9180956" y="5666733"/>
                <a:ext cx="76835" cy="76803"/>
              </a:xfrm>
              <a:custGeom>
                <a:rect b="b" l="l" r="r" t="t"/>
                <a:pathLst>
                  <a:path extrusionOk="0" h="76803" w="76835">
                    <a:moveTo>
                      <a:pt x="0" y="38398"/>
                    </a:moveTo>
                    <a:cubicBezTo>
                      <a:pt x="0" y="17190"/>
                      <a:pt x="17209" y="0"/>
                      <a:pt x="38418" y="0"/>
                    </a:cubicBezTo>
                    <a:cubicBezTo>
                      <a:pt x="59627" y="0"/>
                      <a:pt x="76836" y="17190"/>
                      <a:pt x="76836" y="38398"/>
                    </a:cubicBezTo>
                    <a:cubicBezTo>
                      <a:pt x="76836" y="59614"/>
                      <a:pt x="59627" y="76803"/>
                      <a:pt x="38418" y="76803"/>
                    </a:cubicBezTo>
                    <a:cubicBezTo>
                      <a:pt x="17209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4" name="Google Shape;3964;p17"/>
              <p:cNvSpPr/>
              <p:nvPr/>
            </p:nvSpPr>
            <p:spPr>
              <a:xfrm>
                <a:off x="6082328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5" name="Google Shape;3965;p17"/>
              <p:cNvSpPr/>
              <p:nvPr/>
            </p:nvSpPr>
            <p:spPr>
              <a:xfrm>
                <a:off x="3005251" y="5666733"/>
                <a:ext cx="76809" cy="76803"/>
              </a:xfrm>
              <a:custGeom>
                <a:rect b="b" l="l" r="r" t="t"/>
                <a:pathLst>
                  <a:path extrusionOk="0" h="76803" w="76809">
                    <a:moveTo>
                      <a:pt x="0" y="38398"/>
                    </a:moveTo>
                    <a:cubicBezTo>
                      <a:pt x="0" y="17190"/>
                      <a:pt x="17196" y="0"/>
                      <a:pt x="38405" y="0"/>
                    </a:cubicBezTo>
                    <a:cubicBezTo>
                      <a:pt x="59614" y="0"/>
                      <a:pt x="76810" y="17190"/>
                      <a:pt x="76810" y="38398"/>
                    </a:cubicBezTo>
                    <a:cubicBezTo>
                      <a:pt x="76810" y="59614"/>
                      <a:pt x="59614" y="76803"/>
                      <a:pt x="38405" y="76803"/>
                    </a:cubicBezTo>
                    <a:cubicBezTo>
                      <a:pt x="17196" y="76803"/>
                      <a:pt x="0" y="59614"/>
                      <a:pt x="0" y="38398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966" name="Google Shape;3966;p17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7" name="Google Shape;3967;p17"/>
          <p:cNvSpPr/>
          <p:nvPr>
            <p:ph idx="2" type="pic"/>
          </p:nvPr>
        </p:nvSpPr>
        <p:spPr>
          <a:xfrm>
            <a:off x="6756025" y="0"/>
            <a:ext cx="4731000" cy="5889900"/>
          </a:xfrm>
          <a:prstGeom prst="rect">
            <a:avLst/>
          </a:prstGeom>
          <a:noFill/>
          <a:ln>
            <a:noFill/>
          </a:ln>
        </p:spPr>
      </p:sp>
      <p:sp>
        <p:nvSpPr>
          <p:cNvPr id="3968" name="Google Shape;3968;p17"/>
          <p:cNvSpPr txBox="1"/>
          <p:nvPr>
            <p:ph type="title"/>
          </p:nvPr>
        </p:nvSpPr>
        <p:spPr>
          <a:xfrm>
            <a:off x="700600" y="643375"/>
            <a:ext cx="5162400" cy="1645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7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969" name="Google Shape;3969;p17"/>
          <p:cNvSpPr txBox="1"/>
          <p:nvPr>
            <p:ph idx="1" type="body"/>
          </p:nvPr>
        </p:nvSpPr>
        <p:spPr>
          <a:xfrm>
            <a:off x="700600" y="2655075"/>
            <a:ext cx="5162400" cy="2767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🐞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🐝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🐞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🐝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🐞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🐝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🐞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🐝"/>
              <a:defRPr sz="2900"/>
            </a:lvl9pPr>
          </a:lstStyle>
          <a:p/>
        </p:txBody>
      </p:sp>
      <p:sp>
        <p:nvSpPr>
          <p:cNvPr id="3970" name="Google Shape;3970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MAIN_POINT">
    <p:spTree>
      <p:nvGrpSpPr>
        <p:cNvPr id="3971" name="Shape 3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2" name="Google Shape;3972;p18"/>
          <p:cNvSpPr/>
          <p:nvPr/>
        </p:nvSpPr>
        <p:spPr>
          <a:xfrm>
            <a:off x="9550397" y="1012875"/>
            <a:ext cx="1050753" cy="36454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3" name="Google Shape;3973;p18"/>
          <p:cNvSpPr/>
          <p:nvPr/>
        </p:nvSpPr>
        <p:spPr>
          <a:xfrm>
            <a:off x="10518652" y="1418874"/>
            <a:ext cx="790999" cy="274428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4" name="Google Shape;3974;p18"/>
          <p:cNvSpPr/>
          <p:nvPr/>
        </p:nvSpPr>
        <p:spPr>
          <a:xfrm>
            <a:off x="-15675" y="544800"/>
            <a:ext cx="7456671" cy="2109668"/>
          </a:xfrm>
          <a:custGeom>
            <a:rect b="b" l="l" r="r" t="t"/>
            <a:pathLst>
              <a:path extrusionOk="0" h="2474684" w="9468789">
                <a:moveTo>
                  <a:pt x="0" y="2378579"/>
                </a:moveTo>
                <a:cubicBezTo>
                  <a:pt x="122728" y="2501305"/>
                  <a:pt x="431533" y="2478356"/>
                  <a:pt x="583962" y="2460062"/>
                </a:cubicBezTo>
                <a:cubicBezTo>
                  <a:pt x="1139970" y="2393342"/>
                  <a:pt x="1466297" y="1834523"/>
                  <a:pt x="1500644" y="1319303"/>
                </a:cubicBezTo>
                <a:cubicBezTo>
                  <a:pt x="1507743" y="1212807"/>
                  <a:pt x="1537525" y="1057562"/>
                  <a:pt x="1480273" y="959417"/>
                </a:cubicBezTo>
                <a:cubicBezTo>
                  <a:pt x="1340599" y="719971"/>
                  <a:pt x="1106023" y="971330"/>
                  <a:pt x="1018539" y="1108801"/>
                </a:cubicBezTo>
                <a:cubicBezTo>
                  <a:pt x="795572" y="1459175"/>
                  <a:pt x="833335" y="2192403"/>
                  <a:pt x="1392002" y="2147712"/>
                </a:cubicBezTo>
                <a:cubicBezTo>
                  <a:pt x="1820265" y="2113453"/>
                  <a:pt x="2079256" y="1707764"/>
                  <a:pt x="2349430" y="1427945"/>
                </a:cubicBezTo>
                <a:cubicBezTo>
                  <a:pt x="2820625" y="939922"/>
                  <a:pt x="3704538" y="331935"/>
                  <a:pt x="4427245" y="538418"/>
                </a:cubicBezTo>
                <a:cubicBezTo>
                  <a:pt x="5037779" y="712859"/>
                  <a:pt x="4533010" y="1793051"/>
                  <a:pt x="4121683" y="1957586"/>
                </a:cubicBezTo>
                <a:cubicBezTo>
                  <a:pt x="3809587" y="2082421"/>
                  <a:pt x="3314731" y="2018305"/>
                  <a:pt x="3727849" y="1624859"/>
                </a:cubicBezTo>
                <a:cubicBezTo>
                  <a:pt x="3803218" y="1553085"/>
                  <a:pt x="3895458" y="1485972"/>
                  <a:pt x="3985876" y="1434733"/>
                </a:cubicBezTo>
                <a:cubicBezTo>
                  <a:pt x="4672228" y="1045802"/>
                  <a:pt x="4835797" y="1655250"/>
                  <a:pt x="5377878" y="1876103"/>
                </a:cubicBezTo>
                <a:cubicBezTo>
                  <a:pt x="5896673" y="2087463"/>
                  <a:pt x="6544741" y="2041152"/>
                  <a:pt x="7021118" y="1740295"/>
                </a:cubicBezTo>
                <a:cubicBezTo>
                  <a:pt x="7231240" y="1607606"/>
                  <a:pt x="7411263" y="1410572"/>
                  <a:pt x="7537183" y="1197078"/>
                </a:cubicBezTo>
                <a:cubicBezTo>
                  <a:pt x="7637259" y="1027324"/>
                  <a:pt x="7714157" y="834176"/>
                  <a:pt x="7774863" y="647067"/>
                </a:cubicBezTo>
                <a:cubicBezTo>
                  <a:pt x="7817916" y="514193"/>
                  <a:pt x="7876146" y="321572"/>
                  <a:pt x="7815567" y="185327"/>
                </a:cubicBezTo>
                <a:cubicBezTo>
                  <a:pt x="7673962" y="-133247"/>
                  <a:pt x="7171740" y="10022"/>
                  <a:pt x="7007529" y="232863"/>
                </a:cubicBezTo>
                <a:cubicBezTo>
                  <a:pt x="6866623" y="424087"/>
                  <a:pt x="6954887" y="734138"/>
                  <a:pt x="7068680" y="911887"/>
                </a:cubicBezTo>
                <a:cubicBezTo>
                  <a:pt x="7373861" y="1388797"/>
                  <a:pt x="8180375" y="1385622"/>
                  <a:pt x="8671165" y="1319303"/>
                </a:cubicBezTo>
                <a:cubicBezTo>
                  <a:pt x="8854808" y="1294481"/>
                  <a:pt x="9038958" y="1271558"/>
                  <a:pt x="9221139" y="1237820"/>
                </a:cubicBezTo>
                <a:cubicBezTo>
                  <a:pt x="9285084" y="1225977"/>
                  <a:pt x="9353028" y="1216078"/>
                  <a:pt x="9418052" y="1210655"/>
                </a:cubicBezTo>
                <a:cubicBezTo>
                  <a:pt x="9433864" y="1209340"/>
                  <a:pt x="9481425" y="1210655"/>
                  <a:pt x="9465614" y="1210655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75" name="Google Shape;3975;p18"/>
          <p:cNvGrpSpPr/>
          <p:nvPr/>
        </p:nvGrpSpPr>
        <p:grpSpPr>
          <a:xfrm rot="888533">
            <a:off x="7328958" y="1125559"/>
            <a:ext cx="580593" cy="659897"/>
            <a:chOff x="7290686" y="630349"/>
            <a:chExt cx="580583" cy="659886"/>
          </a:xfrm>
        </p:grpSpPr>
        <p:sp>
          <p:nvSpPr>
            <p:cNvPr id="3976" name="Google Shape;3976;p18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7" name="Google Shape;3977;p18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978" name="Google Shape;3978;p18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3979" name="Google Shape;3979;p18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3980" name="Google Shape;3980;p18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81" name="Google Shape;3981;p18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982" name="Google Shape;3982;p18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3" name="Google Shape;3983;p18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4" name="Google Shape;3984;p18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5" name="Google Shape;3985;p18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6" name="Google Shape;3986;p18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7" name="Google Shape;3987;p18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8" name="Google Shape;3988;p18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9" name="Google Shape;3989;p18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0" name="Google Shape;3990;p18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1" name="Google Shape;3991;p18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2" name="Google Shape;3992;p18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3" name="Google Shape;3993;p18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4" name="Google Shape;3994;p18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5" name="Google Shape;3995;p18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996" name="Google Shape;3996;p18"/>
          <p:cNvGrpSpPr/>
          <p:nvPr/>
        </p:nvGrpSpPr>
        <p:grpSpPr>
          <a:xfrm>
            <a:off x="10518957" y="2254193"/>
            <a:ext cx="1648493" cy="4002067"/>
            <a:chOff x="150182" y="2152593"/>
            <a:chExt cx="1648494" cy="4002067"/>
          </a:xfrm>
        </p:grpSpPr>
        <p:sp>
          <p:nvSpPr>
            <p:cNvPr id="3997" name="Google Shape;3997;p18"/>
            <p:cNvSpPr/>
            <p:nvPr/>
          </p:nvSpPr>
          <p:spPr>
            <a:xfrm>
              <a:off x="2168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8" name="Google Shape;3998;p18"/>
            <p:cNvSpPr/>
            <p:nvPr/>
          </p:nvSpPr>
          <p:spPr>
            <a:xfrm>
              <a:off x="7126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9" name="Google Shape;3999;p18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0" name="Google Shape;4000;p18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1" name="Google Shape;4001;p18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2" name="Google Shape;4002;p18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3" name="Google Shape;4003;p18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04" name="Google Shape;4004;p18"/>
          <p:cNvGrpSpPr/>
          <p:nvPr/>
        </p:nvGrpSpPr>
        <p:grpSpPr>
          <a:xfrm>
            <a:off x="9967282" y="3657227"/>
            <a:ext cx="1197177" cy="2560390"/>
            <a:chOff x="10361376" y="2397708"/>
            <a:chExt cx="1666913" cy="3565010"/>
          </a:xfrm>
        </p:grpSpPr>
        <p:sp>
          <p:nvSpPr>
            <p:cNvPr id="4005" name="Google Shape;4005;p18"/>
            <p:cNvSpPr/>
            <p:nvPr/>
          </p:nvSpPr>
          <p:spPr>
            <a:xfrm>
              <a:off x="10438058" y="2397708"/>
              <a:ext cx="1590231" cy="3511834"/>
            </a:xfrm>
            <a:custGeom>
              <a:rect b="b" l="l" r="r" t="t"/>
              <a:pathLst>
                <a:path extrusionOk="0" h="4295822" w="1945237">
                  <a:moveTo>
                    <a:pt x="1070300" y="2"/>
                  </a:moveTo>
                  <a:cubicBezTo>
                    <a:pt x="921914" y="-290"/>
                    <a:pt x="782829" y="31739"/>
                    <a:pt x="667374" y="65108"/>
                  </a:cubicBezTo>
                  <a:cubicBezTo>
                    <a:pt x="431859" y="133180"/>
                    <a:pt x="-201687" y="439339"/>
                    <a:pt x="63857" y="1206775"/>
                  </a:cubicBezTo>
                  <a:cubicBezTo>
                    <a:pt x="218454" y="1653567"/>
                    <a:pt x="639294" y="1788080"/>
                    <a:pt x="1015208" y="1758450"/>
                  </a:cubicBezTo>
                  <a:cubicBezTo>
                    <a:pt x="1027584" y="1922547"/>
                    <a:pt x="1034937" y="2048341"/>
                    <a:pt x="1034988" y="2171143"/>
                  </a:cubicBezTo>
                  <a:cubicBezTo>
                    <a:pt x="1035058" y="2302830"/>
                    <a:pt x="1027539" y="2432027"/>
                    <a:pt x="1010445" y="2631918"/>
                  </a:cubicBezTo>
                  <a:cubicBezTo>
                    <a:pt x="1008553" y="2654054"/>
                    <a:pt x="1006845" y="2672355"/>
                    <a:pt x="1003435" y="2711300"/>
                  </a:cubicBezTo>
                  <a:cubicBezTo>
                    <a:pt x="997091" y="2783798"/>
                    <a:pt x="996361" y="2807985"/>
                    <a:pt x="992665" y="2855292"/>
                  </a:cubicBezTo>
                  <a:cubicBezTo>
                    <a:pt x="976657" y="2790224"/>
                    <a:pt x="941408" y="2735639"/>
                    <a:pt x="887992" y="2687760"/>
                  </a:cubicBezTo>
                  <a:cubicBezTo>
                    <a:pt x="814503" y="2621879"/>
                    <a:pt x="646349" y="2600359"/>
                    <a:pt x="646336" y="2600365"/>
                  </a:cubicBezTo>
                  <a:cubicBezTo>
                    <a:pt x="646336" y="2600365"/>
                    <a:pt x="706839" y="2639107"/>
                    <a:pt x="803353" y="2849031"/>
                  </a:cubicBezTo>
                  <a:cubicBezTo>
                    <a:pt x="845980" y="2941760"/>
                    <a:pt x="946901" y="2963547"/>
                    <a:pt x="984150" y="2968729"/>
                  </a:cubicBezTo>
                  <a:cubicBezTo>
                    <a:pt x="982524" y="2994275"/>
                    <a:pt x="978467" y="3037068"/>
                    <a:pt x="977139" y="3063140"/>
                  </a:cubicBezTo>
                  <a:cubicBezTo>
                    <a:pt x="957816" y="3443118"/>
                    <a:pt x="957372" y="3666295"/>
                    <a:pt x="987909" y="3881008"/>
                  </a:cubicBezTo>
                  <a:cubicBezTo>
                    <a:pt x="992608" y="3914021"/>
                    <a:pt x="994621" y="3953404"/>
                    <a:pt x="997428" y="4046038"/>
                  </a:cubicBezTo>
                  <a:cubicBezTo>
                    <a:pt x="998094" y="4068168"/>
                    <a:pt x="998152" y="4070111"/>
                    <a:pt x="998425" y="4078842"/>
                  </a:cubicBezTo>
                  <a:cubicBezTo>
                    <a:pt x="1001822" y="4186144"/>
                    <a:pt x="1005892" y="4244018"/>
                    <a:pt x="1015455" y="4284938"/>
                  </a:cubicBezTo>
                  <a:cubicBezTo>
                    <a:pt x="1017214" y="4292482"/>
                    <a:pt x="1024955" y="4297219"/>
                    <a:pt x="1032486" y="4295453"/>
                  </a:cubicBezTo>
                  <a:cubicBezTo>
                    <a:pt x="1040023" y="4293694"/>
                    <a:pt x="1044513" y="4286227"/>
                    <a:pt x="1042754" y="4278677"/>
                  </a:cubicBezTo>
                  <a:cubicBezTo>
                    <a:pt x="1033801" y="4240303"/>
                    <a:pt x="1029800" y="4183027"/>
                    <a:pt x="1026473" y="4077839"/>
                  </a:cubicBezTo>
                  <a:cubicBezTo>
                    <a:pt x="1026199" y="4069133"/>
                    <a:pt x="1026143" y="4067399"/>
                    <a:pt x="1025469" y="4045289"/>
                  </a:cubicBezTo>
                  <a:cubicBezTo>
                    <a:pt x="1022631" y="3951378"/>
                    <a:pt x="1020599" y="3911748"/>
                    <a:pt x="1015703" y="3877255"/>
                  </a:cubicBezTo>
                  <a:cubicBezTo>
                    <a:pt x="1006254" y="3810834"/>
                    <a:pt x="1000520" y="3741200"/>
                    <a:pt x="996672" y="3668403"/>
                  </a:cubicBezTo>
                  <a:cubicBezTo>
                    <a:pt x="1020358" y="3663647"/>
                    <a:pt x="1135909" y="3635974"/>
                    <a:pt x="1172472" y="3529421"/>
                  </a:cubicBezTo>
                  <a:cubicBezTo>
                    <a:pt x="1247421" y="3310867"/>
                    <a:pt x="1303688" y="3266480"/>
                    <a:pt x="1303688" y="3266480"/>
                  </a:cubicBezTo>
                  <a:cubicBezTo>
                    <a:pt x="1303688" y="3266480"/>
                    <a:pt x="1138556" y="3304745"/>
                    <a:pt x="1072053" y="3377669"/>
                  </a:cubicBezTo>
                  <a:cubicBezTo>
                    <a:pt x="1032537" y="3420995"/>
                    <a:pt x="1005664" y="3467413"/>
                    <a:pt x="991916" y="3519153"/>
                  </a:cubicBezTo>
                  <a:cubicBezTo>
                    <a:pt x="991033" y="3392756"/>
                    <a:pt x="995637" y="3247487"/>
                    <a:pt x="1004940" y="3064639"/>
                  </a:cubicBezTo>
                  <a:cubicBezTo>
                    <a:pt x="1009855" y="2967929"/>
                    <a:pt x="1015989" y="2890611"/>
                    <a:pt x="1031483" y="2713802"/>
                  </a:cubicBezTo>
                  <a:cubicBezTo>
                    <a:pt x="1034893" y="2674844"/>
                    <a:pt x="1036614" y="2656582"/>
                    <a:pt x="1038493" y="2634420"/>
                  </a:cubicBezTo>
                  <a:cubicBezTo>
                    <a:pt x="1049517" y="2505579"/>
                    <a:pt x="1055435" y="2408627"/>
                    <a:pt x="1059029" y="2318641"/>
                  </a:cubicBezTo>
                  <a:cubicBezTo>
                    <a:pt x="1097409" y="2308938"/>
                    <a:pt x="1193122" y="2276198"/>
                    <a:pt x="1225558" y="2181659"/>
                  </a:cubicBezTo>
                  <a:cubicBezTo>
                    <a:pt x="1300513" y="1963105"/>
                    <a:pt x="1356527" y="1918718"/>
                    <a:pt x="1356527" y="1918718"/>
                  </a:cubicBezTo>
                  <a:cubicBezTo>
                    <a:pt x="1356527" y="1918718"/>
                    <a:pt x="1191395" y="1956983"/>
                    <a:pt x="1124891" y="2029906"/>
                  </a:cubicBezTo>
                  <a:cubicBezTo>
                    <a:pt x="1097777" y="2059631"/>
                    <a:pt x="1076701" y="2090714"/>
                    <a:pt x="1061531" y="2124064"/>
                  </a:cubicBezTo>
                  <a:cubicBezTo>
                    <a:pt x="1060407" y="2018330"/>
                    <a:pt x="1053702" y="1901726"/>
                    <a:pt x="1043002" y="1756196"/>
                  </a:cubicBezTo>
                  <a:cubicBezTo>
                    <a:pt x="1229292" y="1737387"/>
                    <a:pt x="1402748" y="1679075"/>
                    <a:pt x="1524059" y="1597929"/>
                  </a:cubicBezTo>
                  <a:cubicBezTo>
                    <a:pt x="2059980" y="1239446"/>
                    <a:pt x="1992244" y="649353"/>
                    <a:pt x="1822312" y="412942"/>
                  </a:cubicBezTo>
                  <a:cubicBezTo>
                    <a:pt x="1590594" y="90591"/>
                    <a:pt x="1317607" y="485"/>
                    <a:pt x="1070300" y="2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6" name="Google Shape;4006;p18"/>
            <p:cNvSpPr/>
            <p:nvPr/>
          </p:nvSpPr>
          <p:spPr>
            <a:xfrm>
              <a:off x="11149770" y="2743813"/>
              <a:ext cx="81274" cy="3218905"/>
            </a:xfrm>
            <a:custGeom>
              <a:rect b="b" l="l" r="r" t="t"/>
              <a:pathLst>
                <a:path extrusionOk="0" h="3937499" w="99418">
                  <a:moveTo>
                    <a:pt x="70620" y="31"/>
                  </a:moveTo>
                  <a:cubicBezTo>
                    <a:pt x="62892" y="-477"/>
                    <a:pt x="56098" y="5321"/>
                    <a:pt x="55596" y="13048"/>
                  </a:cubicBezTo>
                  <a:cubicBezTo>
                    <a:pt x="51374" y="77952"/>
                    <a:pt x="45754" y="129146"/>
                    <a:pt x="31301" y="243439"/>
                  </a:cubicBezTo>
                  <a:cubicBezTo>
                    <a:pt x="31060" y="245376"/>
                    <a:pt x="31047" y="245503"/>
                    <a:pt x="30800" y="247446"/>
                  </a:cubicBezTo>
                  <a:cubicBezTo>
                    <a:pt x="11216" y="402316"/>
                    <a:pt x="4301" y="475087"/>
                    <a:pt x="3253" y="566978"/>
                  </a:cubicBezTo>
                  <a:cubicBezTo>
                    <a:pt x="1387" y="731068"/>
                    <a:pt x="9902" y="885481"/>
                    <a:pt x="31054" y="1137189"/>
                  </a:cubicBezTo>
                  <a:cubicBezTo>
                    <a:pt x="32775" y="1157712"/>
                    <a:pt x="34114" y="1173810"/>
                    <a:pt x="37315" y="1211313"/>
                  </a:cubicBezTo>
                  <a:cubicBezTo>
                    <a:pt x="62854" y="1510677"/>
                    <a:pt x="71281" y="1644681"/>
                    <a:pt x="71370" y="1812823"/>
                  </a:cubicBezTo>
                  <a:cubicBezTo>
                    <a:pt x="71440" y="1944509"/>
                    <a:pt x="63934" y="2073700"/>
                    <a:pt x="46827" y="2273591"/>
                  </a:cubicBezTo>
                  <a:cubicBezTo>
                    <a:pt x="44935" y="2295734"/>
                    <a:pt x="43220" y="2314035"/>
                    <a:pt x="39817" y="2352973"/>
                  </a:cubicBezTo>
                  <a:cubicBezTo>
                    <a:pt x="24323" y="2530125"/>
                    <a:pt x="18468" y="2607646"/>
                    <a:pt x="13521" y="2704813"/>
                  </a:cubicBezTo>
                  <a:cubicBezTo>
                    <a:pt x="-5802" y="3084798"/>
                    <a:pt x="-6265" y="3307969"/>
                    <a:pt x="24291" y="3522687"/>
                  </a:cubicBezTo>
                  <a:cubicBezTo>
                    <a:pt x="28990" y="3555701"/>
                    <a:pt x="31003" y="3595077"/>
                    <a:pt x="33810" y="3687717"/>
                  </a:cubicBezTo>
                  <a:cubicBezTo>
                    <a:pt x="34476" y="3709847"/>
                    <a:pt x="34534" y="3711790"/>
                    <a:pt x="34807" y="3720522"/>
                  </a:cubicBezTo>
                  <a:cubicBezTo>
                    <a:pt x="38204" y="3827824"/>
                    <a:pt x="42287" y="3885698"/>
                    <a:pt x="51837" y="3926617"/>
                  </a:cubicBezTo>
                  <a:cubicBezTo>
                    <a:pt x="53596" y="3934161"/>
                    <a:pt x="61324" y="3938892"/>
                    <a:pt x="68868" y="3937133"/>
                  </a:cubicBezTo>
                  <a:cubicBezTo>
                    <a:pt x="76405" y="3935374"/>
                    <a:pt x="80895" y="3927900"/>
                    <a:pt x="79136" y="3920356"/>
                  </a:cubicBezTo>
                  <a:cubicBezTo>
                    <a:pt x="70182" y="3881983"/>
                    <a:pt x="66182" y="3824706"/>
                    <a:pt x="62854" y="3719518"/>
                  </a:cubicBezTo>
                  <a:cubicBezTo>
                    <a:pt x="62581" y="3710806"/>
                    <a:pt x="62524" y="3709079"/>
                    <a:pt x="61851" y="3686962"/>
                  </a:cubicBezTo>
                  <a:cubicBezTo>
                    <a:pt x="59013" y="3593052"/>
                    <a:pt x="56993" y="3553428"/>
                    <a:pt x="52085" y="3518934"/>
                  </a:cubicBezTo>
                  <a:cubicBezTo>
                    <a:pt x="21872" y="3306565"/>
                    <a:pt x="22081" y="3084531"/>
                    <a:pt x="41322" y="2706318"/>
                  </a:cubicBezTo>
                  <a:cubicBezTo>
                    <a:pt x="46236" y="2609608"/>
                    <a:pt x="52396" y="2532290"/>
                    <a:pt x="67865" y="2355481"/>
                  </a:cubicBezTo>
                  <a:cubicBezTo>
                    <a:pt x="71275" y="2316517"/>
                    <a:pt x="72983" y="2298261"/>
                    <a:pt x="74875" y="2276100"/>
                  </a:cubicBezTo>
                  <a:cubicBezTo>
                    <a:pt x="92045" y="2075465"/>
                    <a:pt x="99488" y="1945506"/>
                    <a:pt x="99418" y="1812823"/>
                  </a:cubicBezTo>
                  <a:cubicBezTo>
                    <a:pt x="99329" y="1643627"/>
                    <a:pt x="90718" y="1508956"/>
                    <a:pt x="65109" y="1208804"/>
                  </a:cubicBezTo>
                  <a:cubicBezTo>
                    <a:pt x="61908" y="1171320"/>
                    <a:pt x="60575" y="1155439"/>
                    <a:pt x="58848" y="1134935"/>
                  </a:cubicBezTo>
                  <a:cubicBezTo>
                    <a:pt x="37766" y="884053"/>
                    <a:pt x="29447" y="730453"/>
                    <a:pt x="31301" y="567480"/>
                  </a:cubicBezTo>
                  <a:cubicBezTo>
                    <a:pt x="32330" y="476992"/>
                    <a:pt x="39144" y="404786"/>
                    <a:pt x="58600" y="250951"/>
                  </a:cubicBezTo>
                  <a:cubicBezTo>
                    <a:pt x="58841" y="249008"/>
                    <a:pt x="58854" y="248881"/>
                    <a:pt x="59102" y="246944"/>
                  </a:cubicBezTo>
                  <a:cubicBezTo>
                    <a:pt x="73624" y="132092"/>
                    <a:pt x="79371" y="80708"/>
                    <a:pt x="83638" y="15055"/>
                  </a:cubicBezTo>
                  <a:cubicBezTo>
                    <a:pt x="84146" y="7327"/>
                    <a:pt x="78348" y="533"/>
                    <a:pt x="70620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7" name="Google Shape;4007;p18"/>
            <p:cNvSpPr/>
            <p:nvPr/>
          </p:nvSpPr>
          <p:spPr>
            <a:xfrm>
              <a:off x="11207440" y="4020529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7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8" name="Google Shape;4008;p18"/>
            <p:cNvSpPr/>
            <p:nvPr/>
          </p:nvSpPr>
          <p:spPr>
            <a:xfrm>
              <a:off x="11164114" y="5123220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5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9" name="Google Shape;4009;p18"/>
            <p:cNvSpPr/>
            <p:nvPr/>
          </p:nvSpPr>
          <p:spPr>
            <a:xfrm>
              <a:off x="10890269" y="4578388"/>
              <a:ext cx="291320" cy="302897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1" y="161201"/>
                    <a:pt x="241649" y="87401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9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10" name="Google Shape;4010;p18"/>
            <p:cNvGrpSpPr/>
            <p:nvPr/>
          </p:nvGrpSpPr>
          <p:grpSpPr>
            <a:xfrm>
              <a:off x="10361376" y="2450680"/>
              <a:ext cx="1591564" cy="1442814"/>
              <a:chOff x="1376039" y="1272173"/>
              <a:chExt cx="1945202" cy="1763400"/>
            </a:xfrm>
          </p:grpSpPr>
          <p:sp>
            <p:nvSpPr>
              <p:cNvPr id="4011" name="Google Shape;4011;p18"/>
              <p:cNvSpPr/>
              <p:nvPr/>
            </p:nvSpPr>
            <p:spPr>
              <a:xfrm>
                <a:off x="1376039" y="1272173"/>
                <a:ext cx="1945202" cy="1763400"/>
              </a:xfrm>
              <a:custGeom>
                <a:rect b="b" l="l" r="r" t="t"/>
                <a:pathLst>
                  <a:path extrusionOk="0" h="1763400" w="1945202">
                    <a:moveTo>
                      <a:pt x="667327" y="65035"/>
                    </a:moveTo>
                    <a:cubicBezTo>
                      <a:pt x="975207" y="-23954"/>
                      <a:pt x="1451558" y="-102866"/>
                      <a:pt x="1822309" y="412900"/>
                    </a:cubicBezTo>
                    <a:cubicBezTo>
                      <a:pt x="1992248" y="649317"/>
                      <a:pt x="2059882" y="1239562"/>
                      <a:pt x="1523961" y="1598045"/>
                    </a:cubicBezTo>
                    <a:cubicBezTo>
                      <a:pt x="1153426" y="1845892"/>
                      <a:pt x="299389" y="1887389"/>
                      <a:pt x="63861" y="1206714"/>
                    </a:cubicBezTo>
                    <a:cubicBezTo>
                      <a:pt x="-201683" y="439278"/>
                      <a:pt x="431812" y="133100"/>
                      <a:pt x="667327" y="650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2" name="Google Shape;4012;p18"/>
              <p:cNvSpPr/>
              <p:nvPr/>
            </p:nvSpPr>
            <p:spPr>
              <a:xfrm>
                <a:off x="2369965" y="1272277"/>
                <a:ext cx="296995" cy="840412"/>
              </a:xfrm>
              <a:custGeom>
                <a:rect b="b" l="l" r="r" t="t"/>
                <a:pathLst>
                  <a:path extrusionOk="0" h="840412" w="296995">
                    <a:moveTo>
                      <a:pt x="76378" y="2"/>
                    </a:moveTo>
                    <a:cubicBezTo>
                      <a:pt x="50610" y="-49"/>
                      <a:pt x="25140" y="771"/>
                      <a:pt x="0" y="2504"/>
                    </a:cubicBezTo>
                    <a:lnTo>
                      <a:pt x="35560" y="840412"/>
                    </a:lnTo>
                    <a:lnTo>
                      <a:pt x="296996" y="26793"/>
                    </a:lnTo>
                    <a:cubicBezTo>
                      <a:pt x="222371" y="7984"/>
                      <a:pt x="148304" y="142"/>
                      <a:pt x="76378" y="2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3" name="Google Shape;4013;p18"/>
              <p:cNvSpPr/>
              <p:nvPr/>
            </p:nvSpPr>
            <p:spPr>
              <a:xfrm>
                <a:off x="2447842" y="1313846"/>
                <a:ext cx="466788" cy="814114"/>
              </a:xfrm>
              <a:custGeom>
                <a:rect b="b" l="l" r="r" t="t"/>
                <a:pathLst>
                  <a:path extrusionOk="0" h="814114" w="466788">
                    <a:moveTo>
                      <a:pt x="268205" y="0"/>
                    </a:moveTo>
                    <a:lnTo>
                      <a:pt x="0" y="814114"/>
                    </a:lnTo>
                    <a:lnTo>
                      <a:pt x="466789" y="93656"/>
                    </a:lnTo>
                    <a:cubicBezTo>
                      <a:pt x="401276" y="51327"/>
                      <a:pt x="334607" y="21165"/>
                      <a:pt x="268205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4" name="Google Shape;4014;p18"/>
              <p:cNvSpPr/>
              <p:nvPr/>
            </p:nvSpPr>
            <p:spPr>
              <a:xfrm>
                <a:off x="2571051" y="1605584"/>
                <a:ext cx="677386" cy="431476"/>
              </a:xfrm>
              <a:custGeom>
                <a:rect b="b" l="l" r="r" t="t"/>
                <a:pathLst>
                  <a:path extrusionOk="0" h="431476" w="677386">
                    <a:moveTo>
                      <a:pt x="564699" y="0"/>
                    </a:moveTo>
                    <a:lnTo>
                      <a:pt x="0" y="431476"/>
                    </a:lnTo>
                    <a:lnTo>
                      <a:pt x="677386" y="168034"/>
                    </a:lnTo>
                    <a:cubicBezTo>
                      <a:pt x="662102" y="135153"/>
                      <a:pt x="645579" y="104813"/>
                      <a:pt x="627304" y="79381"/>
                    </a:cubicBezTo>
                    <a:cubicBezTo>
                      <a:pt x="606774" y="50825"/>
                      <a:pt x="585826" y="25013"/>
                      <a:pt x="564699" y="0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5" name="Google Shape;4015;p18"/>
              <p:cNvSpPr/>
              <p:nvPr/>
            </p:nvSpPr>
            <p:spPr>
              <a:xfrm>
                <a:off x="2608116" y="1838223"/>
                <a:ext cx="701675" cy="249167"/>
              </a:xfrm>
              <a:custGeom>
                <a:rect b="b" l="l" r="r" t="t"/>
                <a:pathLst>
                  <a:path extrusionOk="0" h="249167" w="701675">
                    <a:moveTo>
                      <a:pt x="666617" y="0"/>
                    </a:moveTo>
                    <a:lnTo>
                      <a:pt x="0" y="249168"/>
                    </a:lnTo>
                    <a:lnTo>
                      <a:pt x="701675" y="140989"/>
                    </a:lnTo>
                    <a:cubicBezTo>
                      <a:pt x="693693" y="90678"/>
                      <a:pt x="681730" y="43396"/>
                      <a:pt x="666617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6" name="Google Shape;4016;p18"/>
              <p:cNvSpPr/>
              <p:nvPr/>
            </p:nvSpPr>
            <p:spPr>
              <a:xfrm>
                <a:off x="2595092" y="2156758"/>
                <a:ext cx="719956" cy="275215"/>
              </a:xfrm>
              <a:custGeom>
                <a:rect b="b" l="l" r="r" t="t"/>
                <a:pathLst>
                  <a:path extrusionOk="0" h="275215" w="719956">
                    <a:moveTo>
                      <a:pt x="0" y="0"/>
                    </a:moveTo>
                    <a:lnTo>
                      <a:pt x="666871" y="275215"/>
                    </a:lnTo>
                    <a:cubicBezTo>
                      <a:pt x="694677" y="203372"/>
                      <a:pt x="711987" y="131134"/>
                      <a:pt x="719957" y="603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7" name="Google Shape;4017;p18"/>
              <p:cNvSpPr/>
              <p:nvPr/>
            </p:nvSpPr>
            <p:spPr>
              <a:xfrm>
                <a:off x="2561786" y="2203837"/>
                <a:ext cx="668369" cy="464032"/>
              </a:xfrm>
              <a:custGeom>
                <a:rect b="b" l="l" r="r" t="t"/>
                <a:pathLst>
                  <a:path extrusionOk="0" h="464032" w="668369">
                    <a:moveTo>
                      <a:pt x="0" y="0"/>
                    </a:moveTo>
                    <a:lnTo>
                      <a:pt x="561943" y="464033"/>
                    </a:lnTo>
                    <a:cubicBezTo>
                      <a:pt x="605123" y="411150"/>
                      <a:pt x="640543" y="356368"/>
                      <a:pt x="668369" y="30050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8" name="Google Shape;4018;p18"/>
              <p:cNvSpPr/>
              <p:nvPr/>
            </p:nvSpPr>
            <p:spPr>
              <a:xfrm>
                <a:off x="2542501" y="2319534"/>
                <a:ext cx="386651" cy="647338"/>
              </a:xfrm>
              <a:custGeom>
                <a:rect b="b" l="l" r="r" t="t"/>
                <a:pathLst>
                  <a:path extrusionOk="0" h="647338" w="386651">
                    <a:moveTo>
                      <a:pt x="0" y="0"/>
                    </a:moveTo>
                    <a:lnTo>
                      <a:pt x="156267" y="647338"/>
                    </a:lnTo>
                    <a:cubicBezTo>
                      <a:pt x="231762" y="620903"/>
                      <a:pt x="300837" y="588645"/>
                      <a:pt x="357600" y="550672"/>
                    </a:cubicBezTo>
                    <a:cubicBezTo>
                      <a:pt x="368027" y="543700"/>
                      <a:pt x="376676" y="536029"/>
                      <a:pt x="386651" y="52888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9" name="Google Shape;4019;p18"/>
              <p:cNvSpPr/>
              <p:nvPr/>
            </p:nvSpPr>
            <p:spPr>
              <a:xfrm>
                <a:off x="2384742" y="2267699"/>
                <a:ext cx="240150" cy="763276"/>
              </a:xfrm>
              <a:custGeom>
                <a:rect b="b" l="l" r="r" t="t"/>
                <a:pathLst>
                  <a:path extrusionOk="0" h="763276" w="240150">
                    <a:moveTo>
                      <a:pt x="77876" y="0"/>
                    </a:moveTo>
                    <a:lnTo>
                      <a:pt x="0" y="763276"/>
                    </a:lnTo>
                    <a:cubicBezTo>
                      <a:pt x="83369" y="757136"/>
                      <a:pt x="164421" y="743312"/>
                      <a:pt x="240151" y="722458"/>
                    </a:cubicBezTo>
                    <a:lnTo>
                      <a:pt x="77876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0" name="Google Shape;4020;p18"/>
              <p:cNvSpPr/>
              <p:nvPr/>
            </p:nvSpPr>
            <p:spPr>
              <a:xfrm>
                <a:off x="1929225" y="2330303"/>
                <a:ext cx="428466" cy="703427"/>
              </a:xfrm>
              <a:custGeom>
                <a:rect b="b" l="l" r="r" t="t"/>
                <a:pathLst>
                  <a:path extrusionOk="0" h="703427" w="428466">
                    <a:moveTo>
                      <a:pt x="428466" y="0"/>
                    </a:moveTo>
                    <a:lnTo>
                      <a:pt x="0" y="643827"/>
                    </a:lnTo>
                    <a:cubicBezTo>
                      <a:pt x="96406" y="678561"/>
                      <a:pt x="198291" y="698043"/>
                      <a:pt x="300507" y="703428"/>
                    </a:cubicBezTo>
                    <a:lnTo>
                      <a:pt x="428466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1" name="Google Shape;4021;p18"/>
              <p:cNvSpPr/>
              <p:nvPr/>
            </p:nvSpPr>
            <p:spPr>
              <a:xfrm>
                <a:off x="1661274" y="2280469"/>
                <a:ext cx="639572" cy="667118"/>
              </a:xfrm>
              <a:custGeom>
                <a:rect b="b" l="l" r="r" t="t"/>
                <a:pathLst>
                  <a:path extrusionOk="0" h="667118" w="639572">
                    <a:moveTo>
                      <a:pt x="639572" y="0"/>
                    </a:moveTo>
                    <a:lnTo>
                      <a:pt x="0" y="537153"/>
                    </a:lnTo>
                    <a:cubicBezTo>
                      <a:pt x="61493" y="592017"/>
                      <a:pt x="130619" y="634092"/>
                      <a:pt x="203841" y="667118"/>
                    </a:cubicBezTo>
                    <a:lnTo>
                      <a:pt x="63957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2" name="Google Shape;4022;p18"/>
              <p:cNvSpPr/>
              <p:nvPr/>
            </p:nvSpPr>
            <p:spPr>
              <a:xfrm>
                <a:off x="1415110" y="2232888"/>
                <a:ext cx="814870" cy="382390"/>
              </a:xfrm>
              <a:custGeom>
                <a:rect b="b" l="l" r="r" t="t"/>
                <a:pathLst>
                  <a:path extrusionOk="0" h="382390" w="814870">
                    <a:moveTo>
                      <a:pt x="814870" y="0"/>
                    </a:moveTo>
                    <a:lnTo>
                      <a:pt x="0" y="165526"/>
                    </a:lnTo>
                    <a:cubicBezTo>
                      <a:pt x="7258" y="191795"/>
                      <a:pt x="15303" y="218478"/>
                      <a:pt x="24797" y="245910"/>
                    </a:cubicBezTo>
                    <a:cubicBezTo>
                      <a:pt x="41866" y="295250"/>
                      <a:pt x="62497" y="340449"/>
                      <a:pt x="85649" y="382391"/>
                    </a:cubicBezTo>
                    <a:lnTo>
                      <a:pt x="81487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3" name="Google Shape;4023;p18"/>
              <p:cNvSpPr/>
              <p:nvPr/>
            </p:nvSpPr>
            <p:spPr>
              <a:xfrm>
                <a:off x="1376424" y="2115940"/>
                <a:ext cx="842036" cy="214864"/>
              </a:xfrm>
              <a:custGeom>
                <a:rect b="b" l="l" r="r" t="t"/>
                <a:pathLst>
                  <a:path extrusionOk="0" h="214864" w="842036">
                    <a:moveTo>
                      <a:pt x="122" y="0"/>
                    </a:moveTo>
                    <a:cubicBezTo>
                      <a:pt x="-1015" y="66586"/>
                      <a:pt x="5754" y="138005"/>
                      <a:pt x="22163" y="214865"/>
                    </a:cubicBezTo>
                    <a:lnTo>
                      <a:pt x="842037" y="6986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4" name="Google Shape;4024;p18"/>
              <p:cNvSpPr/>
              <p:nvPr/>
            </p:nvSpPr>
            <p:spPr>
              <a:xfrm>
                <a:off x="1404848" y="1720278"/>
                <a:ext cx="781056" cy="398170"/>
              </a:xfrm>
              <a:custGeom>
                <a:rect b="b" l="l" r="r" t="t"/>
                <a:pathLst>
                  <a:path extrusionOk="0" h="398170" w="781056">
                    <a:moveTo>
                      <a:pt x="92653" y="0"/>
                    </a:moveTo>
                    <a:cubicBezTo>
                      <a:pt x="52635" y="60122"/>
                      <a:pt x="21355" y="129191"/>
                      <a:pt x="0" y="205848"/>
                    </a:cubicBezTo>
                    <a:lnTo>
                      <a:pt x="781056" y="398170"/>
                    </a:lnTo>
                    <a:lnTo>
                      <a:pt x="92653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5" name="Google Shape;4025;p18"/>
              <p:cNvSpPr/>
              <p:nvPr/>
            </p:nvSpPr>
            <p:spPr>
              <a:xfrm>
                <a:off x="1698339" y="1426032"/>
                <a:ext cx="514362" cy="602011"/>
              </a:xfrm>
              <a:custGeom>
                <a:rect b="b" l="l" r="r" t="t"/>
                <a:pathLst>
                  <a:path extrusionOk="0" h="602011" w="514362">
                    <a:moveTo>
                      <a:pt x="133471" y="0"/>
                    </a:moveTo>
                    <a:cubicBezTo>
                      <a:pt x="89548" y="23851"/>
                      <a:pt x="44444" y="52248"/>
                      <a:pt x="0" y="85649"/>
                    </a:cubicBezTo>
                    <a:lnTo>
                      <a:pt x="514363" y="602012"/>
                    </a:lnTo>
                    <a:lnTo>
                      <a:pt x="133471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6" name="Google Shape;4026;p18"/>
              <p:cNvSpPr/>
              <p:nvPr/>
            </p:nvSpPr>
            <p:spPr>
              <a:xfrm>
                <a:off x="1890661" y="1334382"/>
                <a:ext cx="393909" cy="683894"/>
              </a:xfrm>
              <a:custGeom>
                <a:rect b="b" l="l" r="r" t="t"/>
                <a:pathLst>
                  <a:path extrusionOk="0" h="683894" w="393909">
                    <a:moveTo>
                      <a:pt x="163525" y="0"/>
                    </a:moveTo>
                    <a:cubicBezTo>
                      <a:pt x="160109" y="972"/>
                      <a:pt x="156127" y="1778"/>
                      <a:pt x="152756" y="2756"/>
                    </a:cubicBezTo>
                    <a:cubicBezTo>
                      <a:pt x="111773" y="14599"/>
                      <a:pt x="58249" y="34163"/>
                      <a:pt x="0" y="61601"/>
                    </a:cubicBezTo>
                    <a:lnTo>
                      <a:pt x="393909" y="683895"/>
                    </a:lnTo>
                    <a:lnTo>
                      <a:pt x="390906" y="669874"/>
                    </a:lnTo>
                    <a:lnTo>
                      <a:pt x="163525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7" name="Google Shape;4027;p18"/>
              <p:cNvSpPr/>
              <p:nvPr/>
            </p:nvSpPr>
            <p:spPr>
              <a:xfrm>
                <a:off x="2074726" y="1867321"/>
                <a:ext cx="593071" cy="571500"/>
              </a:xfrm>
              <a:custGeom>
                <a:rect b="b" l="l" r="r" t="t"/>
                <a:pathLst>
                  <a:path extrusionOk="0" h="571500" w="593071">
                    <a:moveTo>
                      <a:pt x="419249" y="31113"/>
                    </a:moveTo>
                    <a:cubicBezTo>
                      <a:pt x="505037" y="73664"/>
                      <a:pt x="624354" y="153325"/>
                      <a:pt x="585517" y="351159"/>
                    </a:cubicBezTo>
                    <a:cubicBezTo>
                      <a:pt x="567718" y="441837"/>
                      <a:pt x="447417" y="594688"/>
                      <a:pt x="251641" y="568532"/>
                    </a:cubicBezTo>
                    <a:cubicBezTo>
                      <a:pt x="116278" y="550447"/>
                      <a:pt x="-74832" y="384096"/>
                      <a:pt x="30394" y="175340"/>
                    </a:cubicBezTo>
                    <a:cubicBezTo>
                      <a:pt x="149031" y="-60023"/>
                      <a:pt x="353628" y="-1438"/>
                      <a:pt x="419249" y="311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28" name="Google Shape;4028;p18"/>
            <p:cNvSpPr/>
            <p:nvPr/>
          </p:nvSpPr>
          <p:spPr>
            <a:xfrm>
              <a:off x="10932019" y="2938284"/>
              <a:ext cx="484836" cy="467201"/>
            </a:xfrm>
            <a:custGeom>
              <a:rect b="b" l="l" r="r" t="t"/>
              <a:pathLst>
                <a:path extrusionOk="0" h="571500" w="593071">
                  <a:moveTo>
                    <a:pt x="419249" y="31113"/>
                  </a:moveTo>
                  <a:cubicBezTo>
                    <a:pt x="505037" y="73664"/>
                    <a:pt x="624354" y="153325"/>
                    <a:pt x="585517" y="351159"/>
                  </a:cubicBezTo>
                  <a:cubicBezTo>
                    <a:pt x="567718" y="441837"/>
                    <a:pt x="447417" y="594688"/>
                    <a:pt x="251641" y="568532"/>
                  </a:cubicBezTo>
                  <a:cubicBezTo>
                    <a:pt x="116278" y="550447"/>
                    <a:pt x="-74832" y="384096"/>
                    <a:pt x="30394" y="175340"/>
                  </a:cubicBezTo>
                  <a:cubicBezTo>
                    <a:pt x="149031" y="-60023"/>
                    <a:pt x="353628" y="-1438"/>
                    <a:pt x="419249" y="31113"/>
                  </a:cubicBezTo>
                  <a:close/>
                </a:path>
              </a:pathLst>
            </a:custGeom>
            <a:solidFill>
              <a:srgbClr val="000000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29" name="Google Shape;4029;p18"/>
          <p:cNvGrpSpPr/>
          <p:nvPr/>
        </p:nvGrpSpPr>
        <p:grpSpPr>
          <a:xfrm>
            <a:off x="48976" y="2548921"/>
            <a:ext cx="1666913" cy="3565010"/>
            <a:chOff x="10361376" y="2397708"/>
            <a:chExt cx="1666913" cy="3565010"/>
          </a:xfrm>
        </p:grpSpPr>
        <p:sp>
          <p:nvSpPr>
            <p:cNvPr id="4030" name="Google Shape;4030;p18"/>
            <p:cNvSpPr/>
            <p:nvPr/>
          </p:nvSpPr>
          <p:spPr>
            <a:xfrm>
              <a:off x="10438058" y="2397708"/>
              <a:ext cx="1590231" cy="3511834"/>
            </a:xfrm>
            <a:custGeom>
              <a:rect b="b" l="l" r="r" t="t"/>
              <a:pathLst>
                <a:path extrusionOk="0" h="4295822" w="1945237">
                  <a:moveTo>
                    <a:pt x="1070300" y="2"/>
                  </a:moveTo>
                  <a:cubicBezTo>
                    <a:pt x="921914" y="-290"/>
                    <a:pt x="782829" y="31739"/>
                    <a:pt x="667374" y="65108"/>
                  </a:cubicBezTo>
                  <a:cubicBezTo>
                    <a:pt x="431859" y="133180"/>
                    <a:pt x="-201687" y="439339"/>
                    <a:pt x="63857" y="1206775"/>
                  </a:cubicBezTo>
                  <a:cubicBezTo>
                    <a:pt x="218454" y="1653567"/>
                    <a:pt x="639294" y="1788080"/>
                    <a:pt x="1015208" y="1758450"/>
                  </a:cubicBezTo>
                  <a:cubicBezTo>
                    <a:pt x="1027584" y="1922547"/>
                    <a:pt x="1034937" y="2048341"/>
                    <a:pt x="1034988" y="2171143"/>
                  </a:cubicBezTo>
                  <a:cubicBezTo>
                    <a:pt x="1035058" y="2302830"/>
                    <a:pt x="1027539" y="2432027"/>
                    <a:pt x="1010445" y="2631918"/>
                  </a:cubicBezTo>
                  <a:cubicBezTo>
                    <a:pt x="1008553" y="2654054"/>
                    <a:pt x="1006845" y="2672355"/>
                    <a:pt x="1003435" y="2711300"/>
                  </a:cubicBezTo>
                  <a:cubicBezTo>
                    <a:pt x="997091" y="2783798"/>
                    <a:pt x="996361" y="2807985"/>
                    <a:pt x="992665" y="2855292"/>
                  </a:cubicBezTo>
                  <a:cubicBezTo>
                    <a:pt x="976657" y="2790224"/>
                    <a:pt x="941408" y="2735639"/>
                    <a:pt x="887992" y="2687760"/>
                  </a:cubicBezTo>
                  <a:cubicBezTo>
                    <a:pt x="814503" y="2621879"/>
                    <a:pt x="646349" y="2600359"/>
                    <a:pt x="646336" y="2600365"/>
                  </a:cubicBezTo>
                  <a:cubicBezTo>
                    <a:pt x="646336" y="2600365"/>
                    <a:pt x="706839" y="2639107"/>
                    <a:pt x="803353" y="2849031"/>
                  </a:cubicBezTo>
                  <a:cubicBezTo>
                    <a:pt x="845980" y="2941760"/>
                    <a:pt x="946901" y="2963547"/>
                    <a:pt x="984150" y="2968729"/>
                  </a:cubicBezTo>
                  <a:cubicBezTo>
                    <a:pt x="982524" y="2994275"/>
                    <a:pt x="978467" y="3037068"/>
                    <a:pt x="977139" y="3063140"/>
                  </a:cubicBezTo>
                  <a:cubicBezTo>
                    <a:pt x="957816" y="3443118"/>
                    <a:pt x="957372" y="3666295"/>
                    <a:pt x="987909" y="3881008"/>
                  </a:cubicBezTo>
                  <a:cubicBezTo>
                    <a:pt x="992608" y="3914021"/>
                    <a:pt x="994621" y="3953404"/>
                    <a:pt x="997428" y="4046038"/>
                  </a:cubicBezTo>
                  <a:cubicBezTo>
                    <a:pt x="998094" y="4068168"/>
                    <a:pt x="998152" y="4070111"/>
                    <a:pt x="998425" y="4078842"/>
                  </a:cubicBezTo>
                  <a:cubicBezTo>
                    <a:pt x="1001822" y="4186144"/>
                    <a:pt x="1005892" y="4244018"/>
                    <a:pt x="1015455" y="4284938"/>
                  </a:cubicBezTo>
                  <a:cubicBezTo>
                    <a:pt x="1017214" y="4292482"/>
                    <a:pt x="1024955" y="4297219"/>
                    <a:pt x="1032486" y="4295453"/>
                  </a:cubicBezTo>
                  <a:cubicBezTo>
                    <a:pt x="1040023" y="4293694"/>
                    <a:pt x="1044513" y="4286227"/>
                    <a:pt x="1042754" y="4278677"/>
                  </a:cubicBezTo>
                  <a:cubicBezTo>
                    <a:pt x="1033801" y="4240303"/>
                    <a:pt x="1029800" y="4183027"/>
                    <a:pt x="1026473" y="4077839"/>
                  </a:cubicBezTo>
                  <a:cubicBezTo>
                    <a:pt x="1026199" y="4069133"/>
                    <a:pt x="1026143" y="4067399"/>
                    <a:pt x="1025469" y="4045289"/>
                  </a:cubicBezTo>
                  <a:cubicBezTo>
                    <a:pt x="1022631" y="3951378"/>
                    <a:pt x="1020599" y="3911748"/>
                    <a:pt x="1015703" y="3877255"/>
                  </a:cubicBezTo>
                  <a:cubicBezTo>
                    <a:pt x="1006254" y="3810834"/>
                    <a:pt x="1000520" y="3741200"/>
                    <a:pt x="996672" y="3668403"/>
                  </a:cubicBezTo>
                  <a:cubicBezTo>
                    <a:pt x="1020358" y="3663647"/>
                    <a:pt x="1135909" y="3635974"/>
                    <a:pt x="1172472" y="3529421"/>
                  </a:cubicBezTo>
                  <a:cubicBezTo>
                    <a:pt x="1247421" y="3310867"/>
                    <a:pt x="1303688" y="3266480"/>
                    <a:pt x="1303688" y="3266480"/>
                  </a:cubicBezTo>
                  <a:cubicBezTo>
                    <a:pt x="1303688" y="3266480"/>
                    <a:pt x="1138556" y="3304745"/>
                    <a:pt x="1072053" y="3377669"/>
                  </a:cubicBezTo>
                  <a:cubicBezTo>
                    <a:pt x="1032537" y="3420995"/>
                    <a:pt x="1005664" y="3467413"/>
                    <a:pt x="991916" y="3519153"/>
                  </a:cubicBezTo>
                  <a:cubicBezTo>
                    <a:pt x="991033" y="3392756"/>
                    <a:pt x="995637" y="3247487"/>
                    <a:pt x="1004940" y="3064639"/>
                  </a:cubicBezTo>
                  <a:cubicBezTo>
                    <a:pt x="1009855" y="2967929"/>
                    <a:pt x="1015989" y="2890611"/>
                    <a:pt x="1031483" y="2713802"/>
                  </a:cubicBezTo>
                  <a:cubicBezTo>
                    <a:pt x="1034893" y="2674844"/>
                    <a:pt x="1036614" y="2656582"/>
                    <a:pt x="1038493" y="2634420"/>
                  </a:cubicBezTo>
                  <a:cubicBezTo>
                    <a:pt x="1049517" y="2505579"/>
                    <a:pt x="1055435" y="2408627"/>
                    <a:pt x="1059029" y="2318641"/>
                  </a:cubicBezTo>
                  <a:cubicBezTo>
                    <a:pt x="1097409" y="2308938"/>
                    <a:pt x="1193122" y="2276198"/>
                    <a:pt x="1225558" y="2181659"/>
                  </a:cubicBezTo>
                  <a:cubicBezTo>
                    <a:pt x="1300513" y="1963105"/>
                    <a:pt x="1356527" y="1918718"/>
                    <a:pt x="1356527" y="1918718"/>
                  </a:cubicBezTo>
                  <a:cubicBezTo>
                    <a:pt x="1356527" y="1918718"/>
                    <a:pt x="1191395" y="1956983"/>
                    <a:pt x="1124891" y="2029906"/>
                  </a:cubicBezTo>
                  <a:cubicBezTo>
                    <a:pt x="1097777" y="2059631"/>
                    <a:pt x="1076701" y="2090714"/>
                    <a:pt x="1061531" y="2124064"/>
                  </a:cubicBezTo>
                  <a:cubicBezTo>
                    <a:pt x="1060407" y="2018330"/>
                    <a:pt x="1053702" y="1901726"/>
                    <a:pt x="1043002" y="1756196"/>
                  </a:cubicBezTo>
                  <a:cubicBezTo>
                    <a:pt x="1229292" y="1737387"/>
                    <a:pt x="1402748" y="1679075"/>
                    <a:pt x="1524059" y="1597929"/>
                  </a:cubicBezTo>
                  <a:cubicBezTo>
                    <a:pt x="2059980" y="1239446"/>
                    <a:pt x="1992244" y="649353"/>
                    <a:pt x="1822312" y="412942"/>
                  </a:cubicBezTo>
                  <a:cubicBezTo>
                    <a:pt x="1590594" y="90591"/>
                    <a:pt x="1317607" y="485"/>
                    <a:pt x="1070300" y="2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1" name="Google Shape;4031;p18"/>
            <p:cNvSpPr/>
            <p:nvPr/>
          </p:nvSpPr>
          <p:spPr>
            <a:xfrm>
              <a:off x="11149770" y="2743813"/>
              <a:ext cx="81274" cy="3218905"/>
            </a:xfrm>
            <a:custGeom>
              <a:rect b="b" l="l" r="r" t="t"/>
              <a:pathLst>
                <a:path extrusionOk="0" h="3937499" w="99418">
                  <a:moveTo>
                    <a:pt x="70620" y="31"/>
                  </a:moveTo>
                  <a:cubicBezTo>
                    <a:pt x="62892" y="-477"/>
                    <a:pt x="56098" y="5321"/>
                    <a:pt x="55596" y="13048"/>
                  </a:cubicBezTo>
                  <a:cubicBezTo>
                    <a:pt x="51374" y="77952"/>
                    <a:pt x="45754" y="129146"/>
                    <a:pt x="31301" y="243439"/>
                  </a:cubicBezTo>
                  <a:cubicBezTo>
                    <a:pt x="31060" y="245376"/>
                    <a:pt x="31047" y="245503"/>
                    <a:pt x="30800" y="247446"/>
                  </a:cubicBezTo>
                  <a:cubicBezTo>
                    <a:pt x="11216" y="402316"/>
                    <a:pt x="4301" y="475087"/>
                    <a:pt x="3253" y="566978"/>
                  </a:cubicBezTo>
                  <a:cubicBezTo>
                    <a:pt x="1387" y="731068"/>
                    <a:pt x="9902" y="885481"/>
                    <a:pt x="31054" y="1137189"/>
                  </a:cubicBezTo>
                  <a:cubicBezTo>
                    <a:pt x="32775" y="1157712"/>
                    <a:pt x="34114" y="1173810"/>
                    <a:pt x="37315" y="1211313"/>
                  </a:cubicBezTo>
                  <a:cubicBezTo>
                    <a:pt x="62854" y="1510677"/>
                    <a:pt x="71281" y="1644681"/>
                    <a:pt x="71370" y="1812823"/>
                  </a:cubicBezTo>
                  <a:cubicBezTo>
                    <a:pt x="71440" y="1944509"/>
                    <a:pt x="63934" y="2073700"/>
                    <a:pt x="46827" y="2273591"/>
                  </a:cubicBezTo>
                  <a:cubicBezTo>
                    <a:pt x="44935" y="2295734"/>
                    <a:pt x="43220" y="2314035"/>
                    <a:pt x="39817" y="2352973"/>
                  </a:cubicBezTo>
                  <a:cubicBezTo>
                    <a:pt x="24323" y="2530125"/>
                    <a:pt x="18468" y="2607646"/>
                    <a:pt x="13521" y="2704813"/>
                  </a:cubicBezTo>
                  <a:cubicBezTo>
                    <a:pt x="-5802" y="3084798"/>
                    <a:pt x="-6265" y="3307969"/>
                    <a:pt x="24291" y="3522687"/>
                  </a:cubicBezTo>
                  <a:cubicBezTo>
                    <a:pt x="28990" y="3555701"/>
                    <a:pt x="31003" y="3595077"/>
                    <a:pt x="33810" y="3687717"/>
                  </a:cubicBezTo>
                  <a:cubicBezTo>
                    <a:pt x="34476" y="3709847"/>
                    <a:pt x="34534" y="3711790"/>
                    <a:pt x="34807" y="3720522"/>
                  </a:cubicBezTo>
                  <a:cubicBezTo>
                    <a:pt x="38204" y="3827824"/>
                    <a:pt x="42287" y="3885698"/>
                    <a:pt x="51837" y="3926617"/>
                  </a:cubicBezTo>
                  <a:cubicBezTo>
                    <a:pt x="53596" y="3934161"/>
                    <a:pt x="61324" y="3938892"/>
                    <a:pt x="68868" y="3937133"/>
                  </a:cubicBezTo>
                  <a:cubicBezTo>
                    <a:pt x="76405" y="3935374"/>
                    <a:pt x="80895" y="3927900"/>
                    <a:pt x="79136" y="3920356"/>
                  </a:cubicBezTo>
                  <a:cubicBezTo>
                    <a:pt x="70182" y="3881983"/>
                    <a:pt x="66182" y="3824706"/>
                    <a:pt x="62854" y="3719518"/>
                  </a:cubicBezTo>
                  <a:cubicBezTo>
                    <a:pt x="62581" y="3710806"/>
                    <a:pt x="62524" y="3709079"/>
                    <a:pt x="61851" y="3686962"/>
                  </a:cubicBezTo>
                  <a:cubicBezTo>
                    <a:pt x="59013" y="3593052"/>
                    <a:pt x="56993" y="3553428"/>
                    <a:pt x="52085" y="3518934"/>
                  </a:cubicBezTo>
                  <a:cubicBezTo>
                    <a:pt x="21872" y="3306565"/>
                    <a:pt x="22081" y="3084531"/>
                    <a:pt x="41322" y="2706318"/>
                  </a:cubicBezTo>
                  <a:cubicBezTo>
                    <a:pt x="46236" y="2609608"/>
                    <a:pt x="52396" y="2532290"/>
                    <a:pt x="67865" y="2355481"/>
                  </a:cubicBezTo>
                  <a:cubicBezTo>
                    <a:pt x="71275" y="2316517"/>
                    <a:pt x="72983" y="2298261"/>
                    <a:pt x="74875" y="2276100"/>
                  </a:cubicBezTo>
                  <a:cubicBezTo>
                    <a:pt x="92045" y="2075465"/>
                    <a:pt x="99488" y="1945506"/>
                    <a:pt x="99418" y="1812823"/>
                  </a:cubicBezTo>
                  <a:cubicBezTo>
                    <a:pt x="99329" y="1643627"/>
                    <a:pt x="90718" y="1508956"/>
                    <a:pt x="65109" y="1208804"/>
                  </a:cubicBezTo>
                  <a:cubicBezTo>
                    <a:pt x="61908" y="1171320"/>
                    <a:pt x="60575" y="1155439"/>
                    <a:pt x="58848" y="1134935"/>
                  </a:cubicBezTo>
                  <a:cubicBezTo>
                    <a:pt x="37766" y="884053"/>
                    <a:pt x="29447" y="730453"/>
                    <a:pt x="31301" y="567480"/>
                  </a:cubicBezTo>
                  <a:cubicBezTo>
                    <a:pt x="32330" y="476992"/>
                    <a:pt x="39144" y="404786"/>
                    <a:pt x="58600" y="250951"/>
                  </a:cubicBezTo>
                  <a:cubicBezTo>
                    <a:pt x="58841" y="249008"/>
                    <a:pt x="58854" y="248881"/>
                    <a:pt x="59102" y="246944"/>
                  </a:cubicBezTo>
                  <a:cubicBezTo>
                    <a:pt x="73624" y="132092"/>
                    <a:pt x="79371" y="80708"/>
                    <a:pt x="83638" y="15055"/>
                  </a:cubicBezTo>
                  <a:cubicBezTo>
                    <a:pt x="84146" y="7327"/>
                    <a:pt x="78348" y="533"/>
                    <a:pt x="70620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2" name="Google Shape;4032;p18"/>
            <p:cNvSpPr/>
            <p:nvPr/>
          </p:nvSpPr>
          <p:spPr>
            <a:xfrm>
              <a:off x="11207440" y="4020529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7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3" name="Google Shape;4033;p18"/>
            <p:cNvSpPr/>
            <p:nvPr/>
          </p:nvSpPr>
          <p:spPr>
            <a:xfrm>
              <a:off x="11164114" y="5123220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5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4" name="Google Shape;4034;p18"/>
            <p:cNvSpPr/>
            <p:nvPr/>
          </p:nvSpPr>
          <p:spPr>
            <a:xfrm>
              <a:off x="10890269" y="4578388"/>
              <a:ext cx="291320" cy="302897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1" y="161201"/>
                    <a:pt x="241649" y="87401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9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35" name="Google Shape;4035;p18"/>
            <p:cNvGrpSpPr/>
            <p:nvPr/>
          </p:nvGrpSpPr>
          <p:grpSpPr>
            <a:xfrm>
              <a:off x="10361376" y="2450680"/>
              <a:ext cx="1591564" cy="1442814"/>
              <a:chOff x="1376039" y="1272173"/>
              <a:chExt cx="1945202" cy="1763400"/>
            </a:xfrm>
          </p:grpSpPr>
          <p:sp>
            <p:nvSpPr>
              <p:cNvPr id="4036" name="Google Shape;4036;p18"/>
              <p:cNvSpPr/>
              <p:nvPr/>
            </p:nvSpPr>
            <p:spPr>
              <a:xfrm>
                <a:off x="1376039" y="1272173"/>
                <a:ext cx="1945202" cy="1763400"/>
              </a:xfrm>
              <a:custGeom>
                <a:rect b="b" l="l" r="r" t="t"/>
                <a:pathLst>
                  <a:path extrusionOk="0" h="1763400" w="1945202">
                    <a:moveTo>
                      <a:pt x="667327" y="65035"/>
                    </a:moveTo>
                    <a:cubicBezTo>
                      <a:pt x="975207" y="-23954"/>
                      <a:pt x="1451558" y="-102866"/>
                      <a:pt x="1822309" y="412900"/>
                    </a:cubicBezTo>
                    <a:cubicBezTo>
                      <a:pt x="1992248" y="649317"/>
                      <a:pt x="2059882" y="1239562"/>
                      <a:pt x="1523961" y="1598045"/>
                    </a:cubicBezTo>
                    <a:cubicBezTo>
                      <a:pt x="1153426" y="1845892"/>
                      <a:pt x="299389" y="1887389"/>
                      <a:pt x="63861" y="1206714"/>
                    </a:cubicBezTo>
                    <a:cubicBezTo>
                      <a:pt x="-201683" y="439278"/>
                      <a:pt x="431812" y="133100"/>
                      <a:pt x="667327" y="6503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7" name="Google Shape;4037;p18"/>
              <p:cNvSpPr/>
              <p:nvPr/>
            </p:nvSpPr>
            <p:spPr>
              <a:xfrm>
                <a:off x="2369965" y="1272277"/>
                <a:ext cx="296995" cy="840412"/>
              </a:xfrm>
              <a:custGeom>
                <a:rect b="b" l="l" r="r" t="t"/>
                <a:pathLst>
                  <a:path extrusionOk="0" h="840412" w="296995">
                    <a:moveTo>
                      <a:pt x="76378" y="2"/>
                    </a:moveTo>
                    <a:cubicBezTo>
                      <a:pt x="50610" y="-49"/>
                      <a:pt x="25140" y="771"/>
                      <a:pt x="0" y="2504"/>
                    </a:cubicBezTo>
                    <a:lnTo>
                      <a:pt x="35560" y="840412"/>
                    </a:lnTo>
                    <a:lnTo>
                      <a:pt x="296996" y="26793"/>
                    </a:lnTo>
                    <a:cubicBezTo>
                      <a:pt x="222371" y="7984"/>
                      <a:pt x="148304" y="142"/>
                      <a:pt x="76378" y="2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8" name="Google Shape;4038;p18"/>
              <p:cNvSpPr/>
              <p:nvPr/>
            </p:nvSpPr>
            <p:spPr>
              <a:xfrm>
                <a:off x="2447842" y="1313846"/>
                <a:ext cx="466788" cy="814114"/>
              </a:xfrm>
              <a:custGeom>
                <a:rect b="b" l="l" r="r" t="t"/>
                <a:pathLst>
                  <a:path extrusionOk="0" h="814114" w="466788">
                    <a:moveTo>
                      <a:pt x="268205" y="0"/>
                    </a:moveTo>
                    <a:lnTo>
                      <a:pt x="0" y="814114"/>
                    </a:lnTo>
                    <a:lnTo>
                      <a:pt x="466789" y="93656"/>
                    </a:lnTo>
                    <a:cubicBezTo>
                      <a:pt x="401276" y="51327"/>
                      <a:pt x="334607" y="21165"/>
                      <a:pt x="268205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9" name="Google Shape;4039;p18"/>
              <p:cNvSpPr/>
              <p:nvPr/>
            </p:nvSpPr>
            <p:spPr>
              <a:xfrm>
                <a:off x="2571051" y="1605584"/>
                <a:ext cx="677386" cy="431476"/>
              </a:xfrm>
              <a:custGeom>
                <a:rect b="b" l="l" r="r" t="t"/>
                <a:pathLst>
                  <a:path extrusionOk="0" h="431476" w="677386">
                    <a:moveTo>
                      <a:pt x="564699" y="0"/>
                    </a:moveTo>
                    <a:lnTo>
                      <a:pt x="0" y="431476"/>
                    </a:lnTo>
                    <a:lnTo>
                      <a:pt x="677386" y="168034"/>
                    </a:lnTo>
                    <a:cubicBezTo>
                      <a:pt x="662102" y="135153"/>
                      <a:pt x="645579" y="104813"/>
                      <a:pt x="627304" y="79381"/>
                    </a:cubicBezTo>
                    <a:cubicBezTo>
                      <a:pt x="606774" y="50825"/>
                      <a:pt x="585826" y="25013"/>
                      <a:pt x="564699" y="0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0" name="Google Shape;4040;p18"/>
              <p:cNvSpPr/>
              <p:nvPr/>
            </p:nvSpPr>
            <p:spPr>
              <a:xfrm>
                <a:off x="2608116" y="1838223"/>
                <a:ext cx="701675" cy="249167"/>
              </a:xfrm>
              <a:custGeom>
                <a:rect b="b" l="l" r="r" t="t"/>
                <a:pathLst>
                  <a:path extrusionOk="0" h="249167" w="701675">
                    <a:moveTo>
                      <a:pt x="666617" y="0"/>
                    </a:moveTo>
                    <a:lnTo>
                      <a:pt x="0" y="249168"/>
                    </a:lnTo>
                    <a:lnTo>
                      <a:pt x="701675" y="140989"/>
                    </a:lnTo>
                    <a:cubicBezTo>
                      <a:pt x="693693" y="90678"/>
                      <a:pt x="681730" y="43396"/>
                      <a:pt x="666617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1" name="Google Shape;4041;p18"/>
              <p:cNvSpPr/>
              <p:nvPr/>
            </p:nvSpPr>
            <p:spPr>
              <a:xfrm>
                <a:off x="2595092" y="2156758"/>
                <a:ext cx="719956" cy="275215"/>
              </a:xfrm>
              <a:custGeom>
                <a:rect b="b" l="l" r="r" t="t"/>
                <a:pathLst>
                  <a:path extrusionOk="0" h="275215" w="719956">
                    <a:moveTo>
                      <a:pt x="0" y="0"/>
                    </a:moveTo>
                    <a:lnTo>
                      <a:pt x="666871" y="275215"/>
                    </a:lnTo>
                    <a:cubicBezTo>
                      <a:pt x="694677" y="203372"/>
                      <a:pt x="711987" y="131134"/>
                      <a:pt x="719957" y="603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2" name="Google Shape;4042;p18"/>
              <p:cNvSpPr/>
              <p:nvPr/>
            </p:nvSpPr>
            <p:spPr>
              <a:xfrm>
                <a:off x="2561786" y="2203837"/>
                <a:ext cx="668369" cy="464032"/>
              </a:xfrm>
              <a:custGeom>
                <a:rect b="b" l="l" r="r" t="t"/>
                <a:pathLst>
                  <a:path extrusionOk="0" h="464032" w="668369">
                    <a:moveTo>
                      <a:pt x="0" y="0"/>
                    </a:moveTo>
                    <a:lnTo>
                      <a:pt x="561943" y="464033"/>
                    </a:lnTo>
                    <a:cubicBezTo>
                      <a:pt x="605123" y="411150"/>
                      <a:pt x="640543" y="356368"/>
                      <a:pt x="668369" y="30050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3" name="Google Shape;4043;p18"/>
              <p:cNvSpPr/>
              <p:nvPr/>
            </p:nvSpPr>
            <p:spPr>
              <a:xfrm>
                <a:off x="2542501" y="2319534"/>
                <a:ext cx="386651" cy="647338"/>
              </a:xfrm>
              <a:custGeom>
                <a:rect b="b" l="l" r="r" t="t"/>
                <a:pathLst>
                  <a:path extrusionOk="0" h="647338" w="386651">
                    <a:moveTo>
                      <a:pt x="0" y="0"/>
                    </a:moveTo>
                    <a:lnTo>
                      <a:pt x="156267" y="647338"/>
                    </a:lnTo>
                    <a:cubicBezTo>
                      <a:pt x="231762" y="620903"/>
                      <a:pt x="300837" y="588645"/>
                      <a:pt x="357600" y="550672"/>
                    </a:cubicBezTo>
                    <a:cubicBezTo>
                      <a:pt x="368027" y="543700"/>
                      <a:pt x="376676" y="536029"/>
                      <a:pt x="386651" y="52888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4" name="Google Shape;4044;p18"/>
              <p:cNvSpPr/>
              <p:nvPr/>
            </p:nvSpPr>
            <p:spPr>
              <a:xfrm>
                <a:off x="2384742" y="2267699"/>
                <a:ext cx="240150" cy="763276"/>
              </a:xfrm>
              <a:custGeom>
                <a:rect b="b" l="l" r="r" t="t"/>
                <a:pathLst>
                  <a:path extrusionOk="0" h="763276" w="240150">
                    <a:moveTo>
                      <a:pt x="77876" y="0"/>
                    </a:moveTo>
                    <a:lnTo>
                      <a:pt x="0" y="763276"/>
                    </a:lnTo>
                    <a:cubicBezTo>
                      <a:pt x="83369" y="757136"/>
                      <a:pt x="164421" y="743312"/>
                      <a:pt x="240151" y="722458"/>
                    </a:cubicBezTo>
                    <a:lnTo>
                      <a:pt x="77876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5" name="Google Shape;4045;p18"/>
              <p:cNvSpPr/>
              <p:nvPr/>
            </p:nvSpPr>
            <p:spPr>
              <a:xfrm>
                <a:off x="1929225" y="2330303"/>
                <a:ext cx="428466" cy="703427"/>
              </a:xfrm>
              <a:custGeom>
                <a:rect b="b" l="l" r="r" t="t"/>
                <a:pathLst>
                  <a:path extrusionOk="0" h="703427" w="428466">
                    <a:moveTo>
                      <a:pt x="428466" y="0"/>
                    </a:moveTo>
                    <a:lnTo>
                      <a:pt x="0" y="643827"/>
                    </a:lnTo>
                    <a:cubicBezTo>
                      <a:pt x="96406" y="678561"/>
                      <a:pt x="198291" y="698043"/>
                      <a:pt x="300507" y="703428"/>
                    </a:cubicBezTo>
                    <a:lnTo>
                      <a:pt x="428466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6" name="Google Shape;4046;p18"/>
              <p:cNvSpPr/>
              <p:nvPr/>
            </p:nvSpPr>
            <p:spPr>
              <a:xfrm>
                <a:off x="1661274" y="2280469"/>
                <a:ext cx="639572" cy="667118"/>
              </a:xfrm>
              <a:custGeom>
                <a:rect b="b" l="l" r="r" t="t"/>
                <a:pathLst>
                  <a:path extrusionOk="0" h="667118" w="639572">
                    <a:moveTo>
                      <a:pt x="639572" y="0"/>
                    </a:moveTo>
                    <a:lnTo>
                      <a:pt x="0" y="537153"/>
                    </a:lnTo>
                    <a:cubicBezTo>
                      <a:pt x="61493" y="592017"/>
                      <a:pt x="130619" y="634092"/>
                      <a:pt x="203841" y="667118"/>
                    </a:cubicBezTo>
                    <a:lnTo>
                      <a:pt x="63957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7" name="Google Shape;4047;p18"/>
              <p:cNvSpPr/>
              <p:nvPr/>
            </p:nvSpPr>
            <p:spPr>
              <a:xfrm>
                <a:off x="1415110" y="2232888"/>
                <a:ext cx="814870" cy="382390"/>
              </a:xfrm>
              <a:custGeom>
                <a:rect b="b" l="l" r="r" t="t"/>
                <a:pathLst>
                  <a:path extrusionOk="0" h="382390" w="814870">
                    <a:moveTo>
                      <a:pt x="814870" y="0"/>
                    </a:moveTo>
                    <a:lnTo>
                      <a:pt x="0" y="165526"/>
                    </a:lnTo>
                    <a:cubicBezTo>
                      <a:pt x="7258" y="191795"/>
                      <a:pt x="15303" y="218478"/>
                      <a:pt x="24797" y="245910"/>
                    </a:cubicBezTo>
                    <a:cubicBezTo>
                      <a:pt x="41866" y="295250"/>
                      <a:pt x="62497" y="340449"/>
                      <a:pt x="85649" y="382391"/>
                    </a:cubicBezTo>
                    <a:lnTo>
                      <a:pt x="81487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8" name="Google Shape;4048;p18"/>
              <p:cNvSpPr/>
              <p:nvPr/>
            </p:nvSpPr>
            <p:spPr>
              <a:xfrm>
                <a:off x="1376424" y="2115940"/>
                <a:ext cx="842036" cy="214864"/>
              </a:xfrm>
              <a:custGeom>
                <a:rect b="b" l="l" r="r" t="t"/>
                <a:pathLst>
                  <a:path extrusionOk="0" h="214864" w="842036">
                    <a:moveTo>
                      <a:pt x="122" y="0"/>
                    </a:moveTo>
                    <a:cubicBezTo>
                      <a:pt x="-1015" y="66586"/>
                      <a:pt x="5754" y="138005"/>
                      <a:pt x="22163" y="214865"/>
                    </a:cubicBezTo>
                    <a:lnTo>
                      <a:pt x="842037" y="6986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9" name="Google Shape;4049;p18"/>
              <p:cNvSpPr/>
              <p:nvPr/>
            </p:nvSpPr>
            <p:spPr>
              <a:xfrm>
                <a:off x="1404848" y="1720278"/>
                <a:ext cx="781056" cy="398170"/>
              </a:xfrm>
              <a:custGeom>
                <a:rect b="b" l="l" r="r" t="t"/>
                <a:pathLst>
                  <a:path extrusionOk="0" h="398170" w="781056">
                    <a:moveTo>
                      <a:pt x="92653" y="0"/>
                    </a:moveTo>
                    <a:cubicBezTo>
                      <a:pt x="52635" y="60122"/>
                      <a:pt x="21355" y="129191"/>
                      <a:pt x="0" y="205848"/>
                    </a:cubicBezTo>
                    <a:lnTo>
                      <a:pt x="781056" y="398170"/>
                    </a:lnTo>
                    <a:lnTo>
                      <a:pt x="92653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0" name="Google Shape;4050;p18"/>
              <p:cNvSpPr/>
              <p:nvPr/>
            </p:nvSpPr>
            <p:spPr>
              <a:xfrm>
                <a:off x="1698339" y="1426032"/>
                <a:ext cx="514362" cy="602011"/>
              </a:xfrm>
              <a:custGeom>
                <a:rect b="b" l="l" r="r" t="t"/>
                <a:pathLst>
                  <a:path extrusionOk="0" h="602011" w="514362">
                    <a:moveTo>
                      <a:pt x="133471" y="0"/>
                    </a:moveTo>
                    <a:cubicBezTo>
                      <a:pt x="89548" y="23851"/>
                      <a:pt x="44444" y="52248"/>
                      <a:pt x="0" y="85649"/>
                    </a:cubicBezTo>
                    <a:lnTo>
                      <a:pt x="514363" y="602012"/>
                    </a:lnTo>
                    <a:lnTo>
                      <a:pt x="133471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1" name="Google Shape;4051;p18"/>
              <p:cNvSpPr/>
              <p:nvPr/>
            </p:nvSpPr>
            <p:spPr>
              <a:xfrm>
                <a:off x="1890661" y="1334382"/>
                <a:ext cx="393909" cy="683894"/>
              </a:xfrm>
              <a:custGeom>
                <a:rect b="b" l="l" r="r" t="t"/>
                <a:pathLst>
                  <a:path extrusionOk="0" h="683894" w="393909">
                    <a:moveTo>
                      <a:pt x="163525" y="0"/>
                    </a:moveTo>
                    <a:cubicBezTo>
                      <a:pt x="160109" y="972"/>
                      <a:pt x="156127" y="1778"/>
                      <a:pt x="152756" y="2756"/>
                    </a:cubicBezTo>
                    <a:cubicBezTo>
                      <a:pt x="111773" y="14599"/>
                      <a:pt x="58249" y="34163"/>
                      <a:pt x="0" y="61601"/>
                    </a:cubicBezTo>
                    <a:lnTo>
                      <a:pt x="393909" y="683895"/>
                    </a:lnTo>
                    <a:lnTo>
                      <a:pt x="390906" y="669874"/>
                    </a:lnTo>
                    <a:lnTo>
                      <a:pt x="163525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2" name="Google Shape;4052;p18"/>
              <p:cNvSpPr/>
              <p:nvPr/>
            </p:nvSpPr>
            <p:spPr>
              <a:xfrm>
                <a:off x="2074726" y="1867321"/>
                <a:ext cx="593071" cy="571500"/>
              </a:xfrm>
              <a:custGeom>
                <a:rect b="b" l="l" r="r" t="t"/>
                <a:pathLst>
                  <a:path extrusionOk="0" h="571500" w="593071">
                    <a:moveTo>
                      <a:pt x="419249" y="31113"/>
                    </a:moveTo>
                    <a:cubicBezTo>
                      <a:pt x="505037" y="73664"/>
                      <a:pt x="624354" y="153325"/>
                      <a:pt x="585517" y="351159"/>
                    </a:cubicBezTo>
                    <a:cubicBezTo>
                      <a:pt x="567718" y="441837"/>
                      <a:pt x="447417" y="594688"/>
                      <a:pt x="251641" y="568532"/>
                    </a:cubicBezTo>
                    <a:cubicBezTo>
                      <a:pt x="116278" y="550447"/>
                      <a:pt x="-74832" y="384096"/>
                      <a:pt x="30394" y="175340"/>
                    </a:cubicBezTo>
                    <a:cubicBezTo>
                      <a:pt x="149031" y="-60023"/>
                      <a:pt x="353628" y="-1438"/>
                      <a:pt x="419249" y="3111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53" name="Google Shape;4053;p18"/>
            <p:cNvSpPr/>
            <p:nvPr/>
          </p:nvSpPr>
          <p:spPr>
            <a:xfrm>
              <a:off x="10932019" y="2938284"/>
              <a:ext cx="484836" cy="467201"/>
            </a:xfrm>
            <a:custGeom>
              <a:rect b="b" l="l" r="r" t="t"/>
              <a:pathLst>
                <a:path extrusionOk="0" h="571500" w="593071">
                  <a:moveTo>
                    <a:pt x="419249" y="31113"/>
                  </a:moveTo>
                  <a:cubicBezTo>
                    <a:pt x="505037" y="73664"/>
                    <a:pt x="624354" y="153325"/>
                    <a:pt x="585517" y="351159"/>
                  </a:cubicBezTo>
                  <a:cubicBezTo>
                    <a:pt x="567718" y="441837"/>
                    <a:pt x="447417" y="594688"/>
                    <a:pt x="251641" y="568532"/>
                  </a:cubicBezTo>
                  <a:cubicBezTo>
                    <a:pt x="116278" y="550447"/>
                    <a:pt x="-74832" y="384096"/>
                    <a:pt x="30394" y="175340"/>
                  </a:cubicBezTo>
                  <a:cubicBezTo>
                    <a:pt x="149031" y="-60023"/>
                    <a:pt x="353628" y="-1438"/>
                    <a:pt x="419249" y="31113"/>
                  </a:cubicBezTo>
                  <a:close/>
                </a:path>
              </a:pathLst>
            </a:custGeom>
            <a:solidFill>
              <a:srgbClr val="000000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54" name="Google Shape;4054;p18"/>
          <p:cNvGrpSpPr/>
          <p:nvPr/>
        </p:nvGrpSpPr>
        <p:grpSpPr>
          <a:xfrm flipH="1" rot="10800000">
            <a:off x="-18026" y="-2"/>
            <a:ext cx="12227907" cy="968060"/>
            <a:chOff x="-15676" y="5900023"/>
            <a:chExt cx="12227907" cy="968060"/>
          </a:xfrm>
        </p:grpSpPr>
        <p:sp>
          <p:nvSpPr>
            <p:cNvPr id="4055" name="Google Shape;4055;p18"/>
            <p:cNvSpPr/>
            <p:nvPr/>
          </p:nvSpPr>
          <p:spPr>
            <a:xfrm>
              <a:off x="725" y="6096772"/>
              <a:ext cx="12190552" cy="771311"/>
            </a:xfrm>
            <a:custGeom>
              <a:rect b="b" l="l" r="r" t="t"/>
              <a:pathLst>
                <a:path extrusionOk="0" h="1078757" w="12190552">
                  <a:moveTo>
                    <a:pt x="3098" y="0"/>
                  </a:moveTo>
                  <a:lnTo>
                    <a:pt x="0" y="1077487"/>
                  </a:lnTo>
                  <a:lnTo>
                    <a:pt x="12190553" y="1078757"/>
                  </a:lnTo>
                  <a:cubicBezTo>
                    <a:pt x="12190553" y="1078757"/>
                    <a:pt x="12188521" y="10566"/>
                    <a:pt x="12188457" y="10179"/>
                  </a:cubicBezTo>
                  <a:lnTo>
                    <a:pt x="30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6" name="Google Shape;4056;p18"/>
            <p:cNvSpPr/>
            <p:nvPr/>
          </p:nvSpPr>
          <p:spPr>
            <a:xfrm>
              <a:off x="-15676" y="6020790"/>
              <a:ext cx="12208565" cy="477501"/>
            </a:xfrm>
            <a:custGeom>
              <a:rect b="b" l="l" r="r" t="t"/>
              <a:pathLst>
                <a:path extrusionOk="0" h="477501" w="12208565">
                  <a:moveTo>
                    <a:pt x="0" y="0"/>
                  </a:moveTo>
                  <a:lnTo>
                    <a:pt x="0" y="477501"/>
                  </a:lnTo>
                  <a:lnTo>
                    <a:pt x="12205962" y="475545"/>
                  </a:lnTo>
                  <a:lnTo>
                    <a:pt x="12208566" y="2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7" name="Google Shape;4057;p18"/>
            <p:cNvSpPr/>
            <p:nvPr/>
          </p:nvSpPr>
          <p:spPr>
            <a:xfrm>
              <a:off x="2106" y="5900023"/>
              <a:ext cx="12198520" cy="517645"/>
            </a:xfrm>
            <a:custGeom>
              <a:rect b="b" l="l" r="r" t="t"/>
              <a:pathLst>
                <a:path extrusionOk="0" h="517645" w="12229093">
                  <a:moveTo>
                    <a:pt x="0" y="0"/>
                  </a:moveTo>
                  <a:lnTo>
                    <a:pt x="0" y="517646"/>
                  </a:lnTo>
                  <a:lnTo>
                    <a:pt x="20638" y="517646"/>
                  </a:lnTo>
                  <a:lnTo>
                    <a:pt x="12227125" y="517646"/>
                  </a:lnTo>
                  <a:lnTo>
                    <a:pt x="12227697" y="408331"/>
                  </a:lnTo>
                  <a:lnTo>
                    <a:pt x="12229093" y="109309"/>
                  </a:lnTo>
                  <a:lnTo>
                    <a:pt x="12229093" y="106255"/>
                  </a:lnTo>
                  <a:lnTo>
                    <a:pt x="12227125" y="106255"/>
                  </a:lnTo>
                  <a:lnTo>
                    <a:pt x="122271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8" name="Google Shape;4058;p18"/>
            <p:cNvSpPr/>
            <p:nvPr/>
          </p:nvSpPr>
          <p:spPr>
            <a:xfrm>
              <a:off x="2100" y="5981292"/>
              <a:ext cx="12210131" cy="351440"/>
            </a:xfrm>
            <a:custGeom>
              <a:rect b="b" l="l" r="r" t="t"/>
              <a:pathLst>
                <a:path extrusionOk="0" h="351440" w="12179682">
                  <a:moveTo>
                    <a:pt x="0" y="0"/>
                  </a:moveTo>
                  <a:lnTo>
                    <a:pt x="0" y="351441"/>
                  </a:lnTo>
                  <a:lnTo>
                    <a:pt x="12178286" y="351441"/>
                  </a:lnTo>
                  <a:lnTo>
                    <a:pt x="121796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59" name="Google Shape;4059;p18"/>
            <p:cNvGrpSpPr/>
            <p:nvPr/>
          </p:nvGrpSpPr>
          <p:grpSpPr>
            <a:xfrm>
              <a:off x="30453" y="6029800"/>
              <a:ext cx="12175340" cy="247084"/>
              <a:chOff x="30379" y="5496452"/>
              <a:chExt cx="12146189" cy="247084"/>
            </a:xfrm>
          </p:grpSpPr>
          <p:grpSp>
            <p:nvGrpSpPr>
              <p:cNvPr id="4060" name="Google Shape;4060;p18"/>
              <p:cNvGrpSpPr/>
              <p:nvPr/>
            </p:nvGrpSpPr>
            <p:grpSpPr>
              <a:xfrm>
                <a:off x="30379" y="5581593"/>
                <a:ext cx="12146189" cy="76809"/>
                <a:chOff x="30379" y="5581593"/>
                <a:chExt cx="12146189" cy="76809"/>
              </a:xfrm>
            </p:grpSpPr>
            <p:sp>
              <p:nvSpPr>
                <p:cNvPr id="4061" name="Google Shape;4061;p18"/>
                <p:cNvSpPr/>
                <p:nvPr/>
              </p:nvSpPr>
              <p:spPr>
                <a:xfrm>
                  <a:off x="12099797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2" name="Google Shape;4062;p18"/>
                <p:cNvSpPr/>
                <p:nvPr/>
              </p:nvSpPr>
              <p:spPr>
                <a:xfrm>
                  <a:off x="900112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3" name="Google Shape;4063;p18"/>
                <p:cNvSpPr/>
                <p:nvPr/>
              </p:nvSpPr>
              <p:spPr>
                <a:xfrm>
                  <a:off x="59240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4" name="Google Shape;4064;p18"/>
                <p:cNvSpPr/>
                <p:nvPr/>
              </p:nvSpPr>
              <p:spPr>
                <a:xfrm>
                  <a:off x="283258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5" name="Google Shape;4065;p18"/>
                <p:cNvSpPr/>
                <p:nvPr/>
              </p:nvSpPr>
              <p:spPr>
                <a:xfrm>
                  <a:off x="1055858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6" name="Google Shape;4066;p18"/>
                <p:cNvSpPr/>
                <p:nvPr/>
              </p:nvSpPr>
              <p:spPr>
                <a:xfrm>
                  <a:off x="745998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771" y="17195"/>
                        <a:pt x="76771" y="38405"/>
                      </a:cubicBezTo>
                      <a:cubicBezTo>
                        <a:pt x="76771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7" name="Google Shape;4067;p18"/>
                <p:cNvSpPr/>
                <p:nvPr/>
              </p:nvSpPr>
              <p:spPr>
                <a:xfrm>
                  <a:off x="43828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8" name="Google Shape;4068;p18"/>
                <p:cNvSpPr/>
                <p:nvPr/>
              </p:nvSpPr>
              <p:spPr>
                <a:xfrm>
                  <a:off x="12914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69" name="Google Shape;4069;p18"/>
                <p:cNvSpPr/>
                <p:nvPr/>
              </p:nvSpPr>
              <p:spPr>
                <a:xfrm>
                  <a:off x="11816524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0" name="Google Shape;4070;p18"/>
                <p:cNvSpPr/>
                <p:nvPr/>
              </p:nvSpPr>
              <p:spPr>
                <a:xfrm>
                  <a:off x="8717851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1" name="Google Shape;4071;p18"/>
                <p:cNvSpPr/>
                <p:nvPr/>
              </p:nvSpPr>
              <p:spPr>
                <a:xfrm>
                  <a:off x="564077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2" name="Google Shape;4072;p18"/>
                <p:cNvSpPr/>
                <p:nvPr/>
              </p:nvSpPr>
              <p:spPr>
                <a:xfrm>
                  <a:off x="254932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3" name="Google Shape;4073;p18"/>
                <p:cNvSpPr/>
                <p:nvPr/>
              </p:nvSpPr>
              <p:spPr>
                <a:xfrm>
                  <a:off x="10275379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4" name="Google Shape;4074;p18"/>
                <p:cNvSpPr/>
                <p:nvPr/>
              </p:nvSpPr>
              <p:spPr>
                <a:xfrm>
                  <a:off x="7176706" y="5581593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2" y="17195"/>
                        <a:pt x="76772" y="38405"/>
                      </a:cubicBezTo>
                      <a:cubicBezTo>
                        <a:pt x="76772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5" name="Google Shape;4075;p18"/>
                <p:cNvSpPr/>
                <p:nvPr/>
              </p:nvSpPr>
              <p:spPr>
                <a:xfrm>
                  <a:off x="409962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6" name="Google Shape;4076;p18"/>
                <p:cNvSpPr/>
                <p:nvPr/>
              </p:nvSpPr>
              <p:spPr>
                <a:xfrm>
                  <a:off x="100816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7" name="Google Shape;4077;p18"/>
                <p:cNvSpPr/>
                <p:nvPr/>
              </p:nvSpPr>
              <p:spPr>
                <a:xfrm>
                  <a:off x="11551348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8" name="Google Shape;4078;p18"/>
                <p:cNvSpPr/>
                <p:nvPr/>
              </p:nvSpPr>
              <p:spPr>
                <a:xfrm>
                  <a:off x="845267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79" name="Google Shape;4079;p18"/>
                <p:cNvSpPr/>
                <p:nvPr/>
              </p:nvSpPr>
              <p:spPr>
                <a:xfrm>
                  <a:off x="537561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0" name="Google Shape;4080;p18"/>
                <p:cNvSpPr/>
                <p:nvPr/>
              </p:nvSpPr>
              <p:spPr>
                <a:xfrm>
                  <a:off x="228415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1" name="Google Shape;4081;p18"/>
                <p:cNvSpPr/>
                <p:nvPr/>
              </p:nvSpPr>
              <p:spPr>
                <a:xfrm>
                  <a:off x="10010203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2" name="Google Shape;4082;p18"/>
                <p:cNvSpPr/>
                <p:nvPr/>
              </p:nvSpPr>
              <p:spPr>
                <a:xfrm>
                  <a:off x="6911530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3" name="Google Shape;4083;p18"/>
                <p:cNvSpPr/>
                <p:nvPr/>
              </p:nvSpPr>
              <p:spPr>
                <a:xfrm>
                  <a:off x="383446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4" name="Google Shape;4084;p18"/>
                <p:cNvSpPr/>
                <p:nvPr/>
              </p:nvSpPr>
              <p:spPr>
                <a:xfrm>
                  <a:off x="74300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5" name="Google Shape;4085;p18"/>
                <p:cNvSpPr/>
                <p:nvPr/>
              </p:nvSpPr>
              <p:spPr>
                <a:xfrm>
                  <a:off x="1130954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6" name="Google Shape;4086;p18"/>
                <p:cNvSpPr/>
                <p:nvPr/>
              </p:nvSpPr>
              <p:spPr>
                <a:xfrm>
                  <a:off x="8210867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7" name="Google Shape;4087;p18"/>
                <p:cNvSpPr/>
                <p:nvPr/>
              </p:nvSpPr>
              <p:spPr>
                <a:xfrm>
                  <a:off x="51337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8" name="Google Shape;4088;p18"/>
                <p:cNvSpPr/>
                <p:nvPr/>
              </p:nvSpPr>
              <p:spPr>
                <a:xfrm>
                  <a:off x="20423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89" name="Google Shape;4089;p18"/>
                <p:cNvSpPr/>
                <p:nvPr/>
              </p:nvSpPr>
              <p:spPr>
                <a:xfrm>
                  <a:off x="976833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6" y="17195"/>
                        <a:pt x="76836" y="38405"/>
                      </a:cubicBezTo>
                      <a:cubicBezTo>
                        <a:pt x="76836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0" name="Google Shape;4090;p18"/>
                <p:cNvSpPr/>
                <p:nvPr/>
              </p:nvSpPr>
              <p:spPr>
                <a:xfrm>
                  <a:off x="6669722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1" name="Google Shape;4091;p18"/>
                <p:cNvSpPr/>
                <p:nvPr/>
              </p:nvSpPr>
              <p:spPr>
                <a:xfrm>
                  <a:off x="359263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2" name="Google Shape;4092;p18"/>
                <p:cNvSpPr/>
                <p:nvPr/>
              </p:nvSpPr>
              <p:spPr>
                <a:xfrm>
                  <a:off x="501176" y="5581593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4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4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3" name="Google Shape;4093;p18"/>
                <p:cNvSpPr/>
                <p:nvPr/>
              </p:nvSpPr>
              <p:spPr>
                <a:xfrm>
                  <a:off x="1107185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4" name="Google Shape;4094;p18"/>
                <p:cNvSpPr/>
                <p:nvPr/>
              </p:nvSpPr>
              <p:spPr>
                <a:xfrm>
                  <a:off x="797325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5" name="Google Shape;4095;p18"/>
                <p:cNvSpPr/>
                <p:nvPr/>
              </p:nvSpPr>
              <p:spPr>
                <a:xfrm>
                  <a:off x="4896154" y="5581593"/>
                  <a:ext cx="76803" cy="76809"/>
                </a:xfrm>
                <a:custGeom>
                  <a:rect b="b" l="l" r="r" t="t"/>
                  <a:pathLst>
                    <a:path extrusionOk="0" h="76809" w="76803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398" y="0"/>
                      </a:cubicBezTo>
                      <a:cubicBezTo>
                        <a:pt x="59614" y="0"/>
                        <a:pt x="76803" y="17195"/>
                        <a:pt x="76803" y="38405"/>
                      </a:cubicBezTo>
                      <a:cubicBezTo>
                        <a:pt x="76803" y="59614"/>
                        <a:pt x="59614" y="76809"/>
                        <a:pt x="38398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6" name="Google Shape;4096;p18"/>
                <p:cNvSpPr/>
                <p:nvPr/>
              </p:nvSpPr>
              <p:spPr>
                <a:xfrm>
                  <a:off x="1804695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7" name="Google Shape;4097;p18"/>
                <p:cNvSpPr/>
                <p:nvPr/>
              </p:nvSpPr>
              <p:spPr>
                <a:xfrm>
                  <a:off x="953071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8" name="Google Shape;4098;p18"/>
                <p:cNvSpPr/>
                <p:nvPr/>
              </p:nvSpPr>
              <p:spPr>
                <a:xfrm>
                  <a:off x="643204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99" name="Google Shape;4099;p18"/>
                <p:cNvSpPr/>
                <p:nvPr/>
              </p:nvSpPr>
              <p:spPr>
                <a:xfrm>
                  <a:off x="3354997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0" name="Google Shape;4100;p18"/>
                <p:cNvSpPr/>
                <p:nvPr/>
              </p:nvSpPr>
              <p:spPr>
                <a:xfrm>
                  <a:off x="2635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5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1" name="Google Shape;4101;p18"/>
                <p:cNvSpPr/>
                <p:nvPr/>
              </p:nvSpPr>
              <p:spPr>
                <a:xfrm>
                  <a:off x="10838751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2" name="Google Shape;4102;p18"/>
                <p:cNvSpPr/>
                <p:nvPr/>
              </p:nvSpPr>
              <p:spPr>
                <a:xfrm>
                  <a:off x="7740078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3" name="Google Shape;4103;p18"/>
                <p:cNvSpPr/>
                <p:nvPr/>
              </p:nvSpPr>
              <p:spPr>
                <a:xfrm>
                  <a:off x="466298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4" name="Google Shape;4104;p18"/>
                <p:cNvSpPr/>
                <p:nvPr/>
              </p:nvSpPr>
              <p:spPr>
                <a:xfrm>
                  <a:off x="1571536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5" name="Google Shape;4105;p18"/>
                <p:cNvSpPr/>
                <p:nvPr/>
              </p:nvSpPr>
              <p:spPr>
                <a:xfrm>
                  <a:off x="9297543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6" name="Google Shape;4106;p18"/>
                <p:cNvSpPr/>
                <p:nvPr/>
              </p:nvSpPr>
              <p:spPr>
                <a:xfrm>
                  <a:off x="619890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7" name="Google Shape;4107;p18"/>
                <p:cNvSpPr/>
                <p:nvPr/>
              </p:nvSpPr>
              <p:spPr>
                <a:xfrm>
                  <a:off x="31218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09" y="17195"/>
                        <a:pt x="76809" y="38405"/>
                      </a:cubicBezTo>
                      <a:cubicBezTo>
                        <a:pt x="76809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08" name="Google Shape;4108;p18"/>
                <p:cNvSpPr/>
                <p:nvPr/>
              </p:nvSpPr>
              <p:spPr>
                <a:xfrm>
                  <a:off x="3037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109" name="Google Shape;4109;p18"/>
              <p:cNvGrpSpPr/>
              <p:nvPr/>
            </p:nvGrpSpPr>
            <p:grpSpPr>
              <a:xfrm>
                <a:off x="146960" y="5496452"/>
                <a:ext cx="11913022" cy="76809"/>
                <a:chOff x="146960" y="5496452"/>
                <a:chExt cx="11913022" cy="76809"/>
              </a:xfrm>
            </p:grpSpPr>
            <p:sp>
              <p:nvSpPr>
                <p:cNvPr id="4110" name="Google Shape;4110;p18"/>
                <p:cNvSpPr/>
                <p:nvPr/>
              </p:nvSpPr>
              <p:spPr>
                <a:xfrm>
                  <a:off x="11983211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1" name="Google Shape;4111;p18"/>
                <p:cNvSpPr/>
                <p:nvPr/>
              </p:nvSpPr>
              <p:spPr>
                <a:xfrm>
                  <a:off x="888453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2" name="Google Shape;4112;p18"/>
                <p:cNvSpPr/>
                <p:nvPr/>
              </p:nvSpPr>
              <p:spPr>
                <a:xfrm>
                  <a:off x="580746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3" name="Google Shape;4113;p18"/>
                <p:cNvSpPr/>
                <p:nvPr/>
              </p:nvSpPr>
              <p:spPr>
                <a:xfrm>
                  <a:off x="27160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4" name="Google Shape;4114;p18"/>
                <p:cNvSpPr/>
                <p:nvPr/>
              </p:nvSpPr>
              <p:spPr>
                <a:xfrm>
                  <a:off x="1044206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5" name="Google Shape;4115;p18"/>
                <p:cNvSpPr/>
                <p:nvPr/>
              </p:nvSpPr>
              <p:spPr>
                <a:xfrm>
                  <a:off x="7343393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772" y="17196"/>
                        <a:pt x="76772" y="38405"/>
                      </a:cubicBezTo>
                      <a:cubicBezTo>
                        <a:pt x="76772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6" name="Google Shape;4116;p18"/>
                <p:cNvSpPr/>
                <p:nvPr/>
              </p:nvSpPr>
              <p:spPr>
                <a:xfrm>
                  <a:off x="42663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7" name="Google Shape;4117;p18"/>
                <p:cNvSpPr/>
                <p:nvPr/>
              </p:nvSpPr>
              <p:spPr>
                <a:xfrm>
                  <a:off x="11748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8" name="Google Shape;4118;p18"/>
                <p:cNvSpPr/>
                <p:nvPr/>
              </p:nvSpPr>
              <p:spPr>
                <a:xfrm>
                  <a:off x="11699938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19" name="Google Shape;4119;p18"/>
                <p:cNvSpPr/>
                <p:nvPr/>
              </p:nvSpPr>
              <p:spPr>
                <a:xfrm>
                  <a:off x="8601265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0" name="Google Shape;4120;p18"/>
                <p:cNvSpPr/>
                <p:nvPr/>
              </p:nvSpPr>
              <p:spPr>
                <a:xfrm>
                  <a:off x="552419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1" name="Google Shape;4121;p18"/>
                <p:cNvSpPr/>
                <p:nvPr/>
              </p:nvSpPr>
              <p:spPr>
                <a:xfrm>
                  <a:off x="243274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2" name="Google Shape;4122;p18"/>
                <p:cNvSpPr/>
                <p:nvPr/>
              </p:nvSpPr>
              <p:spPr>
                <a:xfrm>
                  <a:off x="10158793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2" y="0"/>
                        <a:pt x="76771" y="17196"/>
                        <a:pt x="76771" y="38405"/>
                      </a:cubicBezTo>
                      <a:cubicBezTo>
                        <a:pt x="76771" y="59614"/>
                        <a:pt x="59562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3" name="Google Shape;4123;p18"/>
                <p:cNvSpPr/>
                <p:nvPr/>
              </p:nvSpPr>
              <p:spPr>
                <a:xfrm>
                  <a:off x="7060120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4" name="Google Shape;4124;p18"/>
                <p:cNvSpPr/>
                <p:nvPr/>
              </p:nvSpPr>
              <p:spPr>
                <a:xfrm>
                  <a:off x="398303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5" name="Google Shape;4125;p18"/>
                <p:cNvSpPr/>
                <p:nvPr/>
              </p:nvSpPr>
              <p:spPr>
                <a:xfrm>
                  <a:off x="89158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6" name="Google Shape;4126;p18"/>
                <p:cNvSpPr/>
                <p:nvPr/>
              </p:nvSpPr>
              <p:spPr>
                <a:xfrm>
                  <a:off x="11434762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7" name="Google Shape;4127;p18"/>
                <p:cNvSpPr/>
                <p:nvPr/>
              </p:nvSpPr>
              <p:spPr>
                <a:xfrm>
                  <a:off x="833608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8" name="Google Shape;4128;p18"/>
                <p:cNvSpPr/>
                <p:nvPr/>
              </p:nvSpPr>
              <p:spPr>
                <a:xfrm>
                  <a:off x="525903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29" name="Google Shape;4129;p18"/>
                <p:cNvSpPr/>
                <p:nvPr/>
              </p:nvSpPr>
              <p:spPr>
                <a:xfrm>
                  <a:off x="216757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0" name="Google Shape;4130;p18"/>
                <p:cNvSpPr/>
                <p:nvPr/>
              </p:nvSpPr>
              <p:spPr>
                <a:xfrm>
                  <a:off x="989361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1" name="Google Shape;4131;p18"/>
                <p:cNvSpPr/>
                <p:nvPr/>
              </p:nvSpPr>
              <p:spPr>
                <a:xfrm>
                  <a:off x="6794944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2" name="Google Shape;4132;p18"/>
                <p:cNvSpPr/>
                <p:nvPr/>
              </p:nvSpPr>
              <p:spPr>
                <a:xfrm>
                  <a:off x="371787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3" name="Google Shape;4133;p18"/>
                <p:cNvSpPr/>
                <p:nvPr/>
              </p:nvSpPr>
              <p:spPr>
                <a:xfrm>
                  <a:off x="626422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4" y="0"/>
                      </a:cubicBezTo>
                      <a:cubicBezTo>
                        <a:pt x="59613" y="0"/>
                        <a:pt x="76808" y="17196"/>
                        <a:pt x="76808" y="38405"/>
                      </a:cubicBezTo>
                      <a:cubicBezTo>
                        <a:pt x="76808" y="59614"/>
                        <a:pt x="59613" y="76810"/>
                        <a:pt x="38404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4" name="Google Shape;4134;p18"/>
                <p:cNvSpPr/>
                <p:nvPr/>
              </p:nvSpPr>
              <p:spPr>
                <a:xfrm>
                  <a:off x="1119295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5" name="Google Shape;4135;p18"/>
                <p:cNvSpPr/>
                <p:nvPr/>
              </p:nvSpPr>
              <p:spPr>
                <a:xfrm>
                  <a:off x="8094281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6" name="Google Shape;4136;p18"/>
                <p:cNvSpPr/>
                <p:nvPr/>
              </p:nvSpPr>
              <p:spPr>
                <a:xfrm>
                  <a:off x="50172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7" name="Google Shape;4137;p18"/>
                <p:cNvSpPr/>
                <p:nvPr/>
              </p:nvSpPr>
              <p:spPr>
                <a:xfrm>
                  <a:off x="19257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8" name="Google Shape;4138;p18"/>
                <p:cNvSpPr/>
                <p:nvPr/>
              </p:nvSpPr>
              <p:spPr>
                <a:xfrm>
                  <a:off x="9651809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563" y="0"/>
                        <a:pt x="76772" y="17196"/>
                        <a:pt x="76772" y="38405"/>
                      </a:cubicBezTo>
                      <a:cubicBezTo>
                        <a:pt x="76772" y="59614"/>
                        <a:pt x="59563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9" name="Google Shape;4139;p18"/>
                <p:cNvSpPr/>
                <p:nvPr/>
              </p:nvSpPr>
              <p:spPr>
                <a:xfrm>
                  <a:off x="6553136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0" name="Google Shape;4140;p18"/>
                <p:cNvSpPr/>
                <p:nvPr/>
              </p:nvSpPr>
              <p:spPr>
                <a:xfrm>
                  <a:off x="347604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1" name="Google Shape;4141;p18"/>
                <p:cNvSpPr/>
                <p:nvPr/>
              </p:nvSpPr>
              <p:spPr>
                <a:xfrm>
                  <a:off x="384595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4" y="0"/>
                        <a:pt x="38404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4" y="76810"/>
                      </a:cubicBezTo>
                      <a:cubicBezTo>
                        <a:pt x="17194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2" name="Google Shape;4142;p18"/>
                <p:cNvSpPr/>
                <p:nvPr/>
              </p:nvSpPr>
              <p:spPr>
                <a:xfrm>
                  <a:off x="10955273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3" name="Google Shape;4143;p18"/>
                <p:cNvSpPr/>
                <p:nvPr/>
              </p:nvSpPr>
              <p:spPr>
                <a:xfrm>
                  <a:off x="785666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417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7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4" name="Google Shape;4144;p18"/>
                <p:cNvSpPr/>
                <p:nvPr/>
              </p:nvSpPr>
              <p:spPr>
                <a:xfrm>
                  <a:off x="477956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5" name="Google Shape;4145;p18"/>
                <p:cNvSpPr/>
                <p:nvPr/>
              </p:nvSpPr>
              <p:spPr>
                <a:xfrm>
                  <a:off x="168811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6" name="Google Shape;4146;p18"/>
                <p:cNvSpPr/>
                <p:nvPr/>
              </p:nvSpPr>
              <p:spPr>
                <a:xfrm>
                  <a:off x="941412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7" name="Google Shape;4147;p18"/>
                <p:cNvSpPr/>
                <p:nvPr/>
              </p:nvSpPr>
              <p:spPr>
                <a:xfrm>
                  <a:off x="6315493" y="5496452"/>
                  <a:ext cx="76796" cy="76809"/>
                </a:xfrm>
                <a:custGeom>
                  <a:rect b="b" l="l" r="r" t="t"/>
                  <a:pathLst>
                    <a:path extrusionOk="0" h="76809" w="76796">
                      <a:moveTo>
                        <a:pt x="0" y="38405"/>
                      </a:moveTo>
                      <a:cubicBezTo>
                        <a:pt x="0" y="17196"/>
                        <a:pt x="17190" y="0"/>
                        <a:pt x="38379" y="0"/>
                      </a:cubicBezTo>
                      <a:cubicBezTo>
                        <a:pt x="59589" y="0"/>
                        <a:pt x="76797" y="17196"/>
                        <a:pt x="76797" y="38405"/>
                      </a:cubicBezTo>
                      <a:cubicBezTo>
                        <a:pt x="76797" y="59614"/>
                        <a:pt x="59589" y="76810"/>
                        <a:pt x="38379" y="76810"/>
                      </a:cubicBezTo>
                      <a:cubicBezTo>
                        <a:pt x="17190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8" name="Google Shape;4148;p18"/>
                <p:cNvSpPr/>
                <p:nvPr/>
              </p:nvSpPr>
              <p:spPr>
                <a:xfrm>
                  <a:off x="323841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9" name="Google Shape;4149;p18"/>
                <p:cNvSpPr/>
                <p:nvPr/>
              </p:nvSpPr>
              <p:spPr>
                <a:xfrm>
                  <a:off x="146960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5" y="0"/>
                        <a:pt x="76810" y="17196"/>
                        <a:pt x="76810" y="38405"/>
                      </a:cubicBezTo>
                      <a:cubicBezTo>
                        <a:pt x="76810" y="59614"/>
                        <a:pt x="59615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0" name="Google Shape;4150;p18"/>
                <p:cNvSpPr/>
                <p:nvPr/>
              </p:nvSpPr>
              <p:spPr>
                <a:xfrm>
                  <a:off x="10722165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1" name="Google Shape;4151;p18"/>
                <p:cNvSpPr/>
                <p:nvPr/>
              </p:nvSpPr>
              <p:spPr>
                <a:xfrm>
                  <a:off x="7623492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2" name="Google Shape;4152;p18"/>
                <p:cNvSpPr/>
                <p:nvPr/>
              </p:nvSpPr>
              <p:spPr>
                <a:xfrm>
                  <a:off x="45464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3" name="Google Shape;4153;p18"/>
                <p:cNvSpPr/>
                <p:nvPr/>
              </p:nvSpPr>
              <p:spPr>
                <a:xfrm>
                  <a:off x="1454956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4" name="Google Shape;4154;p18"/>
                <p:cNvSpPr/>
                <p:nvPr/>
              </p:nvSpPr>
              <p:spPr>
                <a:xfrm>
                  <a:off x="9180956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5" name="Google Shape;4155;p18"/>
                <p:cNvSpPr/>
                <p:nvPr/>
              </p:nvSpPr>
              <p:spPr>
                <a:xfrm>
                  <a:off x="608232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6" name="Google Shape;4156;p18"/>
                <p:cNvSpPr/>
                <p:nvPr/>
              </p:nvSpPr>
              <p:spPr>
                <a:xfrm>
                  <a:off x="30052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157" name="Google Shape;4157;p18"/>
              <p:cNvGrpSpPr/>
              <p:nvPr/>
            </p:nvGrpSpPr>
            <p:grpSpPr>
              <a:xfrm>
                <a:off x="146960" y="5666733"/>
                <a:ext cx="11913022" cy="76803"/>
                <a:chOff x="146960" y="5666733"/>
                <a:chExt cx="11913022" cy="76803"/>
              </a:xfrm>
            </p:grpSpPr>
            <p:sp>
              <p:nvSpPr>
                <p:cNvPr id="4158" name="Google Shape;4158;p18"/>
                <p:cNvSpPr/>
                <p:nvPr/>
              </p:nvSpPr>
              <p:spPr>
                <a:xfrm>
                  <a:off x="11983211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9" name="Google Shape;4159;p18"/>
                <p:cNvSpPr/>
                <p:nvPr/>
              </p:nvSpPr>
              <p:spPr>
                <a:xfrm>
                  <a:off x="888453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0" name="Google Shape;4160;p18"/>
                <p:cNvSpPr/>
                <p:nvPr/>
              </p:nvSpPr>
              <p:spPr>
                <a:xfrm>
                  <a:off x="580746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1" name="Google Shape;4161;p18"/>
                <p:cNvSpPr/>
                <p:nvPr/>
              </p:nvSpPr>
              <p:spPr>
                <a:xfrm>
                  <a:off x="27160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2" name="Google Shape;4162;p18"/>
                <p:cNvSpPr/>
                <p:nvPr/>
              </p:nvSpPr>
              <p:spPr>
                <a:xfrm>
                  <a:off x="1044206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3" name="Google Shape;4163;p18"/>
                <p:cNvSpPr/>
                <p:nvPr/>
              </p:nvSpPr>
              <p:spPr>
                <a:xfrm>
                  <a:off x="7343393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772" y="17190"/>
                        <a:pt x="76772" y="38398"/>
                      </a:cubicBezTo>
                      <a:cubicBezTo>
                        <a:pt x="76772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4" name="Google Shape;4164;p18"/>
                <p:cNvSpPr/>
                <p:nvPr/>
              </p:nvSpPr>
              <p:spPr>
                <a:xfrm>
                  <a:off x="42663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5" name="Google Shape;4165;p18"/>
                <p:cNvSpPr/>
                <p:nvPr/>
              </p:nvSpPr>
              <p:spPr>
                <a:xfrm>
                  <a:off x="11748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6" name="Google Shape;4166;p18"/>
                <p:cNvSpPr/>
                <p:nvPr/>
              </p:nvSpPr>
              <p:spPr>
                <a:xfrm>
                  <a:off x="11699938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7" name="Google Shape;4167;p18"/>
                <p:cNvSpPr/>
                <p:nvPr/>
              </p:nvSpPr>
              <p:spPr>
                <a:xfrm>
                  <a:off x="8601265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8" name="Google Shape;4168;p18"/>
                <p:cNvSpPr/>
                <p:nvPr/>
              </p:nvSpPr>
              <p:spPr>
                <a:xfrm>
                  <a:off x="552419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9" name="Google Shape;4169;p18"/>
                <p:cNvSpPr/>
                <p:nvPr/>
              </p:nvSpPr>
              <p:spPr>
                <a:xfrm>
                  <a:off x="243274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0" name="Google Shape;4170;p18"/>
                <p:cNvSpPr/>
                <p:nvPr/>
              </p:nvSpPr>
              <p:spPr>
                <a:xfrm>
                  <a:off x="10158793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2" y="0"/>
                        <a:pt x="76771" y="17190"/>
                        <a:pt x="76771" y="38398"/>
                      </a:cubicBezTo>
                      <a:cubicBezTo>
                        <a:pt x="76771" y="59614"/>
                        <a:pt x="59562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1" name="Google Shape;4171;p18"/>
                <p:cNvSpPr/>
                <p:nvPr/>
              </p:nvSpPr>
              <p:spPr>
                <a:xfrm>
                  <a:off x="7060120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2" name="Google Shape;4172;p18"/>
                <p:cNvSpPr/>
                <p:nvPr/>
              </p:nvSpPr>
              <p:spPr>
                <a:xfrm>
                  <a:off x="398303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3" name="Google Shape;4173;p18"/>
                <p:cNvSpPr/>
                <p:nvPr/>
              </p:nvSpPr>
              <p:spPr>
                <a:xfrm>
                  <a:off x="89158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4" name="Google Shape;4174;p18"/>
                <p:cNvSpPr/>
                <p:nvPr/>
              </p:nvSpPr>
              <p:spPr>
                <a:xfrm>
                  <a:off x="11434762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5" name="Google Shape;4175;p18"/>
                <p:cNvSpPr/>
                <p:nvPr/>
              </p:nvSpPr>
              <p:spPr>
                <a:xfrm>
                  <a:off x="833608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6" name="Google Shape;4176;p18"/>
                <p:cNvSpPr/>
                <p:nvPr/>
              </p:nvSpPr>
              <p:spPr>
                <a:xfrm>
                  <a:off x="525903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7" name="Google Shape;4177;p18"/>
                <p:cNvSpPr/>
                <p:nvPr/>
              </p:nvSpPr>
              <p:spPr>
                <a:xfrm>
                  <a:off x="216757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8" name="Google Shape;4178;p18"/>
                <p:cNvSpPr/>
                <p:nvPr/>
              </p:nvSpPr>
              <p:spPr>
                <a:xfrm>
                  <a:off x="989361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9" name="Google Shape;4179;p18"/>
                <p:cNvSpPr/>
                <p:nvPr/>
              </p:nvSpPr>
              <p:spPr>
                <a:xfrm>
                  <a:off x="6794944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0" name="Google Shape;4180;p18"/>
                <p:cNvSpPr/>
                <p:nvPr/>
              </p:nvSpPr>
              <p:spPr>
                <a:xfrm>
                  <a:off x="371787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1" name="Google Shape;4181;p18"/>
                <p:cNvSpPr/>
                <p:nvPr/>
              </p:nvSpPr>
              <p:spPr>
                <a:xfrm>
                  <a:off x="626422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4" y="0"/>
                      </a:cubicBezTo>
                      <a:cubicBezTo>
                        <a:pt x="59613" y="0"/>
                        <a:pt x="76808" y="17190"/>
                        <a:pt x="76808" y="38398"/>
                      </a:cubicBezTo>
                      <a:cubicBezTo>
                        <a:pt x="76808" y="59614"/>
                        <a:pt x="59613" y="76803"/>
                        <a:pt x="38404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2" name="Google Shape;4182;p18"/>
                <p:cNvSpPr/>
                <p:nvPr/>
              </p:nvSpPr>
              <p:spPr>
                <a:xfrm>
                  <a:off x="1119295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3" name="Google Shape;4183;p18"/>
                <p:cNvSpPr/>
                <p:nvPr/>
              </p:nvSpPr>
              <p:spPr>
                <a:xfrm>
                  <a:off x="8094281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4" name="Google Shape;4184;p18"/>
                <p:cNvSpPr/>
                <p:nvPr/>
              </p:nvSpPr>
              <p:spPr>
                <a:xfrm>
                  <a:off x="50172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5" name="Google Shape;4185;p18"/>
                <p:cNvSpPr/>
                <p:nvPr/>
              </p:nvSpPr>
              <p:spPr>
                <a:xfrm>
                  <a:off x="19257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6" name="Google Shape;4186;p18"/>
                <p:cNvSpPr/>
                <p:nvPr/>
              </p:nvSpPr>
              <p:spPr>
                <a:xfrm>
                  <a:off x="9651809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563" y="0"/>
                        <a:pt x="76772" y="17190"/>
                        <a:pt x="76772" y="38398"/>
                      </a:cubicBezTo>
                      <a:cubicBezTo>
                        <a:pt x="76772" y="59614"/>
                        <a:pt x="59563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7" name="Google Shape;4187;p18"/>
                <p:cNvSpPr/>
                <p:nvPr/>
              </p:nvSpPr>
              <p:spPr>
                <a:xfrm>
                  <a:off x="6553136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8" name="Google Shape;4188;p18"/>
                <p:cNvSpPr/>
                <p:nvPr/>
              </p:nvSpPr>
              <p:spPr>
                <a:xfrm>
                  <a:off x="347604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9" name="Google Shape;4189;p18"/>
                <p:cNvSpPr/>
                <p:nvPr/>
              </p:nvSpPr>
              <p:spPr>
                <a:xfrm>
                  <a:off x="384595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4" y="0"/>
                        <a:pt x="38404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4" y="76803"/>
                      </a:cubicBezTo>
                      <a:cubicBezTo>
                        <a:pt x="17194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0" name="Google Shape;4190;p18"/>
                <p:cNvSpPr/>
                <p:nvPr/>
              </p:nvSpPr>
              <p:spPr>
                <a:xfrm>
                  <a:off x="10955273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1" name="Google Shape;4191;p18"/>
                <p:cNvSpPr/>
                <p:nvPr/>
              </p:nvSpPr>
              <p:spPr>
                <a:xfrm>
                  <a:off x="785666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417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7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2" name="Google Shape;4192;p18"/>
                <p:cNvSpPr/>
                <p:nvPr/>
              </p:nvSpPr>
              <p:spPr>
                <a:xfrm>
                  <a:off x="477956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3" name="Google Shape;4193;p18"/>
                <p:cNvSpPr/>
                <p:nvPr/>
              </p:nvSpPr>
              <p:spPr>
                <a:xfrm>
                  <a:off x="168811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4" name="Google Shape;4194;p18"/>
                <p:cNvSpPr/>
                <p:nvPr/>
              </p:nvSpPr>
              <p:spPr>
                <a:xfrm>
                  <a:off x="941412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5" name="Google Shape;4195;p18"/>
                <p:cNvSpPr/>
                <p:nvPr/>
              </p:nvSpPr>
              <p:spPr>
                <a:xfrm>
                  <a:off x="6315493" y="5666733"/>
                  <a:ext cx="76796" cy="76803"/>
                </a:xfrm>
                <a:custGeom>
                  <a:rect b="b" l="l" r="r" t="t"/>
                  <a:pathLst>
                    <a:path extrusionOk="0" h="76803" w="76796">
                      <a:moveTo>
                        <a:pt x="0" y="38398"/>
                      </a:moveTo>
                      <a:cubicBezTo>
                        <a:pt x="0" y="17190"/>
                        <a:pt x="17190" y="0"/>
                        <a:pt x="38379" y="0"/>
                      </a:cubicBezTo>
                      <a:cubicBezTo>
                        <a:pt x="59589" y="0"/>
                        <a:pt x="76797" y="17190"/>
                        <a:pt x="76797" y="38398"/>
                      </a:cubicBezTo>
                      <a:cubicBezTo>
                        <a:pt x="76797" y="59614"/>
                        <a:pt x="59589" y="76803"/>
                        <a:pt x="38379" y="76803"/>
                      </a:cubicBezTo>
                      <a:cubicBezTo>
                        <a:pt x="17190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6" name="Google Shape;4196;p18"/>
                <p:cNvSpPr/>
                <p:nvPr/>
              </p:nvSpPr>
              <p:spPr>
                <a:xfrm>
                  <a:off x="323841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7" name="Google Shape;4197;p18"/>
                <p:cNvSpPr/>
                <p:nvPr/>
              </p:nvSpPr>
              <p:spPr>
                <a:xfrm>
                  <a:off x="146960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5" y="0"/>
                        <a:pt x="76810" y="17190"/>
                        <a:pt x="76810" y="38398"/>
                      </a:cubicBezTo>
                      <a:cubicBezTo>
                        <a:pt x="76810" y="59614"/>
                        <a:pt x="59615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8" name="Google Shape;4198;p18"/>
                <p:cNvSpPr/>
                <p:nvPr/>
              </p:nvSpPr>
              <p:spPr>
                <a:xfrm>
                  <a:off x="10722165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9" name="Google Shape;4199;p18"/>
                <p:cNvSpPr/>
                <p:nvPr/>
              </p:nvSpPr>
              <p:spPr>
                <a:xfrm>
                  <a:off x="7623492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0" name="Google Shape;4200;p18"/>
                <p:cNvSpPr/>
                <p:nvPr/>
              </p:nvSpPr>
              <p:spPr>
                <a:xfrm>
                  <a:off x="45464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1" name="Google Shape;4201;p18"/>
                <p:cNvSpPr/>
                <p:nvPr/>
              </p:nvSpPr>
              <p:spPr>
                <a:xfrm>
                  <a:off x="1454956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2" name="Google Shape;4202;p18"/>
                <p:cNvSpPr/>
                <p:nvPr/>
              </p:nvSpPr>
              <p:spPr>
                <a:xfrm>
                  <a:off x="9180956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3" name="Google Shape;4203;p18"/>
                <p:cNvSpPr/>
                <p:nvPr/>
              </p:nvSpPr>
              <p:spPr>
                <a:xfrm>
                  <a:off x="608232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4" name="Google Shape;4204;p18"/>
                <p:cNvSpPr/>
                <p:nvPr/>
              </p:nvSpPr>
              <p:spPr>
                <a:xfrm>
                  <a:off x="30052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4205" name="Google Shape;4205;p18"/>
          <p:cNvSpPr txBox="1"/>
          <p:nvPr>
            <p:ph type="title"/>
          </p:nvPr>
        </p:nvSpPr>
        <p:spPr>
          <a:xfrm>
            <a:off x="2294850" y="1333950"/>
            <a:ext cx="7602300" cy="4190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206" name="Google Shape;4206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07" name="Google Shape;4207;p18"/>
          <p:cNvSpPr txBox="1"/>
          <p:nvPr>
            <p:ph idx="1" type="subTitle"/>
          </p:nvPr>
        </p:nvSpPr>
        <p:spPr>
          <a:xfrm>
            <a:off x="685525" y="5375200"/>
            <a:ext cx="10825500" cy="524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grpSp>
        <p:nvGrpSpPr>
          <p:cNvPr id="4208" name="Google Shape;4208;p18"/>
          <p:cNvGrpSpPr/>
          <p:nvPr/>
        </p:nvGrpSpPr>
        <p:grpSpPr>
          <a:xfrm>
            <a:off x="1082851" y="3517889"/>
            <a:ext cx="1054706" cy="2560523"/>
            <a:chOff x="150182" y="2152593"/>
            <a:chExt cx="1648494" cy="4002067"/>
          </a:xfrm>
        </p:grpSpPr>
        <p:sp>
          <p:nvSpPr>
            <p:cNvPr id="4209" name="Google Shape;4209;p18"/>
            <p:cNvSpPr/>
            <p:nvPr/>
          </p:nvSpPr>
          <p:spPr>
            <a:xfrm>
              <a:off x="2168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0" name="Google Shape;4210;p18"/>
            <p:cNvSpPr/>
            <p:nvPr/>
          </p:nvSpPr>
          <p:spPr>
            <a:xfrm>
              <a:off x="7126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1" name="Google Shape;4211;p18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2" name="Google Shape;4212;p18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3" name="Google Shape;4213;p18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4" name="Google Shape;4214;p18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5" name="Google Shape;4215;p18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16" name="Google Shape;4216;p18"/>
          <p:cNvGrpSpPr/>
          <p:nvPr/>
        </p:nvGrpSpPr>
        <p:grpSpPr>
          <a:xfrm rot="645829">
            <a:off x="11419390" y="1629107"/>
            <a:ext cx="692122" cy="664265"/>
            <a:chOff x="3248020" y="1400567"/>
            <a:chExt cx="826480" cy="793214"/>
          </a:xfrm>
        </p:grpSpPr>
        <p:sp>
          <p:nvSpPr>
            <p:cNvPr id="4217" name="Google Shape;4217;p18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8" name="Google Shape;4218;p18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19" name="Google Shape;4219;p18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4220" name="Google Shape;4220;p18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1" name="Google Shape;4221;p18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2" name="Google Shape;4222;p18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3" name="Google Shape;4223;p18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4" name="Google Shape;4224;p18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5" name="Google Shape;4225;p18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6" name="Google Shape;4226;p18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227" name="Google Shape;4227;p18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4228" name="Google Shape;4228;p18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9" name="Google Shape;4229;p18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0" name="Google Shape;4230;p18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1" name="Google Shape;4231;p18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232" name="Google Shape;4232;p18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4233" name="Google Shape;4233;p18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4" name="Google Shape;4234;p18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5" name="Google Shape;4235;p18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6" name="Google Shape;4236;p18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4237" name="Google Shape;4237;p18"/>
          <p:cNvGrpSpPr/>
          <p:nvPr/>
        </p:nvGrpSpPr>
        <p:grpSpPr>
          <a:xfrm flipH="1" rot="-645829">
            <a:off x="55940" y="4994607"/>
            <a:ext cx="692122" cy="664265"/>
            <a:chOff x="3248020" y="1400567"/>
            <a:chExt cx="826480" cy="793214"/>
          </a:xfrm>
        </p:grpSpPr>
        <p:sp>
          <p:nvSpPr>
            <p:cNvPr id="4238" name="Google Shape;4238;p18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9" name="Google Shape;4239;p18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40" name="Google Shape;4240;p18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4241" name="Google Shape;4241;p18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2" name="Google Shape;4242;p18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3" name="Google Shape;4243;p18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4" name="Google Shape;4244;p18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5" name="Google Shape;4245;p18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6" name="Google Shape;4246;p18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7" name="Google Shape;4247;p18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248" name="Google Shape;4248;p18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4249" name="Google Shape;4249;p18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0" name="Google Shape;4250;p18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1" name="Google Shape;4251;p18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2" name="Google Shape;4252;p18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253" name="Google Shape;4253;p18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4254" name="Google Shape;4254;p18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5" name="Google Shape;4255;p18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6" name="Google Shape;4256;p18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7" name="Google Shape;4257;p18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4258" name="Google Shape;4258;p18"/>
          <p:cNvGrpSpPr/>
          <p:nvPr/>
        </p:nvGrpSpPr>
        <p:grpSpPr>
          <a:xfrm>
            <a:off x="-15676" y="5900023"/>
            <a:ext cx="12227907" cy="968060"/>
            <a:chOff x="-15676" y="5900023"/>
            <a:chExt cx="12227907" cy="968060"/>
          </a:xfrm>
        </p:grpSpPr>
        <p:sp>
          <p:nvSpPr>
            <p:cNvPr id="4259" name="Google Shape;4259;p18"/>
            <p:cNvSpPr/>
            <p:nvPr/>
          </p:nvSpPr>
          <p:spPr>
            <a:xfrm>
              <a:off x="725" y="6096772"/>
              <a:ext cx="12190552" cy="771311"/>
            </a:xfrm>
            <a:custGeom>
              <a:rect b="b" l="l" r="r" t="t"/>
              <a:pathLst>
                <a:path extrusionOk="0" h="1078757" w="12190552">
                  <a:moveTo>
                    <a:pt x="3098" y="0"/>
                  </a:moveTo>
                  <a:lnTo>
                    <a:pt x="0" y="1077487"/>
                  </a:lnTo>
                  <a:lnTo>
                    <a:pt x="12190553" y="1078757"/>
                  </a:lnTo>
                  <a:cubicBezTo>
                    <a:pt x="12190553" y="1078757"/>
                    <a:pt x="12188521" y="10566"/>
                    <a:pt x="12188457" y="10179"/>
                  </a:cubicBezTo>
                  <a:lnTo>
                    <a:pt x="30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0" name="Google Shape;4260;p18"/>
            <p:cNvSpPr/>
            <p:nvPr/>
          </p:nvSpPr>
          <p:spPr>
            <a:xfrm>
              <a:off x="-15676" y="6020790"/>
              <a:ext cx="12208565" cy="477501"/>
            </a:xfrm>
            <a:custGeom>
              <a:rect b="b" l="l" r="r" t="t"/>
              <a:pathLst>
                <a:path extrusionOk="0" h="477501" w="12208565">
                  <a:moveTo>
                    <a:pt x="0" y="0"/>
                  </a:moveTo>
                  <a:lnTo>
                    <a:pt x="0" y="477501"/>
                  </a:lnTo>
                  <a:lnTo>
                    <a:pt x="12205962" y="475545"/>
                  </a:lnTo>
                  <a:lnTo>
                    <a:pt x="12208566" y="2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1" name="Google Shape;4261;p18"/>
            <p:cNvSpPr/>
            <p:nvPr/>
          </p:nvSpPr>
          <p:spPr>
            <a:xfrm>
              <a:off x="2106" y="5900023"/>
              <a:ext cx="12198520" cy="517645"/>
            </a:xfrm>
            <a:custGeom>
              <a:rect b="b" l="l" r="r" t="t"/>
              <a:pathLst>
                <a:path extrusionOk="0" h="517645" w="12229093">
                  <a:moveTo>
                    <a:pt x="0" y="0"/>
                  </a:moveTo>
                  <a:lnTo>
                    <a:pt x="0" y="517646"/>
                  </a:lnTo>
                  <a:lnTo>
                    <a:pt x="20638" y="517646"/>
                  </a:lnTo>
                  <a:lnTo>
                    <a:pt x="12227125" y="517646"/>
                  </a:lnTo>
                  <a:lnTo>
                    <a:pt x="12227697" y="408331"/>
                  </a:lnTo>
                  <a:lnTo>
                    <a:pt x="12229093" y="109309"/>
                  </a:lnTo>
                  <a:lnTo>
                    <a:pt x="12229093" y="106255"/>
                  </a:lnTo>
                  <a:lnTo>
                    <a:pt x="12227125" y="106255"/>
                  </a:lnTo>
                  <a:lnTo>
                    <a:pt x="122271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2" name="Google Shape;4262;p18"/>
            <p:cNvSpPr/>
            <p:nvPr/>
          </p:nvSpPr>
          <p:spPr>
            <a:xfrm>
              <a:off x="2100" y="5981292"/>
              <a:ext cx="12210131" cy="351440"/>
            </a:xfrm>
            <a:custGeom>
              <a:rect b="b" l="l" r="r" t="t"/>
              <a:pathLst>
                <a:path extrusionOk="0" h="351440" w="12179682">
                  <a:moveTo>
                    <a:pt x="0" y="0"/>
                  </a:moveTo>
                  <a:lnTo>
                    <a:pt x="0" y="351441"/>
                  </a:lnTo>
                  <a:lnTo>
                    <a:pt x="12178286" y="351441"/>
                  </a:lnTo>
                  <a:lnTo>
                    <a:pt x="121796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263" name="Google Shape;4263;p18"/>
            <p:cNvGrpSpPr/>
            <p:nvPr/>
          </p:nvGrpSpPr>
          <p:grpSpPr>
            <a:xfrm>
              <a:off x="30453" y="6029800"/>
              <a:ext cx="12175340" cy="247084"/>
              <a:chOff x="30379" y="5496452"/>
              <a:chExt cx="12146189" cy="247084"/>
            </a:xfrm>
          </p:grpSpPr>
          <p:grpSp>
            <p:nvGrpSpPr>
              <p:cNvPr id="4264" name="Google Shape;4264;p18"/>
              <p:cNvGrpSpPr/>
              <p:nvPr/>
            </p:nvGrpSpPr>
            <p:grpSpPr>
              <a:xfrm>
                <a:off x="30379" y="5581593"/>
                <a:ext cx="12146189" cy="76809"/>
                <a:chOff x="30379" y="5581593"/>
                <a:chExt cx="12146189" cy="76809"/>
              </a:xfrm>
            </p:grpSpPr>
            <p:sp>
              <p:nvSpPr>
                <p:cNvPr id="4265" name="Google Shape;4265;p18"/>
                <p:cNvSpPr/>
                <p:nvPr/>
              </p:nvSpPr>
              <p:spPr>
                <a:xfrm>
                  <a:off x="12099797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6" name="Google Shape;4266;p18"/>
                <p:cNvSpPr/>
                <p:nvPr/>
              </p:nvSpPr>
              <p:spPr>
                <a:xfrm>
                  <a:off x="900112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7" name="Google Shape;4267;p18"/>
                <p:cNvSpPr/>
                <p:nvPr/>
              </p:nvSpPr>
              <p:spPr>
                <a:xfrm>
                  <a:off x="59240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8" name="Google Shape;4268;p18"/>
                <p:cNvSpPr/>
                <p:nvPr/>
              </p:nvSpPr>
              <p:spPr>
                <a:xfrm>
                  <a:off x="283258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9" name="Google Shape;4269;p18"/>
                <p:cNvSpPr/>
                <p:nvPr/>
              </p:nvSpPr>
              <p:spPr>
                <a:xfrm>
                  <a:off x="1055858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0" name="Google Shape;4270;p18"/>
                <p:cNvSpPr/>
                <p:nvPr/>
              </p:nvSpPr>
              <p:spPr>
                <a:xfrm>
                  <a:off x="745998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771" y="17195"/>
                        <a:pt x="76771" y="38405"/>
                      </a:cubicBezTo>
                      <a:cubicBezTo>
                        <a:pt x="76771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1" name="Google Shape;4271;p18"/>
                <p:cNvSpPr/>
                <p:nvPr/>
              </p:nvSpPr>
              <p:spPr>
                <a:xfrm>
                  <a:off x="43828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2" name="Google Shape;4272;p18"/>
                <p:cNvSpPr/>
                <p:nvPr/>
              </p:nvSpPr>
              <p:spPr>
                <a:xfrm>
                  <a:off x="12914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3" name="Google Shape;4273;p18"/>
                <p:cNvSpPr/>
                <p:nvPr/>
              </p:nvSpPr>
              <p:spPr>
                <a:xfrm>
                  <a:off x="11816524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4" name="Google Shape;4274;p18"/>
                <p:cNvSpPr/>
                <p:nvPr/>
              </p:nvSpPr>
              <p:spPr>
                <a:xfrm>
                  <a:off x="8717851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5" name="Google Shape;4275;p18"/>
                <p:cNvSpPr/>
                <p:nvPr/>
              </p:nvSpPr>
              <p:spPr>
                <a:xfrm>
                  <a:off x="564077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6" name="Google Shape;4276;p18"/>
                <p:cNvSpPr/>
                <p:nvPr/>
              </p:nvSpPr>
              <p:spPr>
                <a:xfrm>
                  <a:off x="254932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7" name="Google Shape;4277;p18"/>
                <p:cNvSpPr/>
                <p:nvPr/>
              </p:nvSpPr>
              <p:spPr>
                <a:xfrm>
                  <a:off x="10275379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8" name="Google Shape;4278;p18"/>
                <p:cNvSpPr/>
                <p:nvPr/>
              </p:nvSpPr>
              <p:spPr>
                <a:xfrm>
                  <a:off x="7176706" y="5581593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2" y="17195"/>
                        <a:pt x="76772" y="38405"/>
                      </a:cubicBezTo>
                      <a:cubicBezTo>
                        <a:pt x="76772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9" name="Google Shape;4279;p18"/>
                <p:cNvSpPr/>
                <p:nvPr/>
              </p:nvSpPr>
              <p:spPr>
                <a:xfrm>
                  <a:off x="409962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0" name="Google Shape;4280;p18"/>
                <p:cNvSpPr/>
                <p:nvPr/>
              </p:nvSpPr>
              <p:spPr>
                <a:xfrm>
                  <a:off x="100816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1" name="Google Shape;4281;p18"/>
                <p:cNvSpPr/>
                <p:nvPr/>
              </p:nvSpPr>
              <p:spPr>
                <a:xfrm>
                  <a:off x="11551348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2" name="Google Shape;4282;p18"/>
                <p:cNvSpPr/>
                <p:nvPr/>
              </p:nvSpPr>
              <p:spPr>
                <a:xfrm>
                  <a:off x="845267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3" name="Google Shape;4283;p18"/>
                <p:cNvSpPr/>
                <p:nvPr/>
              </p:nvSpPr>
              <p:spPr>
                <a:xfrm>
                  <a:off x="537561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4" name="Google Shape;4284;p18"/>
                <p:cNvSpPr/>
                <p:nvPr/>
              </p:nvSpPr>
              <p:spPr>
                <a:xfrm>
                  <a:off x="228415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5" name="Google Shape;4285;p18"/>
                <p:cNvSpPr/>
                <p:nvPr/>
              </p:nvSpPr>
              <p:spPr>
                <a:xfrm>
                  <a:off x="10010203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6" name="Google Shape;4286;p18"/>
                <p:cNvSpPr/>
                <p:nvPr/>
              </p:nvSpPr>
              <p:spPr>
                <a:xfrm>
                  <a:off x="6911530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7" name="Google Shape;4287;p18"/>
                <p:cNvSpPr/>
                <p:nvPr/>
              </p:nvSpPr>
              <p:spPr>
                <a:xfrm>
                  <a:off x="383446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8" name="Google Shape;4288;p18"/>
                <p:cNvSpPr/>
                <p:nvPr/>
              </p:nvSpPr>
              <p:spPr>
                <a:xfrm>
                  <a:off x="74300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9" name="Google Shape;4289;p18"/>
                <p:cNvSpPr/>
                <p:nvPr/>
              </p:nvSpPr>
              <p:spPr>
                <a:xfrm>
                  <a:off x="1130954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0" name="Google Shape;4290;p18"/>
                <p:cNvSpPr/>
                <p:nvPr/>
              </p:nvSpPr>
              <p:spPr>
                <a:xfrm>
                  <a:off x="8210867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1" name="Google Shape;4291;p18"/>
                <p:cNvSpPr/>
                <p:nvPr/>
              </p:nvSpPr>
              <p:spPr>
                <a:xfrm>
                  <a:off x="51337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2" name="Google Shape;4292;p18"/>
                <p:cNvSpPr/>
                <p:nvPr/>
              </p:nvSpPr>
              <p:spPr>
                <a:xfrm>
                  <a:off x="20423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3" name="Google Shape;4293;p18"/>
                <p:cNvSpPr/>
                <p:nvPr/>
              </p:nvSpPr>
              <p:spPr>
                <a:xfrm>
                  <a:off x="976833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6" y="17195"/>
                        <a:pt x="76836" y="38405"/>
                      </a:cubicBezTo>
                      <a:cubicBezTo>
                        <a:pt x="76836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4" name="Google Shape;4294;p18"/>
                <p:cNvSpPr/>
                <p:nvPr/>
              </p:nvSpPr>
              <p:spPr>
                <a:xfrm>
                  <a:off x="6669722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5" name="Google Shape;4295;p18"/>
                <p:cNvSpPr/>
                <p:nvPr/>
              </p:nvSpPr>
              <p:spPr>
                <a:xfrm>
                  <a:off x="359263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6" name="Google Shape;4296;p18"/>
                <p:cNvSpPr/>
                <p:nvPr/>
              </p:nvSpPr>
              <p:spPr>
                <a:xfrm>
                  <a:off x="501176" y="5581593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4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4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7" name="Google Shape;4297;p18"/>
                <p:cNvSpPr/>
                <p:nvPr/>
              </p:nvSpPr>
              <p:spPr>
                <a:xfrm>
                  <a:off x="1107185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8" name="Google Shape;4298;p18"/>
                <p:cNvSpPr/>
                <p:nvPr/>
              </p:nvSpPr>
              <p:spPr>
                <a:xfrm>
                  <a:off x="797325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9" name="Google Shape;4299;p18"/>
                <p:cNvSpPr/>
                <p:nvPr/>
              </p:nvSpPr>
              <p:spPr>
                <a:xfrm>
                  <a:off x="4896154" y="5581593"/>
                  <a:ext cx="76803" cy="76809"/>
                </a:xfrm>
                <a:custGeom>
                  <a:rect b="b" l="l" r="r" t="t"/>
                  <a:pathLst>
                    <a:path extrusionOk="0" h="76809" w="76803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398" y="0"/>
                      </a:cubicBezTo>
                      <a:cubicBezTo>
                        <a:pt x="59614" y="0"/>
                        <a:pt x="76803" y="17195"/>
                        <a:pt x="76803" y="38405"/>
                      </a:cubicBezTo>
                      <a:cubicBezTo>
                        <a:pt x="76803" y="59614"/>
                        <a:pt x="59614" y="76809"/>
                        <a:pt x="38398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0" name="Google Shape;4300;p18"/>
                <p:cNvSpPr/>
                <p:nvPr/>
              </p:nvSpPr>
              <p:spPr>
                <a:xfrm>
                  <a:off x="1804695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1" name="Google Shape;4301;p18"/>
                <p:cNvSpPr/>
                <p:nvPr/>
              </p:nvSpPr>
              <p:spPr>
                <a:xfrm>
                  <a:off x="953071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2" name="Google Shape;4302;p18"/>
                <p:cNvSpPr/>
                <p:nvPr/>
              </p:nvSpPr>
              <p:spPr>
                <a:xfrm>
                  <a:off x="643204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3" name="Google Shape;4303;p18"/>
                <p:cNvSpPr/>
                <p:nvPr/>
              </p:nvSpPr>
              <p:spPr>
                <a:xfrm>
                  <a:off x="3354997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4" name="Google Shape;4304;p18"/>
                <p:cNvSpPr/>
                <p:nvPr/>
              </p:nvSpPr>
              <p:spPr>
                <a:xfrm>
                  <a:off x="2635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5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5" name="Google Shape;4305;p18"/>
                <p:cNvSpPr/>
                <p:nvPr/>
              </p:nvSpPr>
              <p:spPr>
                <a:xfrm>
                  <a:off x="10838751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6" name="Google Shape;4306;p18"/>
                <p:cNvSpPr/>
                <p:nvPr/>
              </p:nvSpPr>
              <p:spPr>
                <a:xfrm>
                  <a:off x="7740078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7" name="Google Shape;4307;p18"/>
                <p:cNvSpPr/>
                <p:nvPr/>
              </p:nvSpPr>
              <p:spPr>
                <a:xfrm>
                  <a:off x="466298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8" name="Google Shape;4308;p18"/>
                <p:cNvSpPr/>
                <p:nvPr/>
              </p:nvSpPr>
              <p:spPr>
                <a:xfrm>
                  <a:off x="1571536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9" name="Google Shape;4309;p18"/>
                <p:cNvSpPr/>
                <p:nvPr/>
              </p:nvSpPr>
              <p:spPr>
                <a:xfrm>
                  <a:off x="9297543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0" name="Google Shape;4310;p18"/>
                <p:cNvSpPr/>
                <p:nvPr/>
              </p:nvSpPr>
              <p:spPr>
                <a:xfrm>
                  <a:off x="619890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1" name="Google Shape;4311;p18"/>
                <p:cNvSpPr/>
                <p:nvPr/>
              </p:nvSpPr>
              <p:spPr>
                <a:xfrm>
                  <a:off x="31218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09" y="17195"/>
                        <a:pt x="76809" y="38405"/>
                      </a:cubicBezTo>
                      <a:cubicBezTo>
                        <a:pt x="76809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2" name="Google Shape;4312;p18"/>
                <p:cNvSpPr/>
                <p:nvPr/>
              </p:nvSpPr>
              <p:spPr>
                <a:xfrm>
                  <a:off x="3037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313" name="Google Shape;4313;p18"/>
              <p:cNvGrpSpPr/>
              <p:nvPr/>
            </p:nvGrpSpPr>
            <p:grpSpPr>
              <a:xfrm>
                <a:off x="146960" y="5496452"/>
                <a:ext cx="11913022" cy="76809"/>
                <a:chOff x="146960" y="5496452"/>
                <a:chExt cx="11913022" cy="76809"/>
              </a:xfrm>
            </p:grpSpPr>
            <p:sp>
              <p:nvSpPr>
                <p:cNvPr id="4314" name="Google Shape;4314;p18"/>
                <p:cNvSpPr/>
                <p:nvPr/>
              </p:nvSpPr>
              <p:spPr>
                <a:xfrm>
                  <a:off x="11983211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5" name="Google Shape;4315;p18"/>
                <p:cNvSpPr/>
                <p:nvPr/>
              </p:nvSpPr>
              <p:spPr>
                <a:xfrm>
                  <a:off x="888453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6" name="Google Shape;4316;p18"/>
                <p:cNvSpPr/>
                <p:nvPr/>
              </p:nvSpPr>
              <p:spPr>
                <a:xfrm>
                  <a:off x="580746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7" name="Google Shape;4317;p18"/>
                <p:cNvSpPr/>
                <p:nvPr/>
              </p:nvSpPr>
              <p:spPr>
                <a:xfrm>
                  <a:off x="27160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8" name="Google Shape;4318;p18"/>
                <p:cNvSpPr/>
                <p:nvPr/>
              </p:nvSpPr>
              <p:spPr>
                <a:xfrm>
                  <a:off x="1044206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9" name="Google Shape;4319;p18"/>
                <p:cNvSpPr/>
                <p:nvPr/>
              </p:nvSpPr>
              <p:spPr>
                <a:xfrm>
                  <a:off x="7343393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772" y="17196"/>
                        <a:pt x="76772" y="38405"/>
                      </a:cubicBezTo>
                      <a:cubicBezTo>
                        <a:pt x="76772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0" name="Google Shape;4320;p18"/>
                <p:cNvSpPr/>
                <p:nvPr/>
              </p:nvSpPr>
              <p:spPr>
                <a:xfrm>
                  <a:off x="42663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1" name="Google Shape;4321;p18"/>
                <p:cNvSpPr/>
                <p:nvPr/>
              </p:nvSpPr>
              <p:spPr>
                <a:xfrm>
                  <a:off x="11748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2" name="Google Shape;4322;p18"/>
                <p:cNvSpPr/>
                <p:nvPr/>
              </p:nvSpPr>
              <p:spPr>
                <a:xfrm>
                  <a:off x="11699938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3" name="Google Shape;4323;p18"/>
                <p:cNvSpPr/>
                <p:nvPr/>
              </p:nvSpPr>
              <p:spPr>
                <a:xfrm>
                  <a:off x="8601265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4" name="Google Shape;4324;p18"/>
                <p:cNvSpPr/>
                <p:nvPr/>
              </p:nvSpPr>
              <p:spPr>
                <a:xfrm>
                  <a:off x="552419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5" name="Google Shape;4325;p18"/>
                <p:cNvSpPr/>
                <p:nvPr/>
              </p:nvSpPr>
              <p:spPr>
                <a:xfrm>
                  <a:off x="243274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6" name="Google Shape;4326;p18"/>
                <p:cNvSpPr/>
                <p:nvPr/>
              </p:nvSpPr>
              <p:spPr>
                <a:xfrm>
                  <a:off x="10158793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2" y="0"/>
                        <a:pt x="76771" y="17196"/>
                        <a:pt x="76771" y="38405"/>
                      </a:cubicBezTo>
                      <a:cubicBezTo>
                        <a:pt x="76771" y="59614"/>
                        <a:pt x="59562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7" name="Google Shape;4327;p18"/>
                <p:cNvSpPr/>
                <p:nvPr/>
              </p:nvSpPr>
              <p:spPr>
                <a:xfrm>
                  <a:off x="7060120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8" name="Google Shape;4328;p18"/>
                <p:cNvSpPr/>
                <p:nvPr/>
              </p:nvSpPr>
              <p:spPr>
                <a:xfrm>
                  <a:off x="398303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9" name="Google Shape;4329;p18"/>
                <p:cNvSpPr/>
                <p:nvPr/>
              </p:nvSpPr>
              <p:spPr>
                <a:xfrm>
                  <a:off x="89158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0" name="Google Shape;4330;p18"/>
                <p:cNvSpPr/>
                <p:nvPr/>
              </p:nvSpPr>
              <p:spPr>
                <a:xfrm>
                  <a:off x="11434762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1" name="Google Shape;4331;p18"/>
                <p:cNvSpPr/>
                <p:nvPr/>
              </p:nvSpPr>
              <p:spPr>
                <a:xfrm>
                  <a:off x="833608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2" name="Google Shape;4332;p18"/>
                <p:cNvSpPr/>
                <p:nvPr/>
              </p:nvSpPr>
              <p:spPr>
                <a:xfrm>
                  <a:off x="525903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3" name="Google Shape;4333;p18"/>
                <p:cNvSpPr/>
                <p:nvPr/>
              </p:nvSpPr>
              <p:spPr>
                <a:xfrm>
                  <a:off x="216757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4" name="Google Shape;4334;p18"/>
                <p:cNvSpPr/>
                <p:nvPr/>
              </p:nvSpPr>
              <p:spPr>
                <a:xfrm>
                  <a:off x="989361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5" name="Google Shape;4335;p18"/>
                <p:cNvSpPr/>
                <p:nvPr/>
              </p:nvSpPr>
              <p:spPr>
                <a:xfrm>
                  <a:off x="6794944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6" name="Google Shape;4336;p18"/>
                <p:cNvSpPr/>
                <p:nvPr/>
              </p:nvSpPr>
              <p:spPr>
                <a:xfrm>
                  <a:off x="371787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7" name="Google Shape;4337;p18"/>
                <p:cNvSpPr/>
                <p:nvPr/>
              </p:nvSpPr>
              <p:spPr>
                <a:xfrm>
                  <a:off x="626422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4" y="0"/>
                      </a:cubicBezTo>
                      <a:cubicBezTo>
                        <a:pt x="59613" y="0"/>
                        <a:pt x="76808" y="17196"/>
                        <a:pt x="76808" y="38405"/>
                      </a:cubicBezTo>
                      <a:cubicBezTo>
                        <a:pt x="76808" y="59614"/>
                        <a:pt x="59613" y="76810"/>
                        <a:pt x="38404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8" name="Google Shape;4338;p18"/>
                <p:cNvSpPr/>
                <p:nvPr/>
              </p:nvSpPr>
              <p:spPr>
                <a:xfrm>
                  <a:off x="1119295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9" name="Google Shape;4339;p18"/>
                <p:cNvSpPr/>
                <p:nvPr/>
              </p:nvSpPr>
              <p:spPr>
                <a:xfrm>
                  <a:off x="8094281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0" name="Google Shape;4340;p18"/>
                <p:cNvSpPr/>
                <p:nvPr/>
              </p:nvSpPr>
              <p:spPr>
                <a:xfrm>
                  <a:off x="50172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1" name="Google Shape;4341;p18"/>
                <p:cNvSpPr/>
                <p:nvPr/>
              </p:nvSpPr>
              <p:spPr>
                <a:xfrm>
                  <a:off x="19257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2" name="Google Shape;4342;p18"/>
                <p:cNvSpPr/>
                <p:nvPr/>
              </p:nvSpPr>
              <p:spPr>
                <a:xfrm>
                  <a:off x="9651809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563" y="0"/>
                        <a:pt x="76772" y="17196"/>
                        <a:pt x="76772" y="38405"/>
                      </a:cubicBezTo>
                      <a:cubicBezTo>
                        <a:pt x="76772" y="59614"/>
                        <a:pt x="59563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3" name="Google Shape;4343;p18"/>
                <p:cNvSpPr/>
                <p:nvPr/>
              </p:nvSpPr>
              <p:spPr>
                <a:xfrm>
                  <a:off x="6553136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4" name="Google Shape;4344;p18"/>
                <p:cNvSpPr/>
                <p:nvPr/>
              </p:nvSpPr>
              <p:spPr>
                <a:xfrm>
                  <a:off x="347604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5" name="Google Shape;4345;p18"/>
                <p:cNvSpPr/>
                <p:nvPr/>
              </p:nvSpPr>
              <p:spPr>
                <a:xfrm>
                  <a:off x="384595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4" y="0"/>
                        <a:pt x="38404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4" y="76810"/>
                      </a:cubicBezTo>
                      <a:cubicBezTo>
                        <a:pt x="17194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6" name="Google Shape;4346;p18"/>
                <p:cNvSpPr/>
                <p:nvPr/>
              </p:nvSpPr>
              <p:spPr>
                <a:xfrm>
                  <a:off x="10955273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7" name="Google Shape;4347;p18"/>
                <p:cNvSpPr/>
                <p:nvPr/>
              </p:nvSpPr>
              <p:spPr>
                <a:xfrm>
                  <a:off x="785666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417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7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8" name="Google Shape;4348;p18"/>
                <p:cNvSpPr/>
                <p:nvPr/>
              </p:nvSpPr>
              <p:spPr>
                <a:xfrm>
                  <a:off x="477956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9" name="Google Shape;4349;p18"/>
                <p:cNvSpPr/>
                <p:nvPr/>
              </p:nvSpPr>
              <p:spPr>
                <a:xfrm>
                  <a:off x="168811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0" name="Google Shape;4350;p18"/>
                <p:cNvSpPr/>
                <p:nvPr/>
              </p:nvSpPr>
              <p:spPr>
                <a:xfrm>
                  <a:off x="941412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1" name="Google Shape;4351;p18"/>
                <p:cNvSpPr/>
                <p:nvPr/>
              </p:nvSpPr>
              <p:spPr>
                <a:xfrm>
                  <a:off x="6315493" y="5496452"/>
                  <a:ext cx="76796" cy="76809"/>
                </a:xfrm>
                <a:custGeom>
                  <a:rect b="b" l="l" r="r" t="t"/>
                  <a:pathLst>
                    <a:path extrusionOk="0" h="76809" w="76796">
                      <a:moveTo>
                        <a:pt x="0" y="38405"/>
                      </a:moveTo>
                      <a:cubicBezTo>
                        <a:pt x="0" y="17196"/>
                        <a:pt x="17190" y="0"/>
                        <a:pt x="38379" y="0"/>
                      </a:cubicBezTo>
                      <a:cubicBezTo>
                        <a:pt x="59589" y="0"/>
                        <a:pt x="76797" y="17196"/>
                        <a:pt x="76797" y="38405"/>
                      </a:cubicBezTo>
                      <a:cubicBezTo>
                        <a:pt x="76797" y="59614"/>
                        <a:pt x="59589" y="76810"/>
                        <a:pt x="38379" y="76810"/>
                      </a:cubicBezTo>
                      <a:cubicBezTo>
                        <a:pt x="17190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2" name="Google Shape;4352;p18"/>
                <p:cNvSpPr/>
                <p:nvPr/>
              </p:nvSpPr>
              <p:spPr>
                <a:xfrm>
                  <a:off x="323841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3" name="Google Shape;4353;p18"/>
                <p:cNvSpPr/>
                <p:nvPr/>
              </p:nvSpPr>
              <p:spPr>
                <a:xfrm>
                  <a:off x="146960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5" y="0"/>
                        <a:pt x="76810" y="17196"/>
                        <a:pt x="76810" y="38405"/>
                      </a:cubicBezTo>
                      <a:cubicBezTo>
                        <a:pt x="76810" y="59614"/>
                        <a:pt x="59615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4" name="Google Shape;4354;p18"/>
                <p:cNvSpPr/>
                <p:nvPr/>
              </p:nvSpPr>
              <p:spPr>
                <a:xfrm>
                  <a:off x="10722165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5" name="Google Shape;4355;p18"/>
                <p:cNvSpPr/>
                <p:nvPr/>
              </p:nvSpPr>
              <p:spPr>
                <a:xfrm>
                  <a:off x="7623492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6" name="Google Shape;4356;p18"/>
                <p:cNvSpPr/>
                <p:nvPr/>
              </p:nvSpPr>
              <p:spPr>
                <a:xfrm>
                  <a:off x="45464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7" name="Google Shape;4357;p18"/>
                <p:cNvSpPr/>
                <p:nvPr/>
              </p:nvSpPr>
              <p:spPr>
                <a:xfrm>
                  <a:off x="1454956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8" name="Google Shape;4358;p18"/>
                <p:cNvSpPr/>
                <p:nvPr/>
              </p:nvSpPr>
              <p:spPr>
                <a:xfrm>
                  <a:off x="9180956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9" name="Google Shape;4359;p18"/>
                <p:cNvSpPr/>
                <p:nvPr/>
              </p:nvSpPr>
              <p:spPr>
                <a:xfrm>
                  <a:off x="608232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0" name="Google Shape;4360;p18"/>
                <p:cNvSpPr/>
                <p:nvPr/>
              </p:nvSpPr>
              <p:spPr>
                <a:xfrm>
                  <a:off x="30052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361" name="Google Shape;4361;p18"/>
              <p:cNvGrpSpPr/>
              <p:nvPr/>
            </p:nvGrpSpPr>
            <p:grpSpPr>
              <a:xfrm>
                <a:off x="146960" y="5666733"/>
                <a:ext cx="11913022" cy="76803"/>
                <a:chOff x="146960" y="5666733"/>
                <a:chExt cx="11913022" cy="76803"/>
              </a:xfrm>
            </p:grpSpPr>
            <p:sp>
              <p:nvSpPr>
                <p:cNvPr id="4362" name="Google Shape;4362;p18"/>
                <p:cNvSpPr/>
                <p:nvPr/>
              </p:nvSpPr>
              <p:spPr>
                <a:xfrm>
                  <a:off x="11983211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3" name="Google Shape;4363;p18"/>
                <p:cNvSpPr/>
                <p:nvPr/>
              </p:nvSpPr>
              <p:spPr>
                <a:xfrm>
                  <a:off x="888453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4" name="Google Shape;4364;p18"/>
                <p:cNvSpPr/>
                <p:nvPr/>
              </p:nvSpPr>
              <p:spPr>
                <a:xfrm>
                  <a:off x="580746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5" name="Google Shape;4365;p18"/>
                <p:cNvSpPr/>
                <p:nvPr/>
              </p:nvSpPr>
              <p:spPr>
                <a:xfrm>
                  <a:off x="27160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6" name="Google Shape;4366;p18"/>
                <p:cNvSpPr/>
                <p:nvPr/>
              </p:nvSpPr>
              <p:spPr>
                <a:xfrm>
                  <a:off x="1044206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7" name="Google Shape;4367;p18"/>
                <p:cNvSpPr/>
                <p:nvPr/>
              </p:nvSpPr>
              <p:spPr>
                <a:xfrm>
                  <a:off x="7343393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772" y="17190"/>
                        <a:pt x="76772" y="38398"/>
                      </a:cubicBezTo>
                      <a:cubicBezTo>
                        <a:pt x="76772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8" name="Google Shape;4368;p18"/>
                <p:cNvSpPr/>
                <p:nvPr/>
              </p:nvSpPr>
              <p:spPr>
                <a:xfrm>
                  <a:off x="42663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9" name="Google Shape;4369;p18"/>
                <p:cNvSpPr/>
                <p:nvPr/>
              </p:nvSpPr>
              <p:spPr>
                <a:xfrm>
                  <a:off x="11748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0" name="Google Shape;4370;p18"/>
                <p:cNvSpPr/>
                <p:nvPr/>
              </p:nvSpPr>
              <p:spPr>
                <a:xfrm>
                  <a:off x="11699938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1" name="Google Shape;4371;p18"/>
                <p:cNvSpPr/>
                <p:nvPr/>
              </p:nvSpPr>
              <p:spPr>
                <a:xfrm>
                  <a:off x="8601265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2" name="Google Shape;4372;p18"/>
                <p:cNvSpPr/>
                <p:nvPr/>
              </p:nvSpPr>
              <p:spPr>
                <a:xfrm>
                  <a:off x="552419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3" name="Google Shape;4373;p18"/>
                <p:cNvSpPr/>
                <p:nvPr/>
              </p:nvSpPr>
              <p:spPr>
                <a:xfrm>
                  <a:off x="243274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4" name="Google Shape;4374;p18"/>
                <p:cNvSpPr/>
                <p:nvPr/>
              </p:nvSpPr>
              <p:spPr>
                <a:xfrm>
                  <a:off x="10158793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2" y="0"/>
                        <a:pt x="76771" y="17190"/>
                        <a:pt x="76771" y="38398"/>
                      </a:cubicBezTo>
                      <a:cubicBezTo>
                        <a:pt x="76771" y="59614"/>
                        <a:pt x="59562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5" name="Google Shape;4375;p18"/>
                <p:cNvSpPr/>
                <p:nvPr/>
              </p:nvSpPr>
              <p:spPr>
                <a:xfrm>
                  <a:off x="7060120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6" name="Google Shape;4376;p18"/>
                <p:cNvSpPr/>
                <p:nvPr/>
              </p:nvSpPr>
              <p:spPr>
                <a:xfrm>
                  <a:off x="398303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7" name="Google Shape;4377;p18"/>
                <p:cNvSpPr/>
                <p:nvPr/>
              </p:nvSpPr>
              <p:spPr>
                <a:xfrm>
                  <a:off x="89158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8" name="Google Shape;4378;p18"/>
                <p:cNvSpPr/>
                <p:nvPr/>
              </p:nvSpPr>
              <p:spPr>
                <a:xfrm>
                  <a:off x="11434762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9" name="Google Shape;4379;p18"/>
                <p:cNvSpPr/>
                <p:nvPr/>
              </p:nvSpPr>
              <p:spPr>
                <a:xfrm>
                  <a:off x="833608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0" name="Google Shape;4380;p18"/>
                <p:cNvSpPr/>
                <p:nvPr/>
              </p:nvSpPr>
              <p:spPr>
                <a:xfrm>
                  <a:off x="525903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1" name="Google Shape;4381;p18"/>
                <p:cNvSpPr/>
                <p:nvPr/>
              </p:nvSpPr>
              <p:spPr>
                <a:xfrm>
                  <a:off x="216757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2" name="Google Shape;4382;p18"/>
                <p:cNvSpPr/>
                <p:nvPr/>
              </p:nvSpPr>
              <p:spPr>
                <a:xfrm>
                  <a:off x="989361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3" name="Google Shape;4383;p18"/>
                <p:cNvSpPr/>
                <p:nvPr/>
              </p:nvSpPr>
              <p:spPr>
                <a:xfrm>
                  <a:off x="6794944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4" name="Google Shape;4384;p18"/>
                <p:cNvSpPr/>
                <p:nvPr/>
              </p:nvSpPr>
              <p:spPr>
                <a:xfrm>
                  <a:off x="371787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5" name="Google Shape;4385;p18"/>
                <p:cNvSpPr/>
                <p:nvPr/>
              </p:nvSpPr>
              <p:spPr>
                <a:xfrm>
                  <a:off x="626422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4" y="0"/>
                      </a:cubicBezTo>
                      <a:cubicBezTo>
                        <a:pt x="59613" y="0"/>
                        <a:pt x="76808" y="17190"/>
                        <a:pt x="76808" y="38398"/>
                      </a:cubicBezTo>
                      <a:cubicBezTo>
                        <a:pt x="76808" y="59614"/>
                        <a:pt x="59613" y="76803"/>
                        <a:pt x="38404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6" name="Google Shape;4386;p18"/>
                <p:cNvSpPr/>
                <p:nvPr/>
              </p:nvSpPr>
              <p:spPr>
                <a:xfrm>
                  <a:off x="1119295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7" name="Google Shape;4387;p18"/>
                <p:cNvSpPr/>
                <p:nvPr/>
              </p:nvSpPr>
              <p:spPr>
                <a:xfrm>
                  <a:off x="8094281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8" name="Google Shape;4388;p18"/>
                <p:cNvSpPr/>
                <p:nvPr/>
              </p:nvSpPr>
              <p:spPr>
                <a:xfrm>
                  <a:off x="50172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9" name="Google Shape;4389;p18"/>
                <p:cNvSpPr/>
                <p:nvPr/>
              </p:nvSpPr>
              <p:spPr>
                <a:xfrm>
                  <a:off x="19257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0" name="Google Shape;4390;p18"/>
                <p:cNvSpPr/>
                <p:nvPr/>
              </p:nvSpPr>
              <p:spPr>
                <a:xfrm>
                  <a:off x="9651809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563" y="0"/>
                        <a:pt x="76772" y="17190"/>
                        <a:pt x="76772" y="38398"/>
                      </a:cubicBezTo>
                      <a:cubicBezTo>
                        <a:pt x="76772" y="59614"/>
                        <a:pt x="59563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1" name="Google Shape;4391;p18"/>
                <p:cNvSpPr/>
                <p:nvPr/>
              </p:nvSpPr>
              <p:spPr>
                <a:xfrm>
                  <a:off x="6553136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2" name="Google Shape;4392;p18"/>
                <p:cNvSpPr/>
                <p:nvPr/>
              </p:nvSpPr>
              <p:spPr>
                <a:xfrm>
                  <a:off x="347604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3" name="Google Shape;4393;p18"/>
                <p:cNvSpPr/>
                <p:nvPr/>
              </p:nvSpPr>
              <p:spPr>
                <a:xfrm>
                  <a:off x="384595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4" y="0"/>
                        <a:pt x="38404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4" y="76803"/>
                      </a:cubicBezTo>
                      <a:cubicBezTo>
                        <a:pt x="17194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4" name="Google Shape;4394;p18"/>
                <p:cNvSpPr/>
                <p:nvPr/>
              </p:nvSpPr>
              <p:spPr>
                <a:xfrm>
                  <a:off x="10955273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5" name="Google Shape;4395;p18"/>
                <p:cNvSpPr/>
                <p:nvPr/>
              </p:nvSpPr>
              <p:spPr>
                <a:xfrm>
                  <a:off x="785666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417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7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6" name="Google Shape;4396;p18"/>
                <p:cNvSpPr/>
                <p:nvPr/>
              </p:nvSpPr>
              <p:spPr>
                <a:xfrm>
                  <a:off x="477956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7" name="Google Shape;4397;p18"/>
                <p:cNvSpPr/>
                <p:nvPr/>
              </p:nvSpPr>
              <p:spPr>
                <a:xfrm>
                  <a:off x="168811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8" name="Google Shape;4398;p18"/>
                <p:cNvSpPr/>
                <p:nvPr/>
              </p:nvSpPr>
              <p:spPr>
                <a:xfrm>
                  <a:off x="941412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9" name="Google Shape;4399;p18"/>
                <p:cNvSpPr/>
                <p:nvPr/>
              </p:nvSpPr>
              <p:spPr>
                <a:xfrm>
                  <a:off x="6315493" y="5666733"/>
                  <a:ext cx="76796" cy="76803"/>
                </a:xfrm>
                <a:custGeom>
                  <a:rect b="b" l="l" r="r" t="t"/>
                  <a:pathLst>
                    <a:path extrusionOk="0" h="76803" w="76796">
                      <a:moveTo>
                        <a:pt x="0" y="38398"/>
                      </a:moveTo>
                      <a:cubicBezTo>
                        <a:pt x="0" y="17190"/>
                        <a:pt x="17190" y="0"/>
                        <a:pt x="38379" y="0"/>
                      </a:cubicBezTo>
                      <a:cubicBezTo>
                        <a:pt x="59589" y="0"/>
                        <a:pt x="76797" y="17190"/>
                        <a:pt x="76797" y="38398"/>
                      </a:cubicBezTo>
                      <a:cubicBezTo>
                        <a:pt x="76797" y="59614"/>
                        <a:pt x="59589" y="76803"/>
                        <a:pt x="38379" y="76803"/>
                      </a:cubicBezTo>
                      <a:cubicBezTo>
                        <a:pt x="17190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0" name="Google Shape;4400;p18"/>
                <p:cNvSpPr/>
                <p:nvPr/>
              </p:nvSpPr>
              <p:spPr>
                <a:xfrm>
                  <a:off x="323841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1" name="Google Shape;4401;p18"/>
                <p:cNvSpPr/>
                <p:nvPr/>
              </p:nvSpPr>
              <p:spPr>
                <a:xfrm>
                  <a:off x="146960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5" y="0"/>
                        <a:pt x="76810" y="17190"/>
                        <a:pt x="76810" y="38398"/>
                      </a:cubicBezTo>
                      <a:cubicBezTo>
                        <a:pt x="76810" y="59614"/>
                        <a:pt x="59615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2" name="Google Shape;4402;p18"/>
                <p:cNvSpPr/>
                <p:nvPr/>
              </p:nvSpPr>
              <p:spPr>
                <a:xfrm>
                  <a:off x="10722165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3" name="Google Shape;4403;p18"/>
                <p:cNvSpPr/>
                <p:nvPr/>
              </p:nvSpPr>
              <p:spPr>
                <a:xfrm>
                  <a:off x="7623492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4" name="Google Shape;4404;p18"/>
                <p:cNvSpPr/>
                <p:nvPr/>
              </p:nvSpPr>
              <p:spPr>
                <a:xfrm>
                  <a:off x="45464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5" name="Google Shape;4405;p18"/>
                <p:cNvSpPr/>
                <p:nvPr/>
              </p:nvSpPr>
              <p:spPr>
                <a:xfrm>
                  <a:off x="1454956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6" name="Google Shape;4406;p18"/>
                <p:cNvSpPr/>
                <p:nvPr/>
              </p:nvSpPr>
              <p:spPr>
                <a:xfrm>
                  <a:off x="9180956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7" name="Google Shape;4407;p18"/>
                <p:cNvSpPr/>
                <p:nvPr/>
              </p:nvSpPr>
              <p:spPr>
                <a:xfrm>
                  <a:off x="608232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8" name="Google Shape;4408;p18"/>
                <p:cNvSpPr/>
                <p:nvPr/>
              </p:nvSpPr>
              <p:spPr>
                <a:xfrm>
                  <a:off x="30052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4409" name="Google Shape;4409;p18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4410" name="Shape 4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1" name="Google Shape;4411;p19"/>
          <p:cNvSpPr/>
          <p:nvPr/>
        </p:nvSpPr>
        <p:spPr>
          <a:xfrm flipH="1">
            <a:off x="8641771" y="2499735"/>
            <a:ext cx="3094718" cy="4139365"/>
          </a:xfrm>
          <a:custGeom>
            <a:rect b="b" l="l" r="r" t="t"/>
            <a:pathLst>
              <a:path extrusionOk="0" h="5612698" w="3808884">
                <a:moveTo>
                  <a:pt x="11957" y="5612699"/>
                </a:moveTo>
                <a:cubicBezTo>
                  <a:pt x="11957" y="5612699"/>
                  <a:pt x="-167430" y="4108505"/>
                  <a:pt x="863429" y="4326945"/>
                </a:cubicBezTo>
                <a:cubicBezTo>
                  <a:pt x="1493139" y="4460377"/>
                  <a:pt x="1300614" y="5425819"/>
                  <a:pt x="707346" y="4953036"/>
                </a:cubicBezTo>
                <a:cubicBezTo>
                  <a:pt x="397720" y="4706288"/>
                  <a:pt x="292551" y="4480139"/>
                  <a:pt x="466674" y="4133073"/>
                </a:cubicBezTo>
                <a:cubicBezTo>
                  <a:pt x="706698" y="3654657"/>
                  <a:pt x="1198125" y="3600048"/>
                  <a:pt x="1598829" y="3383449"/>
                </a:cubicBezTo>
                <a:cubicBezTo>
                  <a:pt x="2139811" y="3091025"/>
                  <a:pt x="2618651" y="2681692"/>
                  <a:pt x="2660041" y="2019450"/>
                </a:cubicBezTo>
                <a:cubicBezTo>
                  <a:pt x="2666378" y="1918091"/>
                  <a:pt x="2616721" y="1816244"/>
                  <a:pt x="2566378" y="1729947"/>
                </a:cubicBezTo>
                <a:cubicBezTo>
                  <a:pt x="2299653" y="1272703"/>
                  <a:pt x="1556043" y="1699035"/>
                  <a:pt x="1672330" y="2164198"/>
                </a:cubicBezTo>
                <a:cubicBezTo>
                  <a:pt x="1774051" y="2571087"/>
                  <a:pt x="2323199" y="2649446"/>
                  <a:pt x="2660041" y="2555879"/>
                </a:cubicBezTo>
                <a:cubicBezTo>
                  <a:pt x="3124893" y="2426752"/>
                  <a:pt x="3571990" y="1818460"/>
                  <a:pt x="3732899" y="1389358"/>
                </a:cubicBezTo>
                <a:cubicBezTo>
                  <a:pt x="3897948" y="949234"/>
                  <a:pt x="3800869" y="351889"/>
                  <a:pt x="3375280" y="103630"/>
                </a:cubicBezTo>
                <a:cubicBezTo>
                  <a:pt x="3232176" y="20152"/>
                  <a:pt x="3019997" y="-42287"/>
                  <a:pt x="2864396" y="35513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2" name="Google Shape;4412;p19"/>
          <p:cNvSpPr/>
          <p:nvPr/>
        </p:nvSpPr>
        <p:spPr>
          <a:xfrm flipH="1" rot="1231304">
            <a:off x="9316156" y="2156379"/>
            <a:ext cx="490439" cy="495778"/>
          </a:xfrm>
          <a:custGeom>
            <a:rect b="b" l="l" r="r" t="t"/>
            <a:pathLst>
              <a:path extrusionOk="0" h="507449" w="501984">
                <a:moveTo>
                  <a:pt x="343" y="205799"/>
                </a:moveTo>
                <a:cubicBezTo>
                  <a:pt x="-1937" y="227580"/>
                  <a:pt x="7271" y="244083"/>
                  <a:pt x="24117" y="253551"/>
                </a:cubicBezTo>
                <a:cubicBezTo>
                  <a:pt x="37472" y="261057"/>
                  <a:pt x="55067" y="263095"/>
                  <a:pt x="65278" y="259044"/>
                </a:cubicBezTo>
                <a:cubicBezTo>
                  <a:pt x="94437" y="247468"/>
                  <a:pt x="91694" y="202199"/>
                  <a:pt x="59995" y="202789"/>
                </a:cubicBezTo>
                <a:cubicBezTo>
                  <a:pt x="59995" y="202789"/>
                  <a:pt x="46495" y="203132"/>
                  <a:pt x="44450" y="215451"/>
                </a:cubicBezTo>
                <a:cubicBezTo>
                  <a:pt x="43199" y="222995"/>
                  <a:pt x="49372" y="229974"/>
                  <a:pt x="56991" y="230621"/>
                </a:cubicBezTo>
                <a:cubicBezTo>
                  <a:pt x="63894" y="231206"/>
                  <a:pt x="69488" y="226056"/>
                  <a:pt x="71063" y="219528"/>
                </a:cubicBezTo>
                <a:cubicBezTo>
                  <a:pt x="76867" y="227961"/>
                  <a:pt x="74181" y="243537"/>
                  <a:pt x="60909" y="248801"/>
                </a:cubicBezTo>
                <a:cubicBezTo>
                  <a:pt x="54096" y="251506"/>
                  <a:pt x="40361" y="249830"/>
                  <a:pt x="29801" y="243893"/>
                </a:cubicBezTo>
                <a:cubicBezTo>
                  <a:pt x="16732" y="236552"/>
                  <a:pt x="9919" y="224252"/>
                  <a:pt x="11710" y="207107"/>
                </a:cubicBezTo>
                <a:cubicBezTo>
                  <a:pt x="15564" y="170379"/>
                  <a:pt x="45288" y="153907"/>
                  <a:pt x="80404" y="158123"/>
                </a:cubicBezTo>
                <a:cubicBezTo>
                  <a:pt x="104413" y="161006"/>
                  <a:pt x="125139" y="171077"/>
                  <a:pt x="142659" y="185905"/>
                </a:cubicBezTo>
                <a:cubicBezTo>
                  <a:pt x="148127" y="190534"/>
                  <a:pt x="152527" y="195379"/>
                  <a:pt x="156744" y="200237"/>
                </a:cubicBezTo>
                <a:cubicBezTo>
                  <a:pt x="152521" y="208561"/>
                  <a:pt x="149187" y="217312"/>
                  <a:pt x="147549" y="226627"/>
                </a:cubicBezTo>
                <a:cubicBezTo>
                  <a:pt x="146463" y="232799"/>
                  <a:pt x="146069" y="239041"/>
                  <a:pt x="146215" y="245461"/>
                </a:cubicBezTo>
                <a:cubicBezTo>
                  <a:pt x="146641" y="264397"/>
                  <a:pt x="152552" y="281955"/>
                  <a:pt x="162389" y="296547"/>
                </a:cubicBezTo>
                <a:cubicBezTo>
                  <a:pt x="131039" y="299633"/>
                  <a:pt x="106013" y="309095"/>
                  <a:pt x="89833" y="325757"/>
                </a:cubicBezTo>
                <a:cubicBezTo>
                  <a:pt x="79540" y="336362"/>
                  <a:pt x="72708" y="349678"/>
                  <a:pt x="70066" y="366073"/>
                </a:cubicBezTo>
                <a:cubicBezTo>
                  <a:pt x="67139" y="384234"/>
                  <a:pt x="68479" y="399423"/>
                  <a:pt x="73692" y="411768"/>
                </a:cubicBezTo>
                <a:cubicBezTo>
                  <a:pt x="85147" y="438933"/>
                  <a:pt x="113430" y="450204"/>
                  <a:pt x="150743" y="450249"/>
                </a:cubicBezTo>
                <a:cubicBezTo>
                  <a:pt x="158782" y="450262"/>
                  <a:pt x="166504" y="449411"/>
                  <a:pt x="174111" y="448515"/>
                </a:cubicBezTo>
                <a:cubicBezTo>
                  <a:pt x="174200" y="458580"/>
                  <a:pt x="177025" y="468657"/>
                  <a:pt x="182747" y="476982"/>
                </a:cubicBezTo>
                <a:cubicBezTo>
                  <a:pt x="194634" y="494286"/>
                  <a:pt x="215589" y="500776"/>
                  <a:pt x="240272" y="492159"/>
                </a:cubicBezTo>
                <a:cubicBezTo>
                  <a:pt x="256121" y="486622"/>
                  <a:pt x="269100" y="474303"/>
                  <a:pt x="279254" y="457856"/>
                </a:cubicBezTo>
                <a:cubicBezTo>
                  <a:pt x="302457" y="488615"/>
                  <a:pt x="339566" y="508351"/>
                  <a:pt x="381000" y="507418"/>
                </a:cubicBezTo>
                <a:cubicBezTo>
                  <a:pt x="398044" y="507031"/>
                  <a:pt x="414407" y="502700"/>
                  <a:pt x="430060" y="495391"/>
                </a:cubicBezTo>
                <a:cubicBezTo>
                  <a:pt x="430206" y="495321"/>
                  <a:pt x="430454" y="495378"/>
                  <a:pt x="430606" y="495296"/>
                </a:cubicBezTo>
                <a:cubicBezTo>
                  <a:pt x="433051" y="495093"/>
                  <a:pt x="436188" y="494877"/>
                  <a:pt x="440112" y="494731"/>
                </a:cubicBezTo>
                <a:cubicBezTo>
                  <a:pt x="446488" y="494470"/>
                  <a:pt x="452857" y="494324"/>
                  <a:pt x="458623" y="494591"/>
                </a:cubicBezTo>
                <a:cubicBezTo>
                  <a:pt x="468167" y="495054"/>
                  <a:pt x="486118" y="498223"/>
                  <a:pt x="486753" y="498001"/>
                </a:cubicBezTo>
                <a:cubicBezTo>
                  <a:pt x="489534" y="497017"/>
                  <a:pt x="490925" y="493651"/>
                  <a:pt x="489738" y="490965"/>
                </a:cubicBezTo>
                <a:cubicBezTo>
                  <a:pt x="489274" y="489917"/>
                  <a:pt x="488474" y="487860"/>
                  <a:pt x="487591" y="484964"/>
                </a:cubicBezTo>
                <a:cubicBezTo>
                  <a:pt x="486118" y="480081"/>
                  <a:pt x="484918" y="474931"/>
                  <a:pt x="484366" y="469375"/>
                </a:cubicBezTo>
                <a:cubicBezTo>
                  <a:pt x="484340" y="469146"/>
                  <a:pt x="484480" y="468753"/>
                  <a:pt x="484467" y="468683"/>
                </a:cubicBezTo>
                <a:cubicBezTo>
                  <a:pt x="484029" y="463933"/>
                  <a:pt x="483845" y="459228"/>
                  <a:pt x="484067" y="454395"/>
                </a:cubicBezTo>
                <a:cubicBezTo>
                  <a:pt x="484156" y="452535"/>
                  <a:pt x="484372" y="450725"/>
                  <a:pt x="484531" y="448776"/>
                </a:cubicBezTo>
                <a:cubicBezTo>
                  <a:pt x="484626" y="447728"/>
                  <a:pt x="484912" y="445080"/>
                  <a:pt x="484943" y="444743"/>
                </a:cubicBezTo>
                <a:cubicBezTo>
                  <a:pt x="484950" y="444724"/>
                  <a:pt x="484962" y="444585"/>
                  <a:pt x="484969" y="444572"/>
                </a:cubicBezTo>
                <a:cubicBezTo>
                  <a:pt x="496221" y="424925"/>
                  <a:pt x="502476" y="403170"/>
                  <a:pt x="501955" y="380735"/>
                </a:cubicBezTo>
                <a:cubicBezTo>
                  <a:pt x="500901" y="333910"/>
                  <a:pt x="473564" y="294325"/>
                  <a:pt x="434696" y="274163"/>
                </a:cubicBezTo>
                <a:cubicBezTo>
                  <a:pt x="465747" y="261800"/>
                  <a:pt x="488277" y="243086"/>
                  <a:pt x="495294" y="218487"/>
                </a:cubicBezTo>
                <a:cubicBezTo>
                  <a:pt x="502463" y="193340"/>
                  <a:pt x="494875" y="172760"/>
                  <a:pt x="476904" y="161914"/>
                </a:cubicBezTo>
                <a:cubicBezTo>
                  <a:pt x="468287" y="156707"/>
                  <a:pt x="458076" y="154377"/>
                  <a:pt x="448062" y="154847"/>
                </a:cubicBezTo>
                <a:cubicBezTo>
                  <a:pt x="448507" y="147233"/>
                  <a:pt x="448767" y="139404"/>
                  <a:pt x="448291" y="131409"/>
                </a:cubicBezTo>
                <a:cubicBezTo>
                  <a:pt x="446075" y="94160"/>
                  <a:pt x="433318" y="66550"/>
                  <a:pt x="405524" y="56695"/>
                </a:cubicBezTo>
                <a:cubicBezTo>
                  <a:pt x="392887" y="52212"/>
                  <a:pt x="377559" y="51875"/>
                  <a:pt x="359601" y="55844"/>
                </a:cubicBezTo>
                <a:cubicBezTo>
                  <a:pt x="343377" y="59432"/>
                  <a:pt x="330448" y="66956"/>
                  <a:pt x="320459" y="77853"/>
                </a:cubicBezTo>
                <a:cubicBezTo>
                  <a:pt x="307981" y="91467"/>
                  <a:pt x="300190" y="110136"/>
                  <a:pt x="296907" y="133085"/>
                </a:cubicBezTo>
                <a:cubicBezTo>
                  <a:pt x="295815" y="140737"/>
                  <a:pt x="295218" y="149005"/>
                  <a:pt x="295110" y="157539"/>
                </a:cubicBezTo>
                <a:cubicBezTo>
                  <a:pt x="295078" y="159965"/>
                  <a:pt x="295548" y="162600"/>
                  <a:pt x="295605" y="165077"/>
                </a:cubicBezTo>
                <a:cubicBezTo>
                  <a:pt x="279591" y="153951"/>
                  <a:pt x="260033" y="147443"/>
                  <a:pt x="239084" y="147919"/>
                </a:cubicBezTo>
                <a:cubicBezTo>
                  <a:pt x="226416" y="148205"/>
                  <a:pt x="214262" y="151062"/>
                  <a:pt x="203048" y="155977"/>
                </a:cubicBezTo>
                <a:cubicBezTo>
                  <a:pt x="198425" y="151348"/>
                  <a:pt x="193758" y="146573"/>
                  <a:pt x="189465" y="140655"/>
                </a:cubicBezTo>
                <a:cubicBezTo>
                  <a:pt x="175991" y="122081"/>
                  <a:pt x="167405" y="100618"/>
                  <a:pt x="166326" y="76456"/>
                </a:cubicBezTo>
                <a:cubicBezTo>
                  <a:pt x="164738" y="41125"/>
                  <a:pt x="183553" y="12575"/>
                  <a:pt x="220466" y="11476"/>
                </a:cubicBezTo>
                <a:cubicBezTo>
                  <a:pt x="237693" y="10962"/>
                  <a:pt x="249301" y="18696"/>
                  <a:pt x="255651" y="32273"/>
                </a:cubicBezTo>
                <a:cubicBezTo>
                  <a:pt x="260782" y="43252"/>
                  <a:pt x="261531" y="57190"/>
                  <a:pt x="258331" y="63781"/>
                </a:cubicBezTo>
                <a:cubicBezTo>
                  <a:pt x="252089" y="76621"/>
                  <a:pt x="236354" y="78094"/>
                  <a:pt x="228372" y="71668"/>
                </a:cubicBezTo>
                <a:cubicBezTo>
                  <a:pt x="235001" y="70582"/>
                  <a:pt x="240500" y="65426"/>
                  <a:pt x="240430" y="58498"/>
                </a:cubicBezTo>
                <a:cubicBezTo>
                  <a:pt x="240360" y="50847"/>
                  <a:pt x="233858" y="44179"/>
                  <a:pt x="226245" y="44865"/>
                </a:cubicBezTo>
                <a:cubicBezTo>
                  <a:pt x="213805" y="45982"/>
                  <a:pt x="212363" y="59546"/>
                  <a:pt x="212363" y="59546"/>
                </a:cubicBezTo>
                <a:cubicBezTo>
                  <a:pt x="209404" y="91112"/>
                  <a:pt x="254546" y="97005"/>
                  <a:pt x="268262" y="68792"/>
                </a:cubicBezTo>
                <a:cubicBezTo>
                  <a:pt x="273069" y="58911"/>
                  <a:pt x="272250" y="41404"/>
                  <a:pt x="265767" y="27529"/>
                </a:cubicBezTo>
                <a:cubicBezTo>
                  <a:pt x="257582" y="10022"/>
                  <a:pt x="241897" y="-614"/>
                  <a:pt x="220002" y="27"/>
                </a:cubicBezTo>
                <a:cubicBezTo>
                  <a:pt x="203429" y="523"/>
                  <a:pt x="190024" y="5825"/>
                  <a:pt x="179699" y="14226"/>
                </a:cubicBezTo>
                <a:cubicBezTo>
                  <a:pt x="166789" y="24729"/>
                  <a:pt x="158852" y="40331"/>
                  <a:pt x="156185" y="58257"/>
                </a:cubicBezTo>
                <a:cubicBezTo>
                  <a:pt x="155296" y="64239"/>
                  <a:pt x="154934" y="70570"/>
                  <a:pt x="155226" y="76970"/>
                </a:cubicBezTo>
                <a:cubicBezTo>
                  <a:pt x="156413" y="103494"/>
                  <a:pt x="165614" y="127059"/>
                  <a:pt x="180315" y="147316"/>
                </a:cubicBezTo>
                <a:cubicBezTo>
                  <a:pt x="184347" y="152872"/>
                  <a:pt x="188811" y="157152"/>
                  <a:pt x="193155" y="161641"/>
                </a:cubicBezTo>
                <a:cubicBezTo>
                  <a:pt x="187268" y="165127"/>
                  <a:pt x="181674" y="169103"/>
                  <a:pt x="176613" y="173802"/>
                </a:cubicBezTo>
                <a:cubicBezTo>
                  <a:pt x="171577" y="179009"/>
                  <a:pt x="167278" y="184984"/>
                  <a:pt x="163570" y="191277"/>
                </a:cubicBezTo>
                <a:cubicBezTo>
                  <a:pt x="163239" y="190908"/>
                  <a:pt x="162814" y="190591"/>
                  <a:pt x="162477" y="190229"/>
                </a:cubicBezTo>
                <a:cubicBezTo>
                  <a:pt x="158547" y="185892"/>
                  <a:pt x="155004" y="181523"/>
                  <a:pt x="150127" y="177396"/>
                </a:cubicBezTo>
                <a:cubicBezTo>
                  <a:pt x="131026" y="161229"/>
                  <a:pt x="108046" y="150097"/>
                  <a:pt x="81687" y="146935"/>
                </a:cubicBezTo>
                <a:cubicBezTo>
                  <a:pt x="56261" y="143880"/>
                  <a:pt x="32703" y="150580"/>
                  <a:pt x="17450" y="166696"/>
                </a:cubicBezTo>
                <a:cubicBezTo>
                  <a:pt x="8300" y="176361"/>
                  <a:pt x="2077" y="189302"/>
                  <a:pt x="343" y="205799"/>
                </a:cubicBez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3" name="Google Shape;4413;p19"/>
          <p:cNvSpPr/>
          <p:nvPr/>
        </p:nvSpPr>
        <p:spPr>
          <a:xfrm flipH="1">
            <a:off x="9833595" y="2499950"/>
            <a:ext cx="1580505" cy="3490355"/>
          </a:xfrm>
          <a:custGeom>
            <a:rect b="b" l="l" r="r" t="t"/>
            <a:pathLst>
              <a:path extrusionOk="0" h="4295822" w="1945237">
                <a:moveTo>
                  <a:pt x="1070300" y="2"/>
                </a:moveTo>
                <a:cubicBezTo>
                  <a:pt x="921914" y="-290"/>
                  <a:pt x="782829" y="31739"/>
                  <a:pt x="667374" y="65108"/>
                </a:cubicBezTo>
                <a:cubicBezTo>
                  <a:pt x="431859" y="133180"/>
                  <a:pt x="-201687" y="439339"/>
                  <a:pt x="63857" y="1206775"/>
                </a:cubicBezTo>
                <a:cubicBezTo>
                  <a:pt x="218454" y="1653567"/>
                  <a:pt x="639294" y="1788080"/>
                  <a:pt x="1015208" y="1758450"/>
                </a:cubicBezTo>
                <a:cubicBezTo>
                  <a:pt x="1027584" y="1922547"/>
                  <a:pt x="1034937" y="2048341"/>
                  <a:pt x="1034988" y="2171143"/>
                </a:cubicBezTo>
                <a:cubicBezTo>
                  <a:pt x="1035058" y="2302830"/>
                  <a:pt x="1027539" y="2432027"/>
                  <a:pt x="1010445" y="2631918"/>
                </a:cubicBezTo>
                <a:cubicBezTo>
                  <a:pt x="1008553" y="2654054"/>
                  <a:pt x="1006845" y="2672355"/>
                  <a:pt x="1003435" y="2711300"/>
                </a:cubicBezTo>
                <a:cubicBezTo>
                  <a:pt x="997091" y="2783798"/>
                  <a:pt x="996361" y="2807985"/>
                  <a:pt x="992665" y="2855292"/>
                </a:cubicBezTo>
                <a:cubicBezTo>
                  <a:pt x="976657" y="2790224"/>
                  <a:pt x="941408" y="2735639"/>
                  <a:pt x="887992" y="2687760"/>
                </a:cubicBezTo>
                <a:cubicBezTo>
                  <a:pt x="814503" y="2621879"/>
                  <a:pt x="646349" y="2600359"/>
                  <a:pt x="646336" y="2600365"/>
                </a:cubicBezTo>
                <a:cubicBezTo>
                  <a:pt x="646336" y="2600365"/>
                  <a:pt x="706839" y="2639107"/>
                  <a:pt x="803353" y="2849031"/>
                </a:cubicBezTo>
                <a:cubicBezTo>
                  <a:pt x="845980" y="2941760"/>
                  <a:pt x="946901" y="2963547"/>
                  <a:pt x="984150" y="2968729"/>
                </a:cubicBezTo>
                <a:cubicBezTo>
                  <a:pt x="982524" y="2994275"/>
                  <a:pt x="978467" y="3037068"/>
                  <a:pt x="977139" y="3063140"/>
                </a:cubicBezTo>
                <a:cubicBezTo>
                  <a:pt x="957816" y="3443118"/>
                  <a:pt x="957372" y="3666295"/>
                  <a:pt x="987909" y="3881008"/>
                </a:cubicBezTo>
                <a:cubicBezTo>
                  <a:pt x="992608" y="3914021"/>
                  <a:pt x="994621" y="3953404"/>
                  <a:pt x="997428" y="4046038"/>
                </a:cubicBezTo>
                <a:cubicBezTo>
                  <a:pt x="998094" y="4068168"/>
                  <a:pt x="998152" y="4070111"/>
                  <a:pt x="998425" y="4078842"/>
                </a:cubicBezTo>
                <a:cubicBezTo>
                  <a:pt x="1001822" y="4186144"/>
                  <a:pt x="1005892" y="4244018"/>
                  <a:pt x="1015455" y="4284938"/>
                </a:cubicBezTo>
                <a:cubicBezTo>
                  <a:pt x="1017214" y="4292482"/>
                  <a:pt x="1024955" y="4297219"/>
                  <a:pt x="1032486" y="4295453"/>
                </a:cubicBezTo>
                <a:cubicBezTo>
                  <a:pt x="1040023" y="4293694"/>
                  <a:pt x="1044513" y="4286227"/>
                  <a:pt x="1042754" y="4278677"/>
                </a:cubicBezTo>
                <a:cubicBezTo>
                  <a:pt x="1033801" y="4240303"/>
                  <a:pt x="1029800" y="4183027"/>
                  <a:pt x="1026473" y="4077839"/>
                </a:cubicBezTo>
                <a:cubicBezTo>
                  <a:pt x="1026199" y="4069133"/>
                  <a:pt x="1026143" y="4067399"/>
                  <a:pt x="1025469" y="4045289"/>
                </a:cubicBezTo>
                <a:cubicBezTo>
                  <a:pt x="1022631" y="3951378"/>
                  <a:pt x="1020599" y="3911748"/>
                  <a:pt x="1015703" y="3877255"/>
                </a:cubicBezTo>
                <a:cubicBezTo>
                  <a:pt x="1006254" y="3810834"/>
                  <a:pt x="1000520" y="3741200"/>
                  <a:pt x="996672" y="3668403"/>
                </a:cubicBezTo>
                <a:cubicBezTo>
                  <a:pt x="1020358" y="3663647"/>
                  <a:pt x="1135909" y="3635974"/>
                  <a:pt x="1172472" y="3529421"/>
                </a:cubicBezTo>
                <a:cubicBezTo>
                  <a:pt x="1247421" y="3310867"/>
                  <a:pt x="1303688" y="3266480"/>
                  <a:pt x="1303688" y="3266480"/>
                </a:cubicBezTo>
                <a:cubicBezTo>
                  <a:pt x="1303688" y="3266480"/>
                  <a:pt x="1138556" y="3304745"/>
                  <a:pt x="1072053" y="3377669"/>
                </a:cubicBezTo>
                <a:cubicBezTo>
                  <a:pt x="1032537" y="3420995"/>
                  <a:pt x="1005664" y="3467413"/>
                  <a:pt x="991916" y="3519153"/>
                </a:cubicBezTo>
                <a:cubicBezTo>
                  <a:pt x="991033" y="3392756"/>
                  <a:pt x="995637" y="3247487"/>
                  <a:pt x="1004940" y="3064639"/>
                </a:cubicBezTo>
                <a:cubicBezTo>
                  <a:pt x="1009855" y="2967929"/>
                  <a:pt x="1015989" y="2890611"/>
                  <a:pt x="1031483" y="2713802"/>
                </a:cubicBezTo>
                <a:cubicBezTo>
                  <a:pt x="1034893" y="2674844"/>
                  <a:pt x="1036614" y="2656582"/>
                  <a:pt x="1038493" y="2634420"/>
                </a:cubicBezTo>
                <a:cubicBezTo>
                  <a:pt x="1049517" y="2505579"/>
                  <a:pt x="1055435" y="2408627"/>
                  <a:pt x="1059029" y="2318641"/>
                </a:cubicBezTo>
                <a:cubicBezTo>
                  <a:pt x="1097409" y="2308938"/>
                  <a:pt x="1193122" y="2276198"/>
                  <a:pt x="1225558" y="2181659"/>
                </a:cubicBezTo>
                <a:cubicBezTo>
                  <a:pt x="1300513" y="1963105"/>
                  <a:pt x="1356527" y="1918718"/>
                  <a:pt x="1356527" y="1918718"/>
                </a:cubicBezTo>
                <a:cubicBezTo>
                  <a:pt x="1356527" y="1918718"/>
                  <a:pt x="1191395" y="1956983"/>
                  <a:pt x="1124891" y="2029906"/>
                </a:cubicBezTo>
                <a:cubicBezTo>
                  <a:pt x="1097777" y="2059631"/>
                  <a:pt x="1076701" y="2090714"/>
                  <a:pt x="1061531" y="2124064"/>
                </a:cubicBezTo>
                <a:cubicBezTo>
                  <a:pt x="1060407" y="2018330"/>
                  <a:pt x="1053702" y="1901726"/>
                  <a:pt x="1043002" y="1756196"/>
                </a:cubicBezTo>
                <a:cubicBezTo>
                  <a:pt x="1229292" y="1737387"/>
                  <a:pt x="1402748" y="1679075"/>
                  <a:pt x="1524059" y="1597929"/>
                </a:cubicBezTo>
                <a:cubicBezTo>
                  <a:pt x="2059980" y="1239446"/>
                  <a:pt x="1992244" y="649353"/>
                  <a:pt x="1822312" y="412942"/>
                </a:cubicBezTo>
                <a:cubicBezTo>
                  <a:pt x="1590594" y="90591"/>
                  <a:pt x="1317607" y="485"/>
                  <a:pt x="1070300" y="2"/>
                </a:cubicBez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14" name="Google Shape;4414;p19"/>
          <p:cNvGrpSpPr/>
          <p:nvPr/>
        </p:nvGrpSpPr>
        <p:grpSpPr>
          <a:xfrm flipH="1">
            <a:off x="10790691" y="1866917"/>
            <a:ext cx="1629909" cy="4176841"/>
            <a:chOff x="2281" y="536736"/>
            <a:chExt cx="2010744" cy="5152777"/>
          </a:xfrm>
        </p:grpSpPr>
        <p:sp>
          <p:nvSpPr>
            <p:cNvPr id="4415" name="Google Shape;4415;p19"/>
            <p:cNvSpPr/>
            <p:nvPr/>
          </p:nvSpPr>
          <p:spPr>
            <a:xfrm>
              <a:off x="109631" y="536736"/>
              <a:ext cx="1903394" cy="5120690"/>
            </a:xfrm>
            <a:custGeom>
              <a:rect b="b" l="l" r="r" t="t"/>
              <a:pathLst>
                <a:path extrusionOk="0" h="5120690" w="1903394">
                  <a:moveTo>
                    <a:pt x="904145" y="232"/>
                  </a:moveTo>
                  <a:cubicBezTo>
                    <a:pt x="890524" y="897"/>
                    <a:pt x="876427" y="2831"/>
                    <a:pt x="861574" y="6492"/>
                  </a:cubicBezTo>
                  <a:cubicBezTo>
                    <a:pt x="742778" y="35780"/>
                    <a:pt x="662216" y="143685"/>
                    <a:pt x="640956" y="278947"/>
                  </a:cubicBezTo>
                  <a:cubicBezTo>
                    <a:pt x="612934" y="457197"/>
                    <a:pt x="775182" y="661591"/>
                    <a:pt x="775182" y="661591"/>
                  </a:cubicBezTo>
                  <a:cubicBezTo>
                    <a:pt x="775176" y="661591"/>
                    <a:pt x="556806" y="494466"/>
                    <a:pt x="372256" y="473022"/>
                  </a:cubicBezTo>
                  <a:cubicBezTo>
                    <a:pt x="259911" y="459972"/>
                    <a:pt x="174253" y="524996"/>
                    <a:pt x="132602" y="602244"/>
                  </a:cubicBezTo>
                  <a:cubicBezTo>
                    <a:pt x="86602" y="687544"/>
                    <a:pt x="121884" y="788064"/>
                    <a:pt x="204722" y="858422"/>
                  </a:cubicBezTo>
                  <a:cubicBezTo>
                    <a:pt x="320795" y="957012"/>
                    <a:pt x="523005" y="973116"/>
                    <a:pt x="523005" y="973116"/>
                  </a:cubicBezTo>
                  <a:cubicBezTo>
                    <a:pt x="523005" y="973116"/>
                    <a:pt x="306622" y="992617"/>
                    <a:pt x="154138" y="1079790"/>
                  </a:cubicBezTo>
                  <a:cubicBezTo>
                    <a:pt x="53081" y="1137568"/>
                    <a:pt x="-27075" y="1229021"/>
                    <a:pt x="8643" y="1305919"/>
                  </a:cubicBezTo>
                  <a:cubicBezTo>
                    <a:pt x="51192" y="1397525"/>
                    <a:pt x="201899" y="1403887"/>
                    <a:pt x="354723" y="1375039"/>
                  </a:cubicBezTo>
                  <a:cubicBezTo>
                    <a:pt x="564286" y="1335472"/>
                    <a:pt x="762660" y="1188476"/>
                    <a:pt x="762660" y="1188476"/>
                  </a:cubicBezTo>
                  <a:cubicBezTo>
                    <a:pt x="762660" y="1188476"/>
                    <a:pt x="612965" y="1467971"/>
                    <a:pt x="601135" y="1664275"/>
                  </a:cubicBezTo>
                  <a:cubicBezTo>
                    <a:pt x="593763" y="1786716"/>
                    <a:pt x="642855" y="1863888"/>
                    <a:pt x="749884" y="1874378"/>
                  </a:cubicBezTo>
                  <a:cubicBezTo>
                    <a:pt x="750392" y="1874422"/>
                    <a:pt x="750887" y="1874333"/>
                    <a:pt x="751389" y="1874378"/>
                  </a:cubicBezTo>
                  <a:cubicBezTo>
                    <a:pt x="741883" y="2002248"/>
                    <a:pt x="752900" y="2102845"/>
                    <a:pt x="792708" y="2164611"/>
                  </a:cubicBezTo>
                  <a:cubicBezTo>
                    <a:pt x="805961" y="2185179"/>
                    <a:pt x="821029" y="2200514"/>
                    <a:pt x="837031" y="2211442"/>
                  </a:cubicBezTo>
                  <a:cubicBezTo>
                    <a:pt x="832917" y="2225596"/>
                    <a:pt x="828789" y="2239344"/>
                    <a:pt x="825011" y="2255016"/>
                  </a:cubicBezTo>
                  <a:cubicBezTo>
                    <a:pt x="822820" y="2264122"/>
                    <a:pt x="820509" y="2273088"/>
                    <a:pt x="818254" y="2283311"/>
                  </a:cubicBezTo>
                  <a:cubicBezTo>
                    <a:pt x="816978" y="2289084"/>
                    <a:pt x="813308" y="2306521"/>
                    <a:pt x="813244" y="2306851"/>
                  </a:cubicBezTo>
                  <a:cubicBezTo>
                    <a:pt x="794137" y="2394125"/>
                    <a:pt x="784695" y="2439699"/>
                    <a:pt x="771925" y="2508438"/>
                  </a:cubicBezTo>
                  <a:cubicBezTo>
                    <a:pt x="755193" y="2598513"/>
                    <a:pt x="741889" y="2684454"/>
                    <a:pt x="733107" y="2765372"/>
                  </a:cubicBezTo>
                  <a:cubicBezTo>
                    <a:pt x="710177" y="2976776"/>
                    <a:pt x="719829" y="3130909"/>
                    <a:pt x="771671" y="3213872"/>
                  </a:cubicBezTo>
                  <a:cubicBezTo>
                    <a:pt x="742270" y="3280115"/>
                    <a:pt x="720801" y="3367587"/>
                    <a:pt x="712076" y="3464792"/>
                  </a:cubicBezTo>
                  <a:cubicBezTo>
                    <a:pt x="694645" y="3658829"/>
                    <a:pt x="729812" y="3843386"/>
                    <a:pt x="817499" y="3953114"/>
                  </a:cubicBezTo>
                  <a:cubicBezTo>
                    <a:pt x="840035" y="3981314"/>
                    <a:pt x="867746" y="4002168"/>
                    <a:pt x="897636" y="4016722"/>
                  </a:cubicBezTo>
                  <a:cubicBezTo>
                    <a:pt x="891305" y="4028577"/>
                    <a:pt x="884885" y="4038058"/>
                    <a:pt x="878605" y="4051024"/>
                  </a:cubicBezTo>
                  <a:cubicBezTo>
                    <a:pt x="820820" y="4170207"/>
                    <a:pt x="768020" y="4332457"/>
                    <a:pt x="754894" y="4421897"/>
                  </a:cubicBezTo>
                  <a:cubicBezTo>
                    <a:pt x="750278" y="4453360"/>
                    <a:pt x="746760" y="4485796"/>
                    <a:pt x="744379" y="4519311"/>
                  </a:cubicBezTo>
                  <a:cubicBezTo>
                    <a:pt x="734200" y="4662835"/>
                    <a:pt x="744061" y="4816403"/>
                    <a:pt x="766667" y="4966815"/>
                  </a:cubicBezTo>
                  <a:cubicBezTo>
                    <a:pt x="772395" y="5004947"/>
                    <a:pt x="778554" y="5039942"/>
                    <a:pt x="784695" y="5070987"/>
                  </a:cubicBezTo>
                  <a:cubicBezTo>
                    <a:pt x="786847" y="5081871"/>
                    <a:pt x="791972" y="5105156"/>
                    <a:pt x="792461" y="5107296"/>
                  </a:cubicBezTo>
                  <a:cubicBezTo>
                    <a:pt x="792753" y="5108598"/>
                    <a:pt x="792848" y="5109335"/>
                    <a:pt x="792962" y="5109805"/>
                  </a:cubicBezTo>
                  <a:cubicBezTo>
                    <a:pt x="794734" y="5117342"/>
                    <a:pt x="802195" y="5122092"/>
                    <a:pt x="809739" y="5120320"/>
                  </a:cubicBezTo>
                  <a:cubicBezTo>
                    <a:pt x="817277" y="5118549"/>
                    <a:pt x="822033" y="5111081"/>
                    <a:pt x="820255" y="5103543"/>
                  </a:cubicBezTo>
                  <a:cubicBezTo>
                    <a:pt x="820159" y="5103150"/>
                    <a:pt x="818610" y="5096596"/>
                    <a:pt x="818000" y="5093777"/>
                  </a:cubicBezTo>
                  <a:cubicBezTo>
                    <a:pt x="816241" y="5085681"/>
                    <a:pt x="814362" y="5076188"/>
                    <a:pt x="812241" y="5065482"/>
                  </a:cubicBezTo>
                  <a:cubicBezTo>
                    <a:pt x="806177" y="5034843"/>
                    <a:pt x="800125" y="5000248"/>
                    <a:pt x="794461" y="4962554"/>
                  </a:cubicBezTo>
                  <a:cubicBezTo>
                    <a:pt x="772147" y="4814015"/>
                    <a:pt x="762413" y="4662511"/>
                    <a:pt x="772426" y="4521318"/>
                  </a:cubicBezTo>
                  <a:cubicBezTo>
                    <a:pt x="774751" y="4488476"/>
                    <a:pt x="778180" y="4456656"/>
                    <a:pt x="782694" y="4425903"/>
                  </a:cubicBezTo>
                  <a:cubicBezTo>
                    <a:pt x="795369" y="4339454"/>
                    <a:pt x="847052" y="4180019"/>
                    <a:pt x="903643" y="4063299"/>
                  </a:cubicBezTo>
                  <a:cubicBezTo>
                    <a:pt x="910368" y="4049424"/>
                    <a:pt x="917029" y="4039855"/>
                    <a:pt x="923677" y="4027485"/>
                  </a:cubicBezTo>
                  <a:cubicBezTo>
                    <a:pt x="971524" y="4043900"/>
                    <a:pt x="1023264" y="4044643"/>
                    <a:pt x="1069422" y="4028742"/>
                  </a:cubicBezTo>
                  <a:cubicBezTo>
                    <a:pt x="1154665" y="3999367"/>
                    <a:pt x="1178071" y="3926615"/>
                    <a:pt x="1101979" y="3869973"/>
                  </a:cubicBezTo>
                  <a:cubicBezTo>
                    <a:pt x="1064666" y="3842198"/>
                    <a:pt x="1022909" y="3852498"/>
                    <a:pt x="981526" y="3893011"/>
                  </a:cubicBezTo>
                  <a:cubicBezTo>
                    <a:pt x="958208" y="3915839"/>
                    <a:pt x="934675" y="3951596"/>
                    <a:pt x="911155" y="3992426"/>
                  </a:cubicBezTo>
                  <a:cubicBezTo>
                    <a:pt x="884352" y="3979625"/>
                    <a:pt x="859460" y="3960816"/>
                    <a:pt x="839286" y="3935581"/>
                  </a:cubicBezTo>
                  <a:cubicBezTo>
                    <a:pt x="756901" y="3832489"/>
                    <a:pt x="723030" y="3654816"/>
                    <a:pt x="739870" y="3467301"/>
                  </a:cubicBezTo>
                  <a:cubicBezTo>
                    <a:pt x="747712" y="3379944"/>
                    <a:pt x="766216" y="3300651"/>
                    <a:pt x="790708" y="3239666"/>
                  </a:cubicBezTo>
                  <a:cubicBezTo>
                    <a:pt x="797814" y="3247299"/>
                    <a:pt x="804939" y="3255071"/>
                    <a:pt x="813244" y="3260703"/>
                  </a:cubicBezTo>
                  <a:cubicBezTo>
                    <a:pt x="896855" y="3317415"/>
                    <a:pt x="965651" y="3280839"/>
                    <a:pt x="978770" y="3200347"/>
                  </a:cubicBezTo>
                  <a:cubicBezTo>
                    <a:pt x="991527" y="3122140"/>
                    <a:pt x="941241" y="3063727"/>
                    <a:pt x="862323" y="3099934"/>
                  </a:cubicBezTo>
                  <a:cubicBezTo>
                    <a:pt x="834136" y="3112869"/>
                    <a:pt x="808215" y="3142238"/>
                    <a:pt x="785946" y="3183322"/>
                  </a:cubicBezTo>
                  <a:cubicBezTo>
                    <a:pt x="747007" y="3103713"/>
                    <a:pt x="740099" y="2960177"/>
                    <a:pt x="760908" y="2768375"/>
                  </a:cubicBezTo>
                  <a:cubicBezTo>
                    <a:pt x="769601" y="2688238"/>
                    <a:pt x="782853" y="2603123"/>
                    <a:pt x="799471" y="2513696"/>
                  </a:cubicBezTo>
                  <a:cubicBezTo>
                    <a:pt x="812171" y="2445338"/>
                    <a:pt x="821493" y="2399853"/>
                    <a:pt x="840537" y="2312858"/>
                  </a:cubicBezTo>
                  <a:cubicBezTo>
                    <a:pt x="840619" y="2312490"/>
                    <a:pt x="849916" y="2270446"/>
                    <a:pt x="852055" y="2261525"/>
                  </a:cubicBezTo>
                  <a:cubicBezTo>
                    <a:pt x="855250" y="2248253"/>
                    <a:pt x="858914" y="2236791"/>
                    <a:pt x="862323" y="2224714"/>
                  </a:cubicBezTo>
                  <a:cubicBezTo>
                    <a:pt x="906437" y="2241008"/>
                    <a:pt x="955148" y="2226885"/>
                    <a:pt x="996048" y="2187903"/>
                  </a:cubicBezTo>
                  <a:cubicBezTo>
                    <a:pt x="1022356" y="2162827"/>
                    <a:pt x="1040028" y="2131039"/>
                    <a:pt x="1042625" y="2103010"/>
                  </a:cubicBezTo>
                  <a:cubicBezTo>
                    <a:pt x="1045775" y="2069100"/>
                    <a:pt x="1026820" y="2044037"/>
                    <a:pt x="989292" y="2037897"/>
                  </a:cubicBezTo>
                  <a:cubicBezTo>
                    <a:pt x="924096" y="2027235"/>
                    <a:pt x="879119" y="2083547"/>
                    <a:pt x="845801" y="2182645"/>
                  </a:cubicBezTo>
                  <a:cubicBezTo>
                    <a:pt x="835349" y="2174187"/>
                    <a:pt x="825341" y="2163443"/>
                    <a:pt x="816248" y="2149339"/>
                  </a:cubicBezTo>
                  <a:cubicBezTo>
                    <a:pt x="780212" y="2093427"/>
                    <a:pt x="770007" y="1996990"/>
                    <a:pt x="779437" y="1873374"/>
                  </a:cubicBezTo>
                  <a:cubicBezTo>
                    <a:pt x="857593" y="1863551"/>
                    <a:pt x="931558" y="1787389"/>
                    <a:pt x="967251" y="1688062"/>
                  </a:cubicBezTo>
                  <a:cubicBezTo>
                    <a:pt x="1037361" y="1492990"/>
                    <a:pt x="1002811" y="1207259"/>
                    <a:pt x="1002811" y="1207259"/>
                  </a:cubicBezTo>
                  <a:cubicBezTo>
                    <a:pt x="1002811" y="1207259"/>
                    <a:pt x="1061059" y="1487510"/>
                    <a:pt x="1125264" y="1647994"/>
                  </a:cubicBezTo>
                  <a:cubicBezTo>
                    <a:pt x="1182871" y="1791993"/>
                    <a:pt x="1326966" y="1848857"/>
                    <a:pt x="1424019" y="1811271"/>
                  </a:cubicBezTo>
                  <a:cubicBezTo>
                    <a:pt x="1539119" y="1766694"/>
                    <a:pt x="1592446" y="1556243"/>
                    <a:pt x="1444555" y="1380545"/>
                  </a:cubicBezTo>
                  <a:cubicBezTo>
                    <a:pt x="1357096" y="1276652"/>
                    <a:pt x="1241463" y="1179212"/>
                    <a:pt x="1241463" y="1179212"/>
                  </a:cubicBezTo>
                  <a:cubicBezTo>
                    <a:pt x="1241463" y="1179212"/>
                    <a:pt x="1439888" y="1299690"/>
                    <a:pt x="1609579" y="1284888"/>
                  </a:cubicBezTo>
                  <a:cubicBezTo>
                    <a:pt x="1818583" y="1266651"/>
                    <a:pt x="1917306" y="1171884"/>
                    <a:pt x="1901818" y="1067274"/>
                  </a:cubicBezTo>
                  <a:cubicBezTo>
                    <a:pt x="1884743" y="951945"/>
                    <a:pt x="1747602" y="896319"/>
                    <a:pt x="1641881" y="866684"/>
                  </a:cubicBezTo>
                  <a:cubicBezTo>
                    <a:pt x="1485874" y="822957"/>
                    <a:pt x="1290294" y="856168"/>
                    <a:pt x="1290294" y="856168"/>
                  </a:cubicBezTo>
                  <a:cubicBezTo>
                    <a:pt x="1290294" y="856168"/>
                    <a:pt x="1523562" y="734559"/>
                    <a:pt x="1605572" y="572945"/>
                  </a:cubicBezTo>
                  <a:cubicBezTo>
                    <a:pt x="1654124" y="477276"/>
                    <a:pt x="1652721" y="361706"/>
                    <a:pt x="1574273" y="285462"/>
                  </a:cubicBezTo>
                  <a:cubicBezTo>
                    <a:pt x="1513744" y="226642"/>
                    <a:pt x="1441056" y="214272"/>
                    <a:pt x="1354652" y="256912"/>
                  </a:cubicBezTo>
                  <a:cubicBezTo>
                    <a:pt x="1237875" y="314538"/>
                    <a:pt x="1135532" y="463255"/>
                    <a:pt x="1135532" y="463255"/>
                  </a:cubicBezTo>
                  <a:cubicBezTo>
                    <a:pt x="1135539" y="463255"/>
                    <a:pt x="1173334" y="276153"/>
                    <a:pt x="1116000" y="161752"/>
                  </a:cubicBezTo>
                  <a:cubicBezTo>
                    <a:pt x="1065835" y="61651"/>
                    <a:pt x="999515" y="-4430"/>
                    <a:pt x="904145" y="232"/>
                  </a:cubicBezTo>
                  <a:close/>
                  <a:moveTo>
                    <a:pt x="967251" y="2065195"/>
                  </a:moveTo>
                  <a:cubicBezTo>
                    <a:pt x="972883" y="2064427"/>
                    <a:pt x="978846" y="2064478"/>
                    <a:pt x="984783" y="2065443"/>
                  </a:cubicBezTo>
                  <a:cubicBezTo>
                    <a:pt x="1007707" y="2069196"/>
                    <a:pt x="1016622" y="2080956"/>
                    <a:pt x="1014831" y="2100254"/>
                  </a:cubicBezTo>
                  <a:cubicBezTo>
                    <a:pt x="1012920" y="2120866"/>
                    <a:pt x="998518" y="2146888"/>
                    <a:pt x="976769" y="2167614"/>
                  </a:cubicBezTo>
                  <a:cubicBezTo>
                    <a:pt x="942905" y="2199892"/>
                    <a:pt x="904767" y="2211252"/>
                    <a:pt x="870089" y="2197415"/>
                  </a:cubicBezTo>
                  <a:cubicBezTo>
                    <a:pt x="895953" y="2117653"/>
                    <a:pt x="927944" y="2070536"/>
                    <a:pt x="967251" y="2065195"/>
                  </a:cubicBezTo>
                  <a:close/>
                  <a:moveTo>
                    <a:pt x="910660" y="3117460"/>
                  </a:moveTo>
                  <a:cubicBezTo>
                    <a:pt x="942302" y="3119962"/>
                    <a:pt x="958164" y="3151731"/>
                    <a:pt x="950976" y="3195844"/>
                  </a:cubicBezTo>
                  <a:cubicBezTo>
                    <a:pt x="940968" y="3257205"/>
                    <a:pt x="894620" y="3281912"/>
                    <a:pt x="829018" y="3237412"/>
                  </a:cubicBezTo>
                  <a:cubicBezTo>
                    <a:pt x="819442" y="3230916"/>
                    <a:pt x="810768" y="3222521"/>
                    <a:pt x="802976" y="3212367"/>
                  </a:cubicBezTo>
                  <a:cubicBezTo>
                    <a:pt x="824033" y="3168565"/>
                    <a:pt x="848455" y="3137240"/>
                    <a:pt x="874096" y="3125474"/>
                  </a:cubicBezTo>
                  <a:cubicBezTo>
                    <a:pt x="887831" y="3119175"/>
                    <a:pt x="900106" y="3116628"/>
                    <a:pt x="910660" y="3117460"/>
                  </a:cubicBezTo>
                  <a:close/>
                  <a:moveTo>
                    <a:pt x="1052646" y="3883499"/>
                  </a:moveTo>
                  <a:cubicBezTo>
                    <a:pt x="1057465" y="3882838"/>
                    <a:pt x="1062101" y="3883054"/>
                    <a:pt x="1066666" y="3883994"/>
                  </a:cubicBezTo>
                  <a:cubicBezTo>
                    <a:pt x="1073112" y="3885321"/>
                    <a:pt x="1079316" y="3888128"/>
                    <a:pt x="1085202" y="3892509"/>
                  </a:cubicBezTo>
                  <a:cubicBezTo>
                    <a:pt x="1140923" y="3933994"/>
                    <a:pt x="1126179" y="3979447"/>
                    <a:pt x="1060158" y="4002193"/>
                  </a:cubicBezTo>
                  <a:cubicBezTo>
                    <a:pt x="1021366" y="4015560"/>
                    <a:pt x="978116" y="4015585"/>
                    <a:pt x="937450" y="4002694"/>
                  </a:cubicBezTo>
                  <a:cubicBezTo>
                    <a:pt x="979132" y="3931200"/>
                    <a:pt x="1018895" y="3888096"/>
                    <a:pt x="1052646" y="38834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6" name="Google Shape;4416;p19"/>
            <p:cNvSpPr/>
            <p:nvPr/>
          </p:nvSpPr>
          <p:spPr>
            <a:xfrm>
              <a:off x="709933" y="1932655"/>
              <a:ext cx="440251" cy="3756858"/>
            </a:xfrm>
            <a:custGeom>
              <a:rect b="b" l="l" r="r" t="t"/>
              <a:pathLst>
                <a:path extrusionOk="0" h="3756858" w="440251">
                  <a:moveTo>
                    <a:pt x="163845" y="685"/>
                  </a:moveTo>
                  <a:cubicBezTo>
                    <a:pt x="156479" y="-1696"/>
                    <a:pt x="148700" y="2329"/>
                    <a:pt x="146319" y="9702"/>
                  </a:cubicBezTo>
                  <a:cubicBezTo>
                    <a:pt x="146103" y="10375"/>
                    <a:pt x="142845" y="20306"/>
                    <a:pt x="141563" y="24478"/>
                  </a:cubicBezTo>
                  <a:cubicBezTo>
                    <a:pt x="137905" y="36372"/>
                    <a:pt x="133917" y="50069"/>
                    <a:pt x="129542" y="65296"/>
                  </a:cubicBezTo>
                  <a:cubicBezTo>
                    <a:pt x="117033" y="108775"/>
                    <a:pt x="104396" y="156171"/>
                    <a:pt x="92731" y="205777"/>
                  </a:cubicBezTo>
                  <a:cubicBezTo>
                    <a:pt x="74240" y="284378"/>
                    <a:pt x="59711" y="361219"/>
                    <a:pt x="50408" y="433412"/>
                  </a:cubicBezTo>
                  <a:cubicBezTo>
                    <a:pt x="28977" y="599763"/>
                    <a:pt x="37315" y="726846"/>
                    <a:pt x="84965" y="800779"/>
                  </a:cubicBezTo>
                  <a:cubicBezTo>
                    <a:pt x="98218" y="821346"/>
                    <a:pt x="113292" y="836682"/>
                    <a:pt x="129288" y="847604"/>
                  </a:cubicBezTo>
                  <a:cubicBezTo>
                    <a:pt x="125173" y="861764"/>
                    <a:pt x="121039" y="875512"/>
                    <a:pt x="117268" y="891177"/>
                  </a:cubicBezTo>
                  <a:cubicBezTo>
                    <a:pt x="115077" y="900289"/>
                    <a:pt x="112772" y="909249"/>
                    <a:pt x="110511" y="919479"/>
                  </a:cubicBezTo>
                  <a:cubicBezTo>
                    <a:pt x="109235" y="925245"/>
                    <a:pt x="105571" y="942688"/>
                    <a:pt x="105501" y="943019"/>
                  </a:cubicBezTo>
                  <a:cubicBezTo>
                    <a:pt x="86394" y="1030287"/>
                    <a:pt x="76951" y="1075867"/>
                    <a:pt x="64182" y="1144606"/>
                  </a:cubicBezTo>
                  <a:cubicBezTo>
                    <a:pt x="47449" y="1234674"/>
                    <a:pt x="34140" y="1320621"/>
                    <a:pt x="25364" y="1401533"/>
                  </a:cubicBezTo>
                  <a:cubicBezTo>
                    <a:pt x="2434" y="1612937"/>
                    <a:pt x="12092" y="1767071"/>
                    <a:pt x="63928" y="1850040"/>
                  </a:cubicBezTo>
                  <a:cubicBezTo>
                    <a:pt x="34527" y="1916277"/>
                    <a:pt x="13058" y="2003754"/>
                    <a:pt x="4333" y="2100960"/>
                  </a:cubicBezTo>
                  <a:cubicBezTo>
                    <a:pt x="-13098" y="2294997"/>
                    <a:pt x="22068" y="2479554"/>
                    <a:pt x="109756" y="2589275"/>
                  </a:cubicBezTo>
                  <a:cubicBezTo>
                    <a:pt x="132292" y="2617482"/>
                    <a:pt x="160003" y="2638335"/>
                    <a:pt x="189892" y="2652883"/>
                  </a:cubicBezTo>
                  <a:cubicBezTo>
                    <a:pt x="183562" y="2664739"/>
                    <a:pt x="177148" y="2674225"/>
                    <a:pt x="170862" y="2687192"/>
                  </a:cubicBezTo>
                  <a:cubicBezTo>
                    <a:pt x="113077" y="2806376"/>
                    <a:pt x="60270" y="2968624"/>
                    <a:pt x="47151" y="3058064"/>
                  </a:cubicBezTo>
                  <a:cubicBezTo>
                    <a:pt x="42534" y="3089528"/>
                    <a:pt x="39010" y="3121958"/>
                    <a:pt x="36635" y="3155479"/>
                  </a:cubicBezTo>
                  <a:cubicBezTo>
                    <a:pt x="26456" y="3299002"/>
                    <a:pt x="36324" y="3452571"/>
                    <a:pt x="58924" y="3602977"/>
                  </a:cubicBezTo>
                  <a:cubicBezTo>
                    <a:pt x="64651" y="3641114"/>
                    <a:pt x="70811" y="3676110"/>
                    <a:pt x="76951" y="3707155"/>
                  </a:cubicBezTo>
                  <a:cubicBezTo>
                    <a:pt x="79104" y="3718032"/>
                    <a:pt x="84228" y="3741324"/>
                    <a:pt x="84717" y="3743464"/>
                  </a:cubicBezTo>
                  <a:cubicBezTo>
                    <a:pt x="85010" y="3744766"/>
                    <a:pt x="85105" y="3745502"/>
                    <a:pt x="85213" y="3745966"/>
                  </a:cubicBezTo>
                  <a:cubicBezTo>
                    <a:pt x="86991" y="3753510"/>
                    <a:pt x="94452" y="3758259"/>
                    <a:pt x="101996" y="3756488"/>
                  </a:cubicBezTo>
                  <a:cubicBezTo>
                    <a:pt x="109533" y="3754710"/>
                    <a:pt x="114283" y="3747249"/>
                    <a:pt x="112511" y="3739711"/>
                  </a:cubicBezTo>
                  <a:cubicBezTo>
                    <a:pt x="112416" y="3739311"/>
                    <a:pt x="110873" y="3732764"/>
                    <a:pt x="110257" y="3729939"/>
                  </a:cubicBezTo>
                  <a:cubicBezTo>
                    <a:pt x="108498" y="3721849"/>
                    <a:pt x="106619" y="3712349"/>
                    <a:pt x="104498" y="3701643"/>
                  </a:cubicBezTo>
                  <a:cubicBezTo>
                    <a:pt x="98433" y="3671010"/>
                    <a:pt x="92382" y="3636416"/>
                    <a:pt x="86718" y="3598722"/>
                  </a:cubicBezTo>
                  <a:cubicBezTo>
                    <a:pt x="64404" y="3450183"/>
                    <a:pt x="54669" y="3298678"/>
                    <a:pt x="64683" y="3157480"/>
                  </a:cubicBezTo>
                  <a:cubicBezTo>
                    <a:pt x="67007" y="3124644"/>
                    <a:pt x="70436" y="3092824"/>
                    <a:pt x="74951" y="3062071"/>
                  </a:cubicBezTo>
                  <a:cubicBezTo>
                    <a:pt x="87626" y="2975622"/>
                    <a:pt x="139315" y="2816186"/>
                    <a:pt x="195900" y="2699460"/>
                  </a:cubicBezTo>
                  <a:cubicBezTo>
                    <a:pt x="202624" y="2685592"/>
                    <a:pt x="209279" y="2676016"/>
                    <a:pt x="215934" y="2663653"/>
                  </a:cubicBezTo>
                  <a:cubicBezTo>
                    <a:pt x="263781" y="2680068"/>
                    <a:pt x="315521" y="2680810"/>
                    <a:pt x="361679" y="2664904"/>
                  </a:cubicBezTo>
                  <a:cubicBezTo>
                    <a:pt x="446921" y="2635535"/>
                    <a:pt x="470321" y="2562783"/>
                    <a:pt x="394236" y="2506141"/>
                  </a:cubicBezTo>
                  <a:cubicBezTo>
                    <a:pt x="356923" y="2478360"/>
                    <a:pt x="315172" y="2488666"/>
                    <a:pt x="273782" y="2529179"/>
                  </a:cubicBezTo>
                  <a:cubicBezTo>
                    <a:pt x="250465" y="2552001"/>
                    <a:pt x="226926" y="2587764"/>
                    <a:pt x="203412" y="2628595"/>
                  </a:cubicBezTo>
                  <a:cubicBezTo>
                    <a:pt x="176608" y="2615786"/>
                    <a:pt x="151710" y="2596984"/>
                    <a:pt x="131542" y="2571749"/>
                  </a:cubicBezTo>
                  <a:cubicBezTo>
                    <a:pt x="49157" y="2468651"/>
                    <a:pt x="15287" y="2290978"/>
                    <a:pt x="32127" y="2103462"/>
                  </a:cubicBezTo>
                  <a:cubicBezTo>
                    <a:pt x="39969" y="2016105"/>
                    <a:pt x="58473" y="1936819"/>
                    <a:pt x="82965" y="1875834"/>
                  </a:cubicBezTo>
                  <a:cubicBezTo>
                    <a:pt x="90070" y="1883466"/>
                    <a:pt x="97195" y="1891232"/>
                    <a:pt x="105501" y="1896865"/>
                  </a:cubicBezTo>
                  <a:cubicBezTo>
                    <a:pt x="189111" y="1953583"/>
                    <a:pt x="257901" y="1917007"/>
                    <a:pt x="271026" y="1836515"/>
                  </a:cubicBezTo>
                  <a:cubicBezTo>
                    <a:pt x="283784" y="1758301"/>
                    <a:pt x="233498" y="1699888"/>
                    <a:pt x="154580" y="1736095"/>
                  </a:cubicBezTo>
                  <a:cubicBezTo>
                    <a:pt x="126392" y="1749030"/>
                    <a:pt x="100472" y="1778406"/>
                    <a:pt x="78202" y="1819484"/>
                  </a:cubicBezTo>
                  <a:cubicBezTo>
                    <a:pt x="39264" y="1739874"/>
                    <a:pt x="32355" y="1596345"/>
                    <a:pt x="53164" y="1404543"/>
                  </a:cubicBezTo>
                  <a:cubicBezTo>
                    <a:pt x="61857" y="1324400"/>
                    <a:pt x="75116" y="1239284"/>
                    <a:pt x="91728" y="1149864"/>
                  </a:cubicBezTo>
                  <a:cubicBezTo>
                    <a:pt x="104428" y="1081499"/>
                    <a:pt x="113750" y="1036021"/>
                    <a:pt x="132793" y="949026"/>
                  </a:cubicBezTo>
                  <a:cubicBezTo>
                    <a:pt x="132876" y="948651"/>
                    <a:pt x="142172" y="906614"/>
                    <a:pt x="144312" y="897692"/>
                  </a:cubicBezTo>
                  <a:cubicBezTo>
                    <a:pt x="147506" y="884414"/>
                    <a:pt x="151164" y="872953"/>
                    <a:pt x="154580" y="860881"/>
                  </a:cubicBezTo>
                  <a:cubicBezTo>
                    <a:pt x="198694" y="877169"/>
                    <a:pt x="247404" y="863047"/>
                    <a:pt x="288305" y="824064"/>
                  </a:cubicBezTo>
                  <a:cubicBezTo>
                    <a:pt x="314613" y="798994"/>
                    <a:pt x="332285" y="767206"/>
                    <a:pt x="334882" y="739177"/>
                  </a:cubicBezTo>
                  <a:cubicBezTo>
                    <a:pt x="338032" y="705268"/>
                    <a:pt x="319071" y="680205"/>
                    <a:pt x="281542" y="674064"/>
                  </a:cubicBezTo>
                  <a:cubicBezTo>
                    <a:pt x="216353" y="663403"/>
                    <a:pt x="171376" y="719708"/>
                    <a:pt x="138057" y="818806"/>
                  </a:cubicBezTo>
                  <a:cubicBezTo>
                    <a:pt x="127605" y="810348"/>
                    <a:pt x="117598" y="799610"/>
                    <a:pt x="108505" y="785501"/>
                  </a:cubicBezTo>
                  <a:cubicBezTo>
                    <a:pt x="65547" y="718851"/>
                    <a:pt x="57571" y="597083"/>
                    <a:pt x="78202" y="436917"/>
                  </a:cubicBezTo>
                  <a:cubicBezTo>
                    <a:pt x="87372" y="365765"/>
                    <a:pt x="101742" y="290010"/>
                    <a:pt x="120023" y="212292"/>
                  </a:cubicBezTo>
                  <a:cubicBezTo>
                    <a:pt x="131587" y="163150"/>
                    <a:pt x="144204" y="116115"/>
                    <a:pt x="156587" y="73056"/>
                  </a:cubicBezTo>
                  <a:cubicBezTo>
                    <a:pt x="160917" y="57994"/>
                    <a:pt x="170900" y="25018"/>
                    <a:pt x="171859" y="21970"/>
                  </a:cubicBezTo>
                  <a:cubicBezTo>
                    <a:pt x="172436" y="20154"/>
                    <a:pt x="172665" y="19075"/>
                    <a:pt x="172862" y="18465"/>
                  </a:cubicBezTo>
                  <a:cubicBezTo>
                    <a:pt x="175249" y="11099"/>
                    <a:pt x="171217" y="3072"/>
                    <a:pt x="163845" y="685"/>
                  </a:cubicBezTo>
                  <a:close/>
                  <a:moveTo>
                    <a:pt x="259508" y="701363"/>
                  </a:moveTo>
                  <a:cubicBezTo>
                    <a:pt x="265140" y="700595"/>
                    <a:pt x="271109" y="700639"/>
                    <a:pt x="277040" y="701611"/>
                  </a:cubicBezTo>
                  <a:cubicBezTo>
                    <a:pt x="299963" y="705364"/>
                    <a:pt x="308879" y="717124"/>
                    <a:pt x="307088" y="736421"/>
                  </a:cubicBezTo>
                  <a:cubicBezTo>
                    <a:pt x="305177" y="757033"/>
                    <a:pt x="290775" y="783049"/>
                    <a:pt x="269026" y="803782"/>
                  </a:cubicBezTo>
                  <a:cubicBezTo>
                    <a:pt x="235162" y="836059"/>
                    <a:pt x="197017" y="847413"/>
                    <a:pt x="162346" y="833583"/>
                  </a:cubicBezTo>
                  <a:cubicBezTo>
                    <a:pt x="188210" y="753820"/>
                    <a:pt x="220201" y="706703"/>
                    <a:pt x="259508" y="701363"/>
                  </a:cubicBezTo>
                  <a:close/>
                  <a:moveTo>
                    <a:pt x="202910" y="1753628"/>
                  </a:moveTo>
                  <a:cubicBezTo>
                    <a:pt x="234552" y="1756123"/>
                    <a:pt x="250421" y="1787899"/>
                    <a:pt x="243233" y="1832006"/>
                  </a:cubicBezTo>
                  <a:cubicBezTo>
                    <a:pt x="233225" y="1893366"/>
                    <a:pt x="186876" y="1918080"/>
                    <a:pt x="121274" y="1873579"/>
                  </a:cubicBezTo>
                  <a:cubicBezTo>
                    <a:pt x="111699" y="1867083"/>
                    <a:pt x="103025" y="1858682"/>
                    <a:pt x="95233" y="1848535"/>
                  </a:cubicBezTo>
                  <a:cubicBezTo>
                    <a:pt x="116290" y="1804733"/>
                    <a:pt x="140705" y="1773408"/>
                    <a:pt x="166353" y="1761642"/>
                  </a:cubicBezTo>
                  <a:cubicBezTo>
                    <a:pt x="180088" y="1755336"/>
                    <a:pt x="192369" y="1752796"/>
                    <a:pt x="202910" y="1753628"/>
                  </a:cubicBezTo>
                  <a:close/>
                  <a:moveTo>
                    <a:pt x="358923" y="2520162"/>
                  </a:moveTo>
                  <a:cubicBezTo>
                    <a:pt x="365368" y="2521489"/>
                    <a:pt x="371566" y="2524289"/>
                    <a:pt x="377459" y="2528677"/>
                  </a:cubicBezTo>
                  <a:cubicBezTo>
                    <a:pt x="433180" y="2570162"/>
                    <a:pt x="418442" y="2615609"/>
                    <a:pt x="352414" y="2638361"/>
                  </a:cubicBezTo>
                  <a:cubicBezTo>
                    <a:pt x="313622" y="2651728"/>
                    <a:pt x="270366" y="2651753"/>
                    <a:pt x="229707" y="2638862"/>
                  </a:cubicBezTo>
                  <a:cubicBezTo>
                    <a:pt x="277345" y="2557157"/>
                    <a:pt x="322379" y="2512650"/>
                    <a:pt x="358923" y="25201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7" name="Google Shape;4417;p19"/>
            <p:cNvSpPr/>
            <p:nvPr/>
          </p:nvSpPr>
          <p:spPr>
            <a:xfrm>
              <a:off x="2281" y="568800"/>
              <a:ext cx="1903316" cy="1875016"/>
            </a:xfrm>
            <a:custGeom>
              <a:rect b="b" l="l" r="r" t="t"/>
              <a:pathLst>
                <a:path extrusionOk="0" h="1875016" w="1903316">
                  <a:moveTo>
                    <a:pt x="762517" y="1188582"/>
                  </a:moveTo>
                  <a:cubicBezTo>
                    <a:pt x="762517" y="1188582"/>
                    <a:pt x="564150" y="1335444"/>
                    <a:pt x="354588" y="1375005"/>
                  </a:cubicBezTo>
                  <a:cubicBezTo>
                    <a:pt x="201762" y="1403853"/>
                    <a:pt x="51206" y="1397598"/>
                    <a:pt x="8657" y="1305993"/>
                  </a:cubicBezTo>
                  <a:cubicBezTo>
                    <a:pt x="-27061" y="1229095"/>
                    <a:pt x="52902" y="1137667"/>
                    <a:pt x="153960" y="1079889"/>
                  </a:cubicBezTo>
                  <a:cubicBezTo>
                    <a:pt x="306443" y="992716"/>
                    <a:pt x="523040" y="973291"/>
                    <a:pt x="523040" y="973291"/>
                  </a:cubicBezTo>
                  <a:cubicBezTo>
                    <a:pt x="523040" y="973291"/>
                    <a:pt x="320857" y="957162"/>
                    <a:pt x="204781" y="858572"/>
                  </a:cubicBezTo>
                  <a:cubicBezTo>
                    <a:pt x="121945" y="788214"/>
                    <a:pt x="86646" y="687687"/>
                    <a:pt x="132648" y="602381"/>
                  </a:cubicBezTo>
                  <a:cubicBezTo>
                    <a:pt x="174302" y="525140"/>
                    <a:pt x="259816" y="460059"/>
                    <a:pt x="372159" y="473108"/>
                  </a:cubicBezTo>
                  <a:cubicBezTo>
                    <a:pt x="556714" y="494552"/>
                    <a:pt x="775021" y="661798"/>
                    <a:pt x="775021" y="661798"/>
                  </a:cubicBezTo>
                  <a:cubicBezTo>
                    <a:pt x="775021" y="661798"/>
                    <a:pt x="612803" y="457169"/>
                    <a:pt x="640826" y="278919"/>
                  </a:cubicBezTo>
                  <a:cubicBezTo>
                    <a:pt x="662092" y="143654"/>
                    <a:pt x="742680" y="35957"/>
                    <a:pt x="861476" y="6669"/>
                  </a:cubicBezTo>
                  <a:cubicBezTo>
                    <a:pt x="980272" y="-22620"/>
                    <a:pt x="1058669" y="47364"/>
                    <a:pt x="1116003" y="161766"/>
                  </a:cubicBezTo>
                  <a:cubicBezTo>
                    <a:pt x="1173331" y="276169"/>
                    <a:pt x="1135548" y="463456"/>
                    <a:pt x="1135548" y="463456"/>
                  </a:cubicBezTo>
                  <a:cubicBezTo>
                    <a:pt x="1135548" y="463456"/>
                    <a:pt x="1237897" y="314752"/>
                    <a:pt x="1354674" y="257125"/>
                  </a:cubicBezTo>
                  <a:cubicBezTo>
                    <a:pt x="1441085" y="214485"/>
                    <a:pt x="1513742" y="226664"/>
                    <a:pt x="1574263" y="285485"/>
                  </a:cubicBezTo>
                  <a:cubicBezTo>
                    <a:pt x="1652718" y="361729"/>
                    <a:pt x="1654083" y="477331"/>
                    <a:pt x="1605531" y="573000"/>
                  </a:cubicBezTo>
                  <a:cubicBezTo>
                    <a:pt x="1523520" y="734620"/>
                    <a:pt x="1290266" y="856184"/>
                    <a:pt x="1290266" y="856184"/>
                  </a:cubicBezTo>
                  <a:cubicBezTo>
                    <a:pt x="1290266" y="856184"/>
                    <a:pt x="1485871" y="822974"/>
                    <a:pt x="1641878" y="866706"/>
                  </a:cubicBezTo>
                  <a:cubicBezTo>
                    <a:pt x="1747593" y="896335"/>
                    <a:pt x="1884664" y="951936"/>
                    <a:pt x="1901739" y="1067271"/>
                  </a:cubicBezTo>
                  <a:cubicBezTo>
                    <a:pt x="1917233" y="1171881"/>
                    <a:pt x="1818459" y="1266833"/>
                    <a:pt x="1609449" y="1285063"/>
                  </a:cubicBezTo>
                  <a:cubicBezTo>
                    <a:pt x="1439758" y="1299865"/>
                    <a:pt x="1241384" y="1179241"/>
                    <a:pt x="1241384" y="1179241"/>
                  </a:cubicBezTo>
                  <a:cubicBezTo>
                    <a:pt x="1241384" y="1179241"/>
                    <a:pt x="1356947" y="1276828"/>
                    <a:pt x="1444406" y="1380726"/>
                  </a:cubicBezTo>
                  <a:cubicBezTo>
                    <a:pt x="1592297" y="1556424"/>
                    <a:pt x="1539110" y="1766762"/>
                    <a:pt x="1424016" y="1811339"/>
                  </a:cubicBezTo>
                  <a:cubicBezTo>
                    <a:pt x="1326963" y="1848924"/>
                    <a:pt x="1182792" y="1791959"/>
                    <a:pt x="1125185" y="1647966"/>
                  </a:cubicBezTo>
                  <a:cubicBezTo>
                    <a:pt x="1060980" y="1487476"/>
                    <a:pt x="1002795" y="1207447"/>
                    <a:pt x="1002795" y="1207447"/>
                  </a:cubicBezTo>
                  <a:cubicBezTo>
                    <a:pt x="1002795" y="1207447"/>
                    <a:pt x="1037377" y="1493020"/>
                    <a:pt x="967267" y="1688092"/>
                  </a:cubicBezTo>
                  <a:cubicBezTo>
                    <a:pt x="927078" y="1799915"/>
                    <a:pt x="838330" y="1883075"/>
                    <a:pt x="749773" y="1874394"/>
                  </a:cubicBezTo>
                  <a:cubicBezTo>
                    <a:pt x="642744" y="1863910"/>
                    <a:pt x="593607" y="1786872"/>
                    <a:pt x="600986" y="1664432"/>
                  </a:cubicBezTo>
                  <a:cubicBezTo>
                    <a:pt x="612816" y="1468128"/>
                    <a:pt x="762517" y="1188582"/>
                    <a:pt x="762517" y="11885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8" name="Google Shape;4418;p19"/>
            <p:cNvSpPr/>
            <p:nvPr/>
          </p:nvSpPr>
          <p:spPr>
            <a:xfrm>
              <a:off x="2281" y="568800"/>
              <a:ext cx="1903316" cy="1875016"/>
            </a:xfrm>
            <a:custGeom>
              <a:rect b="b" l="l" r="r" t="t"/>
              <a:pathLst>
                <a:path extrusionOk="0" h="1875016" w="1903316">
                  <a:moveTo>
                    <a:pt x="762517" y="1188582"/>
                  </a:moveTo>
                  <a:cubicBezTo>
                    <a:pt x="762517" y="1188582"/>
                    <a:pt x="564150" y="1335444"/>
                    <a:pt x="354588" y="1375005"/>
                  </a:cubicBezTo>
                  <a:cubicBezTo>
                    <a:pt x="201762" y="1403853"/>
                    <a:pt x="51206" y="1397598"/>
                    <a:pt x="8657" y="1305993"/>
                  </a:cubicBezTo>
                  <a:cubicBezTo>
                    <a:pt x="-27061" y="1229095"/>
                    <a:pt x="52902" y="1137667"/>
                    <a:pt x="153960" y="1079889"/>
                  </a:cubicBezTo>
                  <a:cubicBezTo>
                    <a:pt x="306443" y="992716"/>
                    <a:pt x="523040" y="973291"/>
                    <a:pt x="523040" y="973291"/>
                  </a:cubicBezTo>
                  <a:cubicBezTo>
                    <a:pt x="523040" y="973291"/>
                    <a:pt x="320857" y="957162"/>
                    <a:pt x="204781" y="858572"/>
                  </a:cubicBezTo>
                  <a:cubicBezTo>
                    <a:pt x="121945" y="788214"/>
                    <a:pt x="86646" y="687687"/>
                    <a:pt x="132648" y="602381"/>
                  </a:cubicBezTo>
                  <a:cubicBezTo>
                    <a:pt x="174302" y="525140"/>
                    <a:pt x="259816" y="460059"/>
                    <a:pt x="372159" y="473108"/>
                  </a:cubicBezTo>
                  <a:cubicBezTo>
                    <a:pt x="556714" y="494552"/>
                    <a:pt x="775021" y="661798"/>
                    <a:pt x="775021" y="661798"/>
                  </a:cubicBezTo>
                  <a:cubicBezTo>
                    <a:pt x="775021" y="661798"/>
                    <a:pt x="612803" y="457169"/>
                    <a:pt x="640826" y="278919"/>
                  </a:cubicBezTo>
                  <a:cubicBezTo>
                    <a:pt x="662092" y="143654"/>
                    <a:pt x="742680" y="35957"/>
                    <a:pt x="861476" y="6669"/>
                  </a:cubicBezTo>
                  <a:cubicBezTo>
                    <a:pt x="980272" y="-22620"/>
                    <a:pt x="1058669" y="47364"/>
                    <a:pt x="1116003" y="161766"/>
                  </a:cubicBezTo>
                  <a:cubicBezTo>
                    <a:pt x="1173331" y="276169"/>
                    <a:pt x="1135548" y="463456"/>
                    <a:pt x="1135548" y="463456"/>
                  </a:cubicBezTo>
                  <a:cubicBezTo>
                    <a:pt x="1135548" y="463456"/>
                    <a:pt x="1237897" y="314752"/>
                    <a:pt x="1354674" y="257125"/>
                  </a:cubicBezTo>
                  <a:cubicBezTo>
                    <a:pt x="1441085" y="214485"/>
                    <a:pt x="1513742" y="226664"/>
                    <a:pt x="1574263" y="285485"/>
                  </a:cubicBezTo>
                  <a:cubicBezTo>
                    <a:pt x="1652718" y="361729"/>
                    <a:pt x="1654083" y="477331"/>
                    <a:pt x="1605531" y="573000"/>
                  </a:cubicBezTo>
                  <a:cubicBezTo>
                    <a:pt x="1523520" y="734620"/>
                    <a:pt x="1290266" y="856184"/>
                    <a:pt x="1290266" y="856184"/>
                  </a:cubicBezTo>
                  <a:cubicBezTo>
                    <a:pt x="1290266" y="856184"/>
                    <a:pt x="1485871" y="822974"/>
                    <a:pt x="1641878" y="866706"/>
                  </a:cubicBezTo>
                  <a:cubicBezTo>
                    <a:pt x="1747593" y="896335"/>
                    <a:pt x="1884664" y="951936"/>
                    <a:pt x="1901739" y="1067271"/>
                  </a:cubicBezTo>
                  <a:cubicBezTo>
                    <a:pt x="1917233" y="1171881"/>
                    <a:pt x="1818459" y="1266833"/>
                    <a:pt x="1609449" y="1285063"/>
                  </a:cubicBezTo>
                  <a:cubicBezTo>
                    <a:pt x="1439758" y="1299865"/>
                    <a:pt x="1241384" y="1179241"/>
                    <a:pt x="1241384" y="1179241"/>
                  </a:cubicBezTo>
                  <a:cubicBezTo>
                    <a:pt x="1241384" y="1179241"/>
                    <a:pt x="1356947" y="1276828"/>
                    <a:pt x="1444406" y="1380726"/>
                  </a:cubicBezTo>
                  <a:cubicBezTo>
                    <a:pt x="1592297" y="1556424"/>
                    <a:pt x="1539110" y="1766762"/>
                    <a:pt x="1424016" y="1811339"/>
                  </a:cubicBezTo>
                  <a:cubicBezTo>
                    <a:pt x="1326963" y="1848924"/>
                    <a:pt x="1182792" y="1791959"/>
                    <a:pt x="1125185" y="1647966"/>
                  </a:cubicBezTo>
                  <a:cubicBezTo>
                    <a:pt x="1060980" y="1487476"/>
                    <a:pt x="1002795" y="1207447"/>
                    <a:pt x="1002795" y="1207447"/>
                  </a:cubicBezTo>
                  <a:cubicBezTo>
                    <a:pt x="1002795" y="1207447"/>
                    <a:pt x="1037377" y="1493020"/>
                    <a:pt x="967267" y="1688092"/>
                  </a:cubicBezTo>
                  <a:cubicBezTo>
                    <a:pt x="927078" y="1799915"/>
                    <a:pt x="838330" y="1883075"/>
                    <a:pt x="749773" y="1874394"/>
                  </a:cubicBezTo>
                  <a:cubicBezTo>
                    <a:pt x="642744" y="1863910"/>
                    <a:pt x="593607" y="1786872"/>
                    <a:pt x="600986" y="1664432"/>
                  </a:cubicBezTo>
                  <a:cubicBezTo>
                    <a:pt x="612816" y="1468128"/>
                    <a:pt x="762517" y="1188582"/>
                    <a:pt x="762517" y="1188582"/>
                  </a:cubicBez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9" name="Google Shape;4419;p19"/>
            <p:cNvSpPr/>
            <p:nvPr/>
          </p:nvSpPr>
          <p:spPr>
            <a:xfrm>
              <a:off x="694336" y="1248183"/>
              <a:ext cx="536716" cy="500100"/>
            </a:xfrm>
            <a:custGeom>
              <a:rect b="b" l="l" r="r" t="t"/>
              <a:pathLst>
                <a:path extrusionOk="0" h="500100" w="536716">
                  <a:moveTo>
                    <a:pt x="125124" y="52748"/>
                  </a:moveTo>
                  <a:cubicBezTo>
                    <a:pt x="-29639" y="152037"/>
                    <a:pt x="-43742" y="305935"/>
                    <a:pt x="99076" y="436885"/>
                  </a:cubicBezTo>
                  <a:cubicBezTo>
                    <a:pt x="200149" y="529557"/>
                    <a:pt x="391328" y="516660"/>
                    <a:pt x="467357" y="422236"/>
                  </a:cubicBezTo>
                  <a:cubicBezTo>
                    <a:pt x="525269" y="350309"/>
                    <a:pt x="568284" y="252335"/>
                    <a:pt x="506498" y="126903"/>
                  </a:cubicBezTo>
                  <a:cubicBezTo>
                    <a:pt x="424621" y="-39314"/>
                    <a:pt x="234775" y="-17597"/>
                    <a:pt x="125124" y="527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20" name="Google Shape;4420;p19"/>
          <p:cNvSpPr/>
          <p:nvPr/>
        </p:nvSpPr>
        <p:spPr>
          <a:xfrm flipH="1">
            <a:off x="9027724" y="2875992"/>
            <a:ext cx="1285227" cy="3210855"/>
          </a:xfrm>
          <a:custGeom>
            <a:rect b="b" l="l" r="r" t="t"/>
            <a:pathLst>
              <a:path extrusionOk="0" h="3951821" w="1581818">
                <a:moveTo>
                  <a:pt x="768304" y="521"/>
                </a:moveTo>
                <a:cubicBezTo>
                  <a:pt x="754226" y="-552"/>
                  <a:pt x="739043" y="32"/>
                  <a:pt x="722730" y="2274"/>
                </a:cubicBezTo>
                <a:cubicBezTo>
                  <a:pt x="356532" y="52610"/>
                  <a:pt x="643342" y="585750"/>
                  <a:pt x="643342" y="585750"/>
                </a:cubicBezTo>
                <a:cubicBezTo>
                  <a:pt x="643342" y="585750"/>
                  <a:pt x="493984" y="418999"/>
                  <a:pt x="337082" y="394678"/>
                </a:cubicBezTo>
                <a:cubicBezTo>
                  <a:pt x="225074" y="377324"/>
                  <a:pt x="77640" y="437776"/>
                  <a:pt x="77398" y="539420"/>
                </a:cubicBezTo>
                <a:cubicBezTo>
                  <a:pt x="76808" y="788963"/>
                  <a:pt x="421473" y="833419"/>
                  <a:pt x="421473" y="833419"/>
                </a:cubicBezTo>
                <a:cubicBezTo>
                  <a:pt x="421473" y="833419"/>
                  <a:pt x="244232" y="841287"/>
                  <a:pt x="131990" y="913048"/>
                </a:cubicBezTo>
                <a:cubicBezTo>
                  <a:pt x="39197" y="972376"/>
                  <a:pt x="-36317" y="1055993"/>
                  <a:pt x="18547" y="1138930"/>
                </a:cubicBezTo>
                <a:cubicBezTo>
                  <a:pt x="67124" y="1212362"/>
                  <a:pt x="198925" y="1197401"/>
                  <a:pt x="351858" y="1149446"/>
                </a:cubicBezTo>
                <a:cubicBezTo>
                  <a:pt x="508551" y="1100309"/>
                  <a:pt x="651356" y="995439"/>
                  <a:pt x="651356" y="995439"/>
                </a:cubicBezTo>
                <a:cubicBezTo>
                  <a:pt x="651356" y="995439"/>
                  <a:pt x="544289" y="1170064"/>
                  <a:pt x="516634" y="1338263"/>
                </a:cubicBezTo>
                <a:cubicBezTo>
                  <a:pt x="498080" y="1451128"/>
                  <a:pt x="529633" y="1565168"/>
                  <a:pt x="599775" y="1606462"/>
                </a:cubicBezTo>
                <a:cubicBezTo>
                  <a:pt x="651648" y="1637005"/>
                  <a:pt x="710608" y="1604677"/>
                  <a:pt x="755534" y="1540104"/>
                </a:cubicBezTo>
                <a:cubicBezTo>
                  <a:pt x="760119" y="1614075"/>
                  <a:pt x="767809" y="1696308"/>
                  <a:pt x="779823" y="1801038"/>
                </a:cubicBezTo>
                <a:cubicBezTo>
                  <a:pt x="781632" y="1816793"/>
                  <a:pt x="782979" y="1829112"/>
                  <a:pt x="786338" y="1857883"/>
                </a:cubicBezTo>
                <a:cubicBezTo>
                  <a:pt x="787094" y="1864418"/>
                  <a:pt x="787100" y="1866831"/>
                  <a:pt x="787837" y="1873162"/>
                </a:cubicBezTo>
                <a:cubicBezTo>
                  <a:pt x="806747" y="1919441"/>
                  <a:pt x="814525" y="1971447"/>
                  <a:pt x="810125" y="2031175"/>
                </a:cubicBezTo>
                <a:cubicBezTo>
                  <a:pt x="810125" y="2031175"/>
                  <a:pt x="805236" y="2030514"/>
                  <a:pt x="804118" y="2030426"/>
                </a:cubicBezTo>
                <a:cubicBezTo>
                  <a:pt x="815123" y="2141462"/>
                  <a:pt x="822089" y="2231365"/>
                  <a:pt x="822146" y="2318658"/>
                </a:cubicBezTo>
                <a:cubicBezTo>
                  <a:pt x="822222" y="2419395"/>
                  <a:pt x="814253" y="2518360"/>
                  <a:pt x="796352" y="2671503"/>
                </a:cubicBezTo>
                <a:cubicBezTo>
                  <a:pt x="794364" y="2688476"/>
                  <a:pt x="792656" y="2702478"/>
                  <a:pt x="789087" y="2732355"/>
                </a:cubicBezTo>
                <a:cubicBezTo>
                  <a:pt x="772838" y="2868365"/>
                  <a:pt x="766481" y="2927871"/>
                  <a:pt x="761293" y="3002554"/>
                </a:cubicBezTo>
                <a:cubicBezTo>
                  <a:pt x="741005" y="3294597"/>
                  <a:pt x="740897" y="3466192"/>
                  <a:pt x="773060" y="3631610"/>
                </a:cubicBezTo>
                <a:cubicBezTo>
                  <a:pt x="777905" y="3656515"/>
                  <a:pt x="779899" y="3686614"/>
                  <a:pt x="782827" y="3757321"/>
                </a:cubicBezTo>
                <a:cubicBezTo>
                  <a:pt x="783531" y="3774307"/>
                  <a:pt x="783550" y="3775660"/>
                  <a:pt x="783830" y="3782365"/>
                </a:cubicBezTo>
                <a:cubicBezTo>
                  <a:pt x="787411" y="3865277"/>
                  <a:pt x="791894" y="3910051"/>
                  <a:pt x="802111" y="3942131"/>
                </a:cubicBezTo>
                <a:cubicBezTo>
                  <a:pt x="804461" y="3949510"/>
                  <a:pt x="812252" y="3953498"/>
                  <a:pt x="819644" y="3951148"/>
                </a:cubicBezTo>
                <a:cubicBezTo>
                  <a:pt x="827022" y="3948792"/>
                  <a:pt x="831010" y="3940995"/>
                  <a:pt x="828654" y="3933616"/>
                </a:cubicBezTo>
                <a:cubicBezTo>
                  <a:pt x="819498" y="3904869"/>
                  <a:pt x="815339" y="3861467"/>
                  <a:pt x="811878" y="3781362"/>
                </a:cubicBezTo>
                <a:cubicBezTo>
                  <a:pt x="811592" y="3774682"/>
                  <a:pt x="811560" y="3773024"/>
                  <a:pt x="810874" y="3756070"/>
                </a:cubicBezTo>
                <a:cubicBezTo>
                  <a:pt x="807884" y="3683655"/>
                  <a:pt x="805572" y="3653238"/>
                  <a:pt x="800359" y="3626352"/>
                </a:cubicBezTo>
                <a:cubicBezTo>
                  <a:pt x="768825" y="3464109"/>
                  <a:pt x="769231" y="3294203"/>
                  <a:pt x="789342" y="3004560"/>
                </a:cubicBezTo>
                <a:cubicBezTo>
                  <a:pt x="794485" y="2930494"/>
                  <a:pt x="800937" y="2871153"/>
                  <a:pt x="817135" y="2735606"/>
                </a:cubicBezTo>
                <a:cubicBezTo>
                  <a:pt x="820711" y="2705710"/>
                  <a:pt x="822400" y="2691766"/>
                  <a:pt x="824400" y="2674754"/>
                </a:cubicBezTo>
                <a:cubicBezTo>
                  <a:pt x="835316" y="2581365"/>
                  <a:pt x="841240" y="2509724"/>
                  <a:pt x="845183" y="2443620"/>
                </a:cubicBezTo>
                <a:cubicBezTo>
                  <a:pt x="852505" y="2442376"/>
                  <a:pt x="988236" y="2418074"/>
                  <a:pt x="1027740" y="2302879"/>
                </a:cubicBezTo>
                <a:cubicBezTo>
                  <a:pt x="1102695" y="2084331"/>
                  <a:pt x="1158708" y="2039938"/>
                  <a:pt x="1158708" y="2039938"/>
                </a:cubicBezTo>
                <a:cubicBezTo>
                  <a:pt x="1158708" y="2039938"/>
                  <a:pt x="993577" y="2078203"/>
                  <a:pt x="927073" y="2151126"/>
                </a:cubicBezTo>
                <a:cubicBezTo>
                  <a:pt x="890014" y="2191760"/>
                  <a:pt x="863922" y="2234940"/>
                  <a:pt x="849438" y="2282844"/>
                </a:cubicBezTo>
                <a:cubicBezTo>
                  <a:pt x="847787" y="2168291"/>
                  <a:pt x="838707" y="2063452"/>
                  <a:pt x="814380" y="1854632"/>
                </a:cubicBezTo>
                <a:cubicBezTo>
                  <a:pt x="811033" y="1825873"/>
                  <a:pt x="809427" y="1813516"/>
                  <a:pt x="807623" y="1797787"/>
                </a:cubicBezTo>
                <a:cubicBezTo>
                  <a:pt x="793259" y="1672686"/>
                  <a:pt x="785106" y="1580172"/>
                  <a:pt x="781328" y="1495775"/>
                </a:cubicBezTo>
                <a:cubicBezTo>
                  <a:pt x="794555" y="1469136"/>
                  <a:pt x="805763" y="1439838"/>
                  <a:pt x="813630" y="1408132"/>
                </a:cubicBezTo>
                <a:cubicBezTo>
                  <a:pt x="846053" y="1277532"/>
                  <a:pt x="835703" y="1122204"/>
                  <a:pt x="829658" y="1060546"/>
                </a:cubicBezTo>
                <a:cubicBezTo>
                  <a:pt x="837271" y="1117239"/>
                  <a:pt x="859357" y="1242111"/>
                  <a:pt x="913548" y="1334008"/>
                </a:cubicBezTo>
                <a:cubicBezTo>
                  <a:pt x="980534" y="1447604"/>
                  <a:pt x="1077828" y="1555122"/>
                  <a:pt x="1185251" y="1471988"/>
                </a:cubicBezTo>
                <a:cubicBezTo>
                  <a:pt x="1332933" y="1357707"/>
                  <a:pt x="1049025" y="1015721"/>
                  <a:pt x="1049025" y="1015721"/>
                </a:cubicBezTo>
                <a:cubicBezTo>
                  <a:pt x="1049025" y="1015721"/>
                  <a:pt x="1481352" y="1233431"/>
                  <a:pt x="1569401" y="1021982"/>
                </a:cubicBezTo>
                <a:cubicBezTo>
                  <a:pt x="1618848" y="903231"/>
                  <a:pt x="1513229" y="783590"/>
                  <a:pt x="1383340" y="737502"/>
                </a:cubicBezTo>
                <a:cubicBezTo>
                  <a:pt x="1246440" y="688931"/>
                  <a:pt x="1083582" y="717220"/>
                  <a:pt x="1083582" y="717220"/>
                </a:cubicBezTo>
                <a:cubicBezTo>
                  <a:pt x="1083588" y="717220"/>
                  <a:pt x="1211839" y="651961"/>
                  <a:pt x="1291931" y="555200"/>
                </a:cubicBezTo>
                <a:cubicBezTo>
                  <a:pt x="1366303" y="465354"/>
                  <a:pt x="1412911" y="316275"/>
                  <a:pt x="1304955" y="248685"/>
                </a:cubicBezTo>
                <a:cubicBezTo>
                  <a:pt x="1152422" y="153188"/>
                  <a:pt x="948358" y="381661"/>
                  <a:pt x="948358" y="381661"/>
                </a:cubicBezTo>
                <a:cubicBezTo>
                  <a:pt x="948352" y="381661"/>
                  <a:pt x="979454" y="16593"/>
                  <a:pt x="768304" y="521"/>
                </a:cubicBez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1" name="Google Shape;4421;p19"/>
          <p:cNvSpPr/>
          <p:nvPr/>
        </p:nvSpPr>
        <p:spPr>
          <a:xfrm flipH="1">
            <a:off x="10628254" y="2842826"/>
            <a:ext cx="80777" cy="3199218"/>
          </a:xfrm>
          <a:custGeom>
            <a:rect b="b" l="l" r="r" t="t"/>
            <a:pathLst>
              <a:path extrusionOk="0" h="3937499" w="99418">
                <a:moveTo>
                  <a:pt x="70620" y="31"/>
                </a:moveTo>
                <a:cubicBezTo>
                  <a:pt x="62892" y="-477"/>
                  <a:pt x="56098" y="5321"/>
                  <a:pt x="55596" y="13048"/>
                </a:cubicBezTo>
                <a:cubicBezTo>
                  <a:pt x="51374" y="77952"/>
                  <a:pt x="45754" y="129146"/>
                  <a:pt x="31301" y="243439"/>
                </a:cubicBezTo>
                <a:cubicBezTo>
                  <a:pt x="31060" y="245376"/>
                  <a:pt x="31047" y="245503"/>
                  <a:pt x="30800" y="247446"/>
                </a:cubicBezTo>
                <a:cubicBezTo>
                  <a:pt x="11216" y="402316"/>
                  <a:pt x="4301" y="475087"/>
                  <a:pt x="3253" y="566978"/>
                </a:cubicBezTo>
                <a:cubicBezTo>
                  <a:pt x="1387" y="731068"/>
                  <a:pt x="9902" y="885481"/>
                  <a:pt x="31054" y="1137189"/>
                </a:cubicBezTo>
                <a:cubicBezTo>
                  <a:pt x="32775" y="1157712"/>
                  <a:pt x="34114" y="1173810"/>
                  <a:pt x="37315" y="1211313"/>
                </a:cubicBezTo>
                <a:cubicBezTo>
                  <a:pt x="62854" y="1510677"/>
                  <a:pt x="71281" y="1644681"/>
                  <a:pt x="71370" y="1812823"/>
                </a:cubicBezTo>
                <a:cubicBezTo>
                  <a:pt x="71440" y="1944509"/>
                  <a:pt x="63934" y="2073700"/>
                  <a:pt x="46827" y="2273591"/>
                </a:cubicBezTo>
                <a:cubicBezTo>
                  <a:pt x="44935" y="2295734"/>
                  <a:pt x="43220" y="2314035"/>
                  <a:pt x="39817" y="2352973"/>
                </a:cubicBezTo>
                <a:cubicBezTo>
                  <a:pt x="24323" y="2530125"/>
                  <a:pt x="18468" y="2607646"/>
                  <a:pt x="13521" y="2704813"/>
                </a:cubicBezTo>
                <a:cubicBezTo>
                  <a:pt x="-5802" y="3084798"/>
                  <a:pt x="-6265" y="3307969"/>
                  <a:pt x="24291" y="3522687"/>
                </a:cubicBezTo>
                <a:cubicBezTo>
                  <a:pt x="28990" y="3555701"/>
                  <a:pt x="31003" y="3595077"/>
                  <a:pt x="33810" y="3687717"/>
                </a:cubicBezTo>
                <a:cubicBezTo>
                  <a:pt x="34476" y="3709847"/>
                  <a:pt x="34534" y="3711790"/>
                  <a:pt x="34807" y="3720522"/>
                </a:cubicBezTo>
                <a:cubicBezTo>
                  <a:pt x="38204" y="3827824"/>
                  <a:pt x="42287" y="3885698"/>
                  <a:pt x="51837" y="3926617"/>
                </a:cubicBezTo>
                <a:cubicBezTo>
                  <a:pt x="53596" y="3934161"/>
                  <a:pt x="61324" y="3938892"/>
                  <a:pt x="68868" y="3937133"/>
                </a:cubicBezTo>
                <a:cubicBezTo>
                  <a:pt x="76405" y="3935374"/>
                  <a:pt x="80895" y="3927900"/>
                  <a:pt x="79136" y="3920356"/>
                </a:cubicBezTo>
                <a:cubicBezTo>
                  <a:pt x="70182" y="3881983"/>
                  <a:pt x="66182" y="3824706"/>
                  <a:pt x="62854" y="3719518"/>
                </a:cubicBezTo>
                <a:cubicBezTo>
                  <a:pt x="62581" y="3710806"/>
                  <a:pt x="62524" y="3709079"/>
                  <a:pt x="61851" y="3686962"/>
                </a:cubicBezTo>
                <a:cubicBezTo>
                  <a:pt x="59013" y="3593052"/>
                  <a:pt x="56993" y="3553428"/>
                  <a:pt x="52085" y="3518934"/>
                </a:cubicBezTo>
                <a:cubicBezTo>
                  <a:pt x="21872" y="3306565"/>
                  <a:pt x="22081" y="3084531"/>
                  <a:pt x="41322" y="2706318"/>
                </a:cubicBezTo>
                <a:cubicBezTo>
                  <a:pt x="46236" y="2609608"/>
                  <a:pt x="52396" y="2532290"/>
                  <a:pt x="67865" y="2355481"/>
                </a:cubicBezTo>
                <a:cubicBezTo>
                  <a:pt x="71275" y="2316517"/>
                  <a:pt x="72983" y="2298261"/>
                  <a:pt x="74875" y="2276100"/>
                </a:cubicBezTo>
                <a:cubicBezTo>
                  <a:pt x="92045" y="2075465"/>
                  <a:pt x="99488" y="1945506"/>
                  <a:pt x="99418" y="1812823"/>
                </a:cubicBezTo>
                <a:cubicBezTo>
                  <a:pt x="99329" y="1643627"/>
                  <a:pt x="90718" y="1508956"/>
                  <a:pt x="65109" y="1208804"/>
                </a:cubicBezTo>
                <a:cubicBezTo>
                  <a:pt x="61908" y="1171320"/>
                  <a:pt x="60575" y="1155439"/>
                  <a:pt x="58848" y="1134935"/>
                </a:cubicBezTo>
                <a:cubicBezTo>
                  <a:pt x="37766" y="884053"/>
                  <a:pt x="29447" y="730453"/>
                  <a:pt x="31301" y="567480"/>
                </a:cubicBezTo>
                <a:cubicBezTo>
                  <a:pt x="32330" y="476992"/>
                  <a:pt x="39144" y="404786"/>
                  <a:pt x="58600" y="250951"/>
                </a:cubicBezTo>
                <a:cubicBezTo>
                  <a:pt x="58841" y="249008"/>
                  <a:pt x="58854" y="248881"/>
                  <a:pt x="59102" y="246944"/>
                </a:cubicBezTo>
                <a:cubicBezTo>
                  <a:pt x="73624" y="132092"/>
                  <a:pt x="79371" y="80708"/>
                  <a:pt x="83638" y="15055"/>
                </a:cubicBezTo>
                <a:cubicBezTo>
                  <a:pt x="84146" y="7327"/>
                  <a:pt x="78348" y="533"/>
                  <a:pt x="70620" y="3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2" name="Google Shape;4422;p19"/>
          <p:cNvSpPr/>
          <p:nvPr/>
        </p:nvSpPr>
        <p:spPr>
          <a:xfrm flipH="1">
            <a:off x="10389820" y="4107634"/>
            <a:ext cx="262078" cy="328492"/>
          </a:xfrm>
          <a:custGeom>
            <a:rect b="b" l="l" r="r" t="t"/>
            <a:pathLst>
              <a:path extrusionOk="0" h="404298" w="322558">
                <a:moveTo>
                  <a:pt x="6392" y="404298"/>
                </a:moveTo>
                <a:cubicBezTo>
                  <a:pt x="-14506" y="285515"/>
                  <a:pt x="16399" y="192907"/>
                  <a:pt x="90898" y="111214"/>
                </a:cubicBezTo>
                <a:cubicBezTo>
                  <a:pt x="157401" y="38290"/>
                  <a:pt x="322558" y="0"/>
                  <a:pt x="322558" y="0"/>
                </a:cubicBezTo>
                <a:cubicBezTo>
                  <a:pt x="322558" y="0"/>
                  <a:pt x="266323" y="44501"/>
                  <a:pt x="191367" y="263055"/>
                </a:cubicBezTo>
                <a:cubicBezTo>
                  <a:pt x="150784" y="381400"/>
                  <a:pt x="6392" y="404298"/>
                  <a:pt x="6392" y="404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3" name="Google Shape;4423;p19"/>
          <p:cNvSpPr/>
          <p:nvPr/>
        </p:nvSpPr>
        <p:spPr>
          <a:xfrm flipH="1">
            <a:off x="9621622" y="4236703"/>
            <a:ext cx="289481" cy="301131"/>
          </a:xfrm>
          <a:custGeom>
            <a:rect b="b" l="l" r="r" t="t"/>
            <a:pathLst>
              <a:path extrusionOk="0" h="370623" w="356284">
                <a:moveTo>
                  <a:pt x="0" y="0"/>
                </a:moveTo>
                <a:cubicBezTo>
                  <a:pt x="0" y="0"/>
                  <a:pt x="60503" y="38741"/>
                  <a:pt x="157016" y="248672"/>
                </a:cubicBezTo>
                <a:cubicBezTo>
                  <a:pt x="205949" y="355098"/>
                  <a:pt x="332581" y="368516"/>
                  <a:pt x="349091" y="369875"/>
                </a:cubicBezTo>
                <a:cubicBezTo>
                  <a:pt x="350209" y="369963"/>
                  <a:pt x="355092" y="370624"/>
                  <a:pt x="355098" y="370624"/>
                </a:cubicBezTo>
                <a:cubicBezTo>
                  <a:pt x="356216" y="355511"/>
                  <a:pt x="356527" y="340957"/>
                  <a:pt x="356102" y="326803"/>
                </a:cubicBezTo>
                <a:cubicBezTo>
                  <a:pt x="355695" y="312884"/>
                  <a:pt x="354444" y="299542"/>
                  <a:pt x="352596" y="286486"/>
                </a:cubicBezTo>
                <a:cubicBezTo>
                  <a:pt x="352571" y="286315"/>
                  <a:pt x="352622" y="286150"/>
                  <a:pt x="352596" y="285985"/>
                </a:cubicBezTo>
                <a:cubicBezTo>
                  <a:pt x="348824" y="259918"/>
                  <a:pt x="342208" y="235604"/>
                  <a:pt x="332810" y="212611"/>
                </a:cubicBezTo>
                <a:cubicBezTo>
                  <a:pt x="313646" y="165697"/>
                  <a:pt x="283102" y="124549"/>
                  <a:pt x="241655" y="87401"/>
                </a:cubicBezTo>
                <a:cubicBezTo>
                  <a:pt x="168173" y="21520"/>
                  <a:pt x="6" y="0"/>
                  <a:pt x="0" y="0"/>
                </a:cubicBezTo>
                <a:close/>
              </a:path>
            </a:pathLst>
          </a:custGeom>
          <a:solidFill>
            <a:srgbClr val="000000">
              <a:alpha val="109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4" name="Google Shape;4424;p19"/>
          <p:cNvSpPr/>
          <p:nvPr/>
        </p:nvSpPr>
        <p:spPr>
          <a:xfrm flipH="1">
            <a:off x="10432742" y="5200041"/>
            <a:ext cx="262078" cy="328492"/>
          </a:xfrm>
          <a:custGeom>
            <a:rect b="b" l="l" r="r" t="t"/>
            <a:pathLst>
              <a:path extrusionOk="0" h="404298" w="322558">
                <a:moveTo>
                  <a:pt x="6392" y="404298"/>
                </a:moveTo>
                <a:cubicBezTo>
                  <a:pt x="-14506" y="285515"/>
                  <a:pt x="16399" y="192906"/>
                  <a:pt x="90898" y="111214"/>
                </a:cubicBezTo>
                <a:cubicBezTo>
                  <a:pt x="157401" y="38290"/>
                  <a:pt x="322558" y="0"/>
                  <a:pt x="322558" y="0"/>
                </a:cubicBezTo>
                <a:cubicBezTo>
                  <a:pt x="322558" y="0"/>
                  <a:pt x="266323" y="44501"/>
                  <a:pt x="191367" y="263055"/>
                </a:cubicBezTo>
                <a:cubicBezTo>
                  <a:pt x="150785" y="381400"/>
                  <a:pt x="6392" y="404298"/>
                  <a:pt x="6392" y="404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5" name="Google Shape;4425;p19"/>
          <p:cNvSpPr/>
          <p:nvPr/>
        </p:nvSpPr>
        <p:spPr>
          <a:xfrm flipH="1">
            <a:off x="10676571" y="4660290"/>
            <a:ext cx="289538" cy="301044"/>
          </a:xfrm>
          <a:custGeom>
            <a:rect b="b" l="l" r="r" t="t"/>
            <a:pathLst>
              <a:path extrusionOk="0" h="370516" w="356355">
                <a:moveTo>
                  <a:pt x="355143" y="370516"/>
                </a:moveTo>
                <a:cubicBezTo>
                  <a:pt x="364020" y="250241"/>
                  <a:pt x="323971" y="161201"/>
                  <a:pt x="241649" y="87401"/>
                </a:cubicBezTo>
                <a:cubicBezTo>
                  <a:pt x="168161" y="21520"/>
                  <a:pt x="0" y="0"/>
                  <a:pt x="0" y="0"/>
                </a:cubicBezTo>
                <a:cubicBezTo>
                  <a:pt x="0" y="0"/>
                  <a:pt x="60414" y="38627"/>
                  <a:pt x="156928" y="248552"/>
                </a:cubicBezTo>
                <a:cubicBezTo>
                  <a:pt x="209188" y="362229"/>
                  <a:pt x="355143" y="370516"/>
                  <a:pt x="355143" y="37051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26" name="Google Shape;4426;p19"/>
          <p:cNvGrpSpPr/>
          <p:nvPr/>
        </p:nvGrpSpPr>
        <p:grpSpPr>
          <a:xfrm flipH="1">
            <a:off x="9913236" y="2552468"/>
            <a:ext cx="1576781" cy="1429412"/>
            <a:chOff x="1376039" y="1272173"/>
            <a:chExt cx="1945202" cy="1763400"/>
          </a:xfrm>
        </p:grpSpPr>
        <p:sp>
          <p:nvSpPr>
            <p:cNvPr id="4427" name="Google Shape;4427;p19"/>
            <p:cNvSpPr/>
            <p:nvPr/>
          </p:nvSpPr>
          <p:spPr>
            <a:xfrm>
              <a:off x="1376039" y="1272173"/>
              <a:ext cx="1945202" cy="1763400"/>
            </a:xfrm>
            <a:custGeom>
              <a:rect b="b" l="l" r="r" t="t"/>
              <a:pathLst>
                <a:path extrusionOk="0" h="1763400" w="1945202">
                  <a:moveTo>
                    <a:pt x="667327" y="65035"/>
                  </a:moveTo>
                  <a:cubicBezTo>
                    <a:pt x="975207" y="-23954"/>
                    <a:pt x="1451558" y="-102866"/>
                    <a:pt x="1822309" y="412900"/>
                  </a:cubicBezTo>
                  <a:cubicBezTo>
                    <a:pt x="1992248" y="649317"/>
                    <a:pt x="2059882" y="1239562"/>
                    <a:pt x="1523961" y="1598045"/>
                  </a:cubicBezTo>
                  <a:cubicBezTo>
                    <a:pt x="1153426" y="1845892"/>
                    <a:pt x="299389" y="1887389"/>
                    <a:pt x="63861" y="1206714"/>
                  </a:cubicBezTo>
                  <a:cubicBezTo>
                    <a:pt x="-201683" y="439278"/>
                    <a:pt x="431812" y="133100"/>
                    <a:pt x="667327" y="650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8" name="Google Shape;4428;p19"/>
            <p:cNvSpPr/>
            <p:nvPr/>
          </p:nvSpPr>
          <p:spPr>
            <a:xfrm>
              <a:off x="2369965" y="1272277"/>
              <a:ext cx="296995" cy="840412"/>
            </a:xfrm>
            <a:custGeom>
              <a:rect b="b" l="l" r="r" t="t"/>
              <a:pathLst>
                <a:path extrusionOk="0" h="840412" w="296995">
                  <a:moveTo>
                    <a:pt x="76378" y="2"/>
                  </a:moveTo>
                  <a:cubicBezTo>
                    <a:pt x="50610" y="-49"/>
                    <a:pt x="25140" y="771"/>
                    <a:pt x="0" y="2504"/>
                  </a:cubicBezTo>
                  <a:lnTo>
                    <a:pt x="35560" y="840412"/>
                  </a:lnTo>
                  <a:lnTo>
                    <a:pt x="296996" y="26793"/>
                  </a:lnTo>
                  <a:cubicBezTo>
                    <a:pt x="222371" y="7984"/>
                    <a:pt x="148304" y="142"/>
                    <a:pt x="76378" y="2"/>
                  </a:cubicBez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9" name="Google Shape;4429;p19"/>
            <p:cNvSpPr/>
            <p:nvPr/>
          </p:nvSpPr>
          <p:spPr>
            <a:xfrm>
              <a:off x="2447842" y="1313846"/>
              <a:ext cx="466788" cy="814114"/>
            </a:xfrm>
            <a:custGeom>
              <a:rect b="b" l="l" r="r" t="t"/>
              <a:pathLst>
                <a:path extrusionOk="0" h="814114" w="466788">
                  <a:moveTo>
                    <a:pt x="268205" y="0"/>
                  </a:moveTo>
                  <a:lnTo>
                    <a:pt x="0" y="814114"/>
                  </a:lnTo>
                  <a:lnTo>
                    <a:pt x="466789" y="93656"/>
                  </a:lnTo>
                  <a:cubicBezTo>
                    <a:pt x="401276" y="51327"/>
                    <a:pt x="334607" y="21165"/>
                    <a:pt x="268205" y="0"/>
                  </a:cubicBez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0" name="Google Shape;4430;p19"/>
            <p:cNvSpPr/>
            <p:nvPr/>
          </p:nvSpPr>
          <p:spPr>
            <a:xfrm>
              <a:off x="2571051" y="1605584"/>
              <a:ext cx="677386" cy="431476"/>
            </a:xfrm>
            <a:custGeom>
              <a:rect b="b" l="l" r="r" t="t"/>
              <a:pathLst>
                <a:path extrusionOk="0" h="431476" w="677386">
                  <a:moveTo>
                    <a:pt x="564699" y="0"/>
                  </a:moveTo>
                  <a:lnTo>
                    <a:pt x="0" y="431476"/>
                  </a:lnTo>
                  <a:lnTo>
                    <a:pt x="677386" y="168034"/>
                  </a:lnTo>
                  <a:cubicBezTo>
                    <a:pt x="662102" y="135153"/>
                    <a:pt x="645579" y="104813"/>
                    <a:pt x="627304" y="79381"/>
                  </a:cubicBezTo>
                  <a:cubicBezTo>
                    <a:pt x="606774" y="50825"/>
                    <a:pt x="585826" y="25013"/>
                    <a:pt x="564699" y="0"/>
                  </a:cubicBez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1" name="Google Shape;4431;p19"/>
            <p:cNvSpPr/>
            <p:nvPr/>
          </p:nvSpPr>
          <p:spPr>
            <a:xfrm>
              <a:off x="2608116" y="1838223"/>
              <a:ext cx="701675" cy="249167"/>
            </a:xfrm>
            <a:custGeom>
              <a:rect b="b" l="l" r="r" t="t"/>
              <a:pathLst>
                <a:path extrusionOk="0" h="249167" w="701675">
                  <a:moveTo>
                    <a:pt x="666617" y="0"/>
                  </a:moveTo>
                  <a:lnTo>
                    <a:pt x="0" y="249168"/>
                  </a:lnTo>
                  <a:lnTo>
                    <a:pt x="701675" y="140989"/>
                  </a:lnTo>
                  <a:cubicBezTo>
                    <a:pt x="693693" y="90678"/>
                    <a:pt x="681730" y="43396"/>
                    <a:pt x="666617" y="0"/>
                  </a:cubicBez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2" name="Google Shape;4432;p19"/>
            <p:cNvSpPr/>
            <p:nvPr/>
          </p:nvSpPr>
          <p:spPr>
            <a:xfrm>
              <a:off x="2595092" y="2156758"/>
              <a:ext cx="719956" cy="275215"/>
            </a:xfrm>
            <a:custGeom>
              <a:rect b="b" l="l" r="r" t="t"/>
              <a:pathLst>
                <a:path extrusionOk="0" h="275215" w="719956">
                  <a:moveTo>
                    <a:pt x="0" y="0"/>
                  </a:moveTo>
                  <a:lnTo>
                    <a:pt x="666871" y="275215"/>
                  </a:lnTo>
                  <a:cubicBezTo>
                    <a:pt x="694677" y="203372"/>
                    <a:pt x="711987" y="131134"/>
                    <a:pt x="719957" y="603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3" name="Google Shape;4433;p19"/>
            <p:cNvSpPr/>
            <p:nvPr/>
          </p:nvSpPr>
          <p:spPr>
            <a:xfrm>
              <a:off x="2561786" y="2203837"/>
              <a:ext cx="668369" cy="464032"/>
            </a:xfrm>
            <a:custGeom>
              <a:rect b="b" l="l" r="r" t="t"/>
              <a:pathLst>
                <a:path extrusionOk="0" h="464032" w="668369">
                  <a:moveTo>
                    <a:pt x="0" y="0"/>
                  </a:moveTo>
                  <a:lnTo>
                    <a:pt x="561943" y="464033"/>
                  </a:lnTo>
                  <a:cubicBezTo>
                    <a:pt x="605123" y="411150"/>
                    <a:pt x="640543" y="356368"/>
                    <a:pt x="668369" y="3005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4" name="Google Shape;4434;p19"/>
            <p:cNvSpPr/>
            <p:nvPr/>
          </p:nvSpPr>
          <p:spPr>
            <a:xfrm>
              <a:off x="2542501" y="2319534"/>
              <a:ext cx="386651" cy="647338"/>
            </a:xfrm>
            <a:custGeom>
              <a:rect b="b" l="l" r="r" t="t"/>
              <a:pathLst>
                <a:path extrusionOk="0" h="647338" w="386651">
                  <a:moveTo>
                    <a:pt x="0" y="0"/>
                  </a:moveTo>
                  <a:lnTo>
                    <a:pt x="156267" y="647338"/>
                  </a:lnTo>
                  <a:cubicBezTo>
                    <a:pt x="231762" y="620903"/>
                    <a:pt x="300837" y="588645"/>
                    <a:pt x="357600" y="550672"/>
                  </a:cubicBezTo>
                  <a:cubicBezTo>
                    <a:pt x="368027" y="543700"/>
                    <a:pt x="376676" y="536029"/>
                    <a:pt x="386651" y="5288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5" name="Google Shape;4435;p19"/>
            <p:cNvSpPr/>
            <p:nvPr/>
          </p:nvSpPr>
          <p:spPr>
            <a:xfrm>
              <a:off x="2384742" y="2267699"/>
              <a:ext cx="240150" cy="763276"/>
            </a:xfrm>
            <a:custGeom>
              <a:rect b="b" l="l" r="r" t="t"/>
              <a:pathLst>
                <a:path extrusionOk="0" h="763276" w="240150">
                  <a:moveTo>
                    <a:pt x="77876" y="0"/>
                  </a:moveTo>
                  <a:lnTo>
                    <a:pt x="0" y="763276"/>
                  </a:lnTo>
                  <a:cubicBezTo>
                    <a:pt x="83369" y="757136"/>
                    <a:pt x="164421" y="743312"/>
                    <a:pt x="240151" y="722458"/>
                  </a:cubicBezTo>
                  <a:lnTo>
                    <a:pt x="77876" y="0"/>
                  </a:ln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6" name="Google Shape;4436;p19"/>
            <p:cNvSpPr/>
            <p:nvPr/>
          </p:nvSpPr>
          <p:spPr>
            <a:xfrm>
              <a:off x="1929225" y="2330303"/>
              <a:ext cx="428466" cy="703427"/>
            </a:xfrm>
            <a:custGeom>
              <a:rect b="b" l="l" r="r" t="t"/>
              <a:pathLst>
                <a:path extrusionOk="0" h="703427" w="428466">
                  <a:moveTo>
                    <a:pt x="428466" y="0"/>
                  </a:moveTo>
                  <a:lnTo>
                    <a:pt x="0" y="643827"/>
                  </a:lnTo>
                  <a:cubicBezTo>
                    <a:pt x="96406" y="678561"/>
                    <a:pt x="198291" y="698043"/>
                    <a:pt x="300507" y="703428"/>
                  </a:cubicBezTo>
                  <a:lnTo>
                    <a:pt x="428466" y="0"/>
                  </a:ln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7" name="Google Shape;4437;p19"/>
            <p:cNvSpPr/>
            <p:nvPr/>
          </p:nvSpPr>
          <p:spPr>
            <a:xfrm>
              <a:off x="1661274" y="2280469"/>
              <a:ext cx="639572" cy="667118"/>
            </a:xfrm>
            <a:custGeom>
              <a:rect b="b" l="l" r="r" t="t"/>
              <a:pathLst>
                <a:path extrusionOk="0" h="667118" w="639572">
                  <a:moveTo>
                    <a:pt x="639572" y="0"/>
                  </a:moveTo>
                  <a:lnTo>
                    <a:pt x="0" y="537153"/>
                  </a:lnTo>
                  <a:cubicBezTo>
                    <a:pt x="61493" y="592017"/>
                    <a:pt x="130619" y="634092"/>
                    <a:pt x="203841" y="667118"/>
                  </a:cubicBezTo>
                  <a:lnTo>
                    <a:pt x="639572" y="0"/>
                  </a:ln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8" name="Google Shape;4438;p19"/>
            <p:cNvSpPr/>
            <p:nvPr/>
          </p:nvSpPr>
          <p:spPr>
            <a:xfrm>
              <a:off x="1415110" y="2232888"/>
              <a:ext cx="814870" cy="382390"/>
            </a:xfrm>
            <a:custGeom>
              <a:rect b="b" l="l" r="r" t="t"/>
              <a:pathLst>
                <a:path extrusionOk="0" h="382390" w="814870">
                  <a:moveTo>
                    <a:pt x="814870" y="0"/>
                  </a:moveTo>
                  <a:lnTo>
                    <a:pt x="0" y="165526"/>
                  </a:lnTo>
                  <a:cubicBezTo>
                    <a:pt x="7258" y="191795"/>
                    <a:pt x="15303" y="218478"/>
                    <a:pt x="24797" y="245910"/>
                  </a:cubicBezTo>
                  <a:cubicBezTo>
                    <a:pt x="41866" y="295250"/>
                    <a:pt x="62497" y="340449"/>
                    <a:pt x="85649" y="382391"/>
                  </a:cubicBezTo>
                  <a:lnTo>
                    <a:pt x="814870" y="0"/>
                  </a:ln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9" name="Google Shape;4439;p19"/>
            <p:cNvSpPr/>
            <p:nvPr/>
          </p:nvSpPr>
          <p:spPr>
            <a:xfrm>
              <a:off x="1376424" y="2115940"/>
              <a:ext cx="842036" cy="214864"/>
            </a:xfrm>
            <a:custGeom>
              <a:rect b="b" l="l" r="r" t="t"/>
              <a:pathLst>
                <a:path extrusionOk="0" h="214864" w="842036">
                  <a:moveTo>
                    <a:pt x="122" y="0"/>
                  </a:moveTo>
                  <a:cubicBezTo>
                    <a:pt x="-1015" y="66586"/>
                    <a:pt x="5754" y="138005"/>
                    <a:pt x="22163" y="214865"/>
                  </a:cubicBezTo>
                  <a:lnTo>
                    <a:pt x="842037" y="69869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0" name="Google Shape;4440;p19"/>
            <p:cNvSpPr/>
            <p:nvPr/>
          </p:nvSpPr>
          <p:spPr>
            <a:xfrm>
              <a:off x="1404848" y="1720278"/>
              <a:ext cx="781056" cy="398170"/>
            </a:xfrm>
            <a:custGeom>
              <a:rect b="b" l="l" r="r" t="t"/>
              <a:pathLst>
                <a:path extrusionOk="0" h="398170" w="781056">
                  <a:moveTo>
                    <a:pt x="92653" y="0"/>
                  </a:moveTo>
                  <a:cubicBezTo>
                    <a:pt x="52635" y="60122"/>
                    <a:pt x="21355" y="129191"/>
                    <a:pt x="0" y="205848"/>
                  </a:cubicBezTo>
                  <a:lnTo>
                    <a:pt x="781056" y="398170"/>
                  </a:lnTo>
                  <a:lnTo>
                    <a:pt x="92653" y="0"/>
                  </a:ln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1" name="Google Shape;4441;p19"/>
            <p:cNvSpPr/>
            <p:nvPr/>
          </p:nvSpPr>
          <p:spPr>
            <a:xfrm>
              <a:off x="1698339" y="1426032"/>
              <a:ext cx="514362" cy="602011"/>
            </a:xfrm>
            <a:custGeom>
              <a:rect b="b" l="l" r="r" t="t"/>
              <a:pathLst>
                <a:path extrusionOk="0" h="602011" w="514362">
                  <a:moveTo>
                    <a:pt x="133471" y="0"/>
                  </a:moveTo>
                  <a:cubicBezTo>
                    <a:pt x="89548" y="23851"/>
                    <a:pt x="44444" y="52248"/>
                    <a:pt x="0" y="85649"/>
                  </a:cubicBezTo>
                  <a:lnTo>
                    <a:pt x="514363" y="602012"/>
                  </a:lnTo>
                  <a:lnTo>
                    <a:pt x="133471" y="0"/>
                  </a:lnTo>
                  <a:close/>
                </a:path>
              </a:pathLst>
            </a:custGeom>
            <a:solidFill>
              <a:srgbClr val="FFFFFF">
                <a:alpha val="4747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2" name="Google Shape;4442;p19"/>
            <p:cNvSpPr/>
            <p:nvPr/>
          </p:nvSpPr>
          <p:spPr>
            <a:xfrm>
              <a:off x="1890661" y="1334382"/>
              <a:ext cx="393909" cy="683894"/>
            </a:xfrm>
            <a:custGeom>
              <a:rect b="b" l="l" r="r" t="t"/>
              <a:pathLst>
                <a:path extrusionOk="0" h="683894" w="393909">
                  <a:moveTo>
                    <a:pt x="163525" y="0"/>
                  </a:moveTo>
                  <a:cubicBezTo>
                    <a:pt x="160109" y="972"/>
                    <a:pt x="156127" y="1778"/>
                    <a:pt x="152756" y="2756"/>
                  </a:cubicBezTo>
                  <a:cubicBezTo>
                    <a:pt x="111773" y="14599"/>
                    <a:pt x="58249" y="34163"/>
                    <a:pt x="0" y="61601"/>
                  </a:cubicBezTo>
                  <a:lnTo>
                    <a:pt x="393909" y="683895"/>
                  </a:lnTo>
                  <a:lnTo>
                    <a:pt x="390906" y="669874"/>
                  </a:lnTo>
                  <a:lnTo>
                    <a:pt x="163525" y="0"/>
                  </a:lnTo>
                  <a:close/>
                </a:path>
              </a:pathLst>
            </a:custGeom>
            <a:solidFill>
              <a:srgbClr val="FFFFFF">
                <a:alpha val="177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3" name="Google Shape;4443;p19"/>
            <p:cNvSpPr/>
            <p:nvPr/>
          </p:nvSpPr>
          <p:spPr>
            <a:xfrm>
              <a:off x="2074726" y="1867321"/>
              <a:ext cx="593071" cy="571500"/>
            </a:xfrm>
            <a:custGeom>
              <a:rect b="b" l="l" r="r" t="t"/>
              <a:pathLst>
                <a:path extrusionOk="0" h="571500" w="593071">
                  <a:moveTo>
                    <a:pt x="419249" y="31113"/>
                  </a:moveTo>
                  <a:cubicBezTo>
                    <a:pt x="505037" y="73664"/>
                    <a:pt x="624354" y="153325"/>
                    <a:pt x="585517" y="351159"/>
                  </a:cubicBezTo>
                  <a:cubicBezTo>
                    <a:pt x="567718" y="441837"/>
                    <a:pt x="447417" y="594688"/>
                    <a:pt x="251641" y="568532"/>
                  </a:cubicBezTo>
                  <a:cubicBezTo>
                    <a:pt x="116278" y="550447"/>
                    <a:pt x="-74832" y="384096"/>
                    <a:pt x="30394" y="175340"/>
                  </a:cubicBezTo>
                  <a:cubicBezTo>
                    <a:pt x="149031" y="-60023"/>
                    <a:pt x="353628" y="-1438"/>
                    <a:pt x="419249" y="311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44" name="Google Shape;4444;p19"/>
          <p:cNvSpPr/>
          <p:nvPr/>
        </p:nvSpPr>
        <p:spPr>
          <a:xfrm flipH="1">
            <a:off x="9677684" y="3666102"/>
            <a:ext cx="83627" cy="2459687"/>
          </a:xfrm>
          <a:custGeom>
            <a:rect b="b" l="l" r="r" t="t"/>
            <a:pathLst>
              <a:path extrusionOk="0" h="3027307" w="102925">
                <a:moveTo>
                  <a:pt x="73626" y="56"/>
                </a:moveTo>
                <a:cubicBezTo>
                  <a:pt x="65911" y="-630"/>
                  <a:pt x="59034" y="5110"/>
                  <a:pt x="58348" y="12825"/>
                </a:cubicBezTo>
                <a:cubicBezTo>
                  <a:pt x="53947" y="62393"/>
                  <a:pt x="48175" y="101598"/>
                  <a:pt x="33056" y="189120"/>
                </a:cubicBezTo>
                <a:cubicBezTo>
                  <a:pt x="32802" y="190613"/>
                  <a:pt x="32814" y="190638"/>
                  <a:pt x="32554" y="192130"/>
                </a:cubicBezTo>
                <a:cubicBezTo>
                  <a:pt x="11980" y="311250"/>
                  <a:pt x="4608" y="367371"/>
                  <a:pt x="3509" y="438288"/>
                </a:cubicBezTo>
                <a:cubicBezTo>
                  <a:pt x="1547" y="564513"/>
                  <a:pt x="10361" y="683170"/>
                  <a:pt x="32554" y="876527"/>
                </a:cubicBezTo>
                <a:cubicBezTo>
                  <a:pt x="34364" y="892275"/>
                  <a:pt x="35710" y="904601"/>
                  <a:pt x="39069" y="933372"/>
                </a:cubicBezTo>
                <a:cubicBezTo>
                  <a:pt x="65802" y="1162817"/>
                  <a:pt x="74781" y="1265458"/>
                  <a:pt x="74877" y="1394147"/>
                </a:cubicBezTo>
                <a:cubicBezTo>
                  <a:pt x="74953" y="1494877"/>
                  <a:pt x="66984" y="1593848"/>
                  <a:pt x="49083" y="1746985"/>
                </a:cubicBezTo>
                <a:cubicBezTo>
                  <a:pt x="47095" y="1763965"/>
                  <a:pt x="45387" y="1777967"/>
                  <a:pt x="41819" y="1807837"/>
                </a:cubicBezTo>
                <a:cubicBezTo>
                  <a:pt x="25569" y="1943848"/>
                  <a:pt x="19213" y="2003360"/>
                  <a:pt x="14025" y="2078042"/>
                </a:cubicBezTo>
                <a:cubicBezTo>
                  <a:pt x="-6264" y="2370085"/>
                  <a:pt x="-6352" y="2541681"/>
                  <a:pt x="25791" y="2707099"/>
                </a:cubicBezTo>
                <a:cubicBezTo>
                  <a:pt x="30636" y="2731997"/>
                  <a:pt x="32637" y="2762102"/>
                  <a:pt x="35557" y="2832810"/>
                </a:cubicBezTo>
                <a:cubicBezTo>
                  <a:pt x="36262" y="2849790"/>
                  <a:pt x="36275" y="2851149"/>
                  <a:pt x="36561" y="2857848"/>
                </a:cubicBezTo>
                <a:cubicBezTo>
                  <a:pt x="40142" y="2940766"/>
                  <a:pt x="44619" y="2985534"/>
                  <a:pt x="54842" y="3017620"/>
                </a:cubicBezTo>
                <a:cubicBezTo>
                  <a:pt x="57192" y="3024999"/>
                  <a:pt x="64990" y="3028987"/>
                  <a:pt x="72375" y="3026631"/>
                </a:cubicBezTo>
                <a:cubicBezTo>
                  <a:pt x="79754" y="3024281"/>
                  <a:pt x="83741" y="3016483"/>
                  <a:pt x="81386" y="3009105"/>
                </a:cubicBezTo>
                <a:cubicBezTo>
                  <a:pt x="72229" y="2980358"/>
                  <a:pt x="68069" y="2936956"/>
                  <a:pt x="64609" y="2856851"/>
                </a:cubicBezTo>
                <a:cubicBezTo>
                  <a:pt x="64323" y="2850171"/>
                  <a:pt x="64310" y="2848513"/>
                  <a:pt x="63605" y="2831552"/>
                </a:cubicBezTo>
                <a:cubicBezTo>
                  <a:pt x="60615" y="2759137"/>
                  <a:pt x="58316" y="2728727"/>
                  <a:pt x="53090" y="2701841"/>
                </a:cubicBezTo>
                <a:cubicBezTo>
                  <a:pt x="21556" y="2539599"/>
                  <a:pt x="21949" y="2369692"/>
                  <a:pt x="42073" y="2080042"/>
                </a:cubicBezTo>
                <a:cubicBezTo>
                  <a:pt x="47216" y="2005983"/>
                  <a:pt x="53674" y="1946642"/>
                  <a:pt x="69867" y="1811095"/>
                </a:cubicBezTo>
                <a:cubicBezTo>
                  <a:pt x="73442" y="1781199"/>
                  <a:pt x="75143" y="1767254"/>
                  <a:pt x="77131" y="1750243"/>
                </a:cubicBezTo>
                <a:cubicBezTo>
                  <a:pt x="95146" y="1596096"/>
                  <a:pt x="103001" y="1496243"/>
                  <a:pt x="102925" y="1394147"/>
                </a:cubicBezTo>
                <a:cubicBezTo>
                  <a:pt x="102829" y="1264023"/>
                  <a:pt x="93971" y="1160626"/>
                  <a:pt x="67111" y="930115"/>
                </a:cubicBezTo>
                <a:cubicBezTo>
                  <a:pt x="63764" y="901362"/>
                  <a:pt x="62158" y="888998"/>
                  <a:pt x="60354" y="873270"/>
                </a:cubicBezTo>
                <a:cubicBezTo>
                  <a:pt x="38288" y="681042"/>
                  <a:pt x="29614" y="563491"/>
                  <a:pt x="31551" y="438790"/>
                </a:cubicBezTo>
                <a:cubicBezTo>
                  <a:pt x="32624" y="369791"/>
                  <a:pt x="39774" y="314603"/>
                  <a:pt x="60100" y="196887"/>
                </a:cubicBezTo>
                <a:cubicBezTo>
                  <a:pt x="60361" y="195394"/>
                  <a:pt x="60348" y="195369"/>
                  <a:pt x="60602" y="193883"/>
                </a:cubicBezTo>
                <a:cubicBezTo>
                  <a:pt x="75848" y="105605"/>
                  <a:pt x="81900" y="65924"/>
                  <a:pt x="86396" y="15334"/>
                </a:cubicBezTo>
                <a:cubicBezTo>
                  <a:pt x="87081" y="7618"/>
                  <a:pt x="81341" y="741"/>
                  <a:pt x="73626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5" name="Google Shape;4445;p19"/>
          <p:cNvSpPr/>
          <p:nvPr/>
        </p:nvSpPr>
        <p:spPr>
          <a:xfrm flipH="1">
            <a:off x="9081701" y="2916748"/>
            <a:ext cx="1285295" cy="1314783"/>
          </a:xfrm>
          <a:custGeom>
            <a:rect b="b" l="l" r="r" t="t"/>
            <a:pathLst>
              <a:path extrusionOk="0" h="1618195" w="1581901">
                <a:moveTo>
                  <a:pt x="643237" y="585692"/>
                </a:moveTo>
                <a:cubicBezTo>
                  <a:pt x="643237" y="585692"/>
                  <a:pt x="356636" y="52534"/>
                  <a:pt x="722834" y="2197"/>
                </a:cubicBezTo>
                <a:cubicBezTo>
                  <a:pt x="983820" y="-33680"/>
                  <a:pt x="948367" y="381692"/>
                  <a:pt x="948367" y="381692"/>
                </a:cubicBezTo>
                <a:cubicBezTo>
                  <a:pt x="948367" y="381692"/>
                  <a:pt x="1152514" y="153181"/>
                  <a:pt x="1305047" y="248679"/>
                </a:cubicBezTo>
                <a:cubicBezTo>
                  <a:pt x="1413003" y="316262"/>
                  <a:pt x="1366324" y="465385"/>
                  <a:pt x="1291960" y="555231"/>
                </a:cubicBezTo>
                <a:cubicBezTo>
                  <a:pt x="1211867" y="651993"/>
                  <a:pt x="1083572" y="717188"/>
                  <a:pt x="1083572" y="717188"/>
                </a:cubicBezTo>
                <a:cubicBezTo>
                  <a:pt x="1083572" y="717188"/>
                  <a:pt x="1246493" y="688861"/>
                  <a:pt x="1383387" y="737432"/>
                </a:cubicBezTo>
                <a:cubicBezTo>
                  <a:pt x="1513282" y="783520"/>
                  <a:pt x="1618933" y="903262"/>
                  <a:pt x="1569486" y="1022014"/>
                </a:cubicBezTo>
                <a:cubicBezTo>
                  <a:pt x="1481437" y="1233462"/>
                  <a:pt x="1049021" y="1015740"/>
                  <a:pt x="1049021" y="1015740"/>
                </a:cubicBezTo>
                <a:cubicBezTo>
                  <a:pt x="1049021" y="1015740"/>
                  <a:pt x="1332999" y="1357624"/>
                  <a:pt x="1185324" y="1471905"/>
                </a:cubicBezTo>
                <a:cubicBezTo>
                  <a:pt x="1077895" y="1555039"/>
                  <a:pt x="980568" y="1447533"/>
                  <a:pt x="913589" y="1333938"/>
                </a:cubicBezTo>
                <a:cubicBezTo>
                  <a:pt x="841332" y="1211409"/>
                  <a:pt x="826314" y="1030262"/>
                  <a:pt x="826314" y="1030262"/>
                </a:cubicBezTo>
                <a:cubicBezTo>
                  <a:pt x="826314" y="1030262"/>
                  <a:pt x="854806" y="1242435"/>
                  <a:pt x="813684" y="1408087"/>
                </a:cubicBezTo>
                <a:cubicBezTo>
                  <a:pt x="778397" y="1550219"/>
                  <a:pt x="680385" y="1654023"/>
                  <a:pt x="599727" y="1606538"/>
                </a:cubicBezTo>
                <a:cubicBezTo>
                  <a:pt x="529585" y="1565244"/>
                  <a:pt x="498025" y="1451255"/>
                  <a:pt x="516580" y="1338390"/>
                </a:cubicBezTo>
                <a:cubicBezTo>
                  <a:pt x="544228" y="1170191"/>
                  <a:pt x="651346" y="995534"/>
                  <a:pt x="651346" y="995534"/>
                </a:cubicBezTo>
                <a:cubicBezTo>
                  <a:pt x="651346" y="995534"/>
                  <a:pt x="508668" y="1100347"/>
                  <a:pt x="351975" y="1149483"/>
                </a:cubicBezTo>
                <a:cubicBezTo>
                  <a:pt x="199048" y="1197439"/>
                  <a:pt x="67121" y="1212476"/>
                  <a:pt x="18543" y="1139044"/>
                </a:cubicBezTo>
                <a:cubicBezTo>
                  <a:pt x="-36321" y="1056113"/>
                  <a:pt x="39219" y="972306"/>
                  <a:pt x="132018" y="912978"/>
                </a:cubicBezTo>
                <a:cubicBezTo>
                  <a:pt x="244260" y="841216"/>
                  <a:pt x="421438" y="833412"/>
                  <a:pt x="421438" y="833412"/>
                </a:cubicBezTo>
                <a:cubicBezTo>
                  <a:pt x="421438" y="833412"/>
                  <a:pt x="76931" y="788918"/>
                  <a:pt x="77522" y="539375"/>
                </a:cubicBezTo>
                <a:cubicBezTo>
                  <a:pt x="77763" y="437731"/>
                  <a:pt x="225058" y="377279"/>
                  <a:pt x="337066" y="394640"/>
                </a:cubicBezTo>
                <a:cubicBezTo>
                  <a:pt x="493968" y="418960"/>
                  <a:pt x="643237" y="585692"/>
                  <a:pt x="643237" y="58569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6" name="Google Shape;4446;p19"/>
          <p:cNvSpPr/>
          <p:nvPr/>
        </p:nvSpPr>
        <p:spPr>
          <a:xfrm flipH="1">
            <a:off x="9427075" y="4570216"/>
            <a:ext cx="262073" cy="328491"/>
          </a:xfrm>
          <a:custGeom>
            <a:rect b="b" l="l" r="r" t="t"/>
            <a:pathLst>
              <a:path extrusionOk="0" h="404297" w="322551">
                <a:moveTo>
                  <a:pt x="6392" y="404298"/>
                </a:moveTo>
                <a:cubicBezTo>
                  <a:pt x="-14506" y="285515"/>
                  <a:pt x="16399" y="192906"/>
                  <a:pt x="90898" y="111214"/>
                </a:cubicBezTo>
                <a:cubicBezTo>
                  <a:pt x="157401" y="38290"/>
                  <a:pt x="322552" y="0"/>
                  <a:pt x="322552" y="0"/>
                </a:cubicBezTo>
                <a:cubicBezTo>
                  <a:pt x="322552" y="0"/>
                  <a:pt x="266323" y="44501"/>
                  <a:pt x="191367" y="263055"/>
                </a:cubicBezTo>
                <a:cubicBezTo>
                  <a:pt x="150784" y="381400"/>
                  <a:pt x="6392" y="404298"/>
                  <a:pt x="6392" y="40429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7" name="Google Shape;4447;p19"/>
          <p:cNvSpPr/>
          <p:nvPr/>
        </p:nvSpPr>
        <p:spPr>
          <a:xfrm flipH="1">
            <a:off x="9708647" y="4262763"/>
            <a:ext cx="289538" cy="301044"/>
          </a:xfrm>
          <a:custGeom>
            <a:rect b="b" l="l" r="r" t="t"/>
            <a:pathLst>
              <a:path extrusionOk="0" h="370516" w="356355">
                <a:moveTo>
                  <a:pt x="355143" y="370516"/>
                </a:moveTo>
                <a:cubicBezTo>
                  <a:pt x="364020" y="250241"/>
                  <a:pt x="323977" y="161201"/>
                  <a:pt x="241649" y="87395"/>
                </a:cubicBezTo>
                <a:cubicBezTo>
                  <a:pt x="168161" y="21520"/>
                  <a:pt x="0" y="0"/>
                  <a:pt x="0" y="0"/>
                </a:cubicBezTo>
                <a:cubicBezTo>
                  <a:pt x="0" y="0"/>
                  <a:pt x="60414" y="38627"/>
                  <a:pt x="156928" y="248552"/>
                </a:cubicBezTo>
                <a:cubicBezTo>
                  <a:pt x="209188" y="362223"/>
                  <a:pt x="355143" y="370516"/>
                  <a:pt x="355143" y="37051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8" name="Google Shape;4448;p19"/>
          <p:cNvSpPr/>
          <p:nvPr/>
        </p:nvSpPr>
        <p:spPr>
          <a:xfrm flipH="1">
            <a:off x="9534397" y="3380893"/>
            <a:ext cx="344227" cy="342165"/>
          </a:xfrm>
          <a:custGeom>
            <a:rect b="b" l="l" r="r" t="t"/>
            <a:pathLst>
              <a:path extrusionOk="0" h="421126" w="423664">
                <a:moveTo>
                  <a:pt x="77698" y="56643"/>
                </a:moveTo>
                <a:cubicBezTo>
                  <a:pt x="-68670" y="161837"/>
                  <a:pt x="8299" y="389072"/>
                  <a:pt x="171316" y="417895"/>
                </a:cubicBezTo>
                <a:cubicBezTo>
                  <a:pt x="326453" y="445320"/>
                  <a:pt x="473284" y="293212"/>
                  <a:pt x="407574" y="150528"/>
                </a:cubicBezTo>
                <a:cubicBezTo>
                  <a:pt x="370916" y="70924"/>
                  <a:pt x="272783" y="-83565"/>
                  <a:pt x="77698" y="566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9" name="Google Shape;4449;p19"/>
          <p:cNvSpPr/>
          <p:nvPr/>
        </p:nvSpPr>
        <p:spPr>
          <a:xfrm flipH="1" rot="1231304">
            <a:off x="9351474" y="2151148"/>
            <a:ext cx="490439" cy="495778"/>
          </a:xfrm>
          <a:custGeom>
            <a:rect b="b" l="l" r="r" t="t"/>
            <a:pathLst>
              <a:path extrusionOk="0" h="507449" w="501984">
                <a:moveTo>
                  <a:pt x="343" y="205799"/>
                </a:moveTo>
                <a:cubicBezTo>
                  <a:pt x="-1937" y="227580"/>
                  <a:pt x="7271" y="244083"/>
                  <a:pt x="24117" y="253551"/>
                </a:cubicBezTo>
                <a:cubicBezTo>
                  <a:pt x="37472" y="261057"/>
                  <a:pt x="55067" y="263095"/>
                  <a:pt x="65278" y="259044"/>
                </a:cubicBezTo>
                <a:cubicBezTo>
                  <a:pt x="94437" y="247468"/>
                  <a:pt x="91694" y="202199"/>
                  <a:pt x="59995" y="202789"/>
                </a:cubicBezTo>
                <a:cubicBezTo>
                  <a:pt x="59995" y="202789"/>
                  <a:pt x="46495" y="203132"/>
                  <a:pt x="44450" y="215451"/>
                </a:cubicBezTo>
                <a:cubicBezTo>
                  <a:pt x="43199" y="222995"/>
                  <a:pt x="49372" y="229974"/>
                  <a:pt x="56991" y="230621"/>
                </a:cubicBezTo>
                <a:cubicBezTo>
                  <a:pt x="63894" y="231206"/>
                  <a:pt x="69488" y="226056"/>
                  <a:pt x="71063" y="219528"/>
                </a:cubicBezTo>
                <a:cubicBezTo>
                  <a:pt x="76867" y="227961"/>
                  <a:pt x="74181" y="243537"/>
                  <a:pt x="60909" y="248801"/>
                </a:cubicBezTo>
                <a:cubicBezTo>
                  <a:pt x="54096" y="251506"/>
                  <a:pt x="40361" y="249830"/>
                  <a:pt x="29801" y="243893"/>
                </a:cubicBezTo>
                <a:cubicBezTo>
                  <a:pt x="16732" y="236552"/>
                  <a:pt x="9919" y="224252"/>
                  <a:pt x="11710" y="207107"/>
                </a:cubicBezTo>
                <a:cubicBezTo>
                  <a:pt x="15564" y="170379"/>
                  <a:pt x="45288" y="153907"/>
                  <a:pt x="80404" y="158123"/>
                </a:cubicBezTo>
                <a:cubicBezTo>
                  <a:pt x="104413" y="161006"/>
                  <a:pt x="125139" y="171077"/>
                  <a:pt x="142659" y="185905"/>
                </a:cubicBezTo>
                <a:cubicBezTo>
                  <a:pt x="148127" y="190534"/>
                  <a:pt x="152527" y="195379"/>
                  <a:pt x="156744" y="200237"/>
                </a:cubicBezTo>
                <a:cubicBezTo>
                  <a:pt x="152521" y="208561"/>
                  <a:pt x="149187" y="217312"/>
                  <a:pt x="147549" y="226627"/>
                </a:cubicBezTo>
                <a:cubicBezTo>
                  <a:pt x="146463" y="232799"/>
                  <a:pt x="146069" y="239041"/>
                  <a:pt x="146215" y="245461"/>
                </a:cubicBezTo>
                <a:cubicBezTo>
                  <a:pt x="146641" y="264397"/>
                  <a:pt x="152552" y="281955"/>
                  <a:pt x="162389" y="296547"/>
                </a:cubicBezTo>
                <a:cubicBezTo>
                  <a:pt x="131039" y="299633"/>
                  <a:pt x="106013" y="309095"/>
                  <a:pt x="89833" y="325757"/>
                </a:cubicBezTo>
                <a:cubicBezTo>
                  <a:pt x="79540" y="336362"/>
                  <a:pt x="72708" y="349678"/>
                  <a:pt x="70066" y="366073"/>
                </a:cubicBezTo>
                <a:cubicBezTo>
                  <a:pt x="67139" y="384234"/>
                  <a:pt x="68479" y="399423"/>
                  <a:pt x="73692" y="411768"/>
                </a:cubicBezTo>
                <a:cubicBezTo>
                  <a:pt x="85147" y="438933"/>
                  <a:pt x="113430" y="450204"/>
                  <a:pt x="150743" y="450249"/>
                </a:cubicBezTo>
                <a:cubicBezTo>
                  <a:pt x="158782" y="450262"/>
                  <a:pt x="166504" y="449411"/>
                  <a:pt x="174111" y="448515"/>
                </a:cubicBezTo>
                <a:cubicBezTo>
                  <a:pt x="174200" y="458580"/>
                  <a:pt x="177025" y="468657"/>
                  <a:pt x="182747" y="476982"/>
                </a:cubicBezTo>
                <a:cubicBezTo>
                  <a:pt x="194634" y="494286"/>
                  <a:pt x="215589" y="500776"/>
                  <a:pt x="240272" y="492159"/>
                </a:cubicBezTo>
                <a:cubicBezTo>
                  <a:pt x="256121" y="486622"/>
                  <a:pt x="269100" y="474303"/>
                  <a:pt x="279254" y="457856"/>
                </a:cubicBezTo>
                <a:cubicBezTo>
                  <a:pt x="302457" y="488615"/>
                  <a:pt x="339566" y="508351"/>
                  <a:pt x="381000" y="507418"/>
                </a:cubicBezTo>
                <a:cubicBezTo>
                  <a:pt x="398044" y="507031"/>
                  <a:pt x="414407" y="502700"/>
                  <a:pt x="430060" y="495391"/>
                </a:cubicBezTo>
                <a:cubicBezTo>
                  <a:pt x="430206" y="495321"/>
                  <a:pt x="430454" y="495378"/>
                  <a:pt x="430606" y="495296"/>
                </a:cubicBezTo>
                <a:cubicBezTo>
                  <a:pt x="433051" y="495093"/>
                  <a:pt x="436188" y="494877"/>
                  <a:pt x="440112" y="494731"/>
                </a:cubicBezTo>
                <a:cubicBezTo>
                  <a:pt x="446488" y="494470"/>
                  <a:pt x="452857" y="494324"/>
                  <a:pt x="458623" y="494591"/>
                </a:cubicBezTo>
                <a:cubicBezTo>
                  <a:pt x="468167" y="495054"/>
                  <a:pt x="486118" y="498223"/>
                  <a:pt x="486753" y="498001"/>
                </a:cubicBezTo>
                <a:cubicBezTo>
                  <a:pt x="489534" y="497017"/>
                  <a:pt x="490925" y="493651"/>
                  <a:pt x="489738" y="490965"/>
                </a:cubicBezTo>
                <a:cubicBezTo>
                  <a:pt x="489274" y="489917"/>
                  <a:pt x="488474" y="487860"/>
                  <a:pt x="487591" y="484964"/>
                </a:cubicBezTo>
                <a:cubicBezTo>
                  <a:pt x="486118" y="480081"/>
                  <a:pt x="484918" y="474931"/>
                  <a:pt x="484366" y="469375"/>
                </a:cubicBezTo>
                <a:cubicBezTo>
                  <a:pt x="484340" y="469146"/>
                  <a:pt x="484480" y="468753"/>
                  <a:pt x="484467" y="468683"/>
                </a:cubicBezTo>
                <a:cubicBezTo>
                  <a:pt x="484029" y="463933"/>
                  <a:pt x="483845" y="459228"/>
                  <a:pt x="484067" y="454395"/>
                </a:cubicBezTo>
                <a:cubicBezTo>
                  <a:pt x="484156" y="452535"/>
                  <a:pt x="484372" y="450725"/>
                  <a:pt x="484531" y="448776"/>
                </a:cubicBezTo>
                <a:cubicBezTo>
                  <a:pt x="484626" y="447728"/>
                  <a:pt x="484912" y="445080"/>
                  <a:pt x="484943" y="444743"/>
                </a:cubicBezTo>
                <a:cubicBezTo>
                  <a:pt x="484950" y="444724"/>
                  <a:pt x="484962" y="444585"/>
                  <a:pt x="484969" y="444572"/>
                </a:cubicBezTo>
                <a:cubicBezTo>
                  <a:pt x="496221" y="424925"/>
                  <a:pt x="502476" y="403170"/>
                  <a:pt x="501955" y="380735"/>
                </a:cubicBezTo>
                <a:cubicBezTo>
                  <a:pt x="500901" y="333910"/>
                  <a:pt x="473564" y="294325"/>
                  <a:pt x="434696" y="274163"/>
                </a:cubicBezTo>
                <a:cubicBezTo>
                  <a:pt x="465747" y="261800"/>
                  <a:pt x="488277" y="243086"/>
                  <a:pt x="495294" y="218487"/>
                </a:cubicBezTo>
                <a:cubicBezTo>
                  <a:pt x="502463" y="193340"/>
                  <a:pt x="494875" y="172760"/>
                  <a:pt x="476904" y="161914"/>
                </a:cubicBezTo>
                <a:cubicBezTo>
                  <a:pt x="468287" y="156707"/>
                  <a:pt x="458076" y="154377"/>
                  <a:pt x="448062" y="154847"/>
                </a:cubicBezTo>
                <a:cubicBezTo>
                  <a:pt x="448507" y="147233"/>
                  <a:pt x="448767" y="139404"/>
                  <a:pt x="448291" y="131409"/>
                </a:cubicBezTo>
                <a:cubicBezTo>
                  <a:pt x="446075" y="94160"/>
                  <a:pt x="433318" y="66550"/>
                  <a:pt x="405524" y="56695"/>
                </a:cubicBezTo>
                <a:cubicBezTo>
                  <a:pt x="392887" y="52212"/>
                  <a:pt x="377559" y="51875"/>
                  <a:pt x="359601" y="55844"/>
                </a:cubicBezTo>
                <a:cubicBezTo>
                  <a:pt x="343377" y="59432"/>
                  <a:pt x="330448" y="66956"/>
                  <a:pt x="320459" y="77853"/>
                </a:cubicBezTo>
                <a:cubicBezTo>
                  <a:pt x="307981" y="91467"/>
                  <a:pt x="300190" y="110136"/>
                  <a:pt x="296907" y="133085"/>
                </a:cubicBezTo>
                <a:cubicBezTo>
                  <a:pt x="295815" y="140737"/>
                  <a:pt x="295218" y="149005"/>
                  <a:pt x="295110" y="157539"/>
                </a:cubicBezTo>
                <a:cubicBezTo>
                  <a:pt x="295078" y="159965"/>
                  <a:pt x="295548" y="162600"/>
                  <a:pt x="295605" y="165077"/>
                </a:cubicBezTo>
                <a:cubicBezTo>
                  <a:pt x="279591" y="153951"/>
                  <a:pt x="260033" y="147443"/>
                  <a:pt x="239084" y="147919"/>
                </a:cubicBezTo>
                <a:cubicBezTo>
                  <a:pt x="226416" y="148205"/>
                  <a:pt x="214262" y="151062"/>
                  <a:pt x="203048" y="155977"/>
                </a:cubicBezTo>
                <a:cubicBezTo>
                  <a:pt x="198425" y="151348"/>
                  <a:pt x="193758" y="146573"/>
                  <a:pt x="189465" y="140655"/>
                </a:cubicBezTo>
                <a:cubicBezTo>
                  <a:pt x="175991" y="122081"/>
                  <a:pt x="167405" y="100618"/>
                  <a:pt x="166326" y="76456"/>
                </a:cubicBezTo>
                <a:cubicBezTo>
                  <a:pt x="164738" y="41125"/>
                  <a:pt x="183553" y="12575"/>
                  <a:pt x="220466" y="11476"/>
                </a:cubicBezTo>
                <a:cubicBezTo>
                  <a:pt x="237693" y="10962"/>
                  <a:pt x="249301" y="18696"/>
                  <a:pt x="255651" y="32273"/>
                </a:cubicBezTo>
                <a:cubicBezTo>
                  <a:pt x="260782" y="43252"/>
                  <a:pt x="261531" y="57190"/>
                  <a:pt x="258331" y="63781"/>
                </a:cubicBezTo>
                <a:cubicBezTo>
                  <a:pt x="252089" y="76621"/>
                  <a:pt x="236354" y="78094"/>
                  <a:pt x="228372" y="71668"/>
                </a:cubicBezTo>
                <a:cubicBezTo>
                  <a:pt x="235001" y="70582"/>
                  <a:pt x="240500" y="65426"/>
                  <a:pt x="240430" y="58498"/>
                </a:cubicBezTo>
                <a:cubicBezTo>
                  <a:pt x="240360" y="50847"/>
                  <a:pt x="233858" y="44179"/>
                  <a:pt x="226245" y="44865"/>
                </a:cubicBezTo>
                <a:cubicBezTo>
                  <a:pt x="213805" y="45982"/>
                  <a:pt x="212363" y="59546"/>
                  <a:pt x="212363" y="59546"/>
                </a:cubicBezTo>
                <a:cubicBezTo>
                  <a:pt x="209404" y="91112"/>
                  <a:pt x="254546" y="97005"/>
                  <a:pt x="268262" y="68792"/>
                </a:cubicBezTo>
                <a:cubicBezTo>
                  <a:pt x="273069" y="58911"/>
                  <a:pt x="272250" y="41404"/>
                  <a:pt x="265767" y="27529"/>
                </a:cubicBezTo>
                <a:cubicBezTo>
                  <a:pt x="257582" y="10022"/>
                  <a:pt x="241897" y="-614"/>
                  <a:pt x="220002" y="27"/>
                </a:cubicBezTo>
                <a:cubicBezTo>
                  <a:pt x="203429" y="523"/>
                  <a:pt x="190024" y="5825"/>
                  <a:pt x="179699" y="14226"/>
                </a:cubicBezTo>
                <a:cubicBezTo>
                  <a:pt x="166789" y="24729"/>
                  <a:pt x="158852" y="40331"/>
                  <a:pt x="156185" y="58257"/>
                </a:cubicBezTo>
                <a:cubicBezTo>
                  <a:pt x="155296" y="64239"/>
                  <a:pt x="154934" y="70570"/>
                  <a:pt x="155226" y="76970"/>
                </a:cubicBezTo>
                <a:cubicBezTo>
                  <a:pt x="156413" y="103494"/>
                  <a:pt x="165614" y="127059"/>
                  <a:pt x="180315" y="147316"/>
                </a:cubicBezTo>
                <a:cubicBezTo>
                  <a:pt x="184347" y="152872"/>
                  <a:pt x="188811" y="157152"/>
                  <a:pt x="193155" y="161641"/>
                </a:cubicBezTo>
                <a:cubicBezTo>
                  <a:pt x="187268" y="165127"/>
                  <a:pt x="181674" y="169103"/>
                  <a:pt x="176613" y="173802"/>
                </a:cubicBezTo>
                <a:cubicBezTo>
                  <a:pt x="171577" y="179009"/>
                  <a:pt x="167278" y="184984"/>
                  <a:pt x="163570" y="191277"/>
                </a:cubicBezTo>
                <a:cubicBezTo>
                  <a:pt x="163239" y="190908"/>
                  <a:pt x="162814" y="190591"/>
                  <a:pt x="162477" y="190229"/>
                </a:cubicBezTo>
                <a:cubicBezTo>
                  <a:pt x="158547" y="185892"/>
                  <a:pt x="155004" y="181523"/>
                  <a:pt x="150127" y="177396"/>
                </a:cubicBezTo>
                <a:cubicBezTo>
                  <a:pt x="131026" y="161229"/>
                  <a:pt x="108046" y="150097"/>
                  <a:pt x="81687" y="146935"/>
                </a:cubicBezTo>
                <a:cubicBezTo>
                  <a:pt x="56261" y="143880"/>
                  <a:pt x="32703" y="150580"/>
                  <a:pt x="17450" y="166696"/>
                </a:cubicBezTo>
                <a:cubicBezTo>
                  <a:pt x="8300" y="176361"/>
                  <a:pt x="2077" y="189302"/>
                  <a:pt x="343" y="205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0" name="Google Shape;4450;p19"/>
          <p:cNvSpPr/>
          <p:nvPr/>
        </p:nvSpPr>
        <p:spPr>
          <a:xfrm flipH="1">
            <a:off x="10442879" y="3035484"/>
            <a:ext cx="481870" cy="464344"/>
          </a:xfrm>
          <a:custGeom>
            <a:rect b="b" l="l" r="r" t="t"/>
            <a:pathLst>
              <a:path extrusionOk="0" h="571500" w="593071">
                <a:moveTo>
                  <a:pt x="419249" y="31113"/>
                </a:moveTo>
                <a:cubicBezTo>
                  <a:pt x="505037" y="73664"/>
                  <a:pt x="624354" y="153325"/>
                  <a:pt x="585517" y="351159"/>
                </a:cubicBezTo>
                <a:cubicBezTo>
                  <a:pt x="567718" y="441837"/>
                  <a:pt x="447417" y="594688"/>
                  <a:pt x="251641" y="568532"/>
                </a:cubicBezTo>
                <a:cubicBezTo>
                  <a:pt x="116278" y="550447"/>
                  <a:pt x="-74832" y="384096"/>
                  <a:pt x="30394" y="175340"/>
                </a:cubicBezTo>
                <a:cubicBezTo>
                  <a:pt x="149031" y="-60023"/>
                  <a:pt x="353628" y="-1438"/>
                  <a:pt x="419249" y="31113"/>
                </a:cubicBezTo>
                <a:close/>
              </a:path>
            </a:pathLst>
          </a:custGeom>
          <a:solidFill>
            <a:srgbClr val="000000">
              <a:alpha val="315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51" name="Google Shape;4451;p19"/>
          <p:cNvGrpSpPr/>
          <p:nvPr/>
        </p:nvGrpSpPr>
        <p:grpSpPr>
          <a:xfrm flipH="1">
            <a:off x="8109966" y="3920757"/>
            <a:ext cx="1258191" cy="2115090"/>
            <a:chOff x="3767940" y="3070465"/>
            <a:chExt cx="1552172" cy="2609290"/>
          </a:xfrm>
        </p:grpSpPr>
        <p:sp>
          <p:nvSpPr>
            <p:cNvPr id="4452" name="Google Shape;4452;p19"/>
            <p:cNvSpPr/>
            <p:nvPr/>
          </p:nvSpPr>
          <p:spPr>
            <a:xfrm>
              <a:off x="3875231" y="3070465"/>
              <a:ext cx="1444881" cy="2609290"/>
            </a:xfrm>
            <a:custGeom>
              <a:rect b="b" l="l" r="r" t="t"/>
              <a:pathLst>
                <a:path extrusionOk="0" h="2609290" w="1444881">
                  <a:moveTo>
                    <a:pt x="795179" y="2"/>
                  </a:moveTo>
                  <a:cubicBezTo>
                    <a:pt x="684969" y="-221"/>
                    <a:pt x="581426" y="23966"/>
                    <a:pt x="495675" y="49182"/>
                  </a:cubicBezTo>
                  <a:cubicBezTo>
                    <a:pt x="320758" y="100624"/>
                    <a:pt x="-149790" y="331999"/>
                    <a:pt x="47422" y="911995"/>
                  </a:cubicBezTo>
                  <a:cubicBezTo>
                    <a:pt x="165837" y="1260204"/>
                    <a:pt x="494621" y="1357860"/>
                    <a:pt x="780155" y="1326834"/>
                  </a:cubicBezTo>
                  <a:cubicBezTo>
                    <a:pt x="780276" y="1335292"/>
                    <a:pt x="780638" y="1343700"/>
                    <a:pt x="780155" y="1352317"/>
                  </a:cubicBezTo>
                  <a:cubicBezTo>
                    <a:pt x="777304" y="1403516"/>
                    <a:pt x="763569" y="1451002"/>
                    <a:pt x="742843" y="1488391"/>
                  </a:cubicBezTo>
                  <a:cubicBezTo>
                    <a:pt x="734315" y="1483793"/>
                    <a:pt x="725463" y="1479552"/>
                    <a:pt x="715544" y="1476669"/>
                  </a:cubicBezTo>
                  <a:cubicBezTo>
                    <a:pt x="631292" y="1452164"/>
                    <a:pt x="566992" y="1479310"/>
                    <a:pt x="557785" y="1531711"/>
                  </a:cubicBezTo>
                  <a:cubicBezTo>
                    <a:pt x="548279" y="1585768"/>
                    <a:pt x="603631" y="1616324"/>
                    <a:pt x="677482" y="1588276"/>
                  </a:cubicBezTo>
                  <a:cubicBezTo>
                    <a:pt x="705378" y="1577685"/>
                    <a:pt x="730270" y="1557123"/>
                    <a:pt x="750602" y="1529412"/>
                  </a:cubicBezTo>
                  <a:cubicBezTo>
                    <a:pt x="794938" y="1571633"/>
                    <a:pt x="809397" y="1656526"/>
                    <a:pt x="797681" y="1775824"/>
                  </a:cubicBezTo>
                  <a:cubicBezTo>
                    <a:pt x="792678" y="1826858"/>
                    <a:pt x="783292" y="1881259"/>
                    <a:pt x="770389" y="1938650"/>
                  </a:cubicBezTo>
                  <a:cubicBezTo>
                    <a:pt x="762750" y="1972623"/>
                    <a:pt x="757067" y="1994124"/>
                    <a:pt x="745097" y="2039304"/>
                  </a:cubicBezTo>
                  <a:cubicBezTo>
                    <a:pt x="737731" y="2067054"/>
                    <a:pt x="733515" y="2077601"/>
                    <a:pt x="728320" y="2091285"/>
                  </a:cubicBezTo>
                  <a:cubicBezTo>
                    <a:pt x="684340" y="2085405"/>
                    <a:pt x="637941" y="2097845"/>
                    <a:pt x="599600" y="2124667"/>
                  </a:cubicBezTo>
                  <a:cubicBezTo>
                    <a:pt x="573768" y="2142739"/>
                    <a:pt x="556730" y="2164621"/>
                    <a:pt x="555531" y="2184548"/>
                  </a:cubicBezTo>
                  <a:cubicBezTo>
                    <a:pt x="553936" y="2210799"/>
                    <a:pt x="576523" y="2224895"/>
                    <a:pt x="613874" y="2224813"/>
                  </a:cubicBezTo>
                  <a:cubicBezTo>
                    <a:pt x="676187" y="2224673"/>
                    <a:pt x="718865" y="2187164"/>
                    <a:pt x="746849" y="2124667"/>
                  </a:cubicBezTo>
                  <a:cubicBezTo>
                    <a:pt x="758927" y="2128630"/>
                    <a:pt x="770789" y="2134262"/>
                    <a:pt x="781406" y="2142251"/>
                  </a:cubicBezTo>
                  <a:cubicBezTo>
                    <a:pt x="827095" y="2176610"/>
                    <a:pt x="840442" y="2248581"/>
                    <a:pt x="826733" y="2347635"/>
                  </a:cubicBezTo>
                  <a:cubicBezTo>
                    <a:pt x="820675" y="2391361"/>
                    <a:pt x="809556" y="2438160"/>
                    <a:pt x="794932" y="2485995"/>
                  </a:cubicBezTo>
                  <a:cubicBezTo>
                    <a:pt x="786829" y="2512487"/>
                    <a:pt x="778060" y="2537462"/>
                    <a:pt x="769386" y="2560404"/>
                  </a:cubicBezTo>
                  <a:cubicBezTo>
                    <a:pt x="766357" y="2568418"/>
                    <a:pt x="763626" y="2575600"/>
                    <a:pt x="761124" y="2581810"/>
                  </a:cubicBezTo>
                  <a:cubicBezTo>
                    <a:pt x="759626" y="2585506"/>
                    <a:pt x="758413" y="2588179"/>
                    <a:pt x="757867" y="2589455"/>
                  </a:cubicBezTo>
                  <a:cubicBezTo>
                    <a:pt x="754768" y="2596676"/>
                    <a:pt x="758038" y="2604899"/>
                    <a:pt x="765131" y="2608055"/>
                  </a:cubicBezTo>
                  <a:cubicBezTo>
                    <a:pt x="772230" y="2611211"/>
                    <a:pt x="780568" y="2608143"/>
                    <a:pt x="783660" y="2600917"/>
                  </a:cubicBezTo>
                  <a:cubicBezTo>
                    <a:pt x="783825" y="2600536"/>
                    <a:pt x="786010" y="2595018"/>
                    <a:pt x="786918" y="2592764"/>
                  </a:cubicBezTo>
                  <a:cubicBezTo>
                    <a:pt x="789522" y="2586350"/>
                    <a:pt x="792557" y="2579086"/>
                    <a:pt x="795681" y="2570850"/>
                  </a:cubicBezTo>
                  <a:cubicBezTo>
                    <a:pt x="804565" y="2547355"/>
                    <a:pt x="813442" y="2521529"/>
                    <a:pt x="821722" y="2494408"/>
                  </a:cubicBezTo>
                  <a:cubicBezTo>
                    <a:pt x="836766" y="2445209"/>
                    <a:pt x="847993" y="2396866"/>
                    <a:pt x="854279" y="2351451"/>
                  </a:cubicBezTo>
                  <a:cubicBezTo>
                    <a:pt x="869297" y="2243057"/>
                    <a:pt x="854247" y="2161656"/>
                    <a:pt x="797935" y="2119314"/>
                  </a:cubicBezTo>
                  <a:cubicBezTo>
                    <a:pt x="785013" y="2109599"/>
                    <a:pt x="771094" y="2102798"/>
                    <a:pt x="756616" y="2097908"/>
                  </a:cubicBezTo>
                  <a:cubicBezTo>
                    <a:pt x="758641" y="2092142"/>
                    <a:pt x="761016" y="2086961"/>
                    <a:pt x="762877" y="2080839"/>
                  </a:cubicBezTo>
                  <a:cubicBezTo>
                    <a:pt x="764712" y="2074807"/>
                    <a:pt x="766325" y="2068679"/>
                    <a:pt x="768135" y="2061980"/>
                  </a:cubicBezTo>
                  <a:cubicBezTo>
                    <a:pt x="769176" y="2058119"/>
                    <a:pt x="772268" y="2046473"/>
                    <a:pt x="772142" y="2046949"/>
                  </a:cubicBezTo>
                  <a:cubicBezTo>
                    <a:pt x="784219" y="2001427"/>
                    <a:pt x="789953" y="1979462"/>
                    <a:pt x="797681" y="1945019"/>
                  </a:cubicBezTo>
                  <a:cubicBezTo>
                    <a:pt x="810826" y="1886555"/>
                    <a:pt x="820338" y="1830986"/>
                    <a:pt x="825481" y="1778624"/>
                  </a:cubicBezTo>
                  <a:cubicBezTo>
                    <a:pt x="838277" y="1648195"/>
                    <a:pt x="821424" y="1553002"/>
                    <a:pt x="766128" y="1504952"/>
                  </a:cubicBezTo>
                  <a:cubicBezTo>
                    <a:pt x="789909" y="1463086"/>
                    <a:pt x="805079" y="1410438"/>
                    <a:pt x="808203" y="1354101"/>
                  </a:cubicBezTo>
                  <a:cubicBezTo>
                    <a:pt x="808775" y="1343795"/>
                    <a:pt x="808426" y="1333648"/>
                    <a:pt x="808203" y="1323519"/>
                  </a:cubicBezTo>
                  <a:cubicBezTo>
                    <a:pt x="933679" y="1306006"/>
                    <a:pt x="1049205" y="1264172"/>
                    <a:pt x="1131996" y="1207835"/>
                  </a:cubicBezTo>
                  <a:cubicBezTo>
                    <a:pt x="1530033" y="936906"/>
                    <a:pt x="1479837" y="490825"/>
                    <a:pt x="1353617" y="312155"/>
                  </a:cubicBezTo>
                  <a:cubicBezTo>
                    <a:pt x="1181513" y="68531"/>
                    <a:pt x="978859" y="370"/>
                    <a:pt x="795179" y="2"/>
                  </a:cubicBezTo>
                  <a:close/>
                  <a:moveTo>
                    <a:pt x="659956" y="1495776"/>
                  </a:moveTo>
                  <a:cubicBezTo>
                    <a:pt x="674269" y="1496259"/>
                    <a:pt x="690290" y="1498849"/>
                    <a:pt x="707784" y="1503936"/>
                  </a:cubicBezTo>
                  <a:cubicBezTo>
                    <a:pt x="714915" y="1506006"/>
                    <a:pt x="721291" y="1509295"/>
                    <a:pt x="727565" y="1512597"/>
                  </a:cubicBezTo>
                  <a:cubicBezTo>
                    <a:pt x="710420" y="1535819"/>
                    <a:pt x="690119" y="1553269"/>
                    <a:pt x="667716" y="1561778"/>
                  </a:cubicBezTo>
                  <a:cubicBezTo>
                    <a:pt x="611791" y="1583012"/>
                    <a:pt x="580282" y="1565518"/>
                    <a:pt x="585331" y="1536803"/>
                  </a:cubicBezTo>
                  <a:cubicBezTo>
                    <a:pt x="589719" y="1511835"/>
                    <a:pt x="617011" y="1494334"/>
                    <a:pt x="659956" y="1495776"/>
                  </a:cubicBezTo>
                  <a:close/>
                  <a:moveTo>
                    <a:pt x="699269" y="2118298"/>
                  </a:moveTo>
                  <a:cubicBezTo>
                    <a:pt x="705308" y="2117968"/>
                    <a:pt x="711080" y="2119619"/>
                    <a:pt x="717049" y="2120083"/>
                  </a:cubicBezTo>
                  <a:cubicBezTo>
                    <a:pt x="693370" y="2168469"/>
                    <a:pt x="660813" y="2196168"/>
                    <a:pt x="613874" y="2196270"/>
                  </a:cubicBezTo>
                  <a:cubicBezTo>
                    <a:pt x="590512" y="2196320"/>
                    <a:pt x="583248" y="2191856"/>
                    <a:pt x="583572" y="2186332"/>
                  </a:cubicBezTo>
                  <a:cubicBezTo>
                    <a:pt x="584124" y="2177214"/>
                    <a:pt x="595942" y="2161961"/>
                    <a:pt x="615379" y="2148365"/>
                  </a:cubicBezTo>
                  <a:cubicBezTo>
                    <a:pt x="640779" y="2130592"/>
                    <a:pt x="670173" y="2119879"/>
                    <a:pt x="699269" y="211829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3" name="Google Shape;4453;p19"/>
            <p:cNvSpPr/>
            <p:nvPr/>
          </p:nvSpPr>
          <p:spPr>
            <a:xfrm>
              <a:off x="4114896" y="3478054"/>
              <a:ext cx="512632" cy="2188762"/>
            </a:xfrm>
            <a:custGeom>
              <a:rect b="b" l="l" r="r" t="t"/>
              <a:pathLst>
                <a:path extrusionOk="0" h="2188762" w="512632">
                  <a:moveTo>
                    <a:pt x="279042" y="629"/>
                  </a:moveTo>
                  <a:cubicBezTo>
                    <a:pt x="275612" y="-445"/>
                    <a:pt x="271701" y="-165"/>
                    <a:pt x="268272" y="1632"/>
                  </a:cubicBezTo>
                  <a:cubicBezTo>
                    <a:pt x="261408" y="5220"/>
                    <a:pt x="258671" y="13799"/>
                    <a:pt x="262259" y="20663"/>
                  </a:cubicBezTo>
                  <a:cubicBezTo>
                    <a:pt x="262830" y="21755"/>
                    <a:pt x="264170" y="23876"/>
                    <a:pt x="265764" y="27172"/>
                  </a:cubicBezTo>
                  <a:cubicBezTo>
                    <a:pt x="268469" y="32734"/>
                    <a:pt x="271276" y="39110"/>
                    <a:pt x="274533" y="46457"/>
                  </a:cubicBezTo>
                  <a:cubicBezTo>
                    <a:pt x="283861" y="67507"/>
                    <a:pt x="293354" y="91167"/>
                    <a:pt x="302079" y="116827"/>
                  </a:cubicBezTo>
                  <a:cubicBezTo>
                    <a:pt x="331982" y="204800"/>
                    <a:pt x="347253" y="293637"/>
                    <a:pt x="340141" y="376009"/>
                  </a:cubicBezTo>
                  <a:cubicBezTo>
                    <a:pt x="339360" y="385083"/>
                    <a:pt x="338224" y="394240"/>
                    <a:pt x="336884" y="403054"/>
                  </a:cubicBezTo>
                  <a:cubicBezTo>
                    <a:pt x="329334" y="452838"/>
                    <a:pt x="287163" y="548843"/>
                    <a:pt x="237970" y="620922"/>
                  </a:cubicBezTo>
                  <a:cubicBezTo>
                    <a:pt x="231861" y="629869"/>
                    <a:pt x="225581" y="636181"/>
                    <a:pt x="219441" y="644208"/>
                  </a:cubicBezTo>
                  <a:cubicBezTo>
                    <a:pt x="170984" y="638880"/>
                    <a:pt x="119866" y="642614"/>
                    <a:pt x="74946" y="656228"/>
                  </a:cubicBezTo>
                  <a:cubicBezTo>
                    <a:pt x="37742" y="667506"/>
                    <a:pt x="11408" y="683578"/>
                    <a:pt x="3077" y="702806"/>
                  </a:cubicBezTo>
                  <a:cubicBezTo>
                    <a:pt x="-8118" y="728637"/>
                    <a:pt x="11796" y="749941"/>
                    <a:pt x="53661" y="763410"/>
                  </a:cubicBezTo>
                  <a:cubicBezTo>
                    <a:pt x="112138" y="782219"/>
                    <a:pt x="173085" y="745662"/>
                    <a:pt x="231207" y="674510"/>
                  </a:cubicBezTo>
                  <a:cubicBezTo>
                    <a:pt x="260595" y="679196"/>
                    <a:pt x="288732" y="686759"/>
                    <a:pt x="311344" y="700050"/>
                  </a:cubicBezTo>
                  <a:cubicBezTo>
                    <a:pt x="397025" y="750431"/>
                    <a:pt x="439113" y="846462"/>
                    <a:pt x="433048" y="953478"/>
                  </a:cubicBezTo>
                  <a:cubicBezTo>
                    <a:pt x="430197" y="1003789"/>
                    <a:pt x="416456" y="1050455"/>
                    <a:pt x="395736" y="1087203"/>
                  </a:cubicBezTo>
                  <a:cubicBezTo>
                    <a:pt x="387208" y="1082688"/>
                    <a:pt x="378349" y="1078516"/>
                    <a:pt x="368437" y="1075684"/>
                  </a:cubicBezTo>
                  <a:cubicBezTo>
                    <a:pt x="284185" y="1051604"/>
                    <a:pt x="219885" y="1078281"/>
                    <a:pt x="210671" y="1129773"/>
                  </a:cubicBezTo>
                  <a:cubicBezTo>
                    <a:pt x="201172" y="1182903"/>
                    <a:pt x="256518" y="1212933"/>
                    <a:pt x="330375" y="1185367"/>
                  </a:cubicBezTo>
                  <a:cubicBezTo>
                    <a:pt x="358271" y="1174960"/>
                    <a:pt x="383156" y="1154748"/>
                    <a:pt x="403495" y="1127519"/>
                  </a:cubicBezTo>
                  <a:cubicBezTo>
                    <a:pt x="447831" y="1169010"/>
                    <a:pt x="462284" y="1252436"/>
                    <a:pt x="450574" y="1369676"/>
                  </a:cubicBezTo>
                  <a:cubicBezTo>
                    <a:pt x="445570" y="1419829"/>
                    <a:pt x="436179" y="1473295"/>
                    <a:pt x="423282" y="1529696"/>
                  </a:cubicBezTo>
                  <a:cubicBezTo>
                    <a:pt x="415643" y="1563085"/>
                    <a:pt x="409979" y="1584211"/>
                    <a:pt x="397990" y="1628610"/>
                  </a:cubicBezTo>
                  <a:cubicBezTo>
                    <a:pt x="390624" y="1655884"/>
                    <a:pt x="386388" y="1666246"/>
                    <a:pt x="381213" y="1679696"/>
                  </a:cubicBezTo>
                  <a:cubicBezTo>
                    <a:pt x="337233" y="1673917"/>
                    <a:pt x="290834" y="1686141"/>
                    <a:pt x="252492" y="1712500"/>
                  </a:cubicBezTo>
                  <a:cubicBezTo>
                    <a:pt x="226660" y="1730261"/>
                    <a:pt x="209630" y="1751762"/>
                    <a:pt x="208423" y="1771352"/>
                  </a:cubicBezTo>
                  <a:cubicBezTo>
                    <a:pt x="206829" y="1797145"/>
                    <a:pt x="229404" y="1810995"/>
                    <a:pt x="266767" y="1810919"/>
                  </a:cubicBezTo>
                  <a:cubicBezTo>
                    <a:pt x="329080" y="1810785"/>
                    <a:pt x="371745" y="1773924"/>
                    <a:pt x="399742" y="1712500"/>
                  </a:cubicBezTo>
                  <a:cubicBezTo>
                    <a:pt x="411820" y="1716399"/>
                    <a:pt x="423676" y="1721930"/>
                    <a:pt x="434299" y="1729778"/>
                  </a:cubicBezTo>
                  <a:cubicBezTo>
                    <a:pt x="479988" y="1763547"/>
                    <a:pt x="493348" y="1834274"/>
                    <a:pt x="479626" y="1931619"/>
                  </a:cubicBezTo>
                  <a:cubicBezTo>
                    <a:pt x="473567" y="1974590"/>
                    <a:pt x="462443" y="2020583"/>
                    <a:pt x="447825" y="2067598"/>
                  </a:cubicBezTo>
                  <a:cubicBezTo>
                    <a:pt x="439722" y="2093633"/>
                    <a:pt x="430953" y="2118176"/>
                    <a:pt x="422279" y="2140719"/>
                  </a:cubicBezTo>
                  <a:cubicBezTo>
                    <a:pt x="419250" y="2148599"/>
                    <a:pt x="416532" y="2155654"/>
                    <a:pt x="414017" y="2161756"/>
                  </a:cubicBezTo>
                  <a:cubicBezTo>
                    <a:pt x="412519" y="2165389"/>
                    <a:pt x="411312" y="2168011"/>
                    <a:pt x="410760" y="2169268"/>
                  </a:cubicBezTo>
                  <a:cubicBezTo>
                    <a:pt x="407661" y="2176368"/>
                    <a:pt x="410925" y="2184451"/>
                    <a:pt x="418024" y="2187550"/>
                  </a:cubicBezTo>
                  <a:cubicBezTo>
                    <a:pt x="425117" y="2190649"/>
                    <a:pt x="433455" y="2187633"/>
                    <a:pt x="436553" y="2180540"/>
                  </a:cubicBezTo>
                  <a:cubicBezTo>
                    <a:pt x="436719" y="2180159"/>
                    <a:pt x="438897" y="2174742"/>
                    <a:pt x="439811" y="2172526"/>
                  </a:cubicBezTo>
                  <a:cubicBezTo>
                    <a:pt x="442414" y="2166220"/>
                    <a:pt x="445456" y="2159083"/>
                    <a:pt x="448574" y="2150987"/>
                  </a:cubicBezTo>
                  <a:cubicBezTo>
                    <a:pt x="457458" y="2127898"/>
                    <a:pt x="466329" y="2102517"/>
                    <a:pt x="474615" y="2075860"/>
                  </a:cubicBezTo>
                  <a:cubicBezTo>
                    <a:pt x="489658" y="2027511"/>
                    <a:pt x="500879" y="1980006"/>
                    <a:pt x="507172" y="1935372"/>
                  </a:cubicBezTo>
                  <a:cubicBezTo>
                    <a:pt x="522190" y="1828845"/>
                    <a:pt x="507127" y="1748847"/>
                    <a:pt x="450828" y="1707242"/>
                  </a:cubicBezTo>
                  <a:cubicBezTo>
                    <a:pt x="437906" y="1697692"/>
                    <a:pt x="423993" y="1691012"/>
                    <a:pt x="409509" y="1686205"/>
                  </a:cubicBezTo>
                  <a:cubicBezTo>
                    <a:pt x="411534" y="1680541"/>
                    <a:pt x="413909" y="1675441"/>
                    <a:pt x="415770" y="1669428"/>
                  </a:cubicBezTo>
                  <a:cubicBezTo>
                    <a:pt x="417599" y="1663503"/>
                    <a:pt x="419218" y="1657477"/>
                    <a:pt x="421028" y="1650899"/>
                  </a:cubicBezTo>
                  <a:cubicBezTo>
                    <a:pt x="422069" y="1647101"/>
                    <a:pt x="425161" y="1635652"/>
                    <a:pt x="425034" y="1636122"/>
                  </a:cubicBezTo>
                  <a:cubicBezTo>
                    <a:pt x="437112" y="1591386"/>
                    <a:pt x="442834" y="1569803"/>
                    <a:pt x="450574" y="1535957"/>
                  </a:cubicBezTo>
                  <a:cubicBezTo>
                    <a:pt x="463719" y="1478502"/>
                    <a:pt x="473237" y="1423886"/>
                    <a:pt x="478375" y="1372432"/>
                  </a:cubicBezTo>
                  <a:cubicBezTo>
                    <a:pt x="491170" y="1244251"/>
                    <a:pt x="474310" y="1150703"/>
                    <a:pt x="419021" y="1103478"/>
                  </a:cubicBezTo>
                  <a:cubicBezTo>
                    <a:pt x="442802" y="1062330"/>
                    <a:pt x="457959" y="1010597"/>
                    <a:pt x="461096" y="955231"/>
                  </a:cubicBezTo>
                  <a:cubicBezTo>
                    <a:pt x="467713" y="838429"/>
                    <a:pt x="420907" y="731933"/>
                    <a:pt x="325365" y="675761"/>
                  </a:cubicBezTo>
                  <a:cubicBezTo>
                    <a:pt x="303667" y="663004"/>
                    <a:pt x="277969" y="655149"/>
                    <a:pt x="250994" y="649465"/>
                  </a:cubicBezTo>
                  <a:cubicBezTo>
                    <a:pt x="254353" y="644817"/>
                    <a:pt x="257922" y="641585"/>
                    <a:pt x="261262" y="636696"/>
                  </a:cubicBezTo>
                  <a:cubicBezTo>
                    <a:pt x="312659" y="561385"/>
                    <a:pt x="356435" y="461423"/>
                    <a:pt x="364684" y="407060"/>
                  </a:cubicBezTo>
                  <a:cubicBezTo>
                    <a:pt x="366113" y="397644"/>
                    <a:pt x="367103" y="388182"/>
                    <a:pt x="367935" y="378511"/>
                  </a:cubicBezTo>
                  <a:cubicBezTo>
                    <a:pt x="375435" y="291713"/>
                    <a:pt x="359667" y="199149"/>
                    <a:pt x="328622" y="107810"/>
                  </a:cubicBezTo>
                  <a:cubicBezTo>
                    <a:pt x="319618" y="81325"/>
                    <a:pt x="309979" y="56973"/>
                    <a:pt x="300327" y="35185"/>
                  </a:cubicBezTo>
                  <a:cubicBezTo>
                    <a:pt x="296936" y="27540"/>
                    <a:pt x="293647" y="20752"/>
                    <a:pt x="290808" y="14904"/>
                  </a:cubicBezTo>
                  <a:cubicBezTo>
                    <a:pt x="289805" y="12840"/>
                    <a:pt x="287494" y="8001"/>
                    <a:pt x="287303" y="7639"/>
                  </a:cubicBezTo>
                  <a:cubicBezTo>
                    <a:pt x="285506" y="4210"/>
                    <a:pt x="282464" y="1702"/>
                    <a:pt x="279042" y="629"/>
                  </a:cubicBezTo>
                  <a:close/>
                  <a:moveTo>
                    <a:pt x="199152" y="670001"/>
                  </a:moveTo>
                  <a:cubicBezTo>
                    <a:pt x="151267" y="724288"/>
                    <a:pt x="103934" y="749960"/>
                    <a:pt x="62424" y="736613"/>
                  </a:cubicBezTo>
                  <a:cubicBezTo>
                    <a:pt x="34147" y="727520"/>
                    <a:pt x="26483" y="719328"/>
                    <a:pt x="28871" y="713823"/>
                  </a:cubicBezTo>
                  <a:cubicBezTo>
                    <a:pt x="32960" y="704393"/>
                    <a:pt x="53274" y="692099"/>
                    <a:pt x="83208" y="683025"/>
                  </a:cubicBezTo>
                  <a:cubicBezTo>
                    <a:pt x="119187" y="672122"/>
                    <a:pt x="159871" y="667823"/>
                    <a:pt x="199152" y="670001"/>
                  </a:cubicBezTo>
                  <a:close/>
                  <a:moveTo>
                    <a:pt x="312843" y="1094467"/>
                  </a:moveTo>
                  <a:cubicBezTo>
                    <a:pt x="327162" y="1094937"/>
                    <a:pt x="343189" y="1097483"/>
                    <a:pt x="360677" y="1102481"/>
                  </a:cubicBezTo>
                  <a:cubicBezTo>
                    <a:pt x="367808" y="1104513"/>
                    <a:pt x="374184" y="1107751"/>
                    <a:pt x="380458" y="1110990"/>
                  </a:cubicBezTo>
                  <a:cubicBezTo>
                    <a:pt x="363313" y="1133812"/>
                    <a:pt x="343011" y="1150963"/>
                    <a:pt x="320609" y="1159326"/>
                  </a:cubicBezTo>
                  <a:cubicBezTo>
                    <a:pt x="264684" y="1180192"/>
                    <a:pt x="233176" y="1163003"/>
                    <a:pt x="238217" y="1134783"/>
                  </a:cubicBezTo>
                  <a:cubicBezTo>
                    <a:pt x="242612" y="1110240"/>
                    <a:pt x="269904" y="1093045"/>
                    <a:pt x="312843" y="1094467"/>
                  </a:cubicBezTo>
                  <a:close/>
                  <a:moveTo>
                    <a:pt x="352162" y="1706239"/>
                  </a:moveTo>
                  <a:cubicBezTo>
                    <a:pt x="358201" y="1705915"/>
                    <a:pt x="363973" y="1707540"/>
                    <a:pt x="369942" y="1707992"/>
                  </a:cubicBezTo>
                  <a:cubicBezTo>
                    <a:pt x="346263" y="1755546"/>
                    <a:pt x="313706" y="1782769"/>
                    <a:pt x="266767" y="1782871"/>
                  </a:cubicBezTo>
                  <a:cubicBezTo>
                    <a:pt x="243406" y="1782921"/>
                    <a:pt x="236135" y="1778527"/>
                    <a:pt x="236465" y="1773104"/>
                  </a:cubicBezTo>
                  <a:cubicBezTo>
                    <a:pt x="237018" y="1764138"/>
                    <a:pt x="248841" y="1749146"/>
                    <a:pt x="268272" y="1735792"/>
                  </a:cubicBezTo>
                  <a:cubicBezTo>
                    <a:pt x="293672" y="1718329"/>
                    <a:pt x="323060" y="1707801"/>
                    <a:pt x="352162" y="17062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54" name="Google Shape;4454;p19"/>
            <p:cNvGrpSpPr/>
            <p:nvPr/>
          </p:nvGrpSpPr>
          <p:grpSpPr>
            <a:xfrm>
              <a:off x="3767940" y="3102728"/>
              <a:ext cx="1444737" cy="1309709"/>
              <a:chOff x="3993690" y="2992428"/>
              <a:chExt cx="1444737" cy="1309709"/>
            </a:xfrm>
          </p:grpSpPr>
          <p:sp>
            <p:nvSpPr>
              <p:cNvPr id="4455" name="Google Shape;4455;p19"/>
              <p:cNvSpPr/>
              <p:nvPr/>
            </p:nvSpPr>
            <p:spPr>
              <a:xfrm>
                <a:off x="3993690" y="2992428"/>
                <a:ext cx="1444737" cy="1309709"/>
              </a:xfrm>
              <a:custGeom>
                <a:rect b="b" l="l" r="r" t="t"/>
                <a:pathLst>
                  <a:path extrusionOk="0" h="1309709" w="1444737">
                    <a:moveTo>
                      <a:pt x="495639" y="48301"/>
                    </a:moveTo>
                    <a:cubicBezTo>
                      <a:pt x="724303" y="-17790"/>
                      <a:pt x="1078099" y="-76401"/>
                      <a:pt x="1353460" y="306670"/>
                    </a:cubicBezTo>
                    <a:cubicBezTo>
                      <a:pt x="1479680" y="482253"/>
                      <a:pt x="1529914" y="920645"/>
                      <a:pt x="1131871" y="1186894"/>
                    </a:cubicBezTo>
                    <a:cubicBezTo>
                      <a:pt x="856674" y="1370980"/>
                      <a:pt x="222360" y="1401797"/>
                      <a:pt x="47430" y="896248"/>
                    </a:cubicBezTo>
                    <a:cubicBezTo>
                      <a:pt x="-149794" y="326259"/>
                      <a:pt x="320716" y="98853"/>
                      <a:pt x="495639" y="4830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456" name="Google Shape;4456;p19"/>
              <p:cNvGrpSpPr/>
              <p:nvPr/>
            </p:nvGrpSpPr>
            <p:grpSpPr>
              <a:xfrm>
                <a:off x="4015085" y="2992499"/>
                <a:ext cx="1418743" cy="1308266"/>
                <a:chOff x="4015085" y="2992499"/>
                <a:chExt cx="1418743" cy="1308266"/>
              </a:xfrm>
            </p:grpSpPr>
            <p:sp>
              <p:nvSpPr>
                <p:cNvPr id="4457" name="Google Shape;4457;p19"/>
                <p:cNvSpPr/>
                <p:nvPr/>
              </p:nvSpPr>
              <p:spPr>
                <a:xfrm>
                  <a:off x="4731899" y="2992499"/>
                  <a:ext cx="220586" cy="624193"/>
                </a:xfrm>
                <a:custGeom>
                  <a:rect b="b" l="l" r="r" t="t"/>
                  <a:pathLst>
                    <a:path extrusionOk="0" h="624193" w="220586">
                      <a:moveTo>
                        <a:pt x="56724" y="2"/>
                      </a:moveTo>
                      <a:cubicBezTo>
                        <a:pt x="37585" y="-37"/>
                        <a:pt x="18669" y="580"/>
                        <a:pt x="0" y="1862"/>
                      </a:cubicBezTo>
                      <a:lnTo>
                        <a:pt x="26410" y="624194"/>
                      </a:lnTo>
                      <a:lnTo>
                        <a:pt x="220586" y="19903"/>
                      </a:lnTo>
                      <a:cubicBezTo>
                        <a:pt x="165157" y="5939"/>
                        <a:pt x="110147" y="110"/>
                        <a:pt x="56724" y="2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58" name="Google Shape;4458;p19"/>
                <p:cNvSpPr/>
                <p:nvPr/>
              </p:nvSpPr>
              <p:spPr>
                <a:xfrm>
                  <a:off x="4881251" y="3240055"/>
                  <a:ext cx="503104" cy="320465"/>
                </a:xfrm>
                <a:custGeom>
                  <a:rect b="b" l="l" r="r" t="t"/>
                  <a:pathLst>
                    <a:path extrusionOk="0" h="320465" w="503104">
                      <a:moveTo>
                        <a:pt x="419411" y="0"/>
                      </a:moveTo>
                      <a:lnTo>
                        <a:pt x="0" y="320465"/>
                      </a:lnTo>
                      <a:lnTo>
                        <a:pt x="503104" y="124803"/>
                      </a:lnTo>
                      <a:cubicBezTo>
                        <a:pt x="491751" y="100381"/>
                        <a:pt x="479482" y="77845"/>
                        <a:pt x="465906" y="58960"/>
                      </a:cubicBezTo>
                      <a:cubicBezTo>
                        <a:pt x="450660" y="37751"/>
                        <a:pt x="435102" y="18580"/>
                        <a:pt x="419411" y="0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59" name="Google Shape;4459;p19"/>
                <p:cNvSpPr/>
                <p:nvPr/>
              </p:nvSpPr>
              <p:spPr>
                <a:xfrm>
                  <a:off x="4899101" y="3649427"/>
                  <a:ext cx="534727" cy="204399"/>
                </a:xfrm>
                <a:custGeom>
                  <a:rect b="b" l="l" r="r" t="t"/>
                  <a:pathLst>
                    <a:path extrusionOk="0" h="204399" w="534727">
                      <a:moveTo>
                        <a:pt x="0" y="0"/>
                      </a:moveTo>
                      <a:lnTo>
                        <a:pt x="495300" y="204400"/>
                      </a:lnTo>
                      <a:cubicBezTo>
                        <a:pt x="515950" y="151041"/>
                        <a:pt x="528809" y="97390"/>
                        <a:pt x="534727" y="44824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60" name="Google Shape;4460;p19"/>
                <p:cNvSpPr/>
                <p:nvPr/>
              </p:nvSpPr>
              <p:spPr>
                <a:xfrm>
                  <a:off x="4860048" y="3770318"/>
                  <a:ext cx="287166" cy="480790"/>
                </a:xfrm>
                <a:custGeom>
                  <a:rect b="b" l="l" r="r" t="t"/>
                  <a:pathLst>
                    <a:path extrusionOk="0" h="480790" w="287166">
                      <a:moveTo>
                        <a:pt x="0" y="0"/>
                      </a:moveTo>
                      <a:lnTo>
                        <a:pt x="116053" y="480790"/>
                      </a:lnTo>
                      <a:cubicBezTo>
                        <a:pt x="172129" y="461163"/>
                        <a:pt x="223431" y="437198"/>
                        <a:pt x="265595" y="408997"/>
                      </a:cubicBezTo>
                      <a:cubicBezTo>
                        <a:pt x="273336" y="403816"/>
                        <a:pt x="279762" y="398120"/>
                        <a:pt x="287166" y="39281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61" name="Google Shape;4461;p19"/>
                <p:cNvSpPr/>
                <p:nvPr/>
              </p:nvSpPr>
              <p:spPr>
                <a:xfrm>
                  <a:off x="4404550" y="3778319"/>
                  <a:ext cx="318230" cy="522446"/>
                </a:xfrm>
                <a:custGeom>
                  <a:rect b="b" l="l" r="r" t="t"/>
                  <a:pathLst>
                    <a:path extrusionOk="0" h="522446" w="318230">
                      <a:moveTo>
                        <a:pt x="318230" y="0"/>
                      </a:moveTo>
                      <a:lnTo>
                        <a:pt x="0" y="478181"/>
                      </a:lnTo>
                      <a:cubicBezTo>
                        <a:pt x="71603" y="503980"/>
                        <a:pt x="147276" y="518446"/>
                        <a:pt x="223190" y="522446"/>
                      </a:cubicBezTo>
                      <a:lnTo>
                        <a:pt x="31823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62" name="Google Shape;4462;p19"/>
                <p:cNvSpPr/>
                <p:nvPr/>
              </p:nvSpPr>
              <p:spPr>
                <a:xfrm>
                  <a:off x="4022712" y="3705967"/>
                  <a:ext cx="605218" cy="284010"/>
                </a:xfrm>
                <a:custGeom>
                  <a:rect b="b" l="l" r="r" t="t"/>
                  <a:pathLst>
                    <a:path extrusionOk="0" h="284010" w="605218">
                      <a:moveTo>
                        <a:pt x="605219" y="0"/>
                      </a:moveTo>
                      <a:lnTo>
                        <a:pt x="0" y="122942"/>
                      </a:lnTo>
                      <a:cubicBezTo>
                        <a:pt x="5385" y="142449"/>
                        <a:pt x="11360" y="162268"/>
                        <a:pt x="18415" y="182645"/>
                      </a:cubicBezTo>
                      <a:cubicBezTo>
                        <a:pt x="31090" y="219285"/>
                        <a:pt x="46412" y="252857"/>
                        <a:pt x="63608" y="284010"/>
                      </a:cubicBezTo>
                      <a:lnTo>
                        <a:pt x="605219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63" name="Google Shape;4463;p19"/>
                <p:cNvSpPr/>
                <p:nvPr/>
              </p:nvSpPr>
              <p:spPr>
                <a:xfrm>
                  <a:off x="4015085" y="3325240"/>
                  <a:ext cx="580110" cy="295726"/>
                </a:xfrm>
                <a:custGeom>
                  <a:rect b="b" l="l" r="r" t="t"/>
                  <a:pathLst>
                    <a:path extrusionOk="0" h="295726" w="580110">
                      <a:moveTo>
                        <a:pt x="68815" y="0"/>
                      </a:moveTo>
                      <a:cubicBezTo>
                        <a:pt x="39091" y="44653"/>
                        <a:pt x="15862" y="95955"/>
                        <a:pt x="0" y="152889"/>
                      </a:cubicBezTo>
                      <a:lnTo>
                        <a:pt x="580111" y="295726"/>
                      </a:lnTo>
                      <a:lnTo>
                        <a:pt x="68815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64" name="Google Shape;4464;p19"/>
                <p:cNvSpPr/>
                <p:nvPr/>
              </p:nvSpPr>
              <p:spPr>
                <a:xfrm>
                  <a:off x="4233068" y="3106699"/>
                  <a:ext cx="382028" cy="447129"/>
                </a:xfrm>
                <a:custGeom>
                  <a:rect b="b" l="l" r="r" t="t"/>
                  <a:pathLst>
                    <a:path extrusionOk="0" h="447129" w="382028">
                      <a:moveTo>
                        <a:pt x="99130" y="0"/>
                      </a:moveTo>
                      <a:cubicBezTo>
                        <a:pt x="66510" y="17710"/>
                        <a:pt x="33013" y="38805"/>
                        <a:pt x="0" y="63614"/>
                      </a:cubicBezTo>
                      <a:lnTo>
                        <a:pt x="382029" y="447129"/>
                      </a:lnTo>
                      <a:lnTo>
                        <a:pt x="99130" y="0"/>
                      </a:ln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465" name="Google Shape;4465;p19"/>
              <p:cNvGrpSpPr/>
              <p:nvPr/>
            </p:nvGrpSpPr>
            <p:grpSpPr>
              <a:xfrm>
                <a:off x="3993976" y="3023374"/>
                <a:ext cx="1435946" cy="1275346"/>
                <a:chOff x="3993976" y="3023374"/>
                <a:chExt cx="1435946" cy="1275346"/>
              </a:xfrm>
            </p:grpSpPr>
            <p:sp>
              <p:nvSpPr>
                <p:cNvPr id="4466" name="Google Shape;4466;p19"/>
                <p:cNvSpPr/>
                <p:nvPr/>
              </p:nvSpPr>
              <p:spPr>
                <a:xfrm>
                  <a:off x="4789741" y="3023374"/>
                  <a:ext cx="346684" cy="604659"/>
                </a:xfrm>
                <a:custGeom>
                  <a:rect b="b" l="l" r="r" t="t"/>
                  <a:pathLst>
                    <a:path extrusionOk="0" h="604659" w="346684">
                      <a:moveTo>
                        <a:pt x="199199" y="0"/>
                      </a:moveTo>
                      <a:lnTo>
                        <a:pt x="0" y="604660"/>
                      </a:lnTo>
                      <a:lnTo>
                        <a:pt x="346685" y="69564"/>
                      </a:lnTo>
                      <a:cubicBezTo>
                        <a:pt x="298031" y="38125"/>
                        <a:pt x="248520" y="15722"/>
                        <a:pt x="19919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67" name="Google Shape;4467;p19"/>
                <p:cNvSpPr/>
                <p:nvPr/>
              </p:nvSpPr>
              <p:spPr>
                <a:xfrm>
                  <a:off x="4908778" y="3412845"/>
                  <a:ext cx="521144" cy="185058"/>
                </a:xfrm>
                <a:custGeom>
                  <a:rect b="b" l="l" r="r" t="t"/>
                  <a:pathLst>
                    <a:path extrusionOk="0" h="185058" w="521144">
                      <a:moveTo>
                        <a:pt x="495109" y="0"/>
                      </a:moveTo>
                      <a:lnTo>
                        <a:pt x="0" y="185058"/>
                      </a:lnTo>
                      <a:lnTo>
                        <a:pt x="521145" y="104711"/>
                      </a:lnTo>
                      <a:cubicBezTo>
                        <a:pt x="515220" y="67348"/>
                        <a:pt x="506330" y="32226"/>
                        <a:pt x="49510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68" name="Google Shape;4468;p19"/>
                <p:cNvSpPr/>
                <p:nvPr/>
              </p:nvSpPr>
              <p:spPr>
                <a:xfrm>
                  <a:off x="4874367" y="3684390"/>
                  <a:ext cx="496411" cy="344646"/>
                </a:xfrm>
                <a:custGeom>
                  <a:rect b="b" l="l" r="r" t="t"/>
                  <a:pathLst>
                    <a:path extrusionOk="0" h="344646" w="496411">
                      <a:moveTo>
                        <a:pt x="0" y="0"/>
                      </a:moveTo>
                      <a:lnTo>
                        <a:pt x="417366" y="344646"/>
                      </a:lnTo>
                      <a:cubicBezTo>
                        <a:pt x="449434" y="305372"/>
                        <a:pt x="475742" y="264681"/>
                        <a:pt x="496411" y="22319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69" name="Google Shape;4469;p19"/>
                <p:cNvSpPr/>
                <p:nvPr/>
              </p:nvSpPr>
              <p:spPr>
                <a:xfrm>
                  <a:off x="4742872" y="3731818"/>
                  <a:ext cx="178365" cy="566902"/>
                </a:xfrm>
                <a:custGeom>
                  <a:rect b="b" l="l" r="r" t="t"/>
                  <a:pathLst>
                    <a:path extrusionOk="0" h="566902" w="178365">
                      <a:moveTo>
                        <a:pt x="57842" y="0"/>
                      </a:moveTo>
                      <a:lnTo>
                        <a:pt x="0" y="566903"/>
                      </a:lnTo>
                      <a:cubicBezTo>
                        <a:pt x="61925" y="562343"/>
                        <a:pt x="122117" y="552076"/>
                        <a:pt x="178365" y="536588"/>
                      </a:cubicBezTo>
                      <a:lnTo>
                        <a:pt x="57842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70" name="Google Shape;4470;p19"/>
                <p:cNvSpPr/>
                <p:nvPr/>
              </p:nvSpPr>
              <p:spPr>
                <a:xfrm>
                  <a:off x="4205541" y="3741305"/>
                  <a:ext cx="475024" cy="495484"/>
                </a:xfrm>
                <a:custGeom>
                  <a:rect b="b" l="l" r="r" t="t"/>
                  <a:pathLst>
                    <a:path extrusionOk="0" h="495484" w="475024">
                      <a:moveTo>
                        <a:pt x="475025" y="0"/>
                      </a:moveTo>
                      <a:lnTo>
                        <a:pt x="0" y="398951"/>
                      </a:lnTo>
                      <a:cubicBezTo>
                        <a:pt x="45669" y="439706"/>
                        <a:pt x="97009" y="470954"/>
                        <a:pt x="151397" y="495484"/>
                      </a:cubicBezTo>
                      <a:lnTo>
                        <a:pt x="475025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71" name="Google Shape;4471;p19"/>
                <p:cNvSpPr/>
                <p:nvPr/>
              </p:nvSpPr>
              <p:spPr>
                <a:xfrm>
                  <a:off x="3993976" y="3619106"/>
                  <a:ext cx="625394" cy="159581"/>
                </a:xfrm>
                <a:custGeom>
                  <a:rect b="b" l="l" r="r" t="t"/>
                  <a:pathLst>
                    <a:path extrusionOk="0" h="159581" w="625394">
                      <a:moveTo>
                        <a:pt x="91" y="0"/>
                      </a:moveTo>
                      <a:cubicBezTo>
                        <a:pt x="-754" y="49454"/>
                        <a:pt x="4275" y="102502"/>
                        <a:pt x="16461" y="159582"/>
                      </a:cubicBezTo>
                      <a:lnTo>
                        <a:pt x="625394" y="51892"/>
                      </a:lnTo>
                      <a:lnTo>
                        <a:pt x="91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72" name="Google Shape;4472;p19"/>
                <p:cNvSpPr/>
                <p:nvPr/>
              </p:nvSpPr>
              <p:spPr>
                <a:xfrm>
                  <a:off x="4375911" y="3038627"/>
                  <a:ext cx="292563" cy="507943"/>
                </a:xfrm>
                <a:custGeom>
                  <a:rect b="b" l="l" r="r" t="t"/>
                  <a:pathLst>
                    <a:path extrusionOk="0" h="507943" w="292563">
                      <a:moveTo>
                        <a:pt x="121450" y="0"/>
                      </a:moveTo>
                      <a:cubicBezTo>
                        <a:pt x="118916" y="724"/>
                        <a:pt x="115957" y="1321"/>
                        <a:pt x="113455" y="2045"/>
                      </a:cubicBezTo>
                      <a:cubicBezTo>
                        <a:pt x="83014" y="10846"/>
                        <a:pt x="43256" y="25375"/>
                        <a:pt x="0" y="45758"/>
                      </a:cubicBezTo>
                      <a:lnTo>
                        <a:pt x="292564" y="507943"/>
                      </a:lnTo>
                      <a:lnTo>
                        <a:pt x="290328" y="497529"/>
                      </a:lnTo>
                      <a:lnTo>
                        <a:pt x="121450" y="0"/>
                      </a:lnTo>
                      <a:close/>
                    </a:path>
                  </a:pathLst>
                </a:custGeom>
                <a:solidFill>
                  <a:srgbClr val="FFFFFF">
                    <a:alpha val="1772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473" name="Google Shape;4473;p19"/>
              <p:cNvSpPr/>
              <p:nvPr/>
            </p:nvSpPr>
            <p:spPr>
              <a:xfrm>
                <a:off x="4512620" y="3434455"/>
                <a:ext cx="440484" cy="424460"/>
              </a:xfrm>
              <a:custGeom>
                <a:rect b="b" l="l" r="r" t="t"/>
                <a:pathLst>
                  <a:path extrusionOk="0" h="424460" w="440484">
                    <a:moveTo>
                      <a:pt x="311380" y="23107"/>
                    </a:moveTo>
                    <a:cubicBezTo>
                      <a:pt x="375096" y="54711"/>
                      <a:pt x="463716" y="113874"/>
                      <a:pt x="434875" y="260807"/>
                    </a:cubicBezTo>
                    <a:cubicBezTo>
                      <a:pt x="421654" y="328161"/>
                      <a:pt x="332303" y="441686"/>
                      <a:pt x="186894" y="422255"/>
                    </a:cubicBezTo>
                    <a:cubicBezTo>
                      <a:pt x="86361" y="408825"/>
                      <a:pt x="-55580" y="285273"/>
                      <a:pt x="22575" y="130225"/>
                    </a:cubicBezTo>
                    <a:cubicBezTo>
                      <a:pt x="110688" y="-44578"/>
                      <a:pt x="262644" y="-1068"/>
                      <a:pt x="311380" y="231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74" name="Google Shape;4474;p19"/>
            <p:cNvSpPr/>
            <p:nvPr/>
          </p:nvSpPr>
          <p:spPr>
            <a:xfrm>
              <a:off x="4279958" y="3545343"/>
              <a:ext cx="440484" cy="424460"/>
            </a:xfrm>
            <a:custGeom>
              <a:rect b="b" l="l" r="r" t="t"/>
              <a:pathLst>
                <a:path extrusionOk="0" h="424460" w="440484">
                  <a:moveTo>
                    <a:pt x="311380" y="23107"/>
                  </a:moveTo>
                  <a:cubicBezTo>
                    <a:pt x="375096" y="54711"/>
                    <a:pt x="463716" y="113874"/>
                    <a:pt x="434875" y="260807"/>
                  </a:cubicBezTo>
                  <a:cubicBezTo>
                    <a:pt x="421654" y="328161"/>
                    <a:pt x="332303" y="441686"/>
                    <a:pt x="186894" y="422255"/>
                  </a:cubicBezTo>
                  <a:cubicBezTo>
                    <a:pt x="86361" y="408825"/>
                    <a:pt x="-55580" y="285273"/>
                    <a:pt x="22575" y="130225"/>
                  </a:cubicBezTo>
                  <a:cubicBezTo>
                    <a:pt x="110688" y="-44578"/>
                    <a:pt x="262644" y="-1068"/>
                    <a:pt x="311380" y="23107"/>
                  </a:cubicBezTo>
                  <a:close/>
                </a:path>
              </a:pathLst>
            </a:custGeom>
            <a:solidFill>
              <a:srgbClr val="000000">
                <a:alpha val="633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75" name="Google Shape;4475;p19"/>
          <p:cNvGrpSpPr/>
          <p:nvPr/>
        </p:nvGrpSpPr>
        <p:grpSpPr>
          <a:xfrm flipH="1" rot="1238753">
            <a:off x="9350577" y="2150715"/>
            <a:ext cx="490988" cy="496151"/>
            <a:chOff x="3455189" y="1151492"/>
            <a:chExt cx="502082" cy="507362"/>
          </a:xfrm>
        </p:grpSpPr>
        <p:sp>
          <p:nvSpPr>
            <p:cNvPr id="4476" name="Google Shape;4476;p19"/>
            <p:cNvSpPr/>
            <p:nvPr/>
          </p:nvSpPr>
          <p:spPr>
            <a:xfrm>
              <a:off x="3455189" y="1297672"/>
              <a:ext cx="175835" cy="114881"/>
            </a:xfrm>
            <a:custGeom>
              <a:rect b="b" l="l" r="r" t="t"/>
              <a:pathLst>
                <a:path extrusionOk="0" h="114881" w="175835">
                  <a:moveTo>
                    <a:pt x="17492" y="20391"/>
                  </a:moveTo>
                  <a:cubicBezTo>
                    <a:pt x="8342" y="30062"/>
                    <a:pt x="2068" y="43104"/>
                    <a:pt x="341" y="59602"/>
                  </a:cubicBezTo>
                  <a:cubicBezTo>
                    <a:pt x="-1945" y="81382"/>
                    <a:pt x="7409" y="97854"/>
                    <a:pt x="24255" y="107316"/>
                  </a:cubicBezTo>
                  <a:cubicBezTo>
                    <a:pt x="37609" y="114821"/>
                    <a:pt x="55027" y="116898"/>
                    <a:pt x="65238" y="112847"/>
                  </a:cubicBezTo>
                  <a:cubicBezTo>
                    <a:pt x="94397" y="101271"/>
                    <a:pt x="91813" y="55900"/>
                    <a:pt x="60113" y="56490"/>
                  </a:cubicBezTo>
                  <a:cubicBezTo>
                    <a:pt x="60113" y="56490"/>
                    <a:pt x="46474" y="56941"/>
                    <a:pt x="44429" y="69267"/>
                  </a:cubicBezTo>
                  <a:cubicBezTo>
                    <a:pt x="43178" y="76810"/>
                    <a:pt x="49445" y="83687"/>
                    <a:pt x="57066" y="84335"/>
                  </a:cubicBezTo>
                  <a:cubicBezTo>
                    <a:pt x="63968" y="84913"/>
                    <a:pt x="69486" y="79877"/>
                    <a:pt x="71061" y="73350"/>
                  </a:cubicBezTo>
                  <a:cubicBezTo>
                    <a:pt x="76865" y="81782"/>
                    <a:pt x="74223" y="97251"/>
                    <a:pt x="60958" y="102515"/>
                  </a:cubicBezTo>
                  <a:cubicBezTo>
                    <a:pt x="54138" y="105220"/>
                    <a:pt x="40384" y="103512"/>
                    <a:pt x="29824" y="97575"/>
                  </a:cubicBezTo>
                  <a:cubicBezTo>
                    <a:pt x="16756" y="90234"/>
                    <a:pt x="9904" y="78029"/>
                    <a:pt x="11701" y="60885"/>
                  </a:cubicBezTo>
                  <a:cubicBezTo>
                    <a:pt x="15555" y="24162"/>
                    <a:pt x="45350" y="7621"/>
                    <a:pt x="80465" y="11837"/>
                  </a:cubicBezTo>
                  <a:cubicBezTo>
                    <a:pt x="104481" y="14720"/>
                    <a:pt x="125246" y="24817"/>
                    <a:pt x="142759" y="39644"/>
                  </a:cubicBezTo>
                  <a:cubicBezTo>
                    <a:pt x="149661" y="45486"/>
                    <a:pt x="155554" y="51671"/>
                    <a:pt x="160462" y="57798"/>
                  </a:cubicBezTo>
                  <a:cubicBezTo>
                    <a:pt x="162171" y="59932"/>
                    <a:pt x="163536" y="61774"/>
                    <a:pt x="164742" y="63526"/>
                  </a:cubicBezTo>
                  <a:cubicBezTo>
                    <a:pt x="165441" y="64542"/>
                    <a:pt x="165968" y="65266"/>
                    <a:pt x="166171" y="65596"/>
                  </a:cubicBezTo>
                  <a:lnTo>
                    <a:pt x="175836" y="59964"/>
                  </a:lnTo>
                  <a:cubicBezTo>
                    <a:pt x="174693" y="58072"/>
                    <a:pt x="172464" y="54865"/>
                    <a:pt x="169225" y="50820"/>
                  </a:cubicBezTo>
                  <a:cubicBezTo>
                    <a:pt x="163879" y="44152"/>
                    <a:pt x="157592" y="37428"/>
                    <a:pt x="150106" y="31090"/>
                  </a:cubicBezTo>
                  <a:cubicBezTo>
                    <a:pt x="131005" y="14930"/>
                    <a:pt x="108126" y="3887"/>
                    <a:pt x="81761" y="725"/>
                  </a:cubicBezTo>
                  <a:cubicBezTo>
                    <a:pt x="56335" y="-2330"/>
                    <a:pt x="32745" y="4281"/>
                    <a:pt x="17492" y="2039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7" name="Google Shape;4477;p19"/>
            <p:cNvSpPr/>
            <p:nvPr/>
          </p:nvSpPr>
          <p:spPr>
            <a:xfrm>
              <a:off x="3610328" y="1151492"/>
              <a:ext cx="116240" cy="175066"/>
            </a:xfrm>
            <a:custGeom>
              <a:rect b="b" l="l" r="r" t="t"/>
              <a:pathLst>
                <a:path extrusionOk="0" h="175066" w="116240">
                  <a:moveTo>
                    <a:pt x="24519" y="14208"/>
                  </a:moveTo>
                  <a:cubicBezTo>
                    <a:pt x="34844" y="5807"/>
                    <a:pt x="48319" y="524"/>
                    <a:pt x="64892" y="29"/>
                  </a:cubicBezTo>
                  <a:cubicBezTo>
                    <a:pt x="86787" y="-625"/>
                    <a:pt x="102510" y="9935"/>
                    <a:pt x="110695" y="27442"/>
                  </a:cubicBezTo>
                  <a:cubicBezTo>
                    <a:pt x="117178" y="41316"/>
                    <a:pt x="117953" y="58842"/>
                    <a:pt x="113146" y="68723"/>
                  </a:cubicBezTo>
                  <a:cubicBezTo>
                    <a:pt x="99430" y="96936"/>
                    <a:pt x="54377" y="90967"/>
                    <a:pt x="57329" y="59401"/>
                  </a:cubicBezTo>
                  <a:cubicBezTo>
                    <a:pt x="57329" y="59401"/>
                    <a:pt x="58802" y="45838"/>
                    <a:pt x="71242" y="44720"/>
                  </a:cubicBezTo>
                  <a:cubicBezTo>
                    <a:pt x="78862" y="44034"/>
                    <a:pt x="85250" y="50797"/>
                    <a:pt x="85326" y="58442"/>
                  </a:cubicBezTo>
                  <a:cubicBezTo>
                    <a:pt x="85390" y="65370"/>
                    <a:pt x="79954" y="70495"/>
                    <a:pt x="73325" y="71574"/>
                  </a:cubicBezTo>
                  <a:cubicBezTo>
                    <a:pt x="81301" y="78000"/>
                    <a:pt x="96921" y="76521"/>
                    <a:pt x="103164" y="63681"/>
                  </a:cubicBezTo>
                  <a:cubicBezTo>
                    <a:pt x="106371" y="57083"/>
                    <a:pt x="105691" y="43241"/>
                    <a:pt x="100560" y="32261"/>
                  </a:cubicBezTo>
                  <a:cubicBezTo>
                    <a:pt x="94217" y="18685"/>
                    <a:pt x="82558" y="10944"/>
                    <a:pt x="65330" y="11459"/>
                  </a:cubicBezTo>
                  <a:cubicBezTo>
                    <a:pt x="28418" y="12557"/>
                    <a:pt x="9704" y="41037"/>
                    <a:pt x="11286" y="76368"/>
                  </a:cubicBezTo>
                  <a:cubicBezTo>
                    <a:pt x="12372" y="100530"/>
                    <a:pt x="20887" y="121987"/>
                    <a:pt x="34368" y="140567"/>
                  </a:cubicBezTo>
                  <a:cubicBezTo>
                    <a:pt x="39677" y="147882"/>
                    <a:pt x="45398" y="154219"/>
                    <a:pt x="51144" y="159572"/>
                  </a:cubicBezTo>
                  <a:cubicBezTo>
                    <a:pt x="53145" y="161439"/>
                    <a:pt x="54885" y="162932"/>
                    <a:pt x="56536" y="164265"/>
                  </a:cubicBezTo>
                  <a:cubicBezTo>
                    <a:pt x="57501" y="165040"/>
                    <a:pt x="58187" y="165624"/>
                    <a:pt x="58498" y="165846"/>
                  </a:cubicBezTo>
                  <a:lnTo>
                    <a:pt x="52161" y="175066"/>
                  </a:lnTo>
                  <a:cubicBezTo>
                    <a:pt x="50357" y="173784"/>
                    <a:pt x="47328" y="171320"/>
                    <a:pt x="43537" y="167789"/>
                  </a:cubicBezTo>
                  <a:cubicBezTo>
                    <a:pt x="37282" y="161960"/>
                    <a:pt x="31047" y="155185"/>
                    <a:pt x="25287" y="147247"/>
                  </a:cubicBezTo>
                  <a:cubicBezTo>
                    <a:pt x="10593" y="126991"/>
                    <a:pt x="1297" y="103362"/>
                    <a:pt x="103" y="76832"/>
                  </a:cubicBezTo>
                  <a:cubicBezTo>
                    <a:pt x="-1040" y="51248"/>
                    <a:pt x="7310" y="28210"/>
                    <a:pt x="24519" y="142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8" name="Google Shape;4478;p19"/>
            <p:cNvSpPr/>
            <p:nvPr/>
          </p:nvSpPr>
          <p:spPr>
            <a:xfrm>
              <a:off x="3606106" y="1297742"/>
              <a:ext cx="343328" cy="351538"/>
            </a:xfrm>
            <a:custGeom>
              <a:rect b="b" l="l" r="r" t="t"/>
              <a:pathLst>
                <a:path extrusionOk="0" h="351538" w="343328">
                  <a:moveTo>
                    <a:pt x="26328" y="26684"/>
                  </a:moveTo>
                  <a:cubicBezTo>
                    <a:pt x="10079" y="43099"/>
                    <a:pt x="-119" y="65705"/>
                    <a:pt x="1" y="90622"/>
                  </a:cubicBezTo>
                  <a:cubicBezTo>
                    <a:pt x="243" y="140463"/>
                    <a:pt x="40901" y="180589"/>
                    <a:pt x="90743" y="180347"/>
                  </a:cubicBezTo>
                  <a:cubicBezTo>
                    <a:pt x="101715" y="180297"/>
                    <a:pt x="111939" y="177890"/>
                    <a:pt x="121648" y="174258"/>
                  </a:cubicBezTo>
                  <a:cubicBezTo>
                    <a:pt x="111679" y="191739"/>
                    <a:pt x="105742" y="211767"/>
                    <a:pt x="105843" y="233332"/>
                  </a:cubicBezTo>
                  <a:cubicBezTo>
                    <a:pt x="106160" y="298915"/>
                    <a:pt x="159551" y="351855"/>
                    <a:pt x="225128" y="351537"/>
                  </a:cubicBezTo>
                  <a:cubicBezTo>
                    <a:pt x="242654" y="351455"/>
                    <a:pt x="259202" y="347327"/>
                    <a:pt x="274150" y="340437"/>
                  </a:cubicBezTo>
                  <a:cubicBezTo>
                    <a:pt x="276194" y="340298"/>
                    <a:pt x="289866" y="339243"/>
                    <a:pt x="303264" y="340139"/>
                  </a:cubicBezTo>
                  <a:cubicBezTo>
                    <a:pt x="317641" y="341091"/>
                    <a:pt x="329553" y="344171"/>
                    <a:pt x="329553" y="344171"/>
                  </a:cubicBezTo>
                  <a:cubicBezTo>
                    <a:pt x="329553" y="344171"/>
                    <a:pt x="325369" y="334094"/>
                    <a:pt x="324340" y="320333"/>
                  </a:cubicBezTo>
                  <a:cubicBezTo>
                    <a:pt x="323508" y="309208"/>
                    <a:pt x="324664" y="299912"/>
                    <a:pt x="325178" y="295155"/>
                  </a:cubicBezTo>
                  <a:cubicBezTo>
                    <a:pt x="336564" y="276823"/>
                    <a:pt x="343441" y="255423"/>
                    <a:pt x="343327" y="232259"/>
                  </a:cubicBezTo>
                  <a:cubicBezTo>
                    <a:pt x="343009" y="166682"/>
                    <a:pt x="289624" y="113736"/>
                    <a:pt x="224048" y="114053"/>
                  </a:cubicBezTo>
                  <a:cubicBezTo>
                    <a:pt x="205608" y="114142"/>
                    <a:pt x="188234" y="118530"/>
                    <a:pt x="172696" y="126112"/>
                  </a:cubicBezTo>
                  <a:cubicBezTo>
                    <a:pt x="177630" y="114885"/>
                    <a:pt x="180665" y="102776"/>
                    <a:pt x="180595" y="89727"/>
                  </a:cubicBezTo>
                  <a:cubicBezTo>
                    <a:pt x="180360" y="39885"/>
                    <a:pt x="139695" y="-240"/>
                    <a:pt x="89854" y="1"/>
                  </a:cubicBezTo>
                  <a:cubicBezTo>
                    <a:pt x="64936" y="115"/>
                    <a:pt x="42584" y="10269"/>
                    <a:pt x="26328" y="266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9" name="Google Shape;4479;p19"/>
            <p:cNvSpPr/>
            <p:nvPr/>
          </p:nvSpPr>
          <p:spPr>
            <a:xfrm>
              <a:off x="3805726" y="1503718"/>
              <a:ext cx="143708" cy="145530"/>
            </a:xfrm>
            <a:custGeom>
              <a:rect b="b" l="l" r="r" t="t"/>
              <a:pathLst>
                <a:path extrusionOk="0" h="145530" w="143708">
                  <a:moveTo>
                    <a:pt x="0" y="142666"/>
                  </a:moveTo>
                  <a:cubicBezTo>
                    <a:pt x="8248" y="144437"/>
                    <a:pt x="16745" y="145574"/>
                    <a:pt x="25527" y="145529"/>
                  </a:cubicBezTo>
                  <a:cubicBezTo>
                    <a:pt x="91103" y="145218"/>
                    <a:pt x="144024" y="91777"/>
                    <a:pt x="143707" y="26200"/>
                  </a:cubicBezTo>
                  <a:cubicBezTo>
                    <a:pt x="143662" y="17164"/>
                    <a:pt x="142367" y="8452"/>
                    <a:pt x="140417" y="0"/>
                  </a:cubicBezTo>
                  <a:cubicBezTo>
                    <a:pt x="123869" y="25171"/>
                    <a:pt x="103765" y="51340"/>
                    <a:pt x="78321" y="75959"/>
                  </a:cubicBezTo>
                  <a:cubicBezTo>
                    <a:pt x="55257" y="98273"/>
                    <a:pt x="27743" y="120942"/>
                    <a:pt x="0" y="142666"/>
                  </a:cubicBezTo>
                  <a:close/>
                </a:path>
              </a:pathLst>
            </a:custGeom>
            <a:solidFill>
              <a:srgbClr val="FFCB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0" name="Google Shape;4480;p19"/>
            <p:cNvSpPr/>
            <p:nvPr/>
          </p:nvSpPr>
          <p:spPr>
            <a:xfrm>
              <a:off x="3714318" y="1414602"/>
              <a:ext cx="194932" cy="189350"/>
            </a:xfrm>
            <a:custGeom>
              <a:rect b="b" l="l" r="r" t="t"/>
              <a:pathLst>
                <a:path extrusionOk="0" h="189350" w="194932">
                  <a:moveTo>
                    <a:pt x="0" y="138621"/>
                  </a:moveTo>
                  <a:cubicBezTo>
                    <a:pt x="1848" y="148152"/>
                    <a:pt x="4890" y="157201"/>
                    <a:pt x="8928" y="165671"/>
                  </a:cubicBezTo>
                  <a:cubicBezTo>
                    <a:pt x="12960" y="174149"/>
                    <a:pt x="18002" y="182042"/>
                    <a:pt x="23819" y="189351"/>
                  </a:cubicBezTo>
                  <a:cubicBezTo>
                    <a:pt x="59169" y="172333"/>
                    <a:pt x="95536" y="150787"/>
                    <a:pt x="123615" y="123952"/>
                  </a:cubicBezTo>
                  <a:cubicBezTo>
                    <a:pt x="153079" y="95783"/>
                    <a:pt x="175717" y="61017"/>
                    <a:pt x="194932" y="27540"/>
                  </a:cubicBezTo>
                  <a:cubicBezTo>
                    <a:pt x="179972" y="14224"/>
                    <a:pt x="161931" y="4413"/>
                    <a:pt x="141662" y="0"/>
                  </a:cubicBezTo>
                  <a:cubicBezTo>
                    <a:pt x="126848" y="26206"/>
                    <a:pt x="109017" y="52737"/>
                    <a:pt x="86608" y="75038"/>
                  </a:cubicBezTo>
                  <a:cubicBezTo>
                    <a:pt x="60706" y="100819"/>
                    <a:pt x="29928" y="121126"/>
                    <a:pt x="0" y="138621"/>
                  </a:cubicBezTo>
                  <a:close/>
                </a:path>
              </a:pathLst>
            </a:custGeom>
            <a:solidFill>
              <a:srgbClr val="FFCB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1" name="Google Shape;4481;p19"/>
            <p:cNvSpPr/>
            <p:nvPr/>
          </p:nvSpPr>
          <p:spPr>
            <a:xfrm>
              <a:off x="3601364" y="1299375"/>
              <a:ext cx="355907" cy="359479"/>
            </a:xfrm>
            <a:custGeom>
              <a:rect b="b" l="l" r="r" t="t"/>
              <a:pathLst>
                <a:path extrusionOk="0" h="359479" w="355907">
                  <a:moveTo>
                    <a:pt x="26314" y="29482"/>
                  </a:moveTo>
                  <a:cubicBezTo>
                    <a:pt x="9004" y="47586"/>
                    <a:pt x="-559" y="71913"/>
                    <a:pt x="25" y="97580"/>
                  </a:cubicBezTo>
                  <a:cubicBezTo>
                    <a:pt x="1213" y="150215"/>
                    <a:pt x="44716" y="191807"/>
                    <a:pt x="97326" y="190620"/>
                  </a:cubicBezTo>
                  <a:cubicBezTo>
                    <a:pt x="104813" y="190448"/>
                    <a:pt x="112211" y="188867"/>
                    <a:pt x="119577" y="186797"/>
                  </a:cubicBezTo>
                  <a:cubicBezTo>
                    <a:pt x="112350" y="203193"/>
                    <a:pt x="107759" y="220471"/>
                    <a:pt x="108166" y="238429"/>
                  </a:cubicBezTo>
                  <a:cubicBezTo>
                    <a:pt x="109715" y="306780"/>
                    <a:pt x="166490" y="360997"/>
                    <a:pt x="234861" y="359447"/>
                  </a:cubicBezTo>
                  <a:cubicBezTo>
                    <a:pt x="251904" y="359060"/>
                    <a:pt x="268268" y="354678"/>
                    <a:pt x="283921" y="347357"/>
                  </a:cubicBezTo>
                  <a:cubicBezTo>
                    <a:pt x="284067" y="347293"/>
                    <a:pt x="284270" y="347382"/>
                    <a:pt x="284416" y="347313"/>
                  </a:cubicBezTo>
                  <a:cubicBezTo>
                    <a:pt x="286861" y="347109"/>
                    <a:pt x="290055" y="346900"/>
                    <a:pt x="293986" y="346741"/>
                  </a:cubicBezTo>
                  <a:cubicBezTo>
                    <a:pt x="300361" y="346487"/>
                    <a:pt x="306711" y="346392"/>
                    <a:pt x="312477" y="346671"/>
                  </a:cubicBezTo>
                  <a:cubicBezTo>
                    <a:pt x="322021" y="347135"/>
                    <a:pt x="340055" y="350240"/>
                    <a:pt x="340690" y="350011"/>
                  </a:cubicBezTo>
                  <a:cubicBezTo>
                    <a:pt x="343465" y="349027"/>
                    <a:pt x="344824" y="345795"/>
                    <a:pt x="343630" y="343096"/>
                  </a:cubicBezTo>
                  <a:cubicBezTo>
                    <a:pt x="343166" y="342048"/>
                    <a:pt x="342411" y="339953"/>
                    <a:pt x="341535" y="337051"/>
                  </a:cubicBezTo>
                  <a:cubicBezTo>
                    <a:pt x="340062" y="332174"/>
                    <a:pt x="338785" y="326929"/>
                    <a:pt x="338239" y="321379"/>
                  </a:cubicBezTo>
                  <a:cubicBezTo>
                    <a:pt x="338214" y="321151"/>
                    <a:pt x="338309" y="320820"/>
                    <a:pt x="338302" y="320744"/>
                  </a:cubicBezTo>
                  <a:cubicBezTo>
                    <a:pt x="337871" y="316001"/>
                    <a:pt x="337782" y="311238"/>
                    <a:pt x="338010" y="306399"/>
                  </a:cubicBezTo>
                  <a:cubicBezTo>
                    <a:pt x="338099" y="304539"/>
                    <a:pt x="338296" y="302805"/>
                    <a:pt x="338467" y="300856"/>
                  </a:cubicBezTo>
                  <a:cubicBezTo>
                    <a:pt x="338557" y="299808"/>
                    <a:pt x="338785" y="297167"/>
                    <a:pt x="338817" y="296817"/>
                  </a:cubicBezTo>
                  <a:cubicBezTo>
                    <a:pt x="338817" y="296798"/>
                    <a:pt x="338791" y="296570"/>
                    <a:pt x="338791" y="296570"/>
                  </a:cubicBezTo>
                  <a:cubicBezTo>
                    <a:pt x="350043" y="276923"/>
                    <a:pt x="356387" y="255206"/>
                    <a:pt x="355879" y="232759"/>
                  </a:cubicBezTo>
                  <a:cubicBezTo>
                    <a:pt x="354330" y="164401"/>
                    <a:pt x="297554" y="110184"/>
                    <a:pt x="229184" y="111734"/>
                  </a:cubicBezTo>
                  <a:cubicBezTo>
                    <a:pt x="214319" y="112070"/>
                    <a:pt x="200095" y="115957"/>
                    <a:pt x="186277" y="121589"/>
                  </a:cubicBezTo>
                  <a:cubicBezTo>
                    <a:pt x="189071" y="112299"/>
                    <a:pt x="190830" y="102837"/>
                    <a:pt x="190614" y="93287"/>
                  </a:cubicBezTo>
                  <a:cubicBezTo>
                    <a:pt x="189427" y="40658"/>
                    <a:pt x="145656" y="-1163"/>
                    <a:pt x="93040" y="25"/>
                  </a:cubicBezTo>
                  <a:cubicBezTo>
                    <a:pt x="67430" y="602"/>
                    <a:pt x="43669" y="11321"/>
                    <a:pt x="26314" y="29482"/>
                  </a:cubicBezTo>
                  <a:close/>
                  <a:moveTo>
                    <a:pt x="33757" y="36499"/>
                  </a:moveTo>
                  <a:cubicBezTo>
                    <a:pt x="49270" y="20262"/>
                    <a:pt x="70402" y="10769"/>
                    <a:pt x="93294" y="10248"/>
                  </a:cubicBezTo>
                  <a:cubicBezTo>
                    <a:pt x="140316" y="9188"/>
                    <a:pt x="179324" y="46507"/>
                    <a:pt x="180391" y="93547"/>
                  </a:cubicBezTo>
                  <a:cubicBezTo>
                    <a:pt x="180651" y="105200"/>
                    <a:pt x="178302" y="116579"/>
                    <a:pt x="173533" y="127977"/>
                  </a:cubicBezTo>
                  <a:cubicBezTo>
                    <a:pt x="171710" y="132327"/>
                    <a:pt x="176225" y="136689"/>
                    <a:pt x="180429" y="134543"/>
                  </a:cubicBezTo>
                  <a:cubicBezTo>
                    <a:pt x="195847" y="126682"/>
                    <a:pt x="212484" y="122345"/>
                    <a:pt x="229444" y="121964"/>
                  </a:cubicBezTo>
                  <a:cubicBezTo>
                    <a:pt x="292221" y="120541"/>
                    <a:pt x="344233" y="170255"/>
                    <a:pt x="345656" y="233012"/>
                  </a:cubicBezTo>
                  <a:cubicBezTo>
                    <a:pt x="346132" y="254253"/>
                    <a:pt x="340531" y="274935"/>
                    <a:pt x="329489" y="293490"/>
                  </a:cubicBezTo>
                  <a:cubicBezTo>
                    <a:pt x="329101" y="294138"/>
                    <a:pt x="328758" y="294811"/>
                    <a:pt x="328695" y="295566"/>
                  </a:cubicBezTo>
                  <a:cubicBezTo>
                    <a:pt x="328695" y="295554"/>
                    <a:pt x="328352" y="298824"/>
                    <a:pt x="328257" y="299986"/>
                  </a:cubicBezTo>
                  <a:cubicBezTo>
                    <a:pt x="328073" y="302056"/>
                    <a:pt x="327946" y="304018"/>
                    <a:pt x="327850" y="306025"/>
                  </a:cubicBezTo>
                  <a:cubicBezTo>
                    <a:pt x="327603" y="311308"/>
                    <a:pt x="327672" y="316502"/>
                    <a:pt x="328149" y="321747"/>
                  </a:cubicBezTo>
                  <a:cubicBezTo>
                    <a:pt x="328155" y="321824"/>
                    <a:pt x="328308" y="322097"/>
                    <a:pt x="328333" y="322357"/>
                  </a:cubicBezTo>
                  <a:cubicBezTo>
                    <a:pt x="328898" y="328085"/>
                    <a:pt x="329978" y="333457"/>
                    <a:pt x="331432" y="338550"/>
                  </a:cubicBezTo>
                  <a:cubicBezTo>
                    <a:pt x="325482" y="337572"/>
                    <a:pt x="319284" y="336924"/>
                    <a:pt x="312991" y="336619"/>
                  </a:cubicBezTo>
                  <a:cubicBezTo>
                    <a:pt x="306889" y="336321"/>
                    <a:pt x="300266" y="336384"/>
                    <a:pt x="293617" y="336651"/>
                  </a:cubicBezTo>
                  <a:cubicBezTo>
                    <a:pt x="289318" y="336829"/>
                    <a:pt x="285781" y="336956"/>
                    <a:pt x="283165" y="337184"/>
                  </a:cubicBezTo>
                  <a:cubicBezTo>
                    <a:pt x="282550" y="337235"/>
                    <a:pt x="281908" y="337464"/>
                    <a:pt x="281349" y="337737"/>
                  </a:cubicBezTo>
                  <a:cubicBezTo>
                    <a:pt x="266452" y="344963"/>
                    <a:pt x="250787" y="348856"/>
                    <a:pt x="234600" y="349224"/>
                  </a:cubicBezTo>
                  <a:cubicBezTo>
                    <a:pt x="171831" y="350640"/>
                    <a:pt x="119812" y="300926"/>
                    <a:pt x="118396" y="238169"/>
                  </a:cubicBezTo>
                  <a:cubicBezTo>
                    <a:pt x="117945" y="218319"/>
                    <a:pt x="122764" y="199072"/>
                    <a:pt x="132423" y="181406"/>
                  </a:cubicBezTo>
                  <a:cubicBezTo>
                    <a:pt x="134696" y="177247"/>
                    <a:pt x="130626" y="172529"/>
                    <a:pt x="126219" y="174269"/>
                  </a:cubicBezTo>
                  <a:cubicBezTo>
                    <a:pt x="116427" y="178129"/>
                    <a:pt x="106807" y="180174"/>
                    <a:pt x="97072" y="180390"/>
                  </a:cubicBezTo>
                  <a:cubicBezTo>
                    <a:pt x="50057" y="181457"/>
                    <a:pt x="11316" y="144360"/>
                    <a:pt x="10249" y="97319"/>
                  </a:cubicBezTo>
                  <a:cubicBezTo>
                    <a:pt x="9728" y="74358"/>
                    <a:pt x="18288" y="52679"/>
                    <a:pt x="33757" y="364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2" name="Google Shape;4482;p19"/>
            <p:cNvSpPr/>
            <p:nvPr/>
          </p:nvSpPr>
          <p:spPr>
            <a:xfrm>
              <a:off x="3641725" y="1336192"/>
              <a:ext cx="144984" cy="141815"/>
            </a:xfrm>
            <a:custGeom>
              <a:rect b="b" l="l" r="r" t="t"/>
              <a:pathLst>
                <a:path extrusionOk="0" h="141815" w="144984">
                  <a:moveTo>
                    <a:pt x="0" y="123082"/>
                  </a:moveTo>
                  <a:cubicBezTo>
                    <a:pt x="108" y="123158"/>
                    <a:pt x="248" y="123171"/>
                    <a:pt x="356" y="123254"/>
                  </a:cubicBezTo>
                  <a:cubicBezTo>
                    <a:pt x="7664" y="128797"/>
                    <a:pt x="15920" y="133160"/>
                    <a:pt x="24695" y="136328"/>
                  </a:cubicBezTo>
                  <a:cubicBezTo>
                    <a:pt x="25438" y="136595"/>
                    <a:pt x="26238" y="136779"/>
                    <a:pt x="26988" y="137027"/>
                  </a:cubicBezTo>
                  <a:cubicBezTo>
                    <a:pt x="35884" y="139967"/>
                    <a:pt x="45250" y="141859"/>
                    <a:pt x="55163" y="141815"/>
                  </a:cubicBezTo>
                  <a:cubicBezTo>
                    <a:pt x="64262" y="141770"/>
                    <a:pt x="72790" y="139897"/>
                    <a:pt x="81000" y="137293"/>
                  </a:cubicBezTo>
                  <a:cubicBezTo>
                    <a:pt x="89586" y="129642"/>
                    <a:pt x="98546" y="122873"/>
                    <a:pt x="106756" y="114821"/>
                  </a:cubicBezTo>
                  <a:cubicBezTo>
                    <a:pt x="119088" y="102730"/>
                    <a:pt x="129889" y="93104"/>
                    <a:pt x="141027" y="80550"/>
                  </a:cubicBezTo>
                  <a:cubicBezTo>
                    <a:pt x="143675" y="72193"/>
                    <a:pt x="145028" y="60560"/>
                    <a:pt x="144983" y="51295"/>
                  </a:cubicBezTo>
                  <a:cubicBezTo>
                    <a:pt x="144888" y="32201"/>
                    <a:pt x="138741" y="14542"/>
                    <a:pt x="128550" y="0"/>
                  </a:cubicBezTo>
                  <a:cubicBezTo>
                    <a:pt x="112935" y="31083"/>
                    <a:pt x="95021" y="59906"/>
                    <a:pt x="75082" y="77146"/>
                  </a:cubicBezTo>
                  <a:cubicBezTo>
                    <a:pt x="54077" y="95307"/>
                    <a:pt x="27127" y="110077"/>
                    <a:pt x="0" y="123082"/>
                  </a:cubicBezTo>
                  <a:close/>
                </a:path>
              </a:pathLst>
            </a:custGeom>
            <a:solidFill>
              <a:srgbClr val="FFCB2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83" name="Google Shape;4483;p19"/>
            <p:cNvGrpSpPr/>
            <p:nvPr/>
          </p:nvGrpSpPr>
          <p:grpSpPr>
            <a:xfrm>
              <a:off x="3750380" y="1204458"/>
              <a:ext cx="202912" cy="235607"/>
              <a:chOff x="3750380" y="1204458"/>
              <a:chExt cx="202912" cy="235607"/>
            </a:xfrm>
          </p:grpSpPr>
          <p:sp>
            <p:nvSpPr>
              <p:cNvPr id="4484" name="Google Shape;4484;p19"/>
              <p:cNvSpPr/>
              <p:nvPr/>
            </p:nvSpPr>
            <p:spPr>
              <a:xfrm>
                <a:off x="3757154" y="1214155"/>
                <a:ext cx="143272" cy="219310"/>
              </a:xfrm>
              <a:custGeom>
                <a:rect b="b" l="l" r="r" t="t"/>
                <a:pathLst>
                  <a:path extrusionOk="0" h="219310" w="143272">
                    <a:moveTo>
                      <a:pt x="26519" y="219293"/>
                    </a:moveTo>
                    <a:cubicBezTo>
                      <a:pt x="141" y="169001"/>
                      <a:pt x="-29114" y="22469"/>
                      <a:pt x="60548" y="2619"/>
                    </a:cubicBezTo>
                    <a:cubicBezTo>
                      <a:pt x="162593" y="-19975"/>
                      <a:pt x="141460" y="111064"/>
                      <a:pt x="141460" y="111064"/>
                    </a:cubicBezTo>
                    <a:cubicBezTo>
                      <a:pt x="141460" y="111064"/>
                      <a:pt x="27357" y="220887"/>
                      <a:pt x="26519" y="21929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85" name="Google Shape;4485;p19"/>
              <p:cNvSpPr/>
              <p:nvPr/>
            </p:nvSpPr>
            <p:spPr>
              <a:xfrm>
                <a:off x="3750380" y="1204458"/>
                <a:ext cx="153455" cy="229526"/>
              </a:xfrm>
              <a:custGeom>
                <a:rect b="b" l="l" r="r" t="t"/>
                <a:pathLst>
                  <a:path extrusionOk="0" h="229526" w="153455">
                    <a:moveTo>
                      <a:pt x="25329" y="24787"/>
                    </a:moveTo>
                    <a:cubicBezTo>
                      <a:pt x="8692" y="42941"/>
                      <a:pt x="469" y="70291"/>
                      <a:pt x="18" y="104435"/>
                    </a:cubicBezTo>
                    <a:cubicBezTo>
                      <a:pt x="-534" y="146434"/>
                      <a:pt x="11556" y="197094"/>
                      <a:pt x="27107" y="226736"/>
                    </a:cubicBezTo>
                    <a:cubicBezTo>
                      <a:pt x="31838" y="229968"/>
                      <a:pt x="31825" y="229860"/>
                      <a:pt x="33394" y="229041"/>
                    </a:cubicBezTo>
                    <a:cubicBezTo>
                      <a:pt x="34206" y="228685"/>
                      <a:pt x="34238" y="228749"/>
                      <a:pt x="34626" y="228507"/>
                    </a:cubicBezTo>
                    <a:cubicBezTo>
                      <a:pt x="34994" y="228273"/>
                      <a:pt x="35362" y="227853"/>
                      <a:pt x="35839" y="227479"/>
                    </a:cubicBezTo>
                    <a:cubicBezTo>
                      <a:pt x="36600" y="226876"/>
                      <a:pt x="37674" y="226063"/>
                      <a:pt x="39001" y="224894"/>
                    </a:cubicBezTo>
                    <a:cubicBezTo>
                      <a:pt x="41465" y="222729"/>
                      <a:pt x="44932" y="219541"/>
                      <a:pt x="49428" y="215382"/>
                    </a:cubicBezTo>
                    <a:cubicBezTo>
                      <a:pt x="57473" y="207933"/>
                      <a:pt x="89267" y="177873"/>
                      <a:pt x="93033" y="174285"/>
                    </a:cubicBezTo>
                    <a:cubicBezTo>
                      <a:pt x="105542" y="162379"/>
                      <a:pt x="149846" y="119942"/>
                      <a:pt x="150069" y="119726"/>
                    </a:cubicBezTo>
                    <a:cubicBezTo>
                      <a:pt x="150856" y="118964"/>
                      <a:pt x="151428" y="117903"/>
                      <a:pt x="151599" y="116817"/>
                    </a:cubicBezTo>
                    <a:cubicBezTo>
                      <a:pt x="151694" y="116233"/>
                      <a:pt x="151828" y="115312"/>
                      <a:pt x="152012" y="113820"/>
                    </a:cubicBezTo>
                    <a:cubicBezTo>
                      <a:pt x="152317" y="111369"/>
                      <a:pt x="152653" y="108505"/>
                      <a:pt x="152888" y="105457"/>
                    </a:cubicBezTo>
                    <a:cubicBezTo>
                      <a:pt x="153561" y="96751"/>
                      <a:pt x="153644" y="87576"/>
                      <a:pt x="153091" y="78317"/>
                    </a:cubicBezTo>
                    <a:cubicBezTo>
                      <a:pt x="150875" y="41068"/>
                      <a:pt x="138124" y="13496"/>
                      <a:pt x="110343" y="3641"/>
                    </a:cubicBezTo>
                    <a:cubicBezTo>
                      <a:pt x="97706" y="-842"/>
                      <a:pt x="82473" y="-1236"/>
                      <a:pt x="64515" y="2740"/>
                    </a:cubicBezTo>
                    <a:cubicBezTo>
                      <a:pt x="48297" y="6327"/>
                      <a:pt x="35311" y="13897"/>
                      <a:pt x="25329" y="24787"/>
                    </a:cubicBezTo>
                    <a:close/>
                    <a:moveTo>
                      <a:pt x="42093" y="23428"/>
                    </a:moveTo>
                    <a:cubicBezTo>
                      <a:pt x="49116" y="18348"/>
                      <a:pt x="57232" y="14595"/>
                      <a:pt x="66668" y="12506"/>
                    </a:cubicBezTo>
                    <a:cubicBezTo>
                      <a:pt x="82873" y="8918"/>
                      <a:pt x="96291" y="9274"/>
                      <a:pt x="107009" y="13077"/>
                    </a:cubicBezTo>
                    <a:cubicBezTo>
                      <a:pt x="129946" y="21212"/>
                      <a:pt x="141032" y="45354"/>
                      <a:pt x="143033" y="78984"/>
                    </a:cubicBezTo>
                    <a:cubicBezTo>
                      <a:pt x="143554" y="87741"/>
                      <a:pt x="143427" y="96364"/>
                      <a:pt x="142779" y="104632"/>
                    </a:cubicBezTo>
                    <a:cubicBezTo>
                      <a:pt x="142556" y="107521"/>
                      <a:pt x="142175" y="110194"/>
                      <a:pt x="141890" y="112499"/>
                    </a:cubicBezTo>
                    <a:cubicBezTo>
                      <a:pt x="141826" y="113001"/>
                      <a:pt x="141725" y="113115"/>
                      <a:pt x="141674" y="113503"/>
                    </a:cubicBezTo>
                    <a:cubicBezTo>
                      <a:pt x="139140" y="115928"/>
                      <a:pt x="78631" y="174037"/>
                      <a:pt x="75202" y="177295"/>
                    </a:cubicBezTo>
                    <a:cubicBezTo>
                      <a:pt x="61683" y="190115"/>
                      <a:pt x="50621" y="200574"/>
                      <a:pt x="42614" y="207984"/>
                    </a:cubicBezTo>
                    <a:cubicBezTo>
                      <a:pt x="38740" y="211572"/>
                      <a:pt x="35966" y="214150"/>
                      <a:pt x="33641" y="216214"/>
                    </a:cubicBezTo>
                    <a:cubicBezTo>
                      <a:pt x="20097" y="187531"/>
                      <a:pt x="9734" y="142617"/>
                      <a:pt x="10235" y="104632"/>
                    </a:cubicBezTo>
                    <a:cubicBezTo>
                      <a:pt x="10731" y="66792"/>
                      <a:pt x="21030" y="38668"/>
                      <a:pt x="42093" y="2342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86" name="Google Shape;4486;p19"/>
              <p:cNvSpPr/>
              <p:nvPr/>
            </p:nvSpPr>
            <p:spPr>
              <a:xfrm>
                <a:off x="3783640" y="1314402"/>
                <a:ext cx="165298" cy="123837"/>
              </a:xfrm>
              <a:custGeom>
                <a:rect b="b" l="l" r="r" t="t"/>
                <a:pathLst>
                  <a:path extrusionOk="0" h="123837" w="165298">
                    <a:moveTo>
                      <a:pt x="13" y="118850"/>
                    </a:moveTo>
                    <a:cubicBezTo>
                      <a:pt x="41238" y="133975"/>
                      <a:pt x="146317" y="115052"/>
                      <a:pt x="162802" y="57236"/>
                    </a:cubicBezTo>
                    <a:cubicBezTo>
                      <a:pt x="177058" y="7229"/>
                      <a:pt x="126842" y="-11421"/>
                      <a:pt x="98838" y="6893"/>
                    </a:cubicBezTo>
                    <a:cubicBezTo>
                      <a:pt x="82639" y="17485"/>
                      <a:pt x="80944" y="19669"/>
                      <a:pt x="54185" y="47291"/>
                    </a:cubicBezTo>
                    <a:cubicBezTo>
                      <a:pt x="23674" y="78794"/>
                      <a:pt x="-654" y="118602"/>
                      <a:pt x="13" y="1188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87" name="Google Shape;4487;p19"/>
              <p:cNvSpPr/>
              <p:nvPr/>
            </p:nvSpPr>
            <p:spPr>
              <a:xfrm>
                <a:off x="3777789" y="1306084"/>
                <a:ext cx="175503" cy="133981"/>
              </a:xfrm>
              <a:custGeom>
                <a:rect b="b" l="l" r="r" t="t"/>
                <a:pathLst>
                  <a:path extrusionOk="0" h="133981" w="175503">
                    <a:moveTo>
                      <a:pt x="55655" y="48752"/>
                    </a:moveTo>
                    <a:cubicBezTo>
                      <a:pt x="41996" y="62855"/>
                      <a:pt x="28636" y="79702"/>
                      <a:pt x="16488" y="96942"/>
                    </a:cubicBezTo>
                    <a:cubicBezTo>
                      <a:pt x="11986" y="103324"/>
                      <a:pt x="7782" y="109363"/>
                      <a:pt x="4671" y="114335"/>
                    </a:cubicBezTo>
                    <a:cubicBezTo>
                      <a:pt x="3362" y="116430"/>
                      <a:pt x="2448" y="118208"/>
                      <a:pt x="1712" y="119523"/>
                    </a:cubicBezTo>
                    <a:cubicBezTo>
                      <a:pt x="1331" y="120196"/>
                      <a:pt x="975" y="120856"/>
                      <a:pt x="765" y="121294"/>
                    </a:cubicBezTo>
                    <a:cubicBezTo>
                      <a:pt x="588" y="121675"/>
                      <a:pt x="632" y="121599"/>
                      <a:pt x="416" y="122177"/>
                    </a:cubicBezTo>
                    <a:cubicBezTo>
                      <a:pt x="289" y="122571"/>
                      <a:pt x="213" y="122653"/>
                      <a:pt x="86" y="123555"/>
                    </a:cubicBezTo>
                    <a:cubicBezTo>
                      <a:pt x="-162" y="125301"/>
                      <a:pt x="-98" y="125257"/>
                      <a:pt x="3470" y="128679"/>
                    </a:cubicBezTo>
                    <a:cubicBezTo>
                      <a:pt x="25626" y="136814"/>
                      <a:pt x="63484" y="135506"/>
                      <a:pt x="97336" y="125327"/>
                    </a:cubicBezTo>
                    <a:cubicBezTo>
                      <a:pt x="136433" y="113573"/>
                      <a:pt x="164710" y="92268"/>
                      <a:pt x="172838" y="63757"/>
                    </a:cubicBezTo>
                    <a:cubicBezTo>
                      <a:pt x="180000" y="38617"/>
                      <a:pt x="172355" y="18031"/>
                      <a:pt x="154384" y="7172"/>
                    </a:cubicBezTo>
                    <a:cubicBezTo>
                      <a:pt x="138313" y="-2543"/>
                      <a:pt x="116640" y="-2416"/>
                      <a:pt x="101133" y="7725"/>
                    </a:cubicBezTo>
                    <a:cubicBezTo>
                      <a:pt x="95425" y="11458"/>
                      <a:pt x="92104" y="13846"/>
                      <a:pt x="88814" y="16424"/>
                    </a:cubicBezTo>
                    <a:cubicBezTo>
                      <a:pt x="83004" y="20983"/>
                      <a:pt x="78362" y="25301"/>
                      <a:pt x="65440" y="38636"/>
                    </a:cubicBezTo>
                    <a:cubicBezTo>
                      <a:pt x="63846" y="40281"/>
                      <a:pt x="57211" y="47145"/>
                      <a:pt x="55655" y="48752"/>
                    </a:cubicBezTo>
                    <a:close/>
                    <a:moveTo>
                      <a:pt x="62957" y="55883"/>
                    </a:moveTo>
                    <a:cubicBezTo>
                      <a:pt x="64513" y="54276"/>
                      <a:pt x="71155" y="47406"/>
                      <a:pt x="72743" y="45767"/>
                    </a:cubicBezTo>
                    <a:cubicBezTo>
                      <a:pt x="85341" y="32769"/>
                      <a:pt x="89697" y="28629"/>
                      <a:pt x="95025" y="24457"/>
                    </a:cubicBezTo>
                    <a:cubicBezTo>
                      <a:pt x="98035" y="22095"/>
                      <a:pt x="101241" y="19739"/>
                      <a:pt x="106728" y="16151"/>
                    </a:cubicBezTo>
                    <a:cubicBezTo>
                      <a:pt x="118932" y="8169"/>
                      <a:pt x="136382" y="8061"/>
                      <a:pt x="149158" y="15783"/>
                    </a:cubicBezTo>
                    <a:cubicBezTo>
                      <a:pt x="163141" y="24235"/>
                      <a:pt x="168977" y="39983"/>
                      <a:pt x="163040" y="60811"/>
                    </a:cubicBezTo>
                    <a:cubicBezTo>
                      <a:pt x="156048" y="85341"/>
                      <a:pt x="130566" y="104715"/>
                      <a:pt x="94440" y="115579"/>
                    </a:cubicBezTo>
                    <a:cubicBezTo>
                      <a:pt x="65250" y="124355"/>
                      <a:pt x="33436" y="125771"/>
                      <a:pt x="12938" y="120443"/>
                    </a:cubicBezTo>
                    <a:cubicBezTo>
                      <a:pt x="13116" y="120151"/>
                      <a:pt x="13224" y="119986"/>
                      <a:pt x="13414" y="119681"/>
                    </a:cubicBezTo>
                    <a:cubicBezTo>
                      <a:pt x="16424" y="114868"/>
                      <a:pt x="20349" y="109032"/>
                      <a:pt x="24743" y="102797"/>
                    </a:cubicBezTo>
                    <a:cubicBezTo>
                      <a:pt x="36611" y="85963"/>
                      <a:pt x="49705" y="69567"/>
                      <a:pt x="62957" y="5588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488" name="Google Shape;4488;p19"/>
            <p:cNvGrpSpPr/>
            <p:nvPr/>
          </p:nvGrpSpPr>
          <p:grpSpPr>
            <a:xfrm>
              <a:off x="3523782" y="1446678"/>
              <a:ext cx="234462" cy="200714"/>
              <a:chOff x="3523782" y="1446678"/>
              <a:chExt cx="234462" cy="200714"/>
            </a:xfrm>
          </p:grpSpPr>
          <p:sp>
            <p:nvSpPr>
              <p:cNvPr id="4489" name="Google Shape;4489;p19"/>
              <p:cNvSpPr/>
              <p:nvPr/>
            </p:nvSpPr>
            <p:spPr>
              <a:xfrm>
                <a:off x="3533567" y="1453154"/>
                <a:ext cx="215815" cy="144781"/>
              </a:xfrm>
              <a:custGeom>
                <a:rect b="b" l="l" r="r" t="t"/>
                <a:pathLst>
                  <a:path extrusionOk="0" h="144781" w="215815">
                    <a:moveTo>
                      <a:pt x="215796" y="20058"/>
                    </a:moveTo>
                    <a:cubicBezTo>
                      <a:pt x="164063" y="-3348"/>
                      <a:pt x="16069" y="-24023"/>
                      <a:pt x="1471" y="66642"/>
                    </a:cubicBezTo>
                    <a:cubicBezTo>
                      <a:pt x="-15141" y="169829"/>
                      <a:pt x="114444" y="141108"/>
                      <a:pt x="114444" y="141108"/>
                    </a:cubicBezTo>
                    <a:cubicBezTo>
                      <a:pt x="114444" y="141108"/>
                      <a:pt x="217441" y="20801"/>
                      <a:pt x="215796" y="2005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0" name="Google Shape;4490;p19"/>
              <p:cNvSpPr/>
              <p:nvPr/>
            </p:nvSpPr>
            <p:spPr>
              <a:xfrm>
                <a:off x="3523782" y="1446678"/>
                <a:ext cx="226052" cy="154905"/>
              </a:xfrm>
              <a:custGeom>
                <a:rect b="b" l="l" r="r" t="t"/>
                <a:pathLst>
                  <a:path extrusionOk="0" h="154905" w="226052">
                    <a:moveTo>
                      <a:pt x="21270" y="30471"/>
                    </a:moveTo>
                    <a:cubicBezTo>
                      <a:pt x="38421" y="12805"/>
                      <a:pt x="65244" y="3007"/>
                      <a:pt x="99305" y="569"/>
                    </a:cubicBezTo>
                    <a:cubicBezTo>
                      <a:pt x="141203" y="-2422"/>
                      <a:pt x="192479" y="6697"/>
                      <a:pt x="222971" y="20495"/>
                    </a:cubicBezTo>
                    <a:cubicBezTo>
                      <a:pt x="226476" y="25029"/>
                      <a:pt x="226369" y="25023"/>
                      <a:pt x="225645" y="26636"/>
                    </a:cubicBezTo>
                    <a:cubicBezTo>
                      <a:pt x="225340" y="27468"/>
                      <a:pt x="225403" y="27493"/>
                      <a:pt x="225181" y="27893"/>
                    </a:cubicBezTo>
                    <a:cubicBezTo>
                      <a:pt x="224972" y="28280"/>
                      <a:pt x="224572" y="28674"/>
                      <a:pt x="224222" y="29169"/>
                    </a:cubicBezTo>
                    <a:cubicBezTo>
                      <a:pt x="223670" y="29963"/>
                      <a:pt x="222920" y="31081"/>
                      <a:pt x="221828" y="32471"/>
                    </a:cubicBezTo>
                    <a:cubicBezTo>
                      <a:pt x="219809" y="35056"/>
                      <a:pt x="216831" y="38707"/>
                      <a:pt x="212939" y="43438"/>
                    </a:cubicBezTo>
                    <a:cubicBezTo>
                      <a:pt x="205972" y="51902"/>
                      <a:pt x="177810" y="85392"/>
                      <a:pt x="174451" y="89361"/>
                    </a:cubicBezTo>
                    <a:cubicBezTo>
                      <a:pt x="163288" y="102544"/>
                      <a:pt x="123505" y="149235"/>
                      <a:pt x="123302" y="149470"/>
                    </a:cubicBezTo>
                    <a:cubicBezTo>
                      <a:pt x="122591" y="150308"/>
                      <a:pt x="121562" y="150937"/>
                      <a:pt x="120489" y="151172"/>
                    </a:cubicBezTo>
                    <a:cubicBezTo>
                      <a:pt x="119911" y="151299"/>
                      <a:pt x="118997" y="151489"/>
                      <a:pt x="117523" y="151756"/>
                    </a:cubicBezTo>
                    <a:cubicBezTo>
                      <a:pt x="115091" y="152201"/>
                      <a:pt x="112253" y="152702"/>
                      <a:pt x="109224" y="153121"/>
                    </a:cubicBezTo>
                    <a:cubicBezTo>
                      <a:pt x="100575" y="154302"/>
                      <a:pt x="91412" y="154912"/>
                      <a:pt x="82141" y="154906"/>
                    </a:cubicBezTo>
                    <a:cubicBezTo>
                      <a:pt x="44822" y="154861"/>
                      <a:pt x="16558" y="143736"/>
                      <a:pt x="5103" y="116571"/>
                    </a:cubicBezTo>
                    <a:cubicBezTo>
                      <a:pt x="-104" y="104220"/>
                      <a:pt x="-1387" y="89031"/>
                      <a:pt x="1534" y="70876"/>
                    </a:cubicBezTo>
                    <a:cubicBezTo>
                      <a:pt x="4176" y="54474"/>
                      <a:pt x="10977" y="41076"/>
                      <a:pt x="21270" y="30471"/>
                    </a:cubicBezTo>
                    <a:close/>
                    <a:moveTo>
                      <a:pt x="20883" y="47286"/>
                    </a:moveTo>
                    <a:cubicBezTo>
                      <a:pt x="16222" y="54588"/>
                      <a:pt x="12951" y="62913"/>
                      <a:pt x="11415" y="72457"/>
                    </a:cubicBezTo>
                    <a:cubicBezTo>
                      <a:pt x="8773" y="88840"/>
                      <a:pt x="9910" y="102220"/>
                      <a:pt x="14329" y="112697"/>
                    </a:cubicBezTo>
                    <a:cubicBezTo>
                      <a:pt x="23785" y="135119"/>
                      <a:pt x="48537" y="144784"/>
                      <a:pt x="82224" y="144822"/>
                    </a:cubicBezTo>
                    <a:cubicBezTo>
                      <a:pt x="90993" y="144828"/>
                      <a:pt x="99591" y="144200"/>
                      <a:pt x="107808" y="143076"/>
                    </a:cubicBezTo>
                    <a:cubicBezTo>
                      <a:pt x="110684" y="142688"/>
                      <a:pt x="113326" y="142148"/>
                      <a:pt x="115612" y="141729"/>
                    </a:cubicBezTo>
                    <a:cubicBezTo>
                      <a:pt x="116107" y="141640"/>
                      <a:pt x="116215" y="141526"/>
                      <a:pt x="116603" y="141456"/>
                    </a:cubicBezTo>
                    <a:cubicBezTo>
                      <a:pt x="118876" y="138783"/>
                      <a:pt x="173365" y="74997"/>
                      <a:pt x="176413" y="71384"/>
                    </a:cubicBezTo>
                    <a:cubicBezTo>
                      <a:pt x="188434" y="57147"/>
                      <a:pt x="198232" y="45495"/>
                      <a:pt x="205160" y="37069"/>
                    </a:cubicBezTo>
                    <a:cubicBezTo>
                      <a:pt x="208519" y="32992"/>
                      <a:pt x="210932" y="30065"/>
                      <a:pt x="212849" y="27633"/>
                    </a:cubicBezTo>
                    <a:cubicBezTo>
                      <a:pt x="183430" y="15777"/>
                      <a:pt x="137989" y="8043"/>
                      <a:pt x="100099" y="10754"/>
                    </a:cubicBezTo>
                    <a:cubicBezTo>
                      <a:pt x="62348" y="13453"/>
                      <a:pt x="34872" y="25378"/>
                      <a:pt x="20883" y="4728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1" name="Google Shape;4491;p19"/>
              <p:cNvSpPr/>
              <p:nvPr/>
            </p:nvSpPr>
            <p:spPr>
              <a:xfrm>
                <a:off x="3637597" y="1473194"/>
                <a:ext cx="118857" cy="169655"/>
              </a:xfrm>
              <a:custGeom>
                <a:rect b="b" l="l" r="r" t="t"/>
                <a:pathLst>
                  <a:path extrusionOk="0" h="169655" w="118857">
                    <a:moveTo>
                      <a:pt x="111570" y="12"/>
                    </a:moveTo>
                    <a:cubicBezTo>
                      <a:pt x="129077" y="40283"/>
                      <a:pt x="116294" y="146290"/>
                      <a:pt x="59538" y="166108"/>
                    </a:cubicBezTo>
                    <a:cubicBezTo>
                      <a:pt x="10446" y="183254"/>
                      <a:pt x="-11093" y="134206"/>
                      <a:pt x="5563" y="105187"/>
                    </a:cubicBezTo>
                    <a:cubicBezTo>
                      <a:pt x="15190" y="88404"/>
                      <a:pt x="17266" y="86581"/>
                      <a:pt x="43295" y="58260"/>
                    </a:cubicBezTo>
                    <a:cubicBezTo>
                      <a:pt x="72968" y="25964"/>
                      <a:pt x="111290" y="-636"/>
                      <a:pt x="111570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2" name="Google Shape;4492;p19"/>
              <p:cNvSpPr/>
              <p:nvPr/>
            </p:nvSpPr>
            <p:spPr>
              <a:xfrm>
                <a:off x="3629239" y="1467510"/>
                <a:ext cx="129005" cy="179882"/>
              </a:xfrm>
              <a:custGeom>
                <a:rect b="b" l="l" r="r" t="t"/>
                <a:pathLst>
                  <a:path extrusionOk="0" h="179882" w="129005">
                    <a:moveTo>
                      <a:pt x="44546" y="59969"/>
                    </a:moveTo>
                    <a:cubicBezTo>
                      <a:pt x="57830" y="45510"/>
                      <a:pt x="73870" y="31191"/>
                      <a:pt x="90374" y="18059"/>
                    </a:cubicBezTo>
                    <a:cubicBezTo>
                      <a:pt x="96483" y="13195"/>
                      <a:pt x="102268" y="8649"/>
                      <a:pt x="107049" y="5251"/>
                    </a:cubicBezTo>
                    <a:cubicBezTo>
                      <a:pt x="109062" y="3823"/>
                      <a:pt x="110790" y="2813"/>
                      <a:pt x="112060" y="1994"/>
                    </a:cubicBezTo>
                    <a:cubicBezTo>
                      <a:pt x="112707" y="1575"/>
                      <a:pt x="113342" y="1187"/>
                      <a:pt x="113768" y="952"/>
                    </a:cubicBezTo>
                    <a:cubicBezTo>
                      <a:pt x="114142" y="749"/>
                      <a:pt x="114066" y="800"/>
                      <a:pt x="114631" y="552"/>
                    </a:cubicBezTo>
                    <a:cubicBezTo>
                      <a:pt x="115018" y="400"/>
                      <a:pt x="115095" y="324"/>
                      <a:pt x="115984" y="140"/>
                    </a:cubicBezTo>
                    <a:cubicBezTo>
                      <a:pt x="117717" y="-210"/>
                      <a:pt x="117673" y="-140"/>
                      <a:pt x="121305" y="3219"/>
                    </a:cubicBezTo>
                    <a:cubicBezTo>
                      <a:pt x="130709" y="24866"/>
                      <a:pt x="131605" y="62732"/>
                      <a:pt x="123413" y="97123"/>
                    </a:cubicBezTo>
                    <a:cubicBezTo>
                      <a:pt x="113958" y="136836"/>
                      <a:pt x="94337" y="166306"/>
                      <a:pt x="66346" y="176079"/>
                    </a:cubicBezTo>
                    <a:cubicBezTo>
                      <a:pt x="41663" y="184696"/>
                      <a:pt x="20664" y="178257"/>
                      <a:pt x="8783" y="160953"/>
                    </a:cubicBezTo>
                    <a:cubicBezTo>
                      <a:pt x="-1853" y="145472"/>
                      <a:pt x="-2983" y="123825"/>
                      <a:pt x="6237" y="107753"/>
                    </a:cubicBezTo>
                    <a:cubicBezTo>
                      <a:pt x="9634" y="101835"/>
                      <a:pt x="11818" y="98387"/>
                      <a:pt x="14200" y="94951"/>
                    </a:cubicBezTo>
                    <a:cubicBezTo>
                      <a:pt x="18416" y="88887"/>
                      <a:pt x="22461" y="84004"/>
                      <a:pt x="35015" y="70326"/>
                    </a:cubicBezTo>
                    <a:cubicBezTo>
                      <a:pt x="36564" y="68637"/>
                      <a:pt x="43035" y="61614"/>
                      <a:pt x="44546" y="59969"/>
                    </a:cubicBezTo>
                    <a:close/>
                    <a:moveTo>
                      <a:pt x="52090" y="66840"/>
                    </a:moveTo>
                    <a:cubicBezTo>
                      <a:pt x="50572" y="68491"/>
                      <a:pt x="44102" y="75520"/>
                      <a:pt x="42559" y="77203"/>
                    </a:cubicBezTo>
                    <a:cubicBezTo>
                      <a:pt x="30322" y="90532"/>
                      <a:pt x="26442" y="95123"/>
                      <a:pt x="22582" y="100685"/>
                    </a:cubicBezTo>
                    <a:cubicBezTo>
                      <a:pt x="20404" y="103829"/>
                      <a:pt x="18238" y="107162"/>
                      <a:pt x="14974" y="112852"/>
                    </a:cubicBezTo>
                    <a:cubicBezTo>
                      <a:pt x="7716" y="125501"/>
                      <a:pt x="8624" y="142926"/>
                      <a:pt x="17076" y="155232"/>
                    </a:cubicBezTo>
                    <a:cubicBezTo>
                      <a:pt x="26322" y="168700"/>
                      <a:pt x="42387" y="173609"/>
                      <a:pt x="62834" y="166472"/>
                    </a:cubicBezTo>
                    <a:cubicBezTo>
                      <a:pt x="86913" y="158064"/>
                      <a:pt x="104776" y="131496"/>
                      <a:pt x="113513" y="94799"/>
                    </a:cubicBezTo>
                    <a:cubicBezTo>
                      <a:pt x="120581" y="65145"/>
                      <a:pt x="120143" y="33306"/>
                      <a:pt x="113628" y="13151"/>
                    </a:cubicBezTo>
                    <a:cubicBezTo>
                      <a:pt x="113348" y="13348"/>
                      <a:pt x="113190" y="13462"/>
                      <a:pt x="112898" y="13671"/>
                    </a:cubicBezTo>
                    <a:cubicBezTo>
                      <a:pt x="108268" y="16954"/>
                      <a:pt x="102668" y="21215"/>
                      <a:pt x="96699" y="25965"/>
                    </a:cubicBezTo>
                    <a:cubicBezTo>
                      <a:pt x="80582" y="38792"/>
                      <a:pt x="64974" y="52819"/>
                      <a:pt x="52090" y="668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493" name="Google Shape;4493;p19"/>
          <p:cNvGrpSpPr/>
          <p:nvPr/>
        </p:nvGrpSpPr>
        <p:grpSpPr>
          <a:xfrm flipH="1" rot="-7357632">
            <a:off x="10977842" y="4173811"/>
            <a:ext cx="561031" cy="538407"/>
            <a:chOff x="3248020" y="1400567"/>
            <a:chExt cx="826480" cy="793214"/>
          </a:xfrm>
        </p:grpSpPr>
        <p:sp>
          <p:nvSpPr>
            <p:cNvPr id="4494" name="Google Shape;4494;p19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5" name="Google Shape;4495;p19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96" name="Google Shape;4496;p19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4497" name="Google Shape;4497;p19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8" name="Google Shape;4498;p19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9" name="Google Shape;4499;p19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0" name="Google Shape;4500;p19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1" name="Google Shape;4501;p19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2" name="Google Shape;4502;p19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3" name="Google Shape;4503;p19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504" name="Google Shape;4504;p19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4505" name="Google Shape;4505;p19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06" name="Google Shape;4506;p19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07" name="Google Shape;4507;p19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08" name="Google Shape;4508;p19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509" name="Google Shape;4509;p19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4510" name="Google Shape;4510;p19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11" name="Google Shape;4511;p19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12" name="Google Shape;4512;p19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13" name="Google Shape;4513;p19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4514" name="Google Shape;4514;p19"/>
          <p:cNvGrpSpPr/>
          <p:nvPr/>
        </p:nvGrpSpPr>
        <p:grpSpPr>
          <a:xfrm flipH="1" rot="6060439">
            <a:off x="8161185" y="5267422"/>
            <a:ext cx="480742" cy="546408"/>
            <a:chOff x="7290686" y="630349"/>
            <a:chExt cx="580583" cy="659886"/>
          </a:xfrm>
        </p:grpSpPr>
        <p:sp>
          <p:nvSpPr>
            <p:cNvPr id="4515" name="Google Shape;4515;p19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6" name="Google Shape;4516;p19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17" name="Google Shape;4517;p19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4518" name="Google Shape;4518;p19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4519" name="Google Shape;4519;p19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20" name="Google Shape;4520;p19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521" name="Google Shape;4521;p19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2" name="Google Shape;4522;p19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3" name="Google Shape;4523;p19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4" name="Google Shape;4524;p19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5" name="Google Shape;4525;p19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6" name="Google Shape;4526;p19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7" name="Google Shape;4527;p19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8" name="Google Shape;4528;p19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9" name="Google Shape;4529;p19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0" name="Google Shape;4530;p19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1" name="Google Shape;4531;p19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2" name="Google Shape;4532;p19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3" name="Google Shape;4533;p19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4" name="Google Shape;4534;p19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535" name="Google Shape;4535;p19"/>
          <p:cNvGrpSpPr/>
          <p:nvPr/>
        </p:nvGrpSpPr>
        <p:grpSpPr>
          <a:xfrm flipH="1" rot="2131793">
            <a:off x="11059664" y="5186739"/>
            <a:ext cx="396728" cy="450918"/>
            <a:chOff x="7290686" y="630349"/>
            <a:chExt cx="580583" cy="659886"/>
          </a:xfrm>
        </p:grpSpPr>
        <p:sp>
          <p:nvSpPr>
            <p:cNvPr id="4536" name="Google Shape;4536;p19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7" name="Google Shape;4537;p19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38" name="Google Shape;4538;p19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4539" name="Google Shape;4539;p19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4540" name="Google Shape;4540;p19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41" name="Google Shape;4541;p19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542" name="Google Shape;4542;p19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3" name="Google Shape;4543;p19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4" name="Google Shape;4544;p19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5" name="Google Shape;4545;p19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6" name="Google Shape;4546;p19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7" name="Google Shape;4547;p19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8" name="Google Shape;4548;p19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9" name="Google Shape;4549;p19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0" name="Google Shape;4550;p19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1" name="Google Shape;4551;p19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2" name="Google Shape;4552;p19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3" name="Google Shape;4553;p19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4" name="Google Shape;4554;p19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5" name="Google Shape;4555;p19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556" name="Google Shape;4556;p19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grpSp>
        <p:nvGrpSpPr>
          <p:cNvPr id="4557" name="Google Shape;4557;p19"/>
          <p:cNvGrpSpPr/>
          <p:nvPr/>
        </p:nvGrpSpPr>
        <p:grpSpPr>
          <a:xfrm>
            <a:off x="-15676" y="5900023"/>
            <a:ext cx="12227907" cy="968060"/>
            <a:chOff x="-15676" y="5900023"/>
            <a:chExt cx="12227907" cy="968060"/>
          </a:xfrm>
        </p:grpSpPr>
        <p:sp>
          <p:nvSpPr>
            <p:cNvPr id="4558" name="Google Shape;4558;p19"/>
            <p:cNvSpPr/>
            <p:nvPr/>
          </p:nvSpPr>
          <p:spPr>
            <a:xfrm>
              <a:off x="725" y="6096772"/>
              <a:ext cx="12190552" cy="771311"/>
            </a:xfrm>
            <a:custGeom>
              <a:rect b="b" l="l" r="r" t="t"/>
              <a:pathLst>
                <a:path extrusionOk="0" h="1078757" w="12190552">
                  <a:moveTo>
                    <a:pt x="3098" y="0"/>
                  </a:moveTo>
                  <a:lnTo>
                    <a:pt x="0" y="1077487"/>
                  </a:lnTo>
                  <a:lnTo>
                    <a:pt x="12190553" y="1078757"/>
                  </a:lnTo>
                  <a:cubicBezTo>
                    <a:pt x="12190553" y="1078757"/>
                    <a:pt x="12188521" y="10566"/>
                    <a:pt x="12188457" y="10179"/>
                  </a:cubicBezTo>
                  <a:lnTo>
                    <a:pt x="30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9" name="Google Shape;4559;p19"/>
            <p:cNvSpPr/>
            <p:nvPr/>
          </p:nvSpPr>
          <p:spPr>
            <a:xfrm>
              <a:off x="-15676" y="6020790"/>
              <a:ext cx="12208565" cy="477501"/>
            </a:xfrm>
            <a:custGeom>
              <a:rect b="b" l="l" r="r" t="t"/>
              <a:pathLst>
                <a:path extrusionOk="0" h="477501" w="12208565">
                  <a:moveTo>
                    <a:pt x="0" y="0"/>
                  </a:moveTo>
                  <a:lnTo>
                    <a:pt x="0" y="477501"/>
                  </a:lnTo>
                  <a:lnTo>
                    <a:pt x="12205962" y="475545"/>
                  </a:lnTo>
                  <a:lnTo>
                    <a:pt x="12208566" y="2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0" name="Google Shape;4560;p19"/>
            <p:cNvSpPr/>
            <p:nvPr/>
          </p:nvSpPr>
          <p:spPr>
            <a:xfrm>
              <a:off x="2106" y="5900023"/>
              <a:ext cx="12198520" cy="517645"/>
            </a:xfrm>
            <a:custGeom>
              <a:rect b="b" l="l" r="r" t="t"/>
              <a:pathLst>
                <a:path extrusionOk="0" h="517645" w="12229093">
                  <a:moveTo>
                    <a:pt x="0" y="0"/>
                  </a:moveTo>
                  <a:lnTo>
                    <a:pt x="0" y="517646"/>
                  </a:lnTo>
                  <a:lnTo>
                    <a:pt x="20638" y="517646"/>
                  </a:lnTo>
                  <a:lnTo>
                    <a:pt x="12227125" y="517646"/>
                  </a:lnTo>
                  <a:lnTo>
                    <a:pt x="12227697" y="408331"/>
                  </a:lnTo>
                  <a:lnTo>
                    <a:pt x="12229093" y="109309"/>
                  </a:lnTo>
                  <a:lnTo>
                    <a:pt x="12229093" y="106255"/>
                  </a:lnTo>
                  <a:lnTo>
                    <a:pt x="12227125" y="106255"/>
                  </a:lnTo>
                  <a:lnTo>
                    <a:pt x="122271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1" name="Google Shape;4561;p19"/>
            <p:cNvSpPr/>
            <p:nvPr/>
          </p:nvSpPr>
          <p:spPr>
            <a:xfrm>
              <a:off x="2100" y="5981292"/>
              <a:ext cx="12210131" cy="351440"/>
            </a:xfrm>
            <a:custGeom>
              <a:rect b="b" l="l" r="r" t="t"/>
              <a:pathLst>
                <a:path extrusionOk="0" h="351440" w="12179682">
                  <a:moveTo>
                    <a:pt x="0" y="0"/>
                  </a:moveTo>
                  <a:lnTo>
                    <a:pt x="0" y="351441"/>
                  </a:lnTo>
                  <a:lnTo>
                    <a:pt x="12178286" y="351441"/>
                  </a:lnTo>
                  <a:lnTo>
                    <a:pt x="121796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562" name="Google Shape;4562;p19"/>
            <p:cNvGrpSpPr/>
            <p:nvPr/>
          </p:nvGrpSpPr>
          <p:grpSpPr>
            <a:xfrm>
              <a:off x="30453" y="6029800"/>
              <a:ext cx="12175340" cy="247084"/>
              <a:chOff x="30379" y="5496452"/>
              <a:chExt cx="12146189" cy="247084"/>
            </a:xfrm>
          </p:grpSpPr>
          <p:grpSp>
            <p:nvGrpSpPr>
              <p:cNvPr id="4563" name="Google Shape;4563;p19"/>
              <p:cNvGrpSpPr/>
              <p:nvPr/>
            </p:nvGrpSpPr>
            <p:grpSpPr>
              <a:xfrm>
                <a:off x="30379" y="5581593"/>
                <a:ext cx="12146189" cy="76809"/>
                <a:chOff x="30379" y="5581593"/>
                <a:chExt cx="12146189" cy="76809"/>
              </a:xfrm>
            </p:grpSpPr>
            <p:sp>
              <p:nvSpPr>
                <p:cNvPr id="4564" name="Google Shape;4564;p19"/>
                <p:cNvSpPr/>
                <p:nvPr/>
              </p:nvSpPr>
              <p:spPr>
                <a:xfrm>
                  <a:off x="12099797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5" name="Google Shape;4565;p19"/>
                <p:cNvSpPr/>
                <p:nvPr/>
              </p:nvSpPr>
              <p:spPr>
                <a:xfrm>
                  <a:off x="900112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6" name="Google Shape;4566;p19"/>
                <p:cNvSpPr/>
                <p:nvPr/>
              </p:nvSpPr>
              <p:spPr>
                <a:xfrm>
                  <a:off x="59240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7" name="Google Shape;4567;p19"/>
                <p:cNvSpPr/>
                <p:nvPr/>
              </p:nvSpPr>
              <p:spPr>
                <a:xfrm>
                  <a:off x="283258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8" name="Google Shape;4568;p19"/>
                <p:cNvSpPr/>
                <p:nvPr/>
              </p:nvSpPr>
              <p:spPr>
                <a:xfrm>
                  <a:off x="1055858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9" name="Google Shape;4569;p19"/>
                <p:cNvSpPr/>
                <p:nvPr/>
              </p:nvSpPr>
              <p:spPr>
                <a:xfrm>
                  <a:off x="745998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771" y="17195"/>
                        <a:pt x="76771" y="38405"/>
                      </a:cubicBezTo>
                      <a:cubicBezTo>
                        <a:pt x="76771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0" name="Google Shape;4570;p19"/>
                <p:cNvSpPr/>
                <p:nvPr/>
              </p:nvSpPr>
              <p:spPr>
                <a:xfrm>
                  <a:off x="43828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1" name="Google Shape;4571;p19"/>
                <p:cNvSpPr/>
                <p:nvPr/>
              </p:nvSpPr>
              <p:spPr>
                <a:xfrm>
                  <a:off x="12914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2" name="Google Shape;4572;p19"/>
                <p:cNvSpPr/>
                <p:nvPr/>
              </p:nvSpPr>
              <p:spPr>
                <a:xfrm>
                  <a:off x="11816524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3" name="Google Shape;4573;p19"/>
                <p:cNvSpPr/>
                <p:nvPr/>
              </p:nvSpPr>
              <p:spPr>
                <a:xfrm>
                  <a:off x="8717851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4" name="Google Shape;4574;p19"/>
                <p:cNvSpPr/>
                <p:nvPr/>
              </p:nvSpPr>
              <p:spPr>
                <a:xfrm>
                  <a:off x="564077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5" name="Google Shape;4575;p19"/>
                <p:cNvSpPr/>
                <p:nvPr/>
              </p:nvSpPr>
              <p:spPr>
                <a:xfrm>
                  <a:off x="254932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6" name="Google Shape;4576;p19"/>
                <p:cNvSpPr/>
                <p:nvPr/>
              </p:nvSpPr>
              <p:spPr>
                <a:xfrm>
                  <a:off x="10275379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7" name="Google Shape;4577;p19"/>
                <p:cNvSpPr/>
                <p:nvPr/>
              </p:nvSpPr>
              <p:spPr>
                <a:xfrm>
                  <a:off x="7176706" y="5581593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2" y="17195"/>
                        <a:pt x="76772" y="38405"/>
                      </a:cubicBezTo>
                      <a:cubicBezTo>
                        <a:pt x="76772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8" name="Google Shape;4578;p19"/>
                <p:cNvSpPr/>
                <p:nvPr/>
              </p:nvSpPr>
              <p:spPr>
                <a:xfrm>
                  <a:off x="409962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9" name="Google Shape;4579;p19"/>
                <p:cNvSpPr/>
                <p:nvPr/>
              </p:nvSpPr>
              <p:spPr>
                <a:xfrm>
                  <a:off x="100816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0" name="Google Shape;4580;p19"/>
                <p:cNvSpPr/>
                <p:nvPr/>
              </p:nvSpPr>
              <p:spPr>
                <a:xfrm>
                  <a:off x="11551348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1" name="Google Shape;4581;p19"/>
                <p:cNvSpPr/>
                <p:nvPr/>
              </p:nvSpPr>
              <p:spPr>
                <a:xfrm>
                  <a:off x="845267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2" name="Google Shape;4582;p19"/>
                <p:cNvSpPr/>
                <p:nvPr/>
              </p:nvSpPr>
              <p:spPr>
                <a:xfrm>
                  <a:off x="537561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3" name="Google Shape;4583;p19"/>
                <p:cNvSpPr/>
                <p:nvPr/>
              </p:nvSpPr>
              <p:spPr>
                <a:xfrm>
                  <a:off x="228415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4" name="Google Shape;4584;p19"/>
                <p:cNvSpPr/>
                <p:nvPr/>
              </p:nvSpPr>
              <p:spPr>
                <a:xfrm>
                  <a:off x="10010203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5" name="Google Shape;4585;p19"/>
                <p:cNvSpPr/>
                <p:nvPr/>
              </p:nvSpPr>
              <p:spPr>
                <a:xfrm>
                  <a:off x="6911530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6" name="Google Shape;4586;p19"/>
                <p:cNvSpPr/>
                <p:nvPr/>
              </p:nvSpPr>
              <p:spPr>
                <a:xfrm>
                  <a:off x="383446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7" name="Google Shape;4587;p19"/>
                <p:cNvSpPr/>
                <p:nvPr/>
              </p:nvSpPr>
              <p:spPr>
                <a:xfrm>
                  <a:off x="74300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8" name="Google Shape;4588;p19"/>
                <p:cNvSpPr/>
                <p:nvPr/>
              </p:nvSpPr>
              <p:spPr>
                <a:xfrm>
                  <a:off x="1130954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9" name="Google Shape;4589;p19"/>
                <p:cNvSpPr/>
                <p:nvPr/>
              </p:nvSpPr>
              <p:spPr>
                <a:xfrm>
                  <a:off x="8210867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90" name="Google Shape;4590;p19"/>
                <p:cNvSpPr/>
                <p:nvPr/>
              </p:nvSpPr>
              <p:spPr>
                <a:xfrm>
                  <a:off x="51337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91" name="Google Shape;4591;p19"/>
                <p:cNvSpPr/>
                <p:nvPr/>
              </p:nvSpPr>
              <p:spPr>
                <a:xfrm>
                  <a:off x="20423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92" name="Google Shape;4592;p19"/>
                <p:cNvSpPr/>
                <p:nvPr/>
              </p:nvSpPr>
              <p:spPr>
                <a:xfrm>
                  <a:off x="976833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6" y="17195"/>
                        <a:pt x="76836" y="38405"/>
                      </a:cubicBezTo>
                      <a:cubicBezTo>
                        <a:pt x="76836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93" name="Google Shape;4593;p19"/>
                <p:cNvSpPr/>
                <p:nvPr/>
              </p:nvSpPr>
              <p:spPr>
                <a:xfrm>
                  <a:off x="6669722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94" name="Google Shape;4594;p19"/>
                <p:cNvSpPr/>
                <p:nvPr/>
              </p:nvSpPr>
              <p:spPr>
                <a:xfrm>
                  <a:off x="359263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95" name="Google Shape;4595;p19"/>
                <p:cNvSpPr/>
                <p:nvPr/>
              </p:nvSpPr>
              <p:spPr>
                <a:xfrm>
                  <a:off x="501176" y="5581593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4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4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96" name="Google Shape;4596;p19"/>
                <p:cNvSpPr/>
                <p:nvPr/>
              </p:nvSpPr>
              <p:spPr>
                <a:xfrm>
                  <a:off x="1107185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97" name="Google Shape;4597;p19"/>
                <p:cNvSpPr/>
                <p:nvPr/>
              </p:nvSpPr>
              <p:spPr>
                <a:xfrm>
                  <a:off x="797325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98" name="Google Shape;4598;p19"/>
                <p:cNvSpPr/>
                <p:nvPr/>
              </p:nvSpPr>
              <p:spPr>
                <a:xfrm>
                  <a:off x="4896154" y="5581593"/>
                  <a:ext cx="76803" cy="76809"/>
                </a:xfrm>
                <a:custGeom>
                  <a:rect b="b" l="l" r="r" t="t"/>
                  <a:pathLst>
                    <a:path extrusionOk="0" h="76809" w="76803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398" y="0"/>
                      </a:cubicBezTo>
                      <a:cubicBezTo>
                        <a:pt x="59614" y="0"/>
                        <a:pt x="76803" y="17195"/>
                        <a:pt x="76803" y="38405"/>
                      </a:cubicBezTo>
                      <a:cubicBezTo>
                        <a:pt x="76803" y="59614"/>
                        <a:pt x="59614" y="76809"/>
                        <a:pt x="38398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99" name="Google Shape;4599;p19"/>
                <p:cNvSpPr/>
                <p:nvPr/>
              </p:nvSpPr>
              <p:spPr>
                <a:xfrm>
                  <a:off x="1804695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00" name="Google Shape;4600;p19"/>
                <p:cNvSpPr/>
                <p:nvPr/>
              </p:nvSpPr>
              <p:spPr>
                <a:xfrm>
                  <a:off x="953071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01" name="Google Shape;4601;p19"/>
                <p:cNvSpPr/>
                <p:nvPr/>
              </p:nvSpPr>
              <p:spPr>
                <a:xfrm>
                  <a:off x="643204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02" name="Google Shape;4602;p19"/>
                <p:cNvSpPr/>
                <p:nvPr/>
              </p:nvSpPr>
              <p:spPr>
                <a:xfrm>
                  <a:off x="3354997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03" name="Google Shape;4603;p19"/>
                <p:cNvSpPr/>
                <p:nvPr/>
              </p:nvSpPr>
              <p:spPr>
                <a:xfrm>
                  <a:off x="2635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5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04" name="Google Shape;4604;p19"/>
                <p:cNvSpPr/>
                <p:nvPr/>
              </p:nvSpPr>
              <p:spPr>
                <a:xfrm>
                  <a:off x="10838751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05" name="Google Shape;4605;p19"/>
                <p:cNvSpPr/>
                <p:nvPr/>
              </p:nvSpPr>
              <p:spPr>
                <a:xfrm>
                  <a:off x="7740078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06" name="Google Shape;4606;p19"/>
                <p:cNvSpPr/>
                <p:nvPr/>
              </p:nvSpPr>
              <p:spPr>
                <a:xfrm>
                  <a:off x="466298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07" name="Google Shape;4607;p19"/>
                <p:cNvSpPr/>
                <p:nvPr/>
              </p:nvSpPr>
              <p:spPr>
                <a:xfrm>
                  <a:off x="1571536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08" name="Google Shape;4608;p19"/>
                <p:cNvSpPr/>
                <p:nvPr/>
              </p:nvSpPr>
              <p:spPr>
                <a:xfrm>
                  <a:off x="9297543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09" name="Google Shape;4609;p19"/>
                <p:cNvSpPr/>
                <p:nvPr/>
              </p:nvSpPr>
              <p:spPr>
                <a:xfrm>
                  <a:off x="619890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10" name="Google Shape;4610;p19"/>
                <p:cNvSpPr/>
                <p:nvPr/>
              </p:nvSpPr>
              <p:spPr>
                <a:xfrm>
                  <a:off x="31218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09" y="17195"/>
                        <a:pt x="76809" y="38405"/>
                      </a:cubicBezTo>
                      <a:cubicBezTo>
                        <a:pt x="76809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11" name="Google Shape;4611;p19"/>
                <p:cNvSpPr/>
                <p:nvPr/>
              </p:nvSpPr>
              <p:spPr>
                <a:xfrm>
                  <a:off x="3037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612" name="Google Shape;4612;p19"/>
              <p:cNvGrpSpPr/>
              <p:nvPr/>
            </p:nvGrpSpPr>
            <p:grpSpPr>
              <a:xfrm>
                <a:off x="146960" y="5496452"/>
                <a:ext cx="11913022" cy="76809"/>
                <a:chOff x="146960" y="5496452"/>
                <a:chExt cx="11913022" cy="76809"/>
              </a:xfrm>
            </p:grpSpPr>
            <p:sp>
              <p:nvSpPr>
                <p:cNvPr id="4613" name="Google Shape;4613;p19"/>
                <p:cNvSpPr/>
                <p:nvPr/>
              </p:nvSpPr>
              <p:spPr>
                <a:xfrm>
                  <a:off x="11983211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14" name="Google Shape;4614;p19"/>
                <p:cNvSpPr/>
                <p:nvPr/>
              </p:nvSpPr>
              <p:spPr>
                <a:xfrm>
                  <a:off x="888453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15" name="Google Shape;4615;p19"/>
                <p:cNvSpPr/>
                <p:nvPr/>
              </p:nvSpPr>
              <p:spPr>
                <a:xfrm>
                  <a:off x="580746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16" name="Google Shape;4616;p19"/>
                <p:cNvSpPr/>
                <p:nvPr/>
              </p:nvSpPr>
              <p:spPr>
                <a:xfrm>
                  <a:off x="27160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17" name="Google Shape;4617;p19"/>
                <p:cNvSpPr/>
                <p:nvPr/>
              </p:nvSpPr>
              <p:spPr>
                <a:xfrm>
                  <a:off x="1044206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18" name="Google Shape;4618;p19"/>
                <p:cNvSpPr/>
                <p:nvPr/>
              </p:nvSpPr>
              <p:spPr>
                <a:xfrm>
                  <a:off x="7343393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772" y="17196"/>
                        <a:pt x="76772" y="38405"/>
                      </a:cubicBezTo>
                      <a:cubicBezTo>
                        <a:pt x="76772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19" name="Google Shape;4619;p19"/>
                <p:cNvSpPr/>
                <p:nvPr/>
              </p:nvSpPr>
              <p:spPr>
                <a:xfrm>
                  <a:off x="42663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20" name="Google Shape;4620;p19"/>
                <p:cNvSpPr/>
                <p:nvPr/>
              </p:nvSpPr>
              <p:spPr>
                <a:xfrm>
                  <a:off x="11748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21" name="Google Shape;4621;p19"/>
                <p:cNvSpPr/>
                <p:nvPr/>
              </p:nvSpPr>
              <p:spPr>
                <a:xfrm>
                  <a:off x="11699938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22" name="Google Shape;4622;p19"/>
                <p:cNvSpPr/>
                <p:nvPr/>
              </p:nvSpPr>
              <p:spPr>
                <a:xfrm>
                  <a:off x="8601265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23" name="Google Shape;4623;p19"/>
                <p:cNvSpPr/>
                <p:nvPr/>
              </p:nvSpPr>
              <p:spPr>
                <a:xfrm>
                  <a:off x="552419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24" name="Google Shape;4624;p19"/>
                <p:cNvSpPr/>
                <p:nvPr/>
              </p:nvSpPr>
              <p:spPr>
                <a:xfrm>
                  <a:off x="243274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25" name="Google Shape;4625;p19"/>
                <p:cNvSpPr/>
                <p:nvPr/>
              </p:nvSpPr>
              <p:spPr>
                <a:xfrm>
                  <a:off x="10158793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2" y="0"/>
                        <a:pt x="76771" y="17196"/>
                        <a:pt x="76771" y="38405"/>
                      </a:cubicBezTo>
                      <a:cubicBezTo>
                        <a:pt x="76771" y="59614"/>
                        <a:pt x="59562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26" name="Google Shape;4626;p19"/>
                <p:cNvSpPr/>
                <p:nvPr/>
              </p:nvSpPr>
              <p:spPr>
                <a:xfrm>
                  <a:off x="7060120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27" name="Google Shape;4627;p19"/>
                <p:cNvSpPr/>
                <p:nvPr/>
              </p:nvSpPr>
              <p:spPr>
                <a:xfrm>
                  <a:off x="398303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28" name="Google Shape;4628;p19"/>
                <p:cNvSpPr/>
                <p:nvPr/>
              </p:nvSpPr>
              <p:spPr>
                <a:xfrm>
                  <a:off x="89158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29" name="Google Shape;4629;p19"/>
                <p:cNvSpPr/>
                <p:nvPr/>
              </p:nvSpPr>
              <p:spPr>
                <a:xfrm>
                  <a:off x="11434762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30" name="Google Shape;4630;p19"/>
                <p:cNvSpPr/>
                <p:nvPr/>
              </p:nvSpPr>
              <p:spPr>
                <a:xfrm>
                  <a:off x="833608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31" name="Google Shape;4631;p19"/>
                <p:cNvSpPr/>
                <p:nvPr/>
              </p:nvSpPr>
              <p:spPr>
                <a:xfrm>
                  <a:off x="525903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32" name="Google Shape;4632;p19"/>
                <p:cNvSpPr/>
                <p:nvPr/>
              </p:nvSpPr>
              <p:spPr>
                <a:xfrm>
                  <a:off x="216757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33" name="Google Shape;4633;p19"/>
                <p:cNvSpPr/>
                <p:nvPr/>
              </p:nvSpPr>
              <p:spPr>
                <a:xfrm>
                  <a:off x="989361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34" name="Google Shape;4634;p19"/>
                <p:cNvSpPr/>
                <p:nvPr/>
              </p:nvSpPr>
              <p:spPr>
                <a:xfrm>
                  <a:off x="6794944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35" name="Google Shape;4635;p19"/>
                <p:cNvSpPr/>
                <p:nvPr/>
              </p:nvSpPr>
              <p:spPr>
                <a:xfrm>
                  <a:off x="371787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36" name="Google Shape;4636;p19"/>
                <p:cNvSpPr/>
                <p:nvPr/>
              </p:nvSpPr>
              <p:spPr>
                <a:xfrm>
                  <a:off x="626422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4" y="0"/>
                      </a:cubicBezTo>
                      <a:cubicBezTo>
                        <a:pt x="59613" y="0"/>
                        <a:pt x="76808" y="17196"/>
                        <a:pt x="76808" y="38405"/>
                      </a:cubicBezTo>
                      <a:cubicBezTo>
                        <a:pt x="76808" y="59614"/>
                        <a:pt x="59613" y="76810"/>
                        <a:pt x="38404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37" name="Google Shape;4637;p19"/>
                <p:cNvSpPr/>
                <p:nvPr/>
              </p:nvSpPr>
              <p:spPr>
                <a:xfrm>
                  <a:off x="1119295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38" name="Google Shape;4638;p19"/>
                <p:cNvSpPr/>
                <p:nvPr/>
              </p:nvSpPr>
              <p:spPr>
                <a:xfrm>
                  <a:off x="8094281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39" name="Google Shape;4639;p19"/>
                <p:cNvSpPr/>
                <p:nvPr/>
              </p:nvSpPr>
              <p:spPr>
                <a:xfrm>
                  <a:off x="50172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40" name="Google Shape;4640;p19"/>
                <p:cNvSpPr/>
                <p:nvPr/>
              </p:nvSpPr>
              <p:spPr>
                <a:xfrm>
                  <a:off x="19257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41" name="Google Shape;4641;p19"/>
                <p:cNvSpPr/>
                <p:nvPr/>
              </p:nvSpPr>
              <p:spPr>
                <a:xfrm>
                  <a:off x="9651809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563" y="0"/>
                        <a:pt x="76772" y="17196"/>
                        <a:pt x="76772" y="38405"/>
                      </a:cubicBezTo>
                      <a:cubicBezTo>
                        <a:pt x="76772" y="59614"/>
                        <a:pt x="59563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42" name="Google Shape;4642;p19"/>
                <p:cNvSpPr/>
                <p:nvPr/>
              </p:nvSpPr>
              <p:spPr>
                <a:xfrm>
                  <a:off x="6553136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43" name="Google Shape;4643;p19"/>
                <p:cNvSpPr/>
                <p:nvPr/>
              </p:nvSpPr>
              <p:spPr>
                <a:xfrm>
                  <a:off x="347604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44" name="Google Shape;4644;p19"/>
                <p:cNvSpPr/>
                <p:nvPr/>
              </p:nvSpPr>
              <p:spPr>
                <a:xfrm>
                  <a:off x="384595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4" y="0"/>
                        <a:pt x="38404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4" y="76810"/>
                      </a:cubicBezTo>
                      <a:cubicBezTo>
                        <a:pt x="17194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45" name="Google Shape;4645;p19"/>
                <p:cNvSpPr/>
                <p:nvPr/>
              </p:nvSpPr>
              <p:spPr>
                <a:xfrm>
                  <a:off x="10955273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46" name="Google Shape;4646;p19"/>
                <p:cNvSpPr/>
                <p:nvPr/>
              </p:nvSpPr>
              <p:spPr>
                <a:xfrm>
                  <a:off x="785666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417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7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47" name="Google Shape;4647;p19"/>
                <p:cNvSpPr/>
                <p:nvPr/>
              </p:nvSpPr>
              <p:spPr>
                <a:xfrm>
                  <a:off x="477956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48" name="Google Shape;4648;p19"/>
                <p:cNvSpPr/>
                <p:nvPr/>
              </p:nvSpPr>
              <p:spPr>
                <a:xfrm>
                  <a:off x="168811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49" name="Google Shape;4649;p19"/>
                <p:cNvSpPr/>
                <p:nvPr/>
              </p:nvSpPr>
              <p:spPr>
                <a:xfrm>
                  <a:off x="941412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0" name="Google Shape;4650;p19"/>
                <p:cNvSpPr/>
                <p:nvPr/>
              </p:nvSpPr>
              <p:spPr>
                <a:xfrm>
                  <a:off x="6315493" y="5496452"/>
                  <a:ext cx="76796" cy="76809"/>
                </a:xfrm>
                <a:custGeom>
                  <a:rect b="b" l="l" r="r" t="t"/>
                  <a:pathLst>
                    <a:path extrusionOk="0" h="76809" w="76796">
                      <a:moveTo>
                        <a:pt x="0" y="38405"/>
                      </a:moveTo>
                      <a:cubicBezTo>
                        <a:pt x="0" y="17196"/>
                        <a:pt x="17190" y="0"/>
                        <a:pt x="38379" y="0"/>
                      </a:cubicBezTo>
                      <a:cubicBezTo>
                        <a:pt x="59589" y="0"/>
                        <a:pt x="76797" y="17196"/>
                        <a:pt x="76797" y="38405"/>
                      </a:cubicBezTo>
                      <a:cubicBezTo>
                        <a:pt x="76797" y="59614"/>
                        <a:pt x="59589" y="76810"/>
                        <a:pt x="38379" y="76810"/>
                      </a:cubicBezTo>
                      <a:cubicBezTo>
                        <a:pt x="17190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1" name="Google Shape;4651;p19"/>
                <p:cNvSpPr/>
                <p:nvPr/>
              </p:nvSpPr>
              <p:spPr>
                <a:xfrm>
                  <a:off x="323841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2" name="Google Shape;4652;p19"/>
                <p:cNvSpPr/>
                <p:nvPr/>
              </p:nvSpPr>
              <p:spPr>
                <a:xfrm>
                  <a:off x="146960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5" y="0"/>
                        <a:pt x="76810" y="17196"/>
                        <a:pt x="76810" y="38405"/>
                      </a:cubicBezTo>
                      <a:cubicBezTo>
                        <a:pt x="76810" y="59614"/>
                        <a:pt x="59615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3" name="Google Shape;4653;p19"/>
                <p:cNvSpPr/>
                <p:nvPr/>
              </p:nvSpPr>
              <p:spPr>
                <a:xfrm>
                  <a:off x="10722165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4" name="Google Shape;4654;p19"/>
                <p:cNvSpPr/>
                <p:nvPr/>
              </p:nvSpPr>
              <p:spPr>
                <a:xfrm>
                  <a:off x="7623492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5" name="Google Shape;4655;p19"/>
                <p:cNvSpPr/>
                <p:nvPr/>
              </p:nvSpPr>
              <p:spPr>
                <a:xfrm>
                  <a:off x="45464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6" name="Google Shape;4656;p19"/>
                <p:cNvSpPr/>
                <p:nvPr/>
              </p:nvSpPr>
              <p:spPr>
                <a:xfrm>
                  <a:off x="1454956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7" name="Google Shape;4657;p19"/>
                <p:cNvSpPr/>
                <p:nvPr/>
              </p:nvSpPr>
              <p:spPr>
                <a:xfrm>
                  <a:off x="9180956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8" name="Google Shape;4658;p19"/>
                <p:cNvSpPr/>
                <p:nvPr/>
              </p:nvSpPr>
              <p:spPr>
                <a:xfrm>
                  <a:off x="608232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9" name="Google Shape;4659;p19"/>
                <p:cNvSpPr/>
                <p:nvPr/>
              </p:nvSpPr>
              <p:spPr>
                <a:xfrm>
                  <a:off x="30052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660" name="Google Shape;4660;p19"/>
              <p:cNvGrpSpPr/>
              <p:nvPr/>
            </p:nvGrpSpPr>
            <p:grpSpPr>
              <a:xfrm>
                <a:off x="146960" y="5666733"/>
                <a:ext cx="11913022" cy="76803"/>
                <a:chOff x="146960" y="5666733"/>
                <a:chExt cx="11913022" cy="76803"/>
              </a:xfrm>
            </p:grpSpPr>
            <p:sp>
              <p:nvSpPr>
                <p:cNvPr id="4661" name="Google Shape;4661;p19"/>
                <p:cNvSpPr/>
                <p:nvPr/>
              </p:nvSpPr>
              <p:spPr>
                <a:xfrm>
                  <a:off x="11983211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62" name="Google Shape;4662;p19"/>
                <p:cNvSpPr/>
                <p:nvPr/>
              </p:nvSpPr>
              <p:spPr>
                <a:xfrm>
                  <a:off x="888453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63" name="Google Shape;4663;p19"/>
                <p:cNvSpPr/>
                <p:nvPr/>
              </p:nvSpPr>
              <p:spPr>
                <a:xfrm>
                  <a:off x="580746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64" name="Google Shape;4664;p19"/>
                <p:cNvSpPr/>
                <p:nvPr/>
              </p:nvSpPr>
              <p:spPr>
                <a:xfrm>
                  <a:off x="27160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65" name="Google Shape;4665;p19"/>
                <p:cNvSpPr/>
                <p:nvPr/>
              </p:nvSpPr>
              <p:spPr>
                <a:xfrm>
                  <a:off x="1044206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66" name="Google Shape;4666;p19"/>
                <p:cNvSpPr/>
                <p:nvPr/>
              </p:nvSpPr>
              <p:spPr>
                <a:xfrm>
                  <a:off x="7343393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772" y="17190"/>
                        <a:pt x="76772" y="38398"/>
                      </a:cubicBezTo>
                      <a:cubicBezTo>
                        <a:pt x="76772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67" name="Google Shape;4667;p19"/>
                <p:cNvSpPr/>
                <p:nvPr/>
              </p:nvSpPr>
              <p:spPr>
                <a:xfrm>
                  <a:off x="42663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68" name="Google Shape;4668;p19"/>
                <p:cNvSpPr/>
                <p:nvPr/>
              </p:nvSpPr>
              <p:spPr>
                <a:xfrm>
                  <a:off x="11748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69" name="Google Shape;4669;p19"/>
                <p:cNvSpPr/>
                <p:nvPr/>
              </p:nvSpPr>
              <p:spPr>
                <a:xfrm>
                  <a:off x="11699938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0" name="Google Shape;4670;p19"/>
                <p:cNvSpPr/>
                <p:nvPr/>
              </p:nvSpPr>
              <p:spPr>
                <a:xfrm>
                  <a:off x="8601265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1" name="Google Shape;4671;p19"/>
                <p:cNvSpPr/>
                <p:nvPr/>
              </p:nvSpPr>
              <p:spPr>
                <a:xfrm>
                  <a:off x="552419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2" name="Google Shape;4672;p19"/>
                <p:cNvSpPr/>
                <p:nvPr/>
              </p:nvSpPr>
              <p:spPr>
                <a:xfrm>
                  <a:off x="243274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3" name="Google Shape;4673;p19"/>
                <p:cNvSpPr/>
                <p:nvPr/>
              </p:nvSpPr>
              <p:spPr>
                <a:xfrm>
                  <a:off x="10158793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2" y="0"/>
                        <a:pt x="76771" y="17190"/>
                        <a:pt x="76771" y="38398"/>
                      </a:cubicBezTo>
                      <a:cubicBezTo>
                        <a:pt x="76771" y="59614"/>
                        <a:pt x="59562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4" name="Google Shape;4674;p19"/>
                <p:cNvSpPr/>
                <p:nvPr/>
              </p:nvSpPr>
              <p:spPr>
                <a:xfrm>
                  <a:off x="7060120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5" name="Google Shape;4675;p19"/>
                <p:cNvSpPr/>
                <p:nvPr/>
              </p:nvSpPr>
              <p:spPr>
                <a:xfrm>
                  <a:off x="398303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6" name="Google Shape;4676;p19"/>
                <p:cNvSpPr/>
                <p:nvPr/>
              </p:nvSpPr>
              <p:spPr>
                <a:xfrm>
                  <a:off x="89158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7" name="Google Shape;4677;p19"/>
                <p:cNvSpPr/>
                <p:nvPr/>
              </p:nvSpPr>
              <p:spPr>
                <a:xfrm>
                  <a:off x="11434762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8" name="Google Shape;4678;p19"/>
                <p:cNvSpPr/>
                <p:nvPr/>
              </p:nvSpPr>
              <p:spPr>
                <a:xfrm>
                  <a:off x="833608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9" name="Google Shape;4679;p19"/>
                <p:cNvSpPr/>
                <p:nvPr/>
              </p:nvSpPr>
              <p:spPr>
                <a:xfrm>
                  <a:off x="525903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80" name="Google Shape;4680;p19"/>
                <p:cNvSpPr/>
                <p:nvPr/>
              </p:nvSpPr>
              <p:spPr>
                <a:xfrm>
                  <a:off x="216757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81" name="Google Shape;4681;p19"/>
                <p:cNvSpPr/>
                <p:nvPr/>
              </p:nvSpPr>
              <p:spPr>
                <a:xfrm>
                  <a:off x="989361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82" name="Google Shape;4682;p19"/>
                <p:cNvSpPr/>
                <p:nvPr/>
              </p:nvSpPr>
              <p:spPr>
                <a:xfrm>
                  <a:off x="6794944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83" name="Google Shape;4683;p19"/>
                <p:cNvSpPr/>
                <p:nvPr/>
              </p:nvSpPr>
              <p:spPr>
                <a:xfrm>
                  <a:off x="371787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84" name="Google Shape;4684;p19"/>
                <p:cNvSpPr/>
                <p:nvPr/>
              </p:nvSpPr>
              <p:spPr>
                <a:xfrm>
                  <a:off x="626422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4" y="0"/>
                      </a:cubicBezTo>
                      <a:cubicBezTo>
                        <a:pt x="59613" y="0"/>
                        <a:pt x="76808" y="17190"/>
                        <a:pt x="76808" y="38398"/>
                      </a:cubicBezTo>
                      <a:cubicBezTo>
                        <a:pt x="76808" y="59614"/>
                        <a:pt x="59613" y="76803"/>
                        <a:pt x="38404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85" name="Google Shape;4685;p19"/>
                <p:cNvSpPr/>
                <p:nvPr/>
              </p:nvSpPr>
              <p:spPr>
                <a:xfrm>
                  <a:off x="1119295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86" name="Google Shape;4686;p19"/>
                <p:cNvSpPr/>
                <p:nvPr/>
              </p:nvSpPr>
              <p:spPr>
                <a:xfrm>
                  <a:off x="8094281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87" name="Google Shape;4687;p19"/>
                <p:cNvSpPr/>
                <p:nvPr/>
              </p:nvSpPr>
              <p:spPr>
                <a:xfrm>
                  <a:off x="50172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88" name="Google Shape;4688;p19"/>
                <p:cNvSpPr/>
                <p:nvPr/>
              </p:nvSpPr>
              <p:spPr>
                <a:xfrm>
                  <a:off x="19257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89" name="Google Shape;4689;p19"/>
                <p:cNvSpPr/>
                <p:nvPr/>
              </p:nvSpPr>
              <p:spPr>
                <a:xfrm>
                  <a:off x="9651809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563" y="0"/>
                        <a:pt x="76772" y="17190"/>
                        <a:pt x="76772" y="38398"/>
                      </a:cubicBezTo>
                      <a:cubicBezTo>
                        <a:pt x="76772" y="59614"/>
                        <a:pt x="59563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0" name="Google Shape;4690;p19"/>
                <p:cNvSpPr/>
                <p:nvPr/>
              </p:nvSpPr>
              <p:spPr>
                <a:xfrm>
                  <a:off x="6553136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1" name="Google Shape;4691;p19"/>
                <p:cNvSpPr/>
                <p:nvPr/>
              </p:nvSpPr>
              <p:spPr>
                <a:xfrm>
                  <a:off x="347604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2" name="Google Shape;4692;p19"/>
                <p:cNvSpPr/>
                <p:nvPr/>
              </p:nvSpPr>
              <p:spPr>
                <a:xfrm>
                  <a:off x="384595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4" y="0"/>
                        <a:pt x="38404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4" y="76803"/>
                      </a:cubicBezTo>
                      <a:cubicBezTo>
                        <a:pt x="17194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3" name="Google Shape;4693;p19"/>
                <p:cNvSpPr/>
                <p:nvPr/>
              </p:nvSpPr>
              <p:spPr>
                <a:xfrm>
                  <a:off x="10955273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4" name="Google Shape;4694;p19"/>
                <p:cNvSpPr/>
                <p:nvPr/>
              </p:nvSpPr>
              <p:spPr>
                <a:xfrm>
                  <a:off x="785666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417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7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5" name="Google Shape;4695;p19"/>
                <p:cNvSpPr/>
                <p:nvPr/>
              </p:nvSpPr>
              <p:spPr>
                <a:xfrm>
                  <a:off x="477956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6" name="Google Shape;4696;p19"/>
                <p:cNvSpPr/>
                <p:nvPr/>
              </p:nvSpPr>
              <p:spPr>
                <a:xfrm>
                  <a:off x="168811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7" name="Google Shape;4697;p19"/>
                <p:cNvSpPr/>
                <p:nvPr/>
              </p:nvSpPr>
              <p:spPr>
                <a:xfrm>
                  <a:off x="941412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8" name="Google Shape;4698;p19"/>
                <p:cNvSpPr/>
                <p:nvPr/>
              </p:nvSpPr>
              <p:spPr>
                <a:xfrm>
                  <a:off x="6315493" y="5666733"/>
                  <a:ext cx="76796" cy="76803"/>
                </a:xfrm>
                <a:custGeom>
                  <a:rect b="b" l="l" r="r" t="t"/>
                  <a:pathLst>
                    <a:path extrusionOk="0" h="76803" w="76796">
                      <a:moveTo>
                        <a:pt x="0" y="38398"/>
                      </a:moveTo>
                      <a:cubicBezTo>
                        <a:pt x="0" y="17190"/>
                        <a:pt x="17190" y="0"/>
                        <a:pt x="38379" y="0"/>
                      </a:cubicBezTo>
                      <a:cubicBezTo>
                        <a:pt x="59589" y="0"/>
                        <a:pt x="76797" y="17190"/>
                        <a:pt x="76797" y="38398"/>
                      </a:cubicBezTo>
                      <a:cubicBezTo>
                        <a:pt x="76797" y="59614"/>
                        <a:pt x="59589" y="76803"/>
                        <a:pt x="38379" y="76803"/>
                      </a:cubicBezTo>
                      <a:cubicBezTo>
                        <a:pt x="17190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9" name="Google Shape;4699;p19"/>
                <p:cNvSpPr/>
                <p:nvPr/>
              </p:nvSpPr>
              <p:spPr>
                <a:xfrm>
                  <a:off x="323841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0" name="Google Shape;4700;p19"/>
                <p:cNvSpPr/>
                <p:nvPr/>
              </p:nvSpPr>
              <p:spPr>
                <a:xfrm>
                  <a:off x="146960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5" y="0"/>
                        <a:pt x="76810" y="17190"/>
                        <a:pt x="76810" y="38398"/>
                      </a:cubicBezTo>
                      <a:cubicBezTo>
                        <a:pt x="76810" y="59614"/>
                        <a:pt x="59615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1" name="Google Shape;4701;p19"/>
                <p:cNvSpPr/>
                <p:nvPr/>
              </p:nvSpPr>
              <p:spPr>
                <a:xfrm>
                  <a:off x="10722165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2" name="Google Shape;4702;p19"/>
                <p:cNvSpPr/>
                <p:nvPr/>
              </p:nvSpPr>
              <p:spPr>
                <a:xfrm>
                  <a:off x="7623492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3" name="Google Shape;4703;p19"/>
                <p:cNvSpPr/>
                <p:nvPr/>
              </p:nvSpPr>
              <p:spPr>
                <a:xfrm>
                  <a:off x="45464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4" name="Google Shape;4704;p19"/>
                <p:cNvSpPr/>
                <p:nvPr/>
              </p:nvSpPr>
              <p:spPr>
                <a:xfrm>
                  <a:off x="1454956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5" name="Google Shape;4705;p19"/>
                <p:cNvSpPr/>
                <p:nvPr/>
              </p:nvSpPr>
              <p:spPr>
                <a:xfrm>
                  <a:off x="9180956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6" name="Google Shape;4706;p19"/>
                <p:cNvSpPr/>
                <p:nvPr/>
              </p:nvSpPr>
              <p:spPr>
                <a:xfrm>
                  <a:off x="608232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7" name="Google Shape;4707;p19"/>
                <p:cNvSpPr/>
                <p:nvPr/>
              </p:nvSpPr>
              <p:spPr>
                <a:xfrm>
                  <a:off x="30052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4708" name="Google Shape;4708;p19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9" name="Google Shape;4709;p19"/>
          <p:cNvSpPr txBox="1"/>
          <p:nvPr>
            <p:ph idx="12" type="sldNum"/>
          </p:nvPr>
        </p:nvSpPr>
        <p:spPr>
          <a:xfrm>
            <a:off x="11296610" y="63700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10" name="Google Shape;4710;p19"/>
          <p:cNvSpPr/>
          <p:nvPr/>
        </p:nvSpPr>
        <p:spPr>
          <a:xfrm>
            <a:off x="9434212" y="374475"/>
            <a:ext cx="1349627" cy="468238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1" name="Google Shape;4711;p19"/>
          <p:cNvSpPr/>
          <p:nvPr/>
        </p:nvSpPr>
        <p:spPr>
          <a:xfrm>
            <a:off x="10677806" y="895925"/>
            <a:ext cx="1015545" cy="352332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mage with Caption">
  <p:cSld name="CAPTION_ONLY">
    <p:spTree>
      <p:nvGrpSpPr>
        <p:cNvPr id="4712" name="Shape 4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3" name="Google Shape;4713;p20"/>
          <p:cNvSpPr/>
          <p:nvPr>
            <p:ph idx="2" type="pic"/>
          </p:nvPr>
        </p:nvSpPr>
        <p:spPr>
          <a:xfrm>
            <a:off x="1875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714" name="Google Shape;4714;p2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49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4715" name="Google Shape;4715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716" name="Shape 4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7" name="Google Shape;4717;p21"/>
          <p:cNvSpPr/>
          <p:nvPr/>
        </p:nvSpPr>
        <p:spPr>
          <a:xfrm>
            <a:off x="-15675" y="544800"/>
            <a:ext cx="7456671" cy="2109668"/>
          </a:xfrm>
          <a:custGeom>
            <a:rect b="b" l="l" r="r" t="t"/>
            <a:pathLst>
              <a:path extrusionOk="0" h="2474684" w="9468789">
                <a:moveTo>
                  <a:pt x="0" y="2378579"/>
                </a:moveTo>
                <a:cubicBezTo>
                  <a:pt x="122728" y="2501305"/>
                  <a:pt x="431533" y="2478356"/>
                  <a:pt x="583962" y="2460062"/>
                </a:cubicBezTo>
                <a:cubicBezTo>
                  <a:pt x="1139970" y="2393342"/>
                  <a:pt x="1466297" y="1834523"/>
                  <a:pt x="1500644" y="1319303"/>
                </a:cubicBezTo>
                <a:cubicBezTo>
                  <a:pt x="1507743" y="1212807"/>
                  <a:pt x="1537525" y="1057562"/>
                  <a:pt x="1480273" y="959417"/>
                </a:cubicBezTo>
                <a:cubicBezTo>
                  <a:pt x="1340599" y="719971"/>
                  <a:pt x="1106023" y="971330"/>
                  <a:pt x="1018539" y="1108801"/>
                </a:cubicBezTo>
                <a:cubicBezTo>
                  <a:pt x="795572" y="1459175"/>
                  <a:pt x="833335" y="2192403"/>
                  <a:pt x="1392002" y="2147712"/>
                </a:cubicBezTo>
                <a:cubicBezTo>
                  <a:pt x="1820265" y="2113453"/>
                  <a:pt x="2079256" y="1707764"/>
                  <a:pt x="2349430" y="1427945"/>
                </a:cubicBezTo>
                <a:cubicBezTo>
                  <a:pt x="2820625" y="939922"/>
                  <a:pt x="3704538" y="331935"/>
                  <a:pt x="4427245" y="538418"/>
                </a:cubicBezTo>
                <a:cubicBezTo>
                  <a:pt x="5037779" y="712859"/>
                  <a:pt x="4533010" y="1793051"/>
                  <a:pt x="4121683" y="1957586"/>
                </a:cubicBezTo>
                <a:cubicBezTo>
                  <a:pt x="3809587" y="2082421"/>
                  <a:pt x="3314731" y="2018305"/>
                  <a:pt x="3727849" y="1624859"/>
                </a:cubicBezTo>
                <a:cubicBezTo>
                  <a:pt x="3803218" y="1553085"/>
                  <a:pt x="3895458" y="1485972"/>
                  <a:pt x="3985876" y="1434733"/>
                </a:cubicBezTo>
                <a:cubicBezTo>
                  <a:pt x="4672228" y="1045802"/>
                  <a:pt x="4835797" y="1655250"/>
                  <a:pt x="5377878" y="1876103"/>
                </a:cubicBezTo>
                <a:cubicBezTo>
                  <a:pt x="5896673" y="2087463"/>
                  <a:pt x="6544741" y="2041152"/>
                  <a:pt x="7021118" y="1740295"/>
                </a:cubicBezTo>
                <a:cubicBezTo>
                  <a:pt x="7231240" y="1607606"/>
                  <a:pt x="7411263" y="1410572"/>
                  <a:pt x="7537183" y="1197078"/>
                </a:cubicBezTo>
                <a:cubicBezTo>
                  <a:pt x="7637259" y="1027324"/>
                  <a:pt x="7714157" y="834176"/>
                  <a:pt x="7774863" y="647067"/>
                </a:cubicBezTo>
                <a:cubicBezTo>
                  <a:pt x="7817916" y="514193"/>
                  <a:pt x="7876146" y="321572"/>
                  <a:pt x="7815567" y="185327"/>
                </a:cubicBezTo>
                <a:cubicBezTo>
                  <a:pt x="7673962" y="-133247"/>
                  <a:pt x="7171740" y="10022"/>
                  <a:pt x="7007529" y="232863"/>
                </a:cubicBezTo>
                <a:cubicBezTo>
                  <a:pt x="6866623" y="424087"/>
                  <a:pt x="6954887" y="734138"/>
                  <a:pt x="7068680" y="911887"/>
                </a:cubicBezTo>
                <a:cubicBezTo>
                  <a:pt x="7373861" y="1388797"/>
                  <a:pt x="8180375" y="1385622"/>
                  <a:pt x="8671165" y="1319303"/>
                </a:cubicBezTo>
                <a:cubicBezTo>
                  <a:pt x="8854808" y="1294481"/>
                  <a:pt x="9038958" y="1271558"/>
                  <a:pt x="9221139" y="1237820"/>
                </a:cubicBezTo>
                <a:cubicBezTo>
                  <a:pt x="9285084" y="1225977"/>
                  <a:pt x="9353028" y="1216078"/>
                  <a:pt x="9418052" y="1210655"/>
                </a:cubicBezTo>
                <a:cubicBezTo>
                  <a:pt x="9433864" y="1209340"/>
                  <a:pt x="9481425" y="1210655"/>
                  <a:pt x="9465614" y="1210655"/>
                </a:cubicBezTo>
              </a:path>
            </a:pathLst>
          </a:custGeom>
          <a:noFill/>
          <a:ln cap="rnd" cmpd="sng" w="9525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18" name="Google Shape;4718;p21"/>
          <p:cNvGrpSpPr/>
          <p:nvPr/>
        </p:nvGrpSpPr>
        <p:grpSpPr>
          <a:xfrm rot="888533">
            <a:off x="7328958" y="1125559"/>
            <a:ext cx="580593" cy="659897"/>
            <a:chOff x="7290686" y="630349"/>
            <a:chExt cx="580583" cy="659886"/>
          </a:xfrm>
        </p:grpSpPr>
        <p:sp>
          <p:nvSpPr>
            <p:cNvPr id="4719" name="Google Shape;4719;p21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0" name="Google Shape;4720;p21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721" name="Google Shape;4721;p21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4722" name="Google Shape;4722;p21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4723" name="Google Shape;4723;p21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24" name="Google Shape;4724;p21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725" name="Google Shape;4725;p21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6" name="Google Shape;4726;p21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7" name="Google Shape;4727;p21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8" name="Google Shape;4728;p21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9" name="Google Shape;4729;p21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0" name="Google Shape;4730;p21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1" name="Google Shape;4731;p21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2" name="Google Shape;4732;p21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3" name="Google Shape;4733;p21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4" name="Google Shape;4734;p21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5" name="Google Shape;4735;p21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6" name="Google Shape;4736;p21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7" name="Google Shape;4737;p21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8" name="Google Shape;4738;p21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739" name="Google Shape;4739;p21"/>
          <p:cNvGrpSpPr/>
          <p:nvPr/>
        </p:nvGrpSpPr>
        <p:grpSpPr>
          <a:xfrm>
            <a:off x="10518957" y="2254193"/>
            <a:ext cx="1648493" cy="4002067"/>
            <a:chOff x="150182" y="2152593"/>
            <a:chExt cx="1648494" cy="4002067"/>
          </a:xfrm>
        </p:grpSpPr>
        <p:sp>
          <p:nvSpPr>
            <p:cNvPr id="4740" name="Google Shape;4740;p21"/>
            <p:cNvSpPr/>
            <p:nvPr/>
          </p:nvSpPr>
          <p:spPr>
            <a:xfrm>
              <a:off x="2168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1" name="Google Shape;4741;p21"/>
            <p:cNvSpPr/>
            <p:nvPr/>
          </p:nvSpPr>
          <p:spPr>
            <a:xfrm>
              <a:off x="7126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2" name="Google Shape;4742;p21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3" name="Google Shape;4743;p21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4" name="Google Shape;4744;p21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5" name="Google Shape;4745;p21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6" name="Google Shape;4746;p21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47" name="Google Shape;4747;p21"/>
          <p:cNvGrpSpPr/>
          <p:nvPr/>
        </p:nvGrpSpPr>
        <p:grpSpPr>
          <a:xfrm>
            <a:off x="9967282" y="3657227"/>
            <a:ext cx="1197177" cy="2560390"/>
            <a:chOff x="10361376" y="2397708"/>
            <a:chExt cx="1666913" cy="3565010"/>
          </a:xfrm>
        </p:grpSpPr>
        <p:sp>
          <p:nvSpPr>
            <p:cNvPr id="4748" name="Google Shape;4748;p21"/>
            <p:cNvSpPr/>
            <p:nvPr/>
          </p:nvSpPr>
          <p:spPr>
            <a:xfrm>
              <a:off x="10438058" y="2397708"/>
              <a:ext cx="1590231" cy="3511834"/>
            </a:xfrm>
            <a:custGeom>
              <a:rect b="b" l="l" r="r" t="t"/>
              <a:pathLst>
                <a:path extrusionOk="0" h="4295822" w="1945237">
                  <a:moveTo>
                    <a:pt x="1070300" y="2"/>
                  </a:moveTo>
                  <a:cubicBezTo>
                    <a:pt x="921914" y="-290"/>
                    <a:pt x="782829" y="31739"/>
                    <a:pt x="667374" y="65108"/>
                  </a:cubicBezTo>
                  <a:cubicBezTo>
                    <a:pt x="431859" y="133180"/>
                    <a:pt x="-201687" y="439339"/>
                    <a:pt x="63857" y="1206775"/>
                  </a:cubicBezTo>
                  <a:cubicBezTo>
                    <a:pt x="218454" y="1653567"/>
                    <a:pt x="639294" y="1788080"/>
                    <a:pt x="1015208" y="1758450"/>
                  </a:cubicBezTo>
                  <a:cubicBezTo>
                    <a:pt x="1027584" y="1922547"/>
                    <a:pt x="1034937" y="2048341"/>
                    <a:pt x="1034988" y="2171143"/>
                  </a:cubicBezTo>
                  <a:cubicBezTo>
                    <a:pt x="1035058" y="2302830"/>
                    <a:pt x="1027539" y="2432027"/>
                    <a:pt x="1010445" y="2631918"/>
                  </a:cubicBezTo>
                  <a:cubicBezTo>
                    <a:pt x="1008553" y="2654054"/>
                    <a:pt x="1006845" y="2672355"/>
                    <a:pt x="1003435" y="2711300"/>
                  </a:cubicBezTo>
                  <a:cubicBezTo>
                    <a:pt x="997091" y="2783798"/>
                    <a:pt x="996361" y="2807985"/>
                    <a:pt x="992665" y="2855292"/>
                  </a:cubicBezTo>
                  <a:cubicBezTo>
                    <a:pt x="976657" y="2790224"/>
                    <a:pt x="941408" y="2735639"/>
                    <a:pt x="887992" y="2687760"/>
                  </a:cubicBezTo>
                  <a:cubicBezTo>
                    <a:pt x="814503" y="2621879"/>
                    <a:pt x="646349" y="2600359"/>
                    <a:pt x="646336" y="2600365"/>
                  </a:cubicBezTo>
                  <a:cubicBezTo>
                    <a:pt x="646336" y="2600365"/>
                    <a:pt x="706839" y="2639107"/>
                    <a:pt x="803353" y="2849031"/>
                  </a:cubicBezTo>
                  <a:cubicBezTo>
                    <a:pt x="845980" y="2941760"/>
                    <a:pt x="946901" y="2963547"/>
                    <a:pt x="984150" y="2968729"/>
                  </a:cubicBezTo>
                  <a:cubicBezTo>
                    <a:pt x="982524" y="2994275"/>
                    <a:pt x="978467" y="3037068"/>
                    <a:pt x="977139" y="3063140"/>
                  </a:cubicBezTo>
                  <a:cubicBezTo>
                    <a:pt x="957816" y="3443118"/>
                    <a:pt x="957372" y="3666295"/>
                    <a:pt x="987909" y="3881008"/>
                  </a:cubicBezTo>
                  <a:cubicBezTo>
                    <a:pt x="992608" y="3914021"/>
                    <a:pt x="994621" y="3953404"/>
                    <a:pt x="997428" y="4046038"/>
                  </a:cubicBezTo>
                  <a:cubicBezTo>
                    <a:pt x="998094" y="4068168"/>
                    <a:pt x="998152" y="4070111"/>
                    <a:pt x="998425" y="4078842"/>
                  </a:cubicBezTo>
                  <a:cubicBezTo>
                    <a:pt x="1001822" y="4186144"/>
                    <a:pt x="1005892" y="4244018"/>
                    <a:pt x="1015455" y="4284938"/>
                  </a:cubicBezTo>
                  <a:cubicBezTo>
                    <a:pt x="1017214" y="4292482"/>
                    <a:pt x="1024955" y="4297219"/>
                    <a:pt x="1032486" y="4295453"/>
                  </a:cubicBezTo>
                  <a:cubicBezTo>
                    <a:pt x="1040023" y="4293694"/>
                    <a:pt x="1044513" y="4286227"/>
                    <a:pt x="1042754" y="4278677"/>
                  </a:cubicBezTo>
                  <a:cubicBezTo>
                    <a:pt x="1033801" y="4240303"/>
                    <a:pt x="1029800" y="4183027"/>
                    <a:pt x="1026473" y="4077839"/>
                  </a:cubicBezTo>
                  <a:cubicBezTo>
                    <a:pt x="1026199" y="4069133"/>
                    <a:pt x="1026143" y="4067399"/>
                    <a:pt x="1025469" y="4045289"/>
                  </a:cubicBezTo>
                  <a:cubicBezTo>
                    <a:pt x="1022631" y="3951378"/>
                    <a:pt x="1020599" y="3911748"/>
                    <a:pt x="1015703" y="3877255"/>
                  </a:cubicBezTo>
                  <a:cubicBezTo>
                    <a:pt x="1006254" y="3810834"/>
                    <a:pt x="1000520" y="3741200"/>
                    <a:pt x="996672" y="3668403"/>
                  </a:cubicBezTo>
                  <a:cubicBezTo>
                    <a:pt x="1020358" y="3663647"/>
                    <a:pt x="1135909" y="3635974"/>
                    <a:pt x="1172472" y="3529421"/>
                  </a:cubicBezTo>
                  <a:cubicBezTo>
                    <a:pt x="1247421" y="3310867"/>
                    <a:pt x="1303688" y="3266480"/>
                    <a:pt x="1303688" y="3266480"/>
                  </a:cubicBezTo>
                  <a:cubicBezTo>
                    <a:pt x="1303688" y="3266480"/>
                    <a:pt x="1138556" y="3304745"/>
                    <a:pt x="1072053" y="3377669"/>
                  </a:cubicBezTo>
                  <a:cubicBezTo>
                    <a:pt x="1032537" y="3420995"/>
                    <a:pt x="1005664" y="3467413"/>
                    <a:pt x="991916" y="3519153"/>
                  </a:cubicBezTo>
                  <a:cubicBezTo>
                    <a:pt x="991033" y="3392756"/>
                    <a:pt x="995637" y="3247487"/>
                    <a:pt x="1004940" y="3064639"/>
                  </a:cubicBezTo>
                  <a:cubicBezTo>
                    <a:pt x="1009855" y="2967929"/>
                    <a:pt x="1015989" y="2890611"/>
                    <a:pt x="1031483" y="2713802"/>
                  </a:cubicBezTo>
                  <a:cubicBezTo>
                    <a:pt x="1034893" y="2674844"/>
                    <a:pt x="1036614" y="2656582"/>
                    <a:pt x="1038493" y="2634420"/>
                  </a:cubicBezTo>
                  <a:cubicBezTo>
                    <a:pt x="1049517" y="2505579"/>
                    <a:pt x="1055435" y="2408627"/>
                    <a:pt x="1059029" y="2318641"/>
                  </a:cubicBezTo>
                  <a:cubicBezTo>
                    <a:pt x="1097409" y="2308938"/>
                    <a:pt x="1193122" y="2276198"/>
                    <a:pt x="1225558" y="2181659"/>
                  </a:cubicBezTo>
                  <a:cubicBezTo>
                    <a:pt x="1300513" y="1963105"/>
                    <a:pt x="1356527" y="1918718"/>
                    <a:pt x="1356527" y="1918718"/>
                  </a:cubicBezTo>
                  <a:cubicBezTo>
                    <a:pt x="1356527" y="1918718"/>
                    <a:pt x="1191395" y="1956983"/>
                    <a:pt x="1124891" y="2029906"/>
                  </a:cubicBezTo>
                  <a:cubicBezTo>
                    <a:pt x="1097777" y="2059631"/>
                    <a:pt x="1076701" y="2090714"/>
                    <a:pt x="1061531" y="2124064"/>
                  </a:cubicBezTo>
                  <a:cubicBezTo>
                    <a:pt x="1060407" y="2018330"/>
                    <a:pt x="1053702" y="1901726"/>
                    <a:pt x="1043002" y="1756196"/>
                  </a:cubicBezTo>
                  <a:cubicBezTo>
                    <a:pt x="1229292" y="1737387"/>
                    <a:pt x="1402748" y="1679075"/>
                    <a:pt x="1524059" y="1597929"/>
                  </a:cubicBezTo>
                  <a:cubicBezTo>
                    <a:pt x="2059980" y="1239446"/>
                    <a:pt x="1992244" y="649353"/>
                    <a:pt x="1822312" y="412942"/>
                  </a:cubicBezTo>
                  <a:cubicBezTo>
                    <a:pt x="1590594" y="90591"/>
                    <a:pt x="1317607" y="485"/>
                    <a:pt x="1070300" y="2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9" name="Google Shape;4749;p21"/>
            <p:cNvSpPr/>
            <p:nvPr/>
          </p:nvSpPr>
          <p:spPr>
            <a:xfrm>
              <a:off x="11149770" y="2743813"/>
              <a:ext cx="81274" cy="3218905"/>
            </a:xfrm>
            <a:custGeom>
              <a:rect b="b" l="l" r="r" t="t"/>
              <a:pathLst>
                <a:path extrusionOk="0" h="3937499" w="99418">
                  <a:moveTo>
                    <a:pt x="70620" y="31"/>
                  </a:moveTo>
                  <a:cubicBezTo>
                    <a:pt x="62892" y="-477"/>
                    <a:pt x="56098" y="5321"/>
                    <a:pt x="55596" y="13048"/>
                  </a:cubicBezTo>
                  <a:cubicBezTo>
                    <a:pt x="51374" y="77952"/>
                    <a:pt x="45754" y="129146"/>
                    <a:pt x="31301" y="243439"/>
                  </a:cubicBezTo>
                  <a:cubicBezTo>
                    <a:pt x="31060" y="245376"/>
                    <a:pt x="31047" y="245503"/>
                    <a:pt x="30800" y="247446"/>
                  </a:cubicBezTo>
                  <a:cubicBezTo>
                    <a:pt x="11216" y="402316"/>
                    <a:pt x="4301" y="475087"/>
                    <a:pt x="3253" y="566978"/>
                  </a:cubicBezTo>
                  <a:cubicBezTo>
                    <a:pt x="1387" y="731068"/>
                    <a:pt x="9902" y="885481"/>
                    <a:pt x="31054" y="1137189"/>
                  </a:cubicBezTo>
                  <a:cubicBezTo>
                    <a:pt x="32775" y="1157712"/>
                    <a:pt x="34114" y="1173810"/>
                    <a:pt x="37315" y="1211313"/>
                  </a:cubicBezTo>
                  <a:cubicBezTo>
                    <a:pt x="62854" y="1510677"/>
                    <a:pt x="71281" y="1644681"/>
                    <a:pt x="71370" y="1812823"/>
                  </a:cubicBezTo>
                  <a:cubicBezTo>
                    <a:pt x="71440" y="1944509"/>
                    <a:pt x="63934" y="2073700"/>
                    <a:pt x="46827" y="2273591"/>
                  </a:cubicBezTo>
                  <a:cubicBezTo>
                    <a:pt x="44935" y="2295734"/>
                    <a:pt x="43220" y="2314035"/>
                    <a:pt x="39817" y="2352973"/>
                  </a:cubicBezTo>
                  <a:cubicBezTo>
                    <a:pt x="24323" y="2530125"/>
                    <a:pt x="18468" y="2607646"/>
                    <a:pt x="13521" y="2704813"/>
                  </a:cubicBezTo>
                  <a:cubicBezTo>
                    <a:pt x="-5802" y="3084798"/>
                    <a:pt x="-6265" y="3307969"/>
                    <a:pt x="24291" y="3522687"/>
                  </a:cubicBezTo>
                  <a:cubicBezTo>
                    <a:pt x="28990" y="3555701"/>
                    <a:pt x="31003" y="3595077"/>
                    <a:pt x="33810" y="3687717"/>
                  </a:cubicBezTo>
                  <a:cubicBezTo>
                    <a:pt x="34476" y="3709847"/>
                    <a:pt x="34534" y="3711790"/>
                    <a:pt x="34807" y="3720522"/>
                  </a:cubicBezTo>
                  <a:cubicBezTo>
                    <a:pt x="38204" y="3827824"/>
                    <a:pt x="42287" y="3885698"/>
                    <a:pt x="51837" y="3926617"/>
                  </a:cubicBezTo>
                  <a:cubicBezTo>
                    <a:pt x="53596" y="3934161"/>
                    <a:pt x="61324" y="3938892"/>
                    <a:pt x="68868" y="3937133"/>
                  </a:cubicBezTo>
                  <a:cubicBezTo>
                    <a:pt x="76405" y="3935374"/>
                    <a:pt x="80895" y="3927900"/>
                    <a:pt x="79136" y="3920356"/>
                  </a:cubicBezTo>
                  <a:cubicBezTo>
                    <a:pt x="70182" y="3881983"/>
                    <a:pt x="66182" y="3824706"/>
                    <a:pt x="62854" y="3719518"/>
                  </a:cubicBezTo>
                  <a:cubicBezTo>
                    <a:pt x="62581" y="3710806"/>
                    <a:pt x="62524" y="3709079"/>
                    <a:pt x="61851" y="3686962"/>
                  </a:cubicBezTo>
                  <a:cubicBezTo>
                    <a:pt x="59013" y="3593052"/>
                    <a:pt x="56993" y="3553428"/>
                    <a:pt x="52085" y="3518934"/>
                  </a:cubicBezTo>
                  <a:cubicBezTo>
                    <a:pt x="21872" y="3306565"/>
                    <a:pt x="22081" y="3084531"/>
                    <a:pt x="41322" y="2706318"/>
                  </a:cubicBezTo>
                  <a:cubicBezTo>
                    <a:pt x="46236" y="2609608"/>
                    <a:pt x="52396" y="2532290"/>
                    <a:pt x="67865" y="2355481"/>
                  </a:cubicBezTo>
                  <a:cubicBezTo>
                    <a:pt x="71275" y="2316517"/>
                    <a:pt x="72983" y="2298261"/>
                    <a:pt x="74875" y="2276100"/>
                  </a:cubicBezTo>
                  <a:cubicBezTo>
                    <a:pt x="92045" y="2075465"/>
                    <a:pt x="99488" y="1945506"/>
                    <a:pt x="99418" y="1812823"/>
                  </a:cubicBezTo>
                  <a:cubicBezTo>
                    <a:pt x="99329" y="1643627"/>
                    <a:pt x="90718" y="1508956"/>
                    <a:pt x="65109" y="1208804"/>
                  </a:cubicBezTo>
                  <a:cubicBezTo>
                    <a:pt x="61908" y="1171320"/>
                    <a:pt x="60575" y="1155439"/>
                    <a:pt x="58848" y="1134935"/>
                  </a:cubicBezTo>
                  <a:cubicBezTo>
                    <a:pt x="37766" y="884053"/>
                    <a:pt x="29447" y="730453"/>
                    <a:pt x="31301" y="567480"/>
                  </a:cubicBezTo>
                  <a:cubicBezTo>
                    <a:pt x="32330" y="476992"/>
                    <a:pt x="39144" y="404786"/>
                    <a:pt x="58600" y="250951"/>
                  </a:cubicBezTo>
                  <a:cubicBezTo>
                    <a:pt x="58841" y="249008"/>
                    <a:pt x="58854" y="248881"/>
                    <a:pt x="59102" y="246944"/>
                  </a:cubicBezTo>
                  <a:cubicBezTo>
                    <a:pt x="73624" y="132092"/>
                    <a:pt x="79371" y="80708"/>
                    <a:pt x="83638" y="15055"/>
                  </a:cubicBezTo>
                  <a:cubicBezTo>
                    <a:pt x="84146" y="7327"/>
                    <a:pt x="78348" y="533"/>
                    <a:pt x="70620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0" name="Google Shape;4750;p21"/>
            <p:cNvSpPr/>
            <p:nvPr/>
          </p:nvSpPr>
          <p:spPr>
            <a:xfrm>
              <a:off x="11207440" y="4020529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7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1" name="Google Shape;4751;p21"/>
            <p:cNvSpPr/>
            <p:nvPr/>
          </p:nvSpPr>
          <p:spPr>
            <a:xfrm>
              <a:off x="11164114" y="5123220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5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2" name="Google Shape;4752;p21"/>
            <p:cNvSpPr/>
            <p:nvPr/>
          </p:nvSpPr>
          <p:spPr>
            <a:xfrm>
              <a:off x="10890269" y="4578388"/>
              <a:ext cx="291320" cy="302897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1" y="161201"/>
                    <a:pt x="241649" y="87401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9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53" name="Google Shape;4753;p21"/>
            <p:cNvGrpSpPr/>
            <p:nvPr/>
          </p:nvGrpSpPr>
          <p:grpSpPr>
            <a:xfrm>
              <a:off x="10361376" y="2450680"/>
              <a:ext cx="1591564" cy="1442814"/>
              <a:chOff x="1376039" y="1272173"/>
              <a:chExt cx="1945202" cy="1763400"/>
            </a:xfrm>
          </p:grpSpPr>
          <p:sp>
            <p:nvSpPr>
              <p:cNvPr id="4754" name="Google Shape;4754;p21"/>
              <p:cNvSpPr/>
              <p:nvPr/>
            </p:nvSpPr>
            <p:spPr>
              <a:xfrm>
                <a:off x="1376039" y="1272173"/>
                <a:ext cx="1945202" cy="1763400"/>
              </a:xfrm>
              <a:custGeom>
                <a:rect b="b" l="l" r="r" t="t"/>
                <a:pathLst>
                  <a:path extrusionOk="0" h="1763400" w="1945202">
                    <a:moveTo>
                      <a:pt x="667327" y="65035"/>
                    </a:moveTo>
                    <a:cubicBezTo>
                      <a:pt x="975207" y="-23954"/>
                      <a:pt x="1451558" y="-102866"/>
                      <a:pt x="1822309" y="412900"/>
                    </a:cubicBezTo>
                    <a:cubicBezTo>
                      <a:pt x="1992248" y="649317"/>
                      <a:pt x="2059882" y="1239562"/>
                      <a:pt x="1523961" y="1598045"/>
                    </a:cubicBezTo>
                    <a:cubicBezTo>
                      <a:pt x="1153426" y="1845892"/>
                      <a:pt x="299389" y="1887389"/>
                      <a:pt x="63861" y="1206714"/>
                    </a:cubicBezTo>
                    <a:cubicBezTo>
                      <a:pt x="-201683" y="439278"/>
                      <a:pt x="431812" y="133100"/>
                      <a:pt x="667327" y="650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5" name="Google Shape;4755;p21"/>
              <p:cNvSpPr/>
              <p:nvPr/>
            </p:nvSpPr>
            <p:spPr>
              <a:xfrm>
                <a:off x="2369965" y="1272277"/>
                <a:ext cx="296995" cy="840412"/>
              </a:xfrm>
              <a:custGeom>
                <a:rect b="b" l="l" r="r" t="t"/>
                <a:pathLst>
                  <a:path extrusionOk="0" h="840412" w="296995">
                    <a:moveTo>
                      <a:pt x="76378" y="2"/>
                    </a:moveTo>
                    <a:cubicBezTo>
                      <a:pt x="50610" y="-49"/>
                      <a:pt x="25140" y="771"/>
                      <a:pt x="0" y="2504"/>
                    </a:cubicBezTo>
                    <a:lnTo>
                      <a:pt x="35560" y="840412"/>
                    </a:lnTo>
                    <a:lnTo>
                      <a:pt x="296996" y="26793"/>
                    </a:lnTo>
                    <a:cubicBezTo>
                      <a:pt x="222371" y="7984"/>
                      <a:pt x="148304" y="142"/>
                      <a:pt x="76378" y="2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6" name="Google Shape;4756;p21"/>
              <p:cNvSpPr/>
              <p:nvPr/>
            </p:nvSpPr>
            <p:spPr>
              <a:xfrm>
                <a:off x="2447842" y="1313846"/>
                <a:ext cx="466788" cy="814114"/>
              </a:xfrm>
              <a:custGeom>
                <a:rect b="b" l="l" r="r" t="t"/>
                <a:pathLst>
                  <a:path extrusionOk="0" h="814114" w="466788">
                    <a:moveTo>
                      <a:pt x="268205" y="0"/>
                    </a:moveTo>
                    <a:lnTo>
                      <a:pt x="0" y="814114"/>
                    </a:lnTo>
                    <a:lnTo>
                      <a:pt x="466789" y="93656"/>
                    </a:lnTo>
                    <a:cubicBezTo>
                      <a:pt x="401276" y="51327"/>
                      <a:pt x="334607" y="21165"/>
                      <a:pt x="268205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7" name="Google Shape;4757;p21"/>
              <p:cNvSpPr/>
              <p:nvPr/>
            </p:nvSpPr>
            <p:spPr>
              <a:xfrm>
                <a:off x="2571051" y="1605584"/>
                <a:ext cx="677386" cy="431476"/>
              </a:xfrm>
              <a:custGeom>
                <a:rect b="b" l="l" r="r" t="t"/>
                <a:pathLst>
                  <a:path extrusionOk="0" h="431476" w="677386">
                    <a:moveTo>
                      <a:pt x="564699" y="0"/>
                    </a:moveTo>
                    <a:lnTo>
                      <a:pt x="0" y="431476"/>
                    </a:lnTo>
                    <a:lnTo>
                      <a:pt x="677386" y="168034"/>
                    </a:lnTo>
                    <a:cubicBezTo>
                      <a:pt x="662102" y="135153"/>
                      <a:pt x="645579" y="104813"/>
                      <a:pt x="627304" y="79381"/>
                    </a:cubicBezTo>
                    <a:cubicBezTo>
                      <a:pt x="606774" y="50825"/>
                      <a:pt x="585826" y="25013"/>
                      <a:pt x="564699" y="0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8" name="Google Shape;4758;p21"/>
              <p:cNvSpPr/>
              <p:nvPr/>
            </p:nvSpPr>
            <p:spPr>
              <a:xfrm>
                <a:off x="2608116" y="1838223"/>
                <a:ext cx="701675" cy="249167"/>
              </a:xfrm>
              <a:custGeom>
                <a:rect b="b" l="l" r="r" t="t"/>
                <a:pathLst>
                  <a:path extrusionOk="0" h="249167" w="701675">
                    <a:moveTo>
                      <a:pt x="666617" y="0"/>
                    </a:moveTo>
                    <a:lnTo>
                      <a:pt x="0" y="249168"/>
                    </a:lnTo>
                    <a:lnTo>
                      <a:pt x="701675" y="140989"/>
                    </a:lnTo>
                    <a:cubicBezTo>
                      <a:pt x="693693" y="90678"/>
                      <a:pt x="681730" y="43396"/>
                      <a:pt x="666617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9" name="Google Shape;4759;p21"/>
              <p:cNvSpPr/>
              <p:nvPr/>
            </p:nvSpPr>
            <p:spPr>
              <a:xfrm>
                <a:off x="2595092" y="2156758"/>
                <a:ext cx="719956" cy="275215"/>
              </a:xfrm>
              <a:custGeom>
                <a:rect b="b" l="l" r="r" t="t"/>
                <a:pathLst>
                  <a:path extrusionOk="0" h="275215" w="719956">
                    <a:moveTo>
                      <a:pt x="0" y="0"/>
                    </a:moveTo>
                    <a:lnTo>
                      <a:pt x="666871" y="275215"/>
                    </a:lnTo>
                    <a:cubicBezTo>
                      <a:pt x="694677" y="203372"/>
                      <a:pt x="711987" y="131134"/>
                      <a:pt x="719957" y="603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0" name="Google Shape;4760;p21"/>
              <p:cNvSpPr/>
              <p:nvPr/>
            </p:nvSpPr>
            <p:spPr>
              <a:xfrm>
                <a:off x="2561786" y="2203837"/>
                <a:ext cx="668369" cy="464032"/>
              </a:xfrm>
              <a:custGeom>
                <a:rect b="b" l="l" r="r" t="t"/>
                <a:pathLst>
                  <a:path extrusionOk="0" h="464032" w="668369">
                    <a:moveTo>
                      <a:pt x="0" y="0"/>
                    </a:moveTo>
                    <a:lnTo>
                      <a:pt x="561943" y="464033"/>
                    </a:lnTo>
                    <a:cubicBezTo>
                      <a:pt x="605123" y="411150"/>
                      <a:pt x="640543" y="356368"/>
                      <a:pt x="668369" y="30050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1" name="Google Shape;4761;p21"/>
              <p:cNvSpPr/>
              <p:nvPr/>
            </p:nvSpPr>
            <p:spPr>
              <a:xfrm>
                <a:off x="2542501" y="2319534"/>
                <a:ext cx="386651" cy="647338"/>
              </a:xfrm>
              <a:custGeom>
                <a:rect b="b" l="l" r="r" t="t"/>
                <a:pathLst>
                  <a:path extrusionOk="0" h="647338" w="386651">
                    <a:moveTo>
                      <a:pt x="0" y="0"/>
                    </a:moveTo>
                    <a:lnTo>
                      <a:pt x="156267" y="647338"/>
                    </a:lnTo>
                    <a:cubicBezTo>
                      <a:pt x="231762" y="620903"/>
                      <a:pt x="300837" y="588645"/>
                      <a:pt x="357600" y="550672"/>
                    </a:cubicBezTo>
                    <a:cubicBezTo>
                      <a:pt x="368027" y="543700"/>
                      <a:pt x="376676" y="536029"/>
                      <a:pt x="386651" y="52888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2" name="Google Shape;4762;p21"/>
              <p:cNvSpPr/>
              <p:nvPr/>
            </p:nvSpPr>
            <p:spPr>
              <a:xfrm>
                <a:off x="2384742" y="2267699"/>
                <a:ext cx="240150" cy="763276"/>
              </a:xfrm>
              <a:custGeom>
                <a:rect b="b" l="l" r="r" t="t"/>
                <a:pathLst>
                  <a:path extrusionOk="0" h="763276" w="240150">
                    <a:moveTo>
                      <a:pt x="77876" y="0"/>
                    </a:moveTo>
                    <a:lnTo>
                      <a:pt x="0" y="763276"/>
                    </a:lnTo>
                    <a:cubicBezTo>
                      <a:pt x="83369" y="757136"/>
                      <a:pt x="164421" y="743312"/>
                      <a:pt x="240151" y="722458"/>
                    </a:cubicBezTo>
                    <a:lnTo>
                      <a:pt x="77876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3" name="Google Shape;4763;p21"/>
              <p:cNvSpPr/>
              <p:nvPr/>
            </p:nvSpPr>
            <p:spPr>
              <a:xfrm>
                <a:off x="1929225" y="2330303"/>
                <a:ext cx="428466" cy="703427"/>
              </a:xfrm>
              <a:custGeom>
                <a:rect b="b" l="l" r="r" t="t"/>
                <a:pathLst>
                  <a:path extrusionOk="0" h="703427" w="428466">
                    <a:moveTo>
                      <a:pt x="428466" y="0"/>
                    </a:moveTo>
                    <a:lnTo>
                      <a:pt x="0" y="643827"/>
                    </a:lnTo>
                    <a:cubicBezTo>
                      <a:pt x="96406" y="678561"/>
                      <a:pt x="198291" y="698043"/>
                      <a:pt x="300507" y="703428"/>
                    </a:cubicBezTo>
                    <a:lnTo>
                      <a:pt x="428466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4" name="Google Shape;4764;p21"/>
              <p:cNvSpPr/>
              <p:nvPr/>
            </p:nvSpPr>
            <p:spPr>
              <a:xfrm>
                <a:off x="1661274" y="2280469"/>
                <a:ext cx="639572" cy="667118"/>
              </a:xfrm>
              <a:custGeom>
                <a:rect b="b" l="l" r="r" t="t"/>
                <a:pathLst>
                  <a:path extrusionOk="0" h="667118" w="639572">
                    <a:moveTo>
                      <a:pt x="639572" y="0"/>
                    </a:moveTo>
                    <a:lnTo>
                      <a:pt x="0" y="537153"/>
                    </a:lnTo>
                    <a:cubicBezTo>
                      <a:pt x="61493" y="592017"/>
                      <a:pt x="130619" y="634092"/>
                      <a:pt x="203841" y="667118"/>
                    </a:cubicBezTo>
                    <a:lnTo>
                      <a:pt x="63957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5" name="Google Shape;4765;p21"/>
              <p:cNvSpPr/>
              <p:nvPr/>
            </p:nvSpPr>
            <p:spPr>
              <a:xfrm>
                <a:off x="1415110" y="2232888"/>
                <a:ext cx="814870" cy="382390"/>
              </a:xfrm>
              <a:custGeom>
                <a:rect b="b" l="l" r="r" t="t"/>
                <a:pathLst>
                  <a:path extrusionOk="0" h="382390" w="814870">
                    <a:moveTo>
                      <a:pt x="814870" y="0"/>
                    </a:moveTo>
                    <a:lnTo>
                      <a:pt x="0" y="165526"/>
                    </a:lnTo>
                    <a:cubicBezTo>
                      <a:pt x="7258" y="191795"/>
                      <a:pt x="15303" y="218478"/>
                      <a:pt x="24797" y="245910"/>
                    </a:cubicBezTo>
                    <a:cubicBezTo>
                      <a:pt x="41866" y="295250"/>
                      <a:pt x="62497" y="340449"/>
                      <a:pt x="85649" y="382391"/>
                    </a:cubicBezTo>
                    <a:lnTo>
                      <a:pt x="81487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6" name="Google Shape;4766;p21"/>
              <p:cNvSpPr/>
              <p:nvPr/>
            </p:nvSpPr>
            <p:spPr>
              <a:xfrm>
                <a:off x="1376424" y="2115940"/>
                <a:ext cx="842036" cy="214864"/>
              </a:xfrm>
              <a:custGeom>
                <a:rect b="b" l="l" r="r" t="t"/>
                <a:pathLst>
                  <a:path extrusionOk="0" h="214864" w="842036">
                    <a:moveTo>
                      <a:pt x="122" y="0"/>
                    </a:moveTo>
                    <a:cubicBezTo>
                      <a:pt x="-1015" y="66586"/>
                      <a:pt x="5754" y="138005"/>
                      <a:pt x="22163" y="214865"/>
                    </a:cubicBezTo>
                    <a:lnTo>
                      <a:pt x="842037" y="6986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7" name="Google Shape;4767;p21"/>
              <p:cNvSpPr/>
              <p:nvPr/>
            </p:nvSpPr>
            <p:spPr>
              <a:xfrm>
                <a:off x="1404848" y="1720278"/>
                <a:ext cx="781056" cy="398170"/>
              </a:xfrm>
              <a:custGeom>
                <a:rect b="b" l="l" r="r" t="t"/>
                <a:pathLst>
                  <a:path extrusionOk="0" h="398170" w="781056">
                    <a:moveTo>
                      <a:pt x="92653" y="0"/>
                    </a:moveTo>
                    <a:cubicBezTo>
                      <a:pt x="52635" y="60122"/>
                      <a:pt x="21355" y="129191"/>
                      <a:pt x="0" y="205848"/>
                    </a:cubicBezTo>
                    <a:lnTo>
                      <a:pt x="781056" y="398170"/>
                    </a:lnTo>
                    <a:lnTo>
                      <a:pt x="92653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8" name="Google Shape;4768;p21"/>
              <p:cNvSpPr/>
              <p:nvPr/>
            </p:nvSpPr>
            <p:spPr>
              <a:xfrm>
                <a:off x="1698339" y="1426032"/>
                <a:ext cx="514362" cy="602011"/>
              </a:xfrm>
              <a:custGeom>
                <a:rect b="b" l="l" r="r" t="t"/>
                <a:pathLst>
                  <a:path extrusionOk="0" h="602011" w="514362">
                    <a:moveTo>
                      <a:pt x="133471" y="0"/>
                    </a:moveTo>
                    <a:cubicBezTo>
                      <a:pt x="89548" y="23851"/>
                      <a:pt x="44444" y="52248"/>
                      <a:pt x="0" y="85649"/>
                    </a:cubicBezTo>
                    <a:lnTo>
                      <a:pt x="514363" y="602012"/>
                    </a:lnTo>
                    <a:lnTo>
                      <a:pt x="133471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9" name="Google Shape;4769;p21"/>
              <p:cNvSpPr/>
              <p:nvPr/>
            </p:nvSpPr>
            <p:spPr>
              <a:xfrm>
                <a:off x="1890661" y="1334382"/>
                <a:ext cx="393909" cy="683894"/>
              </a:xfrm>
              <a:custGeom>
                <a:rect b="b" l="l" r="r" t="t"/>
                <a:pathLst>
                  <a:path extrusionOk="0" h="683894" w="393909">
                    <a:moveTo>
                      <a:pt x="163525" y="0"/>
                    </a:moveTo>
                    <a:cubicBezTo>
                      <a:pt x="160109" y="972"/>
                      <a:pt x="156127" y="1778"/>
                      <a:pt x="152756" y="2756"/>
                    </a:cubicBezTo>
                    <a:cubicBezTo>
                      <a:pt x="111773" y="14599"/>
                      <a:pt x="58249" y="34163"/>
                      <a:pt x="0" y="61601"/>
                    </a:cubicBezTo>
                    <a:lnTo>
                      <a:pt x="393909" y="683895"/>
                    </a:lnTo>
                    <a:lnTo>
                      <a:pt x="390906" y="669874"/>
                    </a:lnTo>
                    <a:lnTo>
                      <a:pt x="163525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0" name="Google Shape;4770;p21"/>
              <p:cNvSpPr/>
              <p:nvPr/>
            </p:nvSpPr>
            <p:spPr>
              <a:xfrm>
                <a:off x="2074726" y="1867321"/>
                <a:ext cx="593071" cy="571500"/>
              </a:xfrm>
              <a:custGeom>
                <a:rect b="b" l="l" r="r" t="t"/>
                <a:pathLst>
                  <a:path extrusionOk="0" h="571500" w="593071">
                    <a:moveTo>
                      <a:pt x="419249" y="31113"/>
                    </a:moveTo>
                    <a:cubicBezTo>
                      <a:pt x="505037" y="73664"/>
                      <a:pt x="624354" y="153325"/>
                      <a:pt x="585517" y="351159"/>
                    </a:cubicBezTo>
                    <a:cubicBezTo>
                      <a:pt x="567718" y="441837"/>
                      <a:pt x="447417" y="594688"/>
                      <a:pt x="251641" y="568532"/>
                    </a:cubicBezTo>
                    <a:cubicBezTo>
                      <a:pt x="116278" y="550447"/>
                      <a:pt x="-74832" y="384096"/>
                      <a:pt x="30394" y="175340"/>
                    </a:cubicBezTo>
                    <a:cubicBezTo>
                      <a:pt x="149031" y="-60023"/>
                      <a:pt x="353628" y="-1438"/>
                      <a:pt x="419249" y="311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771" name="Google Shape;4771;p21"/>
            <p:cNvSpPr/>
            <p:nvPr/>
          </p:nvSpPr>
          <p:spPr>
            <a:xfrm>
              <a:off x="10932019" y="2938284"/>
              <a:ext cx="484836" cy="467201"/>
            </a:xfrm>
            <a:custGeom>
              <a:rect b="b" l="l" r="r" t="t"/>
              <a:pathLst>
                <a:path extrusionOk="0" h="571500" w="593071">
                  <a:moveTo>
                    <a:pt x="419249" y="31113"/>
                  </a:moveTo>
                  <a:cubicBezTo>
                    <a:pt x="505037" y="73664"/>
                    <a:pt x="624354" y="153325"/>
                    <a:pt x="585517" y="351159"/>
                  </a:cubicBezTo>
                  <a:cubicBezTo>
                    <a:pt x="567718" y="441837"/>
                    <a:pt x="447417" y="594688"/>
                    <a:pt x="251641" y="568532"/>
                  </a:cubicBezTo>
                  <a:cubicBezTo>
                    <a:pt x="116278" y="550447"/>
                    <a:pt x="-74832" y="384096"/>
                    <a:pt x="30394" y="175340"/>
                  </a:cubicBezTo>
                  <a:cubicBezTo>
                    <a:pt x="149031" y="-60023"/>
                    <a:pt x="353628" y="-1438"/>
                    <a:pt x="419249" y="31113"/>
                  </a:cubicBezTo>
                  <a:close/>
                </a:path>
              </a:pathLst>
            </a:custGeom>
            <a:solidFill>
              <a:srgbClr val="000000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72" name="Google Shape;4772;p21"/>
          <p:cNvGrpSpPr/>
          <p:nvPr/>
        </p:nvGrpSpPr>
        <p:grpSpPr>
          <a:xfrm>
            <a:off x="48976" y="2548921"/>
            <a:ext cx="1666913" cy="3565010"/>
            <a:chOff x="10361376" y="2397708"/>
            <a:chExt cx="1666913" cy="3565010"/>
          </a:xfrm>
        </p:grpSpPr>
        <p:sp>
          <p:nvSpPr>
            <p:cNvPr id="4773" name="Google Shape;4773;p21"/>
            <p:cNvSpPr/>
            <p:nvPr/>
          </p:nvSpPr>
          <p:spPr>
            <a:xfrm>
              <a:off x="10438058" y="2397708"/>
              <a:ext cx="1590231" cy="3511834"/>
            </a:xfrm>
            <a:custGeom>
              <a:rect b="b" l="l" r="r" t="t"/>
              <a:pathLst>
                <a:path extrusionOk="0" h="4295822" w="1945237">
                  <a:moveTo>
                    <a:pt x="1070300" y="2"/>
                  </a:moveTo>
                  <a:cubicBezTo>
                    <a:pt x="921914" y="-290"/>
                    <a:pt x="782829" y="31739"/>
                    <a:pt x="667374" y="65108"/>
                  </a:cubicBezTo>
                  <a:cubicBezTo>
                    <a:pt x="431859" y="133180"/>
                    <a:pt x="-201687" y="439339"/>
                    <a:pt x="63857" y="1206775"/>
                  </a:cubicBezTo>
                  <a:cubicBezTo>
                    <a:pt x="218454" y="1653567"/>
                    <a:pt x="639294" y="1788080"/>
                    <a:pt x="1015208" y="1758450"/>
                  </a:cubicBezTo>
                  <a:cubicBezTo>
                    <a:pt x="1027584" y="1922547"/>
                    <a:pt x="1034937" y="2048341"/>
                    <a:pt x="1034988" y="2171143"/>
                  </a:cubicBezTo>
                  <a:cubicBezTo>
                    <a:pt x="1035058" y="2302830"/>
                    <a:pt x="1027539" y="2432027"/>
                    <a:pt x="1010445" y="2631918"/>
                  </a:cubicBezTo>
                  <a:cubicBezTo>
                    <a:pt x="1008553" y="2654054"/>
                    <a:pt x="1006845" y="2672355"/>
                    <a:pt x="1003435" y="2711300"/>
                  </a:cubicBezTo>
                  <a:cubicBezTo>
                    <a:pt x="997091" y="2783798"/>
                    <a:pt x="996361" y="2807985"/>
                    <a:pt x="992665" y="2855292"/>
                  </a:cubicBezTo>
                  <a:cubicBezTo>
                    <a:pt x="976657" y="2790224"/>
                    <a:pt x="941408" y="2735639"/>
                    <a:pt x="887992" y="2687760"/>
                  </a:cubicBezTo>
                  <a:cubicBezTo>
                    <a:pt x="814503" y="2621879"/>
                    <a:pt x="646349" y="2600359"/>
                    <a:pt x="646336" y="2600365"/>
                  </a:cubicBezTo>
                  <a:cubicBezTo>
                    <a:pt x="646336" y="2600365"/>
                    <a:pt x="706839" y="2639107"/>
                    <a:pt x="803353" y="2849031"/>
                  </a:cubicBezTo>
                  <a:cubicBezTo>
                    <a:pt x="845980" y="2941760"/>
                    <a:pt x="946901" y="2963547"/>
                    <a:pt x="984150" y="2968729"/>
                  </a:cubicBezTo>
                  <a:cubicBezTo>
                    <a:pt x="982524" y="2994275"/>
                    <a:pt x="978467" y="3037068"/>
                    <a:pt x="977139" y="3063140"/>
                  </a:cubicBezTo>
                  <a:cubicBezTo>
                    <a:pt x="957816" y="3443118"/>
                    <a:pt x="957372" y="3666295"/>
                    <a:pt x="987909" y="3881008"/>
                  </a:cubicBezTo>
                  <a:cubicBezTo>
                    <a:pt x="992608" y="3914021"/>
                    <a:pt x="994621" y="3953404"/>
                    <a:pt x="997428" y="4046038"/>
                  </a:cubicBezTo>
                  <a:cubicBezTo>
                    <a:pt x="998094" y="4068168"/>
                    <a:pt x="998152" y="4070111"/>
                    <a:pt x="998425" y="4078842"/>
                  </a:cubicBezTo>
                  <a:cubicBezTo>
                    <a:pt x="1001822" y="4186144"/>
                    <a:pt x="1005892" y="4244018"/>
                    <a:pt x="1015455" y="4284938"/>
                  </a:cubicBezTo>
                  <a:cubicBezTo>
                    <a:pt x="1017214" y="4292482"/>
                    <a:pt x="1024955" y="4297219"/>
                    <a:pt x="1032486" y="4295453"/>
                  </a:cubicBezTo>
                  <a:cubicBezTo>
                    <a:pt x="1040023" y="4293694"/>
                    <a:pt x="1044513" y="4286227"/>
                    <a:pt x="1042754" y="4278677"/>
                  </a:cubicBezTo>
                  <a:cubicBezTo>
                    <a:pt x="1033801" y="4240303"/>
                    <a:pt x="1029800" y="4183027"/>
                    <a:pt x="1026473" y="4077839"/>
                  </a:cubicBezTo>
                  <a:cubicBezTo>
                    <a:pt x="1026199" y="4069133"/>
                    <a:pt x="1026143" y="4067399"/>
                    <a:pt x="1025469" y="4045289"/>
                  </a:cubicBezTo>
                  <a:cubicBezTo>
                    <a:pt x="1022631" y="3951378"/>
                    <a:pt x="1020599" y="3911748"/>
                    <a:pt x="1015703" y="3877255"/>
                  </a:cubicBezTo>
                  <a:cubicBezTo>
                    <a:pt x="1006254" y="3810834"/>
                    <a:pt x="1000520" y="3741200"/>
                    <a:pt x="996672" y="3668403"/>
                  </a:cubicBezTo>
                  <a:cubicBezTo>
                    <a:pt x="1020358" y="3663647"/>
                    <a:pt x="1135909" y="3635974"/>
                    <a:pt x="1172472" y="3529421"/>
                  </a:cubicBezTo>
                  <a:cubicBezTo>
                    <a:pt x="1247421" y="3310867"/>
                    <a:pt x="1303688" y="3266480"/>
                    <a:pt x="1303688" y="3266480"/>
                  </a:cubicBezTo>
                  <a:cubicBezTo>
                    <a:pt x="1303688" y="3266480"/>
                    <a:pt x="1138556" y="3304745"/>
                    <a:pt x="1072053" y="3377669"/>
                  </a:cubicBezTo>
                  <a:cubicBezTo>
                    <a:pt x="1032537" y="3420995"/>
                    <a:pt x="1005664" y="3467413"/>
                    <a:pt x="991916" y="3519153"/>
                  </a:cubicBezTo>
                  <a:cubicBezTo>
                    <a:pt x="991033" y="3392756"/>
                    <a:pt x="995637" y="3247487"/>
                    <a:pt x="1004940" y="3064639"/>
                  </a:cubicBezTo>
                  <a:cubicBezTo>
                    <a:pt x="1009855" y="2967929"/>
                    <a:pt x="1015989" y="2890611"/>
                    <a:pt x="1031483" y="2713802"/>
                  </a:cubicBezTo>
                  <a:cubicBezTo>
                    <a:pt x="1034893" y="2674844"/>
                    <a:pt x="1036614" y="2656582"/>
                    <a:pt x="1038493" y="2634420"/>
                  </a:cubicBezTo>
                  <a:cubicBezTo>
                    <a:pt x="1049517" y="2505579"/>
                    <a:pt x="1055435" y="2408627"/>
                    <a:pt x="1059029" y="2318641"/>
                  </a:cubicBezTo>
                  <a:cubicBezTo>
                    <a:pt x="1097409" y="2308938"/>
                    <a:pt x="1193122" y="2276198"/>
                    <a:pt x="1225558" y="2181659"/>
                  </a:cubicBezTo>
                  <a:cubicBezTo>
                    <a:pt x="1300513" y="1963105"/>
                    <a:pt x="1356527" y="1918718"/>
                    <a:pt x="1356527" y="1918718"/>
                  </a:cubicBezTo>
                  <a:cubicBezTo>
                    <a:pt x="1356527" y="1918718"/>
                    <a:pt x="1191395" y="1956983"/>
                    <a:pt x="1124891" y="2029906"/>
                  </a:cubicBezTo>
                  <a:cubicBezTo>
                    <a:pt x="1097777" y="2059631"/>
                    <a:pt x="1076701" y="2090714"/>
                    <a:pt x="1061531" y="2124064"/>
                  </a:cubicBezTo>
                  <a:cubicBezTo>
                    <a:pt x="1060407" y="2018330"/>
                    <a:pt x="1053702" y="1901726"/>
                    <a:pt x="1043002" y="1756196"/>
                  </a:cubicBezTo>
                  <a:cubicBezTo>
                    <a:pt x="1229292" y="1737387"/>
                    <a:pt x="1402748" y="1679075"/>
                    <a:pt x="1524059" y="1597929"/>
                  </a:cubicBezTo>
                  <a:cubicBezTo>
                    <a:pt x="2059980" y="1239446"/>
                    <a:pt x="1992244" y="649353"/>
                    <a:pt x="1822312" y="412942"/>
                  </a:cubicBezTo>
                  <a:cubicBezTo>
                    <a:pt x="1590594" y="90591"/>
                    <a:pt x="1317607" y="485"/>
                    <a:pt x="1070300" y="2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4" name="Google Shape;4774;p21"/>
            <p:cNvSpPr/>
            <p:nvPr/>
          </p:nvSpPr>
          <p:spPr>
            <a:xfrm>
              <a:off x="11149770" y="2743813"/>
              <a:ext cx="81274" cy="3218905"/>
            </a:xfrm>
            <a:custGeom>
              <a:rect b="b" l="l" r="r" t="t"/>
              <a:pathLst>
                <a:path extrusionOk="0" h="3937499" w="99418">
                  <a:moveTo>
                    <a:pt x="70620" y="31"/>
                  </a:moveTo>
                  <a:cubicBezTo>
                    <a:pt x="62892" y="-477"/>
                    <a:pt x="56098" y="5321"/>
                    <a:pt x="55596" y="13048"/>
                  </a:cubicBezTo>
                  <a:cubicBezTo>
                    <a:pt x="51374" y="77952"/>
                    <a:pt x="45754" y="129146"/>
                    <a:pt x="31301" y="243439"/>
                  </a:cubicBezTo>
                  <a:cubicBezTo>
                    <a:pt x="31060" y="245376"/>
                    <a:pt x="31047" y="245503"/>
                    <a:pt x="30800" y="247446"/>
                  </a:cubicBezTo>
                  <a:cubicBezTo>
                    <a:pt x="11216" y="402316"/>
                    <a:pt x="4301" y="475087"/>
                    <a:pt x="3253" y="566978"/>
                  </a:cubicBezTo>
                  <a:cubicBezTo>
                    <a:pt x="1387" y="731068"/>
                    <a:pt x="9902" y="885481"/>
                    <a:pt x="31054" y="1137189"/>
                  </a:cubicBezTo>
                  <a:cubicBezTo>
                    <a:pt x="32775" y="1157712"/>
                    <a:pt x="34114" y="1173810"/>
                    <a:pt x="37315" y="1211313"/>
                  </a:cubicBezTo>
                  <a:cubicBezTo>
                    <a:pt x="62854" y="1510677"/>
                    <a:pt x="71281" y="1644681"/>
                    <a:pt x="71370" y="1812823"/>
                  </a:cubicBezTo>
                  <a:cubicBezTo>
                    <a:pt x="71440" y="1944509"/>
                    <a:pt x="63934" y="2073700"/>
                    <a:pt x="46827" y="2273591"/>
                  </a:cubicBezTo>
                  <a:cubicBezTo>
                    <a:pt x="44935" y="2295734"/>
                    <a:pt x="43220" y="2314035"/>
                    <a:pt x="39817" y="2352973"/>
                  </a:cubicBezTo>
                  <a:cubicBezTo>
                    <a:pt x="24323" y="2530125"/>
                    <a:pt x="18468" y="2607646"/>
                    <a:pt x="13521" y="2704813"/>
                  </a:cubicBezTo>
                  <a:cubicBezTo>
                    <a:pt x="-5802" y="3084798"/>
                    <a:pt x="-6265" y="3307969"/>
                    <a:pt x="24291" y="3522687"/>
                  </a:cubicBezTo>
                  <a:cubicBezTo>
                    <a:pt x="28990" y="3555701"/>
                    <a:pt x="31003" y="3595077"/>
                    <a:pt x="33810" y="3687717"/>
                  </a:cubicBezTo>
                  <a:cubicBezTo>
                    <a:pt x="34476" y="3709847"/>
                    <a:pt x="34534" y="3711790"/>
                    <a:pt x="34807" y="3720522"/>
                  </a:cubicBezTo>
                  <a:cubicBezTo>
                    <a:pt x="38204" y="3827824"/>
                    <a:pt x="42287" y="3885698"/>
                    <a:pt x="51837" y="3926617"/>
                  </a:cubicBezTo>
                  <a:cubicBezTo>
                    <a:pt x="53596" y="3934161"/>
                    <a:pt x="61324" y="3938892"/>
                    <a:pt x="68868" y="3937133"/>
                  </a:cubicBezTo>
                  <a:cubicBezTo>
                    <a:pt x="76405" y="3935374"/>
                    <a:pt x="80895" y="3927900"/>
                    <a:pt x="79136" y="3920356"/>
                  </a:cubicBezTo>
                  <a:cubicBezTo>
                    <a:pt x="70182" y="3881983"/>
                    <a:pt x="66182" y="3824706"/>
                    <a:pt x="62854" y="3719518"/>
                  </a:cubicBezTo>
                  <a:cubicBezTo>
                    <a:pt x="62581" y="3710806"/>
                    <a:pt x="62524" y="3709079"/>
                    <a:pt x="61851" y="3686962"/>
                  </a:cubicBezTo>
                  <a:cubicBezTo>
                    <a:pt x="59013" y="3593052"/>
                    <a:pt x="56993" y="3553428"/>
                    <a:pt x="52085" y="3518934"/>
                  </a:cubicBezTo>
                  <a:cubicBezTo>
                    <a:pt x="21872" y="3306565"/>
                    <a:pt x="22081" y="3084531"/>
                    <a:pt x="41322" y="2706318"/>
                  </a:cubicBezTo>
                  <a:cubicBezTo>
                    <a:pt x="46236" y="2609608"/>
                    <a:pt x="52396" y="2532290"/>
                    <a:pt x="67865" y="2355481"/>
                  </a:cubicBezTo>
                  <a:cubicBezTo>
                    <a:pt x="71275" y="2316517"/>
                    <a:pt x="72983" y="2298261"/>
                    <a:pt x="74875" y="2276100"/>
                  </a:cubicBezTo>
                  <a:cubicBezTo>
                    <a:pt x="92045" y="2075465"/>
                    <a:pt x="99488" y="1945506"/>
                    <a:pt x="99418" y="1812823"/>
                  </a:cubicBezTo>
                  <a:cubicBezTo>
                    <a:pt x="99329" y="1643627"/>
                    <a:pt x="90718" y="1508956"/>
                    <a:pt x="65109" y="1208804"/>
                  </a:cubicBezTo>
                  <a:cubicBezTo>
                    <a:pt x="61908" y="1171320"/>
                    <a:pt x="60575" y="1155439"/>
                    <a:pt x="58848" y="1134935"/>
                  </a:cubicBezTo>
                  <a:cubicBezTo>
                    <a:pt x="37766" y="884053"/>
                    <a:pt x="29447" y="730453"/>
                    <a:pt x="31301" y="567480"/>
                  </a:cubicBezTo>
                  <a:cubicBezTo>
                    <a:pt x="32330" y="476992"/>
                    <a:pt x="39144" y="404786"/>
                    <a:pt x="58600" y="250951"/>
                  </a:cubicBezTo>
                  <a:cubicBezTo>
                    <a:pt x="58841" y="249008"/>
                    <a:pt x="58854" y="248881"/>
                    <a:pt x="59102" y="246944"/>
                  </a:cubicBezTo>
                  <a:cubicBezTo>
                    <a:pt x="73624" y="132092"/>
                    <a:pt x="79371" y="80708"/>
                    <a:pt x="83638" y="15055"/>
                  </a:cubicBezTo>
                  <a:cubicBezTo>
                    <a:pt x="84146" y="7327"/>
                    <a:pt x="78348" y="533"/>
                    <a:pt x="70620" y="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5" name="Google Shape;4775;p21"/>
            <p:cNvSpPr/>
            <p:nvPr/>
          </p:nvSpPr>
          <p:spPr>
            <a:xfrm>
              <a:off x="11207440" y="4020529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7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6" name="Google Shape;4776;p21"/>
            <p:cNvSpPr/>
            <p:nvPr/>
          </p:nvSpPr>
          <p:spPr>
            <a:xfrm>
              <a:off x="11164114" y="5123220"/>
              <a:ext cx="263691" cy="330514"/>
            </a:xfrm>
            <a:custGeom>
              <a:rect b="b" l="l" r="r" t="t"/>
              <a:pathLst>
                <a:path extrusionOk="0" h="404298" w="322558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8" y="0"/>
                    <a:pt x="322558" y="0"/>
                  </a:cubicBezTo>
                  <a:cubicBezTo>
                    <a:pt x="322558" y="0"/>
                    <a:pt x="266323" y="44501"/>
                    <a:pt x="191367" y="263055"/>
                  </a:cubicBezTo>
                  <a:cubicBezTo>
                    <a:pt x="150785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7" name="Google Shape;4777;p21"/>
            <p:cNvSpPr/>
            <p:nvPr/>
          </p:nvSpPr>
          <p:spPr>
            <a:xfrm>
              <a:off x="10890269" y="4578388"/>
              <a:ext cx="291320" cy="302897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1" y="161201"/>
                    <a:pt x="241649" y="87401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9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78" name="Google Shape;4778;p21"/>
            <p:cNvGrpSpPr/>
            <p:nvPr/>
          </p:nvGrpSpPr>
          <p:grpSpPr>
            <a:xfrm>
              <a:off x="10361376" y="2450680"/>
              <a:ext cx="1591564" cy="1442814"/>
              <a:chOff x="1376039" y="1272173"/>
              <a:chExt cx="1945202" cy="1763400"/>
            </a:xfrm>
          </p:grpSpPr>
          <p:sp>
            <p:nvSpPr>
              <p:cNvPr id="4779" name="Google Shape;4779;p21"/>
              <p:cNvSpPr/>
              <p:nvPr/>
            </p:nvSpPr>
            <p:spPr>
              <a:xfrm>
                <a:off x="1376039" y="1272173"/>
                <a:ext cx="1945202" cy="1763400"/>
              </a:xfrm>
              <a:custGeom>
                <a:rect b="b" l="l" r="r" t="t"/>
                <a:pathLst>
                  <a:path extrusionOk="0" h="1763400" w="1945202">
                    <a:moveTo>
                      <a:pt x="667327" y="65035"/>
                    </a:moveTo>
                    <a:cubicBezTo>
                      <a:pt x="975207" y="-23954"/>
                      <a:pt x="1451558" y="-102866"/>
                      <a:pt x="1822309" y="412900"/>
                    </a:cubicBezTo>
                    <a:cubicBezTo>
                      <a:pt x="1992248" y="649317"/>
                      <a:pt x="2059882" y="1239562"/>
                      <a:pt x="1523961" y="1598045"/>
                    </a:cubicBezTo>
                    <a:cubicBezTo>
                      <a:pt x="1153426" y="1845892"/>
                      <a:pt x="299389" y="1887389"/>
                      <a:pt x="63861" y="1206714"/>
                    </a:cubicBezTo>
                    <a:cubicBezTo>
                      <a:pt x="-201683" y="439278"/>
                      <a:pt x="431812" y="133100"/>
                      <a:pt x="667327" y="6503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0" name="Google Shape;4780;p21"/>
              <p:cNvSpPr/>
              <p:nvPr/>
            </p:nvSpPr>
            <p:spPr>
              <a:xfrm>
                <a:off x="2369965" y="1272277"/>
                <a:ext cx="296995" cy="840412"/>
              </a:xfrm>
              <a:custGeom>
                <a:rect b="b" l="l" r="r" t="t"/>
                <a:pathLst>
                  <a:path extrusionOk="0" h="840412" w="296995">
                    <a:moveTo>
                      <a:pt x="76378" y="2"/>
                    </a:moveTo>
                    <a:cubicBezTo>
                      <a:pt x="50610" y="-49"/>
                      <a:pt x="25140" y="771"/>
                      <a:pt x="0" y="2504"/>
                    </a:cubicBezTo>
                    <a:lnTo>
                      <a:pt x="35560" y="840412"/>
                    </a:lnTo>
                    <a:lnTo>
                      <a:pt x="296996" y="26793"/>
                    </a:lnTo>
                    <a:cubicBezTo>
                      <a:pt x="222371" y="7984"/>
                      <a:pt x="148304" y="142"/>
                      <a:pt x="76378" y="2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1" name="Google Shape;4781;p21"/>
              <p:cNvSpPr/>
              <p:nvPr/>
            </p:nvSpPr>
            <p:spPr>
              <a:xfrm>
                <a:off x="2447842" y="1313846"/>
                <a:ext cx="466788" cy="814114"/>
              </a:xfrm>
              <a:custGeom>
                <a:rect b="b" l="l" r="r" t="t"/>
                <a:pathLst>
                  <a:path extrusionOk="0" h="814114" w="466788">
                    <a:moveTo>
                      <a:pt x="268205" y="0"/>
                    </a:moveTo>
                    <a:lnTo>
                      <a:pt x="0" y="814114"/>
                    </a:lnTo>
                    <a:lnTo>
                      <a:pt x="466789" y="93656"/>
                    </a:lnTo>
                    <a:cubicBezTo>
                      <a:pt x="401276" y="51327"/>
                      <a:pt x="334607" y="21165"/>
                      <a:pt x="268205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2" name="Google Shape;4782;p21"/>
              <p:cNvSpPr/>
              <p:nvPr/>
            </p:nvSpPr>
            <p:spPr>
              <a:xfrm>
                <a:off x="2571051" y="1605584"/>
                <a:ext cx="677386" cy="431476"/>
              </a:xfrm>
              <a:custGeom>
                <a:rect b="b" l="l" r="r" t="t"/>
                <a:pathLst>
                  <a:path extrusionOk="0" h="431476" w="677386">
                    <a:moveTo>
                      <a:pt x="564699" y="0"/>
                    </a:moveTo>
                    <a:lnTo>
                      <a:pt x="0" y="431476"/>
                    </a:lnTo>
                    <a:lnTo>
                      <a:pt x="677386" y="168034"/>
                    </a:lnTo>
                    <a:cubicBezTo>
                      <a:pt x="662102" y="135153"/>
                      <a:pt x="645579" y="104813"/>
                      <a:pt x="627304" y="79381"/>
                    </a:cubicBezTo>
                    <a:cubicBezTo>
                      <a:pt x="606774" y="50825"/>
                      <a:pt x="585826" y="25013"/>
                      <a:pt x="564699" y="0"/>
                    </a:cubicBez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3" name="Google Shape;4783;p21"/>
              <p:cNvSpPr/>
              <p:nvPr/>
            </p:nvSpPr>
            <p:spPr>
              <a:xfrm>
                <a:off x="2608116" y="1838223"/>
                <a:ext cx="701675" cy="249167"/>
              </a:xfrm>
              <a:custGeom>
                <a:rect b="b" l="l" r="r" t="t"/>
                <a:pathLst>
                  <a:path extrusionOk="0" h="249167" w="701675">
                    <a:moveTo>
                      <a:pt x="666617" y="0"/>
                    </a:moveTo>
                    <a:lnTo>
                      <a:pt x="0" y="249168"/>
                    </a:lnTo>
                    <a:lnTo>
                      <a:pt x="701675" y="140989"/>
                    </a:lnTo>
                    <a:cubicBezTo>
                      <a:pt x="693693" y="90678"/>
                      <a:pt x="681730" y="43396"/>
                      <a:pt x="666617" y="0"/>
                    </a:cubicBez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4" name="Google Shape;4784;p21"/>
              <p:cNvSpPr/>
              <p:nvPr/>
            </p:nvSpPr>
            <p:spPr>
              <a:xfrm>
                <a:off x="2595092" y="2156758"/>
                <a:ext cx="719956" cy="275215"/>
              </a:xfrm>
              <a:custGeom>
                <a:rect b="b" l="l" r="r" t="t"/>
                <a:pathLst>
                  <a:path extrusionOk="0" h="275215" w="719956">
                    <a:moveTo>
                      <a:pt x="0" y="0"/>
                    </a:moveTo>
                    <a:lnTo>
                      <a:pt x="666871" y="275215"/>
                    </a:lnTo>
                    <a:cubicBezTo>
                      <a:pt x="694677" y="203372"/>
                      <a:pt x="711987" y="131134"/>
                      <a:pt x="719957" y="603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5" name="Google Shape;4785;p21"/>
              <p:cNvSpPr/>
              <p:nvPr/>
            </p:nvSpPr>
            <p:spPr>
              <a:xfrm>
                <a:off x="2561786" y="2203837"/>
                <a:ext cx="668369" cy="464032"/>
              </a:xfrm>
              <a:custGeom>
                <a:rect b="b" l="l" r="r" t="t"/>
                <a:pathLst>
                  <a:path extrusionOk="0" h="464032" w="668369">
                    <a:moveTo>
                      <a:pt x="0" y="0"/>
                    </a:moveTo>
                    <a:lnTo>
                      <a:pt x="561943" y="464033"/>
                    </a:lnTo>
                    <a:cubicBezTo>
                      <a:pt x="605123" y="411150"/>
                      <a:pt x="640543" y="356368"/>
                      <a:pt x="668369" y="30050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6" name="Google Shape;4786;p21"/>
              <p:cNvSpPr/>
              <p:nvPr/>
            </p:nvSpPr>
            <p:spPr>
              <a:xfrm>
                <a:off x="2542501" y="2319534"/>
                <a:ext cx="386651" cy="647338"/>
              </a:xfrm>
              <a:custGeom>
                <a:rect b="b" l="l" r="r" t="t"/>
                <a:pathLst>
                  <a:path extrusionOk="0" h="647338" w="386651">
                    <a:moveTo>
                      <a:pt x="0" y="0"/>
                    </a:moveTo>
                    <a:lnTo>
                      <a:pt x="156267" y="647338"/>
                    </a:lnTo>
                    <a:cubicBezTo>
                      <a:pt x="231762" y="620903"/>
                      <a:pt x="300837" y="588645"/>
                      <a:pt x="357600" y="550672"/>
                    </a:cubicBezTo>
                    <a:cubicBezTo>
                      <a:pt x="368027" y="543700"/>
                      <a:pt x="376676" y="536029"/>
                      <a:pt x="386651" y="52888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7" name="Google Shape;4787;p21"/>
              <p:cNvSpPr/>
              <p:nvPr/>
            </p:nvSpPr>
            <p:spPr>
              <a:xfrm>
                <a:off x="2384742" y="2267699"/>
                <a:ext cx="240150" cy="763276"/>
              </a:xfrm>
              <a:custGeom>
                <a:rect b="b" l="l" r="r" t="t"/>
                <a:pathLst>
                  <a:path extrusionOk="0" h="763276" w="240150">
                    <a:moveTo>
                      <a:pt x="77876" y="0"/>
                    </a:moveTo>
                    <a:lnTo>
                      <a:pt x="0" y="763276"/>
                    </a:lnTo>
                    <a:cubicBezTo>
                      <a:pt x="83369" y="757136"/>
                      <a:pt x="164421" y="743312"/>
                      <a:pt x="240151" y="722458"/>
                    </a:cubicBezTo>
                    <a:lnTo>
                      <a:pt x="77876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8" name="Google Shape;4788;p21"/>
              <p:cNvSpPr/>
              <p:nvPr/>
            </p:nvSpPr>
            <p:spPr>
              <a:xfrm>
                <a:off x="1929225" y="2330303"/>
                <a:ext cx="428466" cy="703427"/>
              </a:xfrm>
              <a:custGeom>
                <a:rect b="b" l="l" r="r" t="t"/>
                <a:pathLst>
                  <a:path extrusionOk="0" h="703427" w="428466">
                    <a:moveTo>
                      <a:pt x="428466" y="0"/>
                    </a:moveTo>
                    <a:lnTo>
                      <a:pt x="0" y="643827"/>
                    </a:lnTo>
                    <a:cubicBezTo>
                      <a:pt x="96406" y="678561"/>
                      <a:pt x="198291" y="698043"/>
                      <a:pt x="300507" y="703428"/>
                    </a:cubicBezTo>
                    <a:lnTo>
                      <a:pt x="428466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9" name="Google Shape;4789;p21"/>
              <p:cNvSpPr/>
              <p:nvPr/>
            </p:nvSpPr>
            <p:spPr>
              <a:xfrm>
                <a:off x="1661274" y="2280469"/>
                <a:ext cx="639572" cy="667118"/>
              </a:xfrm>
              <a:custGeom>
                <a:rect b="b" l="l" r="r" t="t"/>
                <a:pathLst>
                  <a:path extrusionOk="0" h="667118" w="639572">
                    <a:moveTo>
                      <a:pt x="639572" y="0"/>
                    </a:moveTo>
                    <a:lnTo>
                      <a:pt x="0" y="537153"/>
                    </a:lnTo>
                    <a:cubicBezTo>
                      <a:pt x="61493" y="592017"/>
                      <a:pt x="130619" y="634092"/>
                      <a:pt x="203841" y="667118"/>
                    </a:cubicBezTo>
                    <a:lnTo>
                      <a:pt x="63957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0" name="Google Shape;4790;p21"/>
              <p:cNvSpPr/>
              <p:nvPr/>
            </p:nvSpPr>
            <p:spPr>
              <a:xfrm>
                <a:off x="1415110" y="2232888"/>
                <a:ext cx="814870" cy="382390"/>
              </a:xfrm>
              <a:custGeom>
                <a:rect b="b" l="l" r="r" t="t"/>
                <a:pathLst>
                  <a:path extrusionOk="0" h="382390" w="814870">
                    <a:moveTo>
                      <a:pt x="814870" y="0"/>
                    </a:moveTo>
                    <a:lnTo>
                      <a:pt x="0" y="165526"/>
                    </a:lnTo>
                    <a:cubicBezTo>
                      <a:pt x="7258" y="191795"/>
                      <a:pt x="15303" y="218478"/>
                      <a:pt x="24797" y="245910"/>
                    </a:cubicBezTo>
                    <a:cubicBezTo>
                      <a:pt x="41866" y="295250"/>
                      <a:pt x="62497" y="340449"/>
                      <a:pt x="85649" y="382391"/>
                    </a:cubicBezTo>
                    <a:lnTo>
                      <a:pt x="814870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1" name="Google Shape;4791;p21"/>
              <p:cNvSpPr/>
              <p:nvPr/>
            </p:nvSpPr>
            <p:spPr>
              <a:xfrm>
                <a:off x="1376424" y="2115940"/>
                <a:ext cx="842036" cy="214864"/>
              </a:xfrm>
              <a:custGeom>
                <a:rect b="b" l="l" r="r" t="t"/>
                <a:pathLst>
                  <a:path extrusionOk="0" h="214864" w="842036">
                    <a:moveTo>
                      <a:pt x="122" y="0"/>
                    </a:moveTo>
                    <a:cubicBezTo>
                      <a:pt x="-1015" y="66586"/>
                      <a:pt x="5754" y="138005"/>
                      <a:pt x="22163" y="214865"/>
                    </a:cubicBezTo>
                    <a:lnTo>
                      <a:pt x="842037" y="69869"/>
                    </a:lnTo>
                    <a:lnTo>
                      <a:pt x="122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2" name="Google Shape;4792;p21"/>
              <p:cNvSpPr/>
              <p:nvPr/>
            </p:nvSpPr>
            <p:spPr>
              <a:xfrm>
                <a:off x="1404848" y="1720278"/>
                <a:ext cx="781056" cy="398170"/>
              </a:xfrm>
              <a:custGeom>
                <a:rect b="b" l="l" r="r" t="t"/>
                <a:pathLst>
                  <a:path extrusionOk="0" h="398170" w="781056">
                    <a:moveTo>
                      <a:pt x="92653" y="0"/>
                    </a:moveTo>
                    <a:cubicBezTo>
                      <a:pt x="52635" y="60122"/>
                      <a:pt x="21355" y="129191"/>
                      <a:pt x="0" y="205848"/>
                    </a:cubicBezTo>
                    <a:lnTo>
                      <a:pt x="781056" y="398170"/>
                    </a:lnTo>
                    <a:lnTo>
                      <a:pt x="92653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3" name="Google Shape;4793;p21"/>
              <p:cNvSpPr/>
              <p:nvPr/>
            </p:nvSpPr>
            <p:spPr>
              <a:xfrm>
                <a:off x="1698339" y="1426032"/>
                <a:ext cx="514362" cy="602011"/>
              </a:xfrm>
              <a:custGeom>
                <a:rect b="b" l="l" r="r" t="t"/>
                <a:pathLst>
                  <a:path extrusionOk="0" h="602011" w="514362">
                    <a:moveTo>
                      <a:pt x="133471" y="0"/>
                    </a:moveTo>
                    <a:cubicBezTo>
                      <a:pt x="89548" y="23851"/>
                      <a:pt x="44444" y="52248"/>
                      <a:pt x="0" y="85649"/>
                    </a:cubicBezTo>
                    <a:lnTo>
                      <a:pt x="514363" y="602012"/>
                    </a:lnTo>
                    <a:lnTo>
                      <a:pt x="133471" y="0"/>
                    </a:lnTo>
                    <a:close/>
                  </a:path>
                </a:pathLst>
              </a:custGeom>
              <a:solidFill>
                <a:srgbClr val="FFFFFF">
                  <a:alpha val="4747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4" name="Google Shape;4794;p21"/>
              <p:cNvSpPr/>
              <p:nvPr/>
            </p:nvSpPr>
            <p:spPr>
              <a:xfrm>
                <a:off x="1890661" y="1334382"/>
                <a:ext cx="393909" cy="683894"/>
              </a:xfrm>
              <a:custGeom>
                <a:rect b="b" l="l" r="r" t="t"/>
                <a:pathLst>
                  <a:path extrusionOk="0" h="683894" w="393909">
                    <a:moveTo>
                      <a:pt x="163525" y="0"/>
                    </a:moveTo>
                    <a:cubicBezTo>
                      <a:pt x="160109" y="972"/>
                      <a:pt x="156127" y="1778"/>
                      <a:pt x="152756" y="2756"/>
                    </a:cubicBezTo>
                    <a:cubicBezTo>
                      <a:pt x="111773" y="14599"/>
                      <a:pt x="58249" y="34163"/>
                      <a:pt x="0" y="61601"/>
                    </a:cubicBezTo>
                    <a:lnTo>
                      <a:pt x="393909" y="683895"/>
                    </a:lnTo>
                    <a:lnTo>
                      <a:pt x="390906" y="669874"/>
                    </a:lnTo>
                    <a:lnTo>
                      <a:pt x="163525" y="0"/>
                    </a:lnTo>
                    <a:close/>
                  </a:path>
                </a:pathLst>
              </a:custGeom>
              <a:solidFill>
                <a:srgbClr val="FFFFFF">
                  <a:alpha val="177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5" name="Google Shape;4795;p21"/>
              <p:cNvSpPr/>
              <p:nvPr/>
            </p:nvSpPr>
            <p:spPr>
              <a:xfrm>
                <a:off x="2074726" y="1867321"/>
                <a:ext cx="593071" cy="571500"/>
              </a:xfrm>
              <a:custGeom>
                <a:rect b="b" l="l" r="r" t="t"/>
                <a:pathLst>
                  <a:path extrusionOk="0" h="571500" w="593071">
                    <a:moveTo>
                      <a:pt x="419249" y="31113"/>
                    </a:moveTo>
                    <a:cubicBezTo>
                      <a:pt x="505037" y="73664"/>
                      <a:pt x="624354" y="153325"/>
                      <a:pt x="585517" y="351159"/>
                    </a:cubicBezTo>
                    <a:cubicBezTo>
                      <a:pt x="567718" y="441837"/>
                      <a:pt x="447417" y="594688"/>
                      <a:pt x="251641" y="568532"/>
                    </a:cubicBezTo>
                    <a:cubicBezTo>
                      <a:pt x="116278" y="550447"/>
                      <a:pt x="-74832" y="384096"/>
                      <a:pt x="30394" y="175340"/>
                    </a:cubicBezTo>
                    <a:cubicBezTo>
                      <a:pt x="149031" y="-60023"/>
                      <a:pt x="353628" y="-1438"/>
                      <a:pt x="419249" y="3111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796" name="Google Shape;4796;p21"/>
            <p:cNvSpPr/>
            <p:nvPr/>
          </p:nvSpPr>
          <p:spPr>
            <a:xfrm>
              <a:off x="10932019" y="2938284"/>
              <a:ext cx="484836" cy="467201"/>
            </a:xfrm>
            <a:custGeom>
              <a:rect b="b" l="l" r="r" t="t"/>
              <a:pathLst>
                <a:path extrusionOk="0" h="571500" w="593071">
                  <a:moveTo>
                    <a:pt x="419249" y="31113"/>
                  </a:moveTo>
                  <a:cubicBezTo>
                    <a:pt x="505037" y="73664"/>
                    <a:pt x="624354" y="153325"/>
                    <a:pt x="585517" y="351159"/>
                  </a:cubicBezTo>
                  <a:cubicBezTo>
                    <a:pt x="567718" y="441837"/>
                    <a:pt x="447417" y="594688"/>
                    <a:pt x="251641" y="568532"/>
                  </a:cubicBezTo>
                  <a:cubicBezTo>
                    <a:pt x="116278" y="550447"/>
                    <a:pt x="-74832" y="384096"/>
                    <a:pt x="30394" y="175340"/>
                  </a:cubicBezTo>
                  <a:cubicBezTo>
                    <a:pt x="149031" y="-60023"/>
                    <a:pt x="353628" y="-1438"/>
                    <a:pt x="419249" y="31113"/>
                  </a:cubicBezTo>
                  <a:close/>
                </a:path>
              </a:pathLst>
            </a:custGeom>
            <a:solidFill>
              <a:srgbClr val="000000">
                <a:alpha val="3159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97" name="Google Shape;4797;p21"/>
          <p:cNvGrpSpPr/>
          <p:nvPr/>
        </p:nvGrpSpPr>
        <p:grpSpPr>
          <a:xfrm flipH="1" rot="10800000">
            <a:off x="-18026" y="-2"/>
            <a:ext cx="12227907" cy="968060"/>
            <a:chOff x="-15676" y="5900023"/>
            <a:chExt cx="12227907" cy="968060"/>
          </a:xfrm>
        </p:grpSpPr>
        <p:sp>
          <p:nvSpPr>
            <p:cNvPr id="4798" name="Google Shape;4798;p21"/>
            <p:cNvSpPr/>
            <p:nvPr/>
          </p:nvSpPr>
          <p:spPr>
            <a:xfrm>
              <a:off x="725" y="6096772"/>
              <a:ext cx="12190552" cy="771311"/>
            </a:xfrm>
            <a:custGeom>
              <a:rect b="b" l="l" r="r" t="t"/>
              <a:pathLst>
                <a:path extrusionOk="0" h="1078757" w="12190552">
                  <a:moveTo>
                    <a:pt x="3098" y="0"/>
                  </a:moveTo>
                  <a:lnTo>
                    <a:pt x="0" y="1077487"/>
                  </a:lnTo>
                  <a:lnTo>
                    <a:pt x="12190553" y="1078757"/>
                  </a:lnTo>
                  <a:cubicBezTo>
                    <a:pt x="12190553" y="1078757"/>
                    <a:pt x="12188521" y="10566"/>
                    <a:pt x="12188457" y="10179"/>
                  </a:cubicBezTo>
                  <a:lnTo>
                    <a:pt x="30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9" name="Google Shape;4799;p21"/>
            <p:cNvSpPr/>
            <p:nvPr/>
          </p:nvSpPr>
          <p:spPr>
            <a:xfrm>
              <a:off x="-15676" y="6020790"/>
              <a:ext cx="12208565" cy="477501"/>
            </a:xfrm>
            <a:custGeom>
              <a:rect b="b" l="l" r="r" t="t"/>
              <a:pathLst>
                <a:path extrusionOk="0" h="477501" w="12208565">
                  <a:moveTo>
                    <a:pt x="0" y="0"/>
                  </a:moveTo>
                  <a:lnTo>
                    <a:pt x="0" y="477501"/>
                  </a:lnTo>
                  <a:lnTo>
                    <a:pt x="12205962" y="475545"/>
                  </a:lnTo>
                  <a:lnTo>
                    <a:pt x="12208566" y="2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0" name="Google Shape;4800;p21"/>
            <p:cNvSpPr/>
            <p:nvPr/>
          </p:nvSpPr>
          <p:spPr>
            <a:xfrm>
              <a:off x="2106" y="5900023"/>
              <a:ext cx="12198520" cy="517645"/>
            </a:xfrm>
            <a:custGeom>
              <a:rect b="b" l="l" r="r" t="t"/>
              <a:pathLst>
                <a:path extrusionOk="0" h="517645" w="12229093">
                  <a:moveTo>
                    <a:pt x="0" y="0"/>
                  </a:moveTo>
                  <a:lnTo>
                    <a:pt x="0" y="517646"/>
                  </a:lnTo>
                  <a:lnTo>
                    <a:pt x="20638" y="517646"/>
                  </a:lnTo>
                  <a:lnTo>
                    <a:pt x="12227125" y="517646"/>
                  </a:lnTo>
                  <a:lnTo>
                    <a:pt x="12227697" y="408331"/>
                  </a:lnTo>
                  <a:lnTo>
                    <a:pt x="12229093" y="109309"/>
                  </a:lnTo>
                  <a:lnTo>
                    <a:pt x="12229093" y="106255"/>
                  </a:lnTo>
                  <a:lnTo>
                    <a:pt x="12227125" y="106255"/>
                  </a:lnTo>
                  <a:lnTo>
                    <a:pt x="122271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1" name="Google Shape;4801;p21"/>
            <p:cNvSpPr/>
            <p:nvPr/>
          </p:nvSpPr>
          <p:spPr>
            <a:xfrm>
              <a:off x="2100" y="5981292"/>
              <a:ext cx="12210131" cy="351440"/>
            </a:xfrm>
            <a:custGeom>
              <a:rect b="b" l="l" r="r" t="t"/>
              <a:pathLst>
                <a:path extrusionOk="0" h="351440" w="12179682">
                  <a:moveTo>
                    <a:pt x="0" y="0"/>
                  </a:moveTo>
                  <a:lnTo>
                    <a:pt x="0" y="351441"/>
                  </a:lnTo>
                  <a:lnTo>
                    <a:pt x="12178286" y="351441"/>
                  </a:lnTo>
                  <a:lnTo>
                    <a:pt x="121796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802" name="Google Shape;4802;p21"/>
            <p:cNvGrpSpPr/>
            <p:nvPr/>
          </p:nvGrpSpPr>
          <p:grpSpPr>
            <a:xfrm>
              <a:off x="30453" y="6029800"/>
              <a:ext cx="12175340" cy="247084"/>
              <a:chOff x="30379" y="5496452"/>
              <a:chExt cx="12146189" cy="247084"/>
            </a:xfrm>
          </p:grpSpPr>
          <p:grpSp>
            <p:nvGrpSpPr>
              <p:cNvPr id="4803" name="Google Shape;4803;p21"/>
              <p:cNvGrpSpPr/>
              <p:nvPr/>
            </p:nvGrpSpPr>
            <p:grpSpPr>
              <a:xfrm>
                <a:off x="30379" y="5581593"/>
                <a:ext cx="12146189" cy="76809"/>
                <a:chOff x="30379" y="5581593"/>
                <a:chExt cx="12146189" cy="76809"/>
              </a:xfrm>
            </p:grpSpPr>
            <p:sp>
              <p:nvSpPr>
                <p:cNvPr id="4804" name="Google Shape;4804;p21"/>
                <p:cNvSpPr/>
                <p:nvPr/>
              </p:nvSpPr>
              <p:spPr>
                <a:xfrm>
                  <a:off x="12099797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05" name="Google Shape;4805;p21"/>
                <p:cNvSpPr/>
                <p:nvPr/>
              </p:nvSpPr>
              <p:spPr>
                <a:xfrm>
                  <a:off x="900112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06" name="Google Shape;4806;p21"/>
                <p:cNvSpPr/>
                <p:nvPr/>
              </p:nvSpPr>
              <p:spPr>
                <a:xfrm>
                  <a:off x="59240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07" name="Google Shape;4807;p21"/>
                <p:cNvSpPr/>
                <p:nvPr/>
              </p:nvSpPr>
              <p:spPr>
                <a:xfrm>
                  <a:off x="283258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08" name="Google Shape;4808;p21"/>
                <p:cNvSpPr/>
                <p:nvPr/>
              </p:nvSpPr>
              <p:spPr>
                <a:xfrm>
                  <a:off x="1055858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09" name="Google Shape;4809;p21"/>
                <p:cNvSpPr/>
                <p:nvPr/>
              </p:nvSpPr>
              <p:spPr>
                <a:xfrm>
                  <a:off x="745998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771" y="17195"/>
                        <a:pt x="76771" y="38405"/>
                      </a:cubicBezTo>
                      <a:cubicBezTo>
                        <a:pt x="76771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0" name="Google Shape;4810;p21"/>
                <p:cNvSpPr/>
                <p:nvPr/>
              </p:nvSpPr>
              <p:spPr>
                <a:xfrm>
                  <a:off x="43828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1" name="Google Shape;4811;p21"/>
                <p:cNvSpPr/>
                <p:nvPr/>
              </p:nvSpPr>
              <p:spPr>
                <a:xfrm>
                  <a:off x="12914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2" name="Google Shape;4812;p21"/>
                <p:cNvSpPr/>
                <p:nvPr/>
              </p:nvSpPr>
              <p:spPr>
                <a:xfrm>
                  <a:off x="11816524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3" name="Google Shape;4813;p21"/>
                <p:cNvSpPr/>
                <p:nvPr/>
              </p:nvSpPr>
              <p:spPr>
                <a:xfrm>
                  <a:off x="8717851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4" name="Google Shape;4814;p21"/>
                <p:cNvSpPr/>
                <p:nvPr/>
              </p:nvSpPr>
              <p:spPr>
                <a:xfrm>
                  <a:off x="564077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5" name="Google Shape;4815;p21"/>
                <p:cNvSpPr/>
                <p:nvPr/>
              </p:nvSpPr>
              <p:spPr>
                <a:xfrm>
                  <a:off x="254932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6" name="Google Shape;4816;p21"/>
                <p:cNvSpPr/>
                <p:nvPr/>
              </p:nvSpPr>
              <p:spPr>
                <a:xfrm>
                  <a:off x="10275379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7" name="Google Shape;4817;p21"/>
                <p:cNvSpPr/>
                <p:nvPr/>
              </p:nvSpPr>
              <p:spPr>
                <a:xfrm>
                  <a:off x="7176706" y="5581593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2" y="17195"/>
                        <a:pt x="76772" y="38405"/>
                      </a:cubicBezTo>
                      <a:cubicBezTo>
                        <a:pt x="76772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8" name="Google Shape;4818;p21"/>
                <p:cNvSpPr/>
                <p:nvPr/>
              </p:nvSpPr>
              <p:spPr>
                <a:xfrm>
                  <a:off x="409962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9" name="Google Shape;4819;p21"/>
                <p:cNvSpPr/>
                <p:nvPr/>
              </p:nvSpPr>
              <p:spPr>
                <a:xfrm>
                  <a:off x="100816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0" name="Google Shape;4820;p21"/>
                <p:cNvSpPr/>
                <p:nvPr/>
              </p:nvSpPr>
              <p:spPr>
                <a:xfrm>
                  <a:off x="11551348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1" name="Google Shape;4821;p21"/>
                <p:cNvSpPr/>
                <p:nvPr/>
              </p:nvSpPr>
              <p:spPr>
                <a:xfrm>
                  <a:off x="845267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2" name="Google Shape;4822;p21"/>
                <p:cNvSpPr/>
                <p:nvPr/>
              </p:nvSpPr>
              <p:spPr>
                <a:xfrm>
                  <a:off x="537561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3" name="Google Shape;4823;p21"/>
                <p:cNvSpPr/>
                <p:nvPr/>
              </p:nvSpPr>
              <p:spPr>
                <a:xfrm>
                  <a:off x="228415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4" name="Google Shape;4824;p21"/>
                <p:cNvSpPr/>
                <p:nvPr/>
              </p:nvSpPr>
              <p:spPr>
                <a:xfrm>
                  <a:off x="10010203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5" name="Google Shape;4825;p21"/>
                <p:cNvSpPr/>
                <p:nvPr/>
              </p:nvSpPr>
              <p:spPr>
                <a:xfrm>
                  <a:off x="6911530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6" name="Google Shape;4826;p21"/>
                <p:cNvSpPr/>
                <p:nvPr/>
              </p:nvSpPr>
              <p:spPr>
                <a:xfrm>
                  <a:off x="383446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7" name="Google Shape;4827;p21"/>
                <p:cNvSpPr/>
                <p:nvPr/>
              </p:nvSpPr>
              <p:spPr>
                <a:xfrm>
                  <a:off x="74300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8" name="Google Shape;4828;p21"/>
                <p:cNvSpPr/>
                <p:nvPr/>
              </p:nvSpPr>
              <p:spPr>
                <a:xfrm>
                  <a:off x="1130954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9" name="Google Shape;4829;p21"/>
                <p:cNvSpPr/>
                <p:nvPr/>
              </p:nvSpPr>
              <p:spPr>
                <a:xfrm>
                  <a:off x="8210867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0" name="Google Shape;4830;p21"/>
                <p:cNvSpPr/>
                <p:nvPr/>
              </p:nvSpPr>
              <p:spPr>
                <a:xfrm>
                  <a:off x="51337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1" name="Google Shape;4831;p21"/>
                <p:cNvSpPr/>
                <p:nvPr/>
              </p:nvSpPr>
              <p:spPr>
                <a:xfrm>
                  <a:off x="20423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2" name="Google Shape;4832;p21"/>
                <p:cNvSpPr/>
                <p:nvPr/>
              </p:nvSpPr>
              <p:spPr>
                <a:xfrm>
                  <a:off x="976833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6" y="17195"/>
                        <a:pt x="76836" y="38405"/>
                      </a:cubicBezTo>
                      <a:cubicBezTo>
                        <a:pt x="76836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3" name="Google Shape;4833;p21"/>
                <p:cNvSpPr/>
                <p:nvPr/>
              </p:nvSpPr>
              <p:spPr>
                <a:xfrm>
                  <a:off x="6669722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4" name="Google Shape;4834;p21"/>
                <p:cNvSpPr/>
                <p:nvPr/>
              </p:nvSpPr>
              <p:spPr>
                <a:xfrm>
                  <a:off x="359263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5" name="Google Shape;4835;p21"/>
                <p:cNvSpPr/>
                <p:nvPr/>
              </p:nvSpPr>
              <p:spPr>
                <a:xfrm>
                  <a:off x="501176" y="5581593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4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4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6" name="Google Shape;4836;p21"/>
                <p:cNvSpPr/>
                <p:nvPr/>
              </p:nvSpPr>
              <p:spPr>
                <a:xfrm>
                  <a:off x="1107185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7" name="Google Shape;4837;p21"/>
                <p:cNvSpPr/>
                <p:nvPr/>
              </p:nvSpPr>
              <p:spPr>
                <a:xfrm>
                  <a:off x="797325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8" name="Google Shape;4838;p21"/>
                <p:cNvSpPr/>
                <p:nvPr/>
              </p:nvSpPr>
              <p:spPr>
                <a:xfrm>
                  <a:off x="4896154" y="5581593"/>
                  <a:ext cx="76803" cy="76809"/>
                </a:xfrm>
                <a:custGeom>
                  <a:rect b="b" l="l" r="r" t="t"/>
                  <a:pathLst>
                    <a:path extrusionOk="0" h="76809" w="76803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398" y="0"/>
                      </a:cubicBezTo>
                      <a:cubicBezTo>
                        <a:pt x="59614" y="0"/>
                        <a:pt x="76803" y="17195"/>
                        <a:pt x="76803" y="38405"/>
                      </a:cubicBezTo>
                      <a:cubicBezTo>
                        <a:pt x="76803" y="59614"/>
                        <a:pt x="59614" y="76809"/>
                        <a:pt x="38398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9" name="Google Shape;4839;p21"/>
                <p:cNvSpPr/>
                <p:nvPr/>
              </p:nvSpPr>
              <p:spPr>
                <a:xfrm>
                  <a:off x="1804695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0" name="Google Shape;4840;p21"/>
                <p:cNvSpPr/>
                <p:nvPr/>
              </p:nvSpPr>
              <p:spPr>
                <a:xfrm>
                  <a:off x="953071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1" name="Google Shape;4841;p21"/>
                <p:cNvSpPr/>
                <p:nvPr/>
              </p:nvSpPr>
              <p:spPr>
                <a:xfrm>
                  <a:off x="643204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2" name="Google Shape;4842;p21"/>
                <p:cNvSpPr/>
                <p:nvPr/>
              </p:nvSpPr>
              <p:spPr>
                <a:xfrm>
                  <a:off x="3354997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3" name="Google Shape;4843;p21"/>
                <p:cNvSpPr/>
                <p:nvPr/>
              </p:nvSpPr>
              <p:spPr>
                <a:xfrm>
                  <a:off x="2635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5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4" name="Google Shape;4844;p21"/>
                <p:cNvSpPr/>
                <p:nvPr/>
              </p:nvSpPr>
              <p:spPr>
                <a:xfrm>
                  <a:off x="10838751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5" name="Google Shape;4845;p21"/>
                <p:cNvSpPr/>
                <p:nvPr/>
              </p:nvSpPr>
              <p:spPr>
                <a:xfrm>
                  <a:off x="7740078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6" name="Google Shape;4846;p21"/>
                <p:cNvSpPr/>
                <p:nvPr/>
              </p:nvSpPr>
              <p:spPr>
                <a:xfrm>
                  <a:off x="466298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7" name="Google Shape;4847;p21"/>
                <p:cNvSpPr/>
                <p:nvPr/>
              </p:nvSpPr>
              <p:spPr>
                <a:xfrm>
                  <a:off x="1571536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8" name="Google Shape;4848;p21"/>
                <p:cNvSpPr/>
                <p:nvPr/>
              </p:nvSpPr>
              <p:spPr>
                <a:xfrm>
                  <a:off x="9297543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9" name="Google Shape;4849;p21"/>
                <p:cNvSpPr/>
                <p:nvPr/>
              </p:nvSpPr>
              <p:spPr>
                <a:xfrm>
                  <a:off x="619890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0" name="Google Shape;4850;p21"/>
                <p:cNvSpPr/>
                <p:nvPr/>
              </p:nvSpPr>
              <p:spPr>
                <a:xfrm>
                  <a:off x="31218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09" y="17195"/>
                        <a:pt x="76809" y="38405"/>
                      </a:cubicBezTo>
                      <a:cubicBezTo>
                        <a:pt x="76809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1" name="Google Shape;4851;p21"/>
                <p:cNvSpPr/>
                <p:nvPr/>
              </p:nvSpPr>
              <p:spPr>
                <a:xfrm>
                  <a:off x="3037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852" name="Google Shape;4852;p21"/>
              <p:cNvGrpSpPr/>
              <p:nvPr/>
            </p:nvGrpSpPr>
            <p:grpSpPr>
              <a:xfrm>
                <a:off x="146960" y="5496452"/>
                <a:ext cx="11913022" cy="76809"/>
                <a:chOff x="146960" y="5496452"/>
                <a:chExt cx="11913022" cy="76809"/>
              </a:xfrm>
            </p:grpSpPr>
            <p:sp>
              <p:nvSpPr>
                <p:cNvPr id="4853" name="Google Shape;4853;p21"/>
                <p:cNvSpPr/>
                <p:nvPr/>
              </p:nvSpPr>
              <p:spPr>
                <a:xfrm>
                  <a:off x="11983211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4" name="Google Shape;4854;p21"/>
                <p:cNvSpPr/>
                <p:nvPr/>
              </p:nvSpPr>
              <p:spPr>
                <a:xfrm>
                  <a:off x="888453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5" name="Google Shape;4855;p21"/>
                <p:cNvSpPr/>
                <p:nvPr/>
              </p:nvSpPr>
              <p:spPr>
                <a:xfrm>
                  <a:off x="580746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6" name="Google Shape;4856;p21"/>
                <p:cNvSpPr/>
                <p:nvPr/>
              </p:nvSpPr>
              <p:spPr>
                <a:xfrm>
                  <a:off x="27160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7" name="Google Shape;4857;p21"/>
                <p:cNvSpPr/>
                <p:nvPr/>
              </p:nvSpPr>
              <p:spPr>
                <a:xfrm>
                  <a:off x="1044206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8" name="Google Shape;4858;p21"/>
                <p:cNvSpPr/>
                <p:nvPr/>
              </p:nvSpPr>
              <p:spPr>
                <a:xfrm>
                  <a:off x="7343393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772" y="17196"/>
                        <a:pt x="76772" y="38405"/>
                      </a:cubicBezTo>
                      <a:cubicBezTo>
                        <a:pt x="76772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9" name="Google Shape;4859;p21"/>
                <p:cNvSpPr/>
                <p:nvPr/>
              </p:nvSpPr>
              <p:spPr>
                <a:xfrm>
                  <a:off x="42663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0" name="Google Shape;4860;p21"/>
                <p:cNvSpPr/>
                <p:nvPr/>
              </p:nvSpPr>
              <p:spPr>
                <a:xfrm>
                  <a:off x="11748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1" name="Google Shape;4861;p21"/>
                <p:cNvSpPr/>
                <p:nvPr/>
              </p:nvSpPr>
              <p:spPr>
                <a:xfrm>
                  <a:off x="11699938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2" name="Google Shape;4862;p21"/>
                <p:cNvSpPr/>
                <p:nvPr/>
              </p:nvSpPr>
              <p:spPr>
                <a:xfrm>
                  <a:off x="8601265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3" name="Google Shape;4863;p21"/>
                <p:cNvSpPr/>
                <p:nvPr/>
              </p:nvSpPr>
              <p:spPr>
                <a:xfrm>
                  <a:off x="552419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4" name="Google Shape;4864;p21"/>
                <p:cNvSpPr/>
                <p:nvPr/>
              </p:nvSpPr>
              <p:spPr>
                <a:xfrm>
                  <a:off x="243274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5" name="Google Shape;4865;p21"/>
                <p:cNvSpPr/>
                <p:nvPr/>
              </p:nvSpPr>
              <p:spPr>
                <a:xfrm>
                  <a:off x="10158793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2" y="0"/>
                        <a:pt x="76771" y="17196"/>
                        <a:pt x="76771" y="38405"/>
                      </a:cubicBezTo>
                      <a:cubicBezTo>
                        <a:pt x="76771" y="59614"/>
                        <a:pt x="59562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6" name="Google Shape;4866;p21"/>
                <p:cNvSpPr/>
                <p:nvPr/>
              </p:nvSpPr>
              <p:spPr>
                <a:xfrm>
                  <a:off x="7060120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7" name="Google Shape;4867;p21"/>
                <p:cNvSpPr/>
                <p:nvPr/>
              </p:nvSpPr>
              <p:spPr>
                <a:xfrm>
                  <a:off x="398303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8" name="Google Shape;4868;p21"/>
                <p:cNvSpPr/>
                <p:nvPr/>
              </p:nvSpPr>
              <p:spPr>
                <a:xfrm>
                  <a:off x="89158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9" name="Google Shape;4869;p21"/>
                <p:cNvSpPr/>
                <p:nvPr/>
              </p:nvSpPr>
              <p:spPr>
                <a:xfrm>
                  <a:off x="11434762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0" name="Google Shape;4870;p21"/>
                <p:cNvSpPr/>
                <p:nvPr/>
              </p:nvSpPr>
              <p:spPr>
                <a:xfrm>
                  <a:off x="833608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1" name="Google Shape;4871;p21"/>
                <p:cNvSpPr/>
                <p:nvPr/>
              </p:nvSpPr>
              <p:spPr>
                <a:xfrm>
                  <a:off x="525903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2" name="Google Shape;4872;p21"/>
                <p:cNvSpPr/>
                <p:nvPr/>
              </p:nvSpPr>
              <p:spPr>
                <a:xfrm>
                  <a:off x="216757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3" name="Google Shape;4873;p21"/>
                <p:cNvSpPr/>
                <p:nvPr/>
              </p:nvSpPr>
              <p:spPr>
                <a:xfrm>
                  <a:off x="989361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4" name="Google Shape;4874;p21"/>
                <p:cNvSpPr/>
                <p:nvPr/>
              </p:nvSpPr>
              <p:spPr>
                <a:xfrm>
                  <a:off x="6794944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5" name="Google Shape;4875;p21"/>
                <p:cNvSpPr/>
                <p:nvPr/>
              </p:nvSpPr>
              <p:spPr>
                <a:xfrm>
                  <a:off x="371787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6" name="Google Shape;4876;p21"/>
                <p:cNvSpPr/>
                <p:nvPr/>
              </p:nvSpPr>
              <p:spPr>
                <a:xfrm>
                  <a:off x="626422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4" y="0"/>
                      </a:cubicBezTo>
                      <a:cubicBezTo>
                        <a:pt x="59613" y="0"/>
                        <a:pt x="76808" y="17196"/>
                        <a:pt x="76808" y="38405"/>
                      </a:cubicBezTo>
                      <a:cubicBezTo>
                        <a:pt x="76808" y="59614"/>
                        <a:pt x="59613" y="76810"/>
                        <a:pt x="38404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7" name="Google Shape;4877;p21"/>
                <p:cNvSpPr/>
                <p:nvPr/>
              </p:nvSpPr>
              <p:spPr>
                <a:xfrm>
                  <a:off x="1119295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8" name="Google Shape;4878;p21"/>
                <p:cNvSpPr/>
                <p:nvPr/>
              </p:nvSpPr>
              <p:spPr>
                <a:xfrm>
                  <a:off x="8094281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9" name="Google Shape;4879;p21"/>
                <p:cNvSpPr/>
                <p:nvPr/>
              </p:nvSpPr>
              <p:spPr>
                <a:xfrm>
                  <a:off x="50172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0" name="Google Shape;4880;p21"/>
                <p:cNvSpPr/>
                <p:nvPr/>
              </p:nvSpPr>
              <p:spPr>
                <a:xfrm>
                  <a:off x="19257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1" name="Google Shape;4881;p21"/>
                <p:cNvSpPr/>
                <p:nvPr/>
              </p:nvSpPr>
              <p:spPr>
                <a:xfrm>
                  <a:off x="9651809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563" y="0"/>
                        <a:pt x="76772" y="17196"/>
                        <a:pt x="76772" y="38405"/>
                      </a:cubicBezTo>
                      <a:cubicBezTo>
                        <a:pt x="76772" y="59614"/>
                        <a:pt x="59563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2" name="Google Shape;4882;p21"/>
                <p:cNvSpPr/>
                <p:nvPr/>
              </p:nvSpPr>
              <p:spPr>
                <a:xfrm>
                  <a:off x="6553136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3" name="Google Shape;4883;p21"/>
                <p:cNvSpPr/>
                <p:nvPr/>
              </p:nvSpPr>
              <p:spPr>
                <a:xfrm>
                  <a:off x="347604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4" name="Google Shape;4884;p21"/>
                <p:cNvSpPr/>
                <p:nvPr/>
              </p:nvSpPr>
              <p:spPr>
                <a:xfrm>
                  <a:off x="384595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4" y="0"/>
                        <a:pt x="38404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4" y="76810"/>
                      </a:cubicBezTo>
                      <a:cubicBezTo>
                        <a:pt x="17194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5" name="Google Shape;4885;p21"/>
                <p:cNvSpPr/>
                <p:nvPr/>
              </p:nvSpPr>
              <p:spPr>
                <a:xfrm>
                  <a:off x="10955273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6" name="Google Shape;4886;p21"/>
                <p:cNvSpPr/>
                <p:nvPr/>
              </p:nvSpPr>
              <p:spPr>
                <a:xfrm>
                  <a:off x="785666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417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7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7" name="Google Shape;4887;p21"/>
                <p:cNvSpPr/>
                <p:nvPr/>
              </p:nvSpPr>
              <p:spPr>
                <a:xfrm>
                  <a:off x="477956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8" name="Google Shape;4888;p21"/>
                <p:cNvSpPr/>
                <p:nvPr/>
              </p:nvSpPr>
              <p:spPr>
                <a:xfrm>
                  <a:off x="168811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9" name="Google Shape;4889;p21"/>
                <p:cNvSpPr/>
                <p:nvPr/>
              </p:nvSpPr>
              <p:spPr>
                <a:xfrm>
                  <a:off x="941412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0" name="Google Shape;4890;p21"/>
                <p:cNvSpPr/>
                <p:nvPr/>
              </p:nvSpPr>
              <p:spPr>
                <a:xfrm>
                  <a:off x="6315493" y="5496452"/>
                  <a:ext cx="76796" cy="76809"/>
                </a:xfrm>
                <a:custGeom>
                  <a:rect b="b" l="l" r="r" t="t"/>
                  <a:pathLst>
                    <a:path extrusionOk="0" h="76809" w="76796">
                      <a:moveTo>
                        <a:pt x="0" y="38405"/>
                      </a:moveTo>
                      <a:cubicBezTo>
                        <a:pt x="0" y="17196"/>
                        <a:pt x="17190" y="0"/>
                        <a:pt x="38379" y="0"/>
                      </a:cubicBezTo>
                      <a:cubicBezTo>
                        <a:pt x="59589" y="0"/>
                        <a:pt x="76797" y="17196"/>
                        <a:pt x="76797" y="38405"/>
                      </a:cubicBezTo>
                      <a:cubicBezTo>
                        <a:pt x="76797" y="59614"/>
                        <a:pt x="59589" y="76810"/>
                        <a:pt x="38379" y="76810"/>
                      </a:cubicBezTo>
                      <a:cubicBezTo>
                        <a:pt x="17190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1" name="Google Shape;4891;p21"/>
                <p:cNvSpPr/>
                <p:nvPr/>
              </p:nvSpPr>
              <p:spPr>
                <a:xfrm>
                  <a:off x="323841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2" name="Google Shape;4892;p21"/>
                <p:cNvSpPr/>
                <p:nvPr/>
              </p:nvSpPr>
              <p:spPr>
                <a:xfrm>
                  <a:off x="146960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5" y="0"/>
                        <a:pt x="76810" y="17196"/>
                        <a:pt x="76810" y="38405"/>
                      </a:cubicBezTo>
                      <a:cubicBezTo>
                        <a:pt x="76810" y="59614"/>
                        <a:pt x="59615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3" name="Google Shape;4893;p21"/>
                <p:cNvSpPr/>
                <p:nvPr/>
              </p:nvSpPr>
              <p:spPr>
                <a:xfrm>
                  <a:off x="10722165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4" name="Google Shape;4894;p21"/>
                <p:cNvSpPr/>
                <p:nvPr/>
              </p:nvSpPr>
              <p:spPr>
                <a:xfrm>
                  <a:off x="7623492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5" name="Google Shape;4895;p21"/>
                <p:cNvSpPr/>
                <p:nvPr/>
              </p:nvSpPr>
              <p:spPr>
                <a:xfrm>
                  <a:off x="45464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6" name="Google Shape;4896;p21"/>
                <p:cNvSpPr/>
                <p:nvPr/>
              </p:nvSpPr>
              <p:spPr>
                <a:xfrm>
                  <a:off x="1454956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7" name="Google Shape;4897;p21"/>
                <p:cNvSpPr/>
                <p:nvPr/>
              </p:nvSpPr>
              <p:spPr>
                <a:xfrm>
                  <a:off x="9180956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8" name="Google Shape;4898;p21"/>
                <p:cNvSpPr/>
                <p:nvPr/>
              </p:nvSpPr>
              <p:spPr>
                <a:xfrm>
                  <a:off x="608232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9" name="Google Shape;4899;p21"/>
                <p:cNvSpPr/>
                <p:nvPr/>
              </p:nvSpPr>
              <p:spPr>
                <a:xfrm>
                  <a:off x="30052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900" name="Google Shape;4900;p21"/>
              <p:cNvGrpSpPr/>
              <p:nvPr/>
            </p:nvGrpSpPr>
            <p:grpSpPr>
              <a:xfrm>
                <a:off x="146960" y="5666733"/>
                <a:ext cx="11913022" cy="76803"/>
                <a:chOff x="146960" y="5666733"/>
                <a:chExt cx="11913022" cy="76803"/>
              </a:xfrm>
            </p:grpSpPr>
            <p:sp>
              <p:nvSpPr>
                <p:cNvPr id="4901" name="Google Shape;4901;p21"/>
                <p:cNvSpPr/>
                <p:nvPr/>
              </p:nvSpPr>
              <p:spPr>
                <a:xfrm>
                  <a:off x="11983211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02" name="Google Shape;4902;p21"/>
                <p:cNvSpPr/>
                <p:nvPr/>
              </p:nvSpPr>
              <p:spPr>
                <a:xfrm>
                  <a:off x="888453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03" name="Google Shape;4903;p21"/>
                <p:cNvSpPr/>
                <p:nvPr/>
              </p:nvSpPr>
              <p:spPr>
                <a:xfrm>
                  <a:off x="580746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04" name="Google Shape;4904;p21"/>
                <p:cNvSpPr/>
                <p:nvPr/>
              </p:nvSpPr>
              <p:spPr>
                <a:xfrm>
                  <a:off x="27160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05" name="Google Shape;4905;p21"/>
                <p:cNvSpPr/>
                <p:nvPr/>
              </p:nvSpPr>
              <p:spPr>
                <a:xfrm>
                  <a:off x="1044206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06" name="Google Shape;4906;p21"/>
                <p:cNvSpPr/>
                <p:nvPr/>
              </p:nvSpPr>
              <p:spPr>
                <a:xfrm>
                  <a:off x="7343393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772" y="17190"/>
                        <a:pt x="76772" y="38398"/>
                      </a:cubicBezTo>
                      <a:cubicBezTo>
                        <a:pt x="76772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07" name="Google Shape;4907;p21"/>
                <p:cNvSpPr/>
                <p:nvPr/>
              </p:nvSpPr>
              <p:spPr>
                <a:xfrm>
                  <a:off x="42663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08" name="Google Shape;4908;p21"/>
                <p:cNvSpPr/>
                <p:nvPr/>
              </p:nvSpPr>
              <p:spPr>
                <a:xfrm>
                  <a:off x="11748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09" name="Google Shape;4909;p21"/>
                <p:cNvSpPr/>
                <p:nvPr/>
              </p:nvSpPr>
              <p:spPr>
                <a:xfrm>
                  <a:off x="11699938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0" name="Google Shape;4910;p21"/>
                <p:cNvSpPr/>
                <p:nvPr/>
              </p:nvSpPr>
              <p:spPr>
                <a:xfrm>
                  <a:off x="8601265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1" name="Google Shape;4911;p21"/>
                <p:cNvSpPr/>
                <p:nvPr/>
              </p:nvSpPr>
              <p:spPr>
                <a:xfrm>
                  <a:off x="552419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2" name="Google Shape;4912;p21"/>
                <p:cNvSpPr/>
                <p:nvPr/>
              </p:nvSpPr>
              <p:spPr>
                <a:xfrm>
                  <a:off x="243274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3" name="Google Shape;4913;p21"/>
                <p:cNvSpPr/>
                <p:nvPr/>
              </p:nvSpPr>
              <p:spPr>
                <a:xfrm>
                  <a:off x="10158793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2" y="0"/>
                        <a:pt x="76771" y="17190"/>
                        <a:pt x="76771" y="38398"/>
                      </a:cubicBezTo>
                      <a:cubicBezTo>
                        <a:pt x="76771" y="59614"/>
                        <a:pt x="59562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4" name="Google Shape;4914;p21"/>
                <p:cNvSpPr/>
                <p:nvPr/>
              </p:nvSpPr>
              <p:spPr>
                <a:xfrm>
                  <a:off x="7060120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5" name="Google Shape;4915;p21"/>
                <p:cNvSpPr/>
                <p:nvPr/>
              </p:nvSpPr>
              <p:spPr>
                <a:xfrm>
                  <a:off x="398303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6" name="Google Shape;4916;p21"/>
                <p:cNvSpPr/>
                <p:nvPr/>
              </p:nvSpPr>
              <p:spPr>
                <a:xfrm>
                  <a:off x="89158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7" name="Google Shape;4917;p21"/>
                <p:cNvSpPr/>
                <p:nvPr/>
              </p:nvSpPr>
              <p:spPr>
                <a:xfrm>
                  <a:off x="11434762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8" name="Google Shape;4918;p21"/>
                <p:cNvSpPr/>
                <p:nvPr/>
              </p:nvSpPr>
              <p:spPr>
                <a:xfrm>
                  <a:off x="833608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9" name="Google Shape;4919;p21"/>
                <p:cNvSpPr/>
                <p:nvPr/>
              </p:nvSpPr>
              <p:spPr>
                <a:xfrm>
                  <a:off x="525903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0" name="Google Shape;4920;p21"/>
                <p:cNvSpPr/>
                <p:nvPr/>
              </p:nvSpPr>
              <p:spPr>
                <a:xfrm>
                  <a:off x="216757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1" name="Google Shape;4921;p21"/>
                <p:cNvSpPr/>
                <p:nvPr/>
              </p:nvSpPr>
              <p:spPr>
                <a:xfrm>
                  <a:off x="989361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2" name="Google Shape;4922;p21"/>
                <p:cNvSpPr/>
                <p:nvPr/>
              </p:nvSpPr>
              <p:spPr>
                <a:xfrm>
                  <a:off x="6794944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3" name="Google Shape;4923;p21"/>
                <p:cNvSpPr/>
                <p:nvPr/>
              </p:nvSpPr>
              <p:spPr>
                <a:xfrm>
                  <a:off x="371787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4" name="Google Shape;4924;p21"/>
                <p:cNvSpPr/>
                <p:nvPr/>
              </p:nvSpPr>
              <p:spPr>
                <a:xfrm>
                  <a:off x="626422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4" y="0"/>
                      </a:cubicBezTo>
                      <a:cubicBezTo>
                        <a:pt x="59613" y="0"/>
                        <a:pt x="76808" y="17190"/>
                        <a:pt x="76808" y="38398"/>
                      </a:cubicBezTo>
                      <a:cubicBezTo>
                        <a:pt x="76808" y="59614"/>
                        <a:pt x="59613" y="76803"/>
                        <a:pt x="38404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5" name="Google Shape;4925;p21"/>
                <p:cNvSpPr/>
                <p:nvPr/>
              </p:nvSpPr>
              <p:spPr>
                <a:xfrm>
                  <a:off x="1119295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6" name="Google Shape;4926;p21"/>
                <p:cNvSpPr/>
                <p:nvPr/>
              </p:nvSpPr>
              <p:spPr>
                <a:xfrm>
                  <a:off x="8094281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7" name="Google Shape;4927;p21"/>
                <p:cNvSpPr/>
                <p:nvPr/>
              </p:nvSpPr>
              <p:spPr>
                <a:xfrm>
                  <a:off x="50172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8" name="Google Shape;4928;p21"/>
                <p:cNvSpPr/>
                <p:nvPr/>
              </p:nvSpPr>
              <p:spPr>
                <a:xfrm>
                  <a:off x="19257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9" name="Google Shape;4929;p21"/>
                <p:cNvSpPr/>
                <p:nvPr/>
              </p:nvSpPr>
              <p:spPr>
                <a:xfrm>
                  <a:off x="9651809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563" y="0"/>
                        <a:pt x="76772" y="17190"/>
                        <a:pt x="76772" y="38398"/>
                      </a:cubicBezTo>
                      <a:cubicBezTo>
                        <a:pt x="76772" y="59614"/>
                        <a:pt x="59563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0" name="Google Shape;4930;p21"/>
                <p:cNvSpPr/>
                <p:nvPr/>
              </p:nvSpPr>
              <p:spPr>
                <a:xfrm>
                  <a:off x="6553136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1" name="Google Shape;4931;p21"/>
                <p:cNvSpPr/>
                <p:nvPr/>
              </p:nvSpPr>
              <p:spPr>
                <a:xfrm>
                  <a:off x="347604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2" name="Google Shape;4932;p21"/>
                <p:cNvSpPr/>
                <p:nvPr/>
              </p:nvSpPr>
              <p:spPr>
                <a:xfrm>
                  <a:off x="384595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4" y="0"/>
                        <a:pt x="38404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4" y="76803"/>
                      </a:cubicBezTo>
                      <a:cubicBezTo>
                        <a:pt x="17194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3" name="Google Shape;4933;p21"/>
                <p:cNvSpPr/>
                <p:nvPr/>
              </p:nvSpPr>
              <p:spPr>
                <a:xfrm>
                  <a:off x="10955273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4" name="Google Shape;4934;p21"/>
                <p:cNvSpPr/>
                <p:nvPr/>
              </p:nvSpPr>
              <p:spPr>
                <a:xfrm>
                  <a:off x="785666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417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7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5" name="Google Shape;4935;p21"/>
                <p:cNvSpPr/>
                <p:nvPr/>
              </p:nvSpPr>
              <p:spPr>
                <a:xfrm>
                  <a:off x="477956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6" name="Google Shape;4936;p21"/>
                <p:cNvSpPr/>
                <p:nvPr/>
              </p:nvSpPr>
              <p:spPr>
                <a:xfrm>
                  <a:off x="168811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7" name="Google Shape;4937;p21"/>
                <p:cNvSpPr/>
                <p:nvPr/>
              </p:nvSpPr>
              <p:spPr>
                <a:xfrm>
                  <a:off x="941412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8" name="Google Shape;4938;p21"/>
                <p:cNvSpPr/>
                <p:nvPr/>
              </p:nvSpPr>
              <p:spPr>
                <a:xfrm>
                  <a:off x="6315493" y="5666733"/>
                  <a:ext cx="76796" cy="76803"/>
                </a:xfrm>
                <a:custGeom>
                  <a:rect b="b" l="l" r="r" t="t"/>
                  <a:pathLst>
                    <a:path extrusionOk="0" h="76803" w="76796">
                      <a:moveTo>
                        <a:pt x="0" y="38398"/>
                      </a:moveTo>
                      <a:cubicBezTo>
                        <a:pt x="0" y="17190"/>
                        <a:pt x="17190" y="0"/>
                        <a:pt x="38379" y="0"/>
                      </a:cubicBezTo>
                      <a:cubicBezTo>
                        <a:pt x="59589" y="0"/>
                        <a:pt x="76797" y="17190"/>
                        <a:pt x="76797" y="38398"/>
                      </a:cubicBezTo>
                      <a:cubicBezTo>
                        <a:pt x="76797" y="59614"/>
                        <a:pt x="59589" y="76803"/>
                        <a:pt x="38379" y="76803"/>
                      </a:cubicBezTo>
                      <a:cubicBezTo>
                        <a:pt x="17190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9" name="Google Shape;4939;p21"/>
                <p:cNvSpPr/>
                <p:nvPr/>
              </p:nvSpPr>
              <p:spPr>
                <a:xfrm>
                  <a:off x="323841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40" name="Google Shape;4940;p21"/>
                <p:cNvSpPr/>
                <p:nvPr/>
              </p:nvSpPr>
              <p:spPr>
                <a:xfrm>
                  <a:off x="146960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5" y="0"/>
                        <a:pt x="76810" y="17190"/>
                        <a:pt x="76810" y="38398"/>
                      </a:cubicBezTo>
                      <a:cubicBezTo>
                        <a:pt x="76810" y="59614"/>
                        <a:pt x="59615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41" name="Google Shape;4941;p21"/>
                <p:cNvSpPr/>
                <p:nvPr/>
              </p:nvSpPr>
              <p:spPr>
                <a:xfrm>
                  <a:off x="10722165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42" name="Google Shape;4942;p21"/>
                <p:cNvSpPr/>
                <p:nvPr/>
              </p:nvSpPr>
              <p:spPr>
                <a:xfrm>
                  <a:off x="7623492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43" name="Google Shape;4943;p21"/>
                <p:cNvSpPr/>
                <p:nvPr/>
              </p:nvSpPr>
              <p:spPr>
                <a:xfrm>
                  <a:off x="45464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44" name="Google Shape;4944;p21"/>
                <p:cNvSpPr/>
                <p:nvPr/>
              </p:nvSpPr>
              <p:spPr>
                <a:xfrm>
                  <a:off x="1454956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45" name="Google Shape;4945;p21"/>
                <p:cNvSpPr/>
                <p:nvPr/>
              </p:nvSpPr>
              <p:spPr>
                <a:xfrm>
                  <a:off x="9180956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46" name="Google Shape;4946;p21"/>
                <p:cNvSpPr/>
                <p:nvPr/>
              </p:nvSpPr>
              <p:spPr>
                <a:xfrm>
                  <a:off x="608232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47" name="Google Shape;4947;p21"/>
                <p:cNvSpPr/>
                <p:nvPr/>
              </p:nvSpPr>
              <p:spPr>
                <a:xfrm>
                  <a:off x="30052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4948" name="Google Shape;4948;p21"/>
          <p:cNvGrpSpPr/>
          <p:nvPr/>
        </p:nvGrpSpPr>
        <p:grpSpPr>
          <a:xfrm>
            <a:off x="-15676" y="5900023"/>
            <a:ext cx="12227907" cy="968060"/>
            <a:chOff x="-15676" y="5900023"/>
            <a:chExt cx="12227907" cy="968060"/>
          </a:xfrm>
        </p:grpSpPr>
        <p:sp>
          <p:nvSpPr>
            <p:cNvPr id="4949" name="Google Shape;4949;p21"/>
            <p:cNvSpPr/>
            <p:nvPr/>
          </p:nvSpPr>
          <p:spPr>
            <a:xfrm>
              <a:off x="725" y="6096772"/>
              <a:ext cx="12190552" cy="771311"/>
            </a:xfrm>
            <a:custGeom>
              <a:rect b="b" l="l" r="r" t="t"/>
              <a:pathLst>
                <a:path extrusionOk="0" h="1078757" w="12190552">
                  <a:moveTo>
                    <a:pt x="3098" y="0"/>
                  </a:moveTo>
                  <a:lnTo>
                    <a:pt x="0" y="1077487"/>
                  </a:lnTo>
                  <a:lnTo>
                    <a:pt x="12190553" y="1078757"/>
                  </a:lnTo>
                  <a:cubicBezTo>
                    <a:pt x="12190553" y="1078757"/>
                    <a:pt x="12188521" y="10566"/>
                    <a:pt x="12188457" y="10179"/>
                  </a:cubicBezTo>
                  <a:lnTo>
                    <a:pt x="309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0" name="Google Shape;4950;p21"/>
            <p:cNvSpPr/>
            <p:nvPr/>
          </p:nvSpPr>
          <p:spPr>
            <a:xfrm>
              <a:off x="-15676" y="6020790"/>
              <a:ext cx="12208565" cy="477501"/>
            </a:xfrm>
            <a:custGeom>
              <a:rect b="b" l="l" r="r" t="t"/>
              <a:pathLst>
                <a:path extrusionOk="0" h="477501" w="12208565">
                  <a:moveTo>
                    <a:pt x="0" y="0"/>
                  </a:moveTo>
                  <a:lnTo>
                    <a:pt x="0" y="477501"/>
                  </a:lnTo>
                  <a:lnTo>
                    <a:pt x="12205962" y="475545"/>
                  </a:lnTo>
                  <a:lnTo>
                    <a:pt x="12208566" y="2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1" name="Google Shape;4951;p21"/>
            <p:cNvSpPr/>
            <p:nvPr/>
          </p:nvSpPr>
          <p:spPr>
            <a:xfrm>
              <a:off x="2106" y="5900023"/>
              <a:ext cx="12198520" cy="517645"/>
            </a:xfrm>
            <a:custGeom>
              <a:rect b="b" l="l" r="r" t="t"/>
              <a:pathLst>
                <a:path extrusionOk="0" h="517645" w="12229093">
                  <a:moveTo>
                    <a:pt x="0" y="0"/>
                  </a:moveTo>
                  <a:lnTo>
                    <a:pt x="0" y="517646"/>
                  </a:lnTo>
                  <a:lnTo>
                    <a:pt x="20638" y="517646"/>
                  </a:lnTo>
                  <a:lnTo>
                    <a:pt x="12227125" y="517646"/>
                  </a:lnTo>
                  <a:lnTo>
                    <a:pt x="12227697" y="408331"/>
                  </a:lnTo>
                  <a:lnTo>
                    <a:pt x="12229093" y="109309"/>
                  </a:lnTo>
                  <a:lnTo>
                    <a:pt x="12229093" y="106255"/>
                  </a:lnTo>
                  <a:lnTo>
                    <a:pt x="12227125" y="106255"/>
                  </a:lnTo>
                  <a:lnTo>
                    <a:pt x="122271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2" name="Google Shape;4952;p21"/>
            <p:cNvSpPr/>
            <p:nvPr/>
          </p:nvSpPr>
          <p:spPr>
            <a:xfrm>
              <a:off x="2100" y="5981292"/>
              <a:ext cx="12210131" cy="351440"/>
            </a:xfrm>
            <a:custGeom>
              <a:rect b="b" l="l" r="r" t="t"/>
              <a:pathLst>
                <a:path extrusionOk="0" h="351440" w="12179682">
                  <a:moveTo>
                    <a:pt x="0" y="0"/>
                  </a:moveTo>
                  <a:lnTo>
                    <a:pt x="0" y="351441"/>
                  </a:lnTo>
                  <a:lnTo>
                    <a:pt x="12178286" y="351441"/>
                  </a:lnTo>
                  <a:lnTo>
                    <a:pt x="121796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953" name="Google Shape;4953;p21"/>
            <p:cNvGrpSpPr/>
            <p:nvPr/>
          </p:nvGrpSpPr>
          <p:grpSpPr>
            <a:xfrm>
              <a:off x="30453" y="6029800"/>
              <a:ext cx="12175340" cy="247084"/>
              <a:chOff x="30379" y="5496452"/>
              <a:chExt cx="12146189" cy="247084"/>
            </a:xfrm>
          </p:grpSpPr>
          <p:grpSp>
            <p:nvGrpSpPr>
              <p:cNvPr id="4954" name="Google Shape;4954;p21"/>
              <p:cNvGrpSpPr/>
              <p:nvPr/>
            </p:nvGrpSpPr>
            <p:grpSpPr>
              <a:xfrm>
                <a:off x="30379" y="5581593"/>
                <a:ext cx="12146189" cy="76809"/>
                <a:chOff x="30379" y="5581593"/>
                <a:chExt cx="12146189" cy="76809"/>
              </a:xfrm>
            </p:grpSpPr>
            <p:sp>
              <p:nvSpPr>
                <p:cNvPr id="4955" name="Google Shape;4955;p21"/>
                <p:cNvSpPr/>
                <p:nvPr/>
              </p:nvSpPr>
              <p:spPr>
                <a:xfrm>
                  <a:off x="12099797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6" name="Google Shape;4956;p21"/>
                <p:cNvSpPr/>
                <p:nvPr/>
              </p:nvSpPr>
              <p:spPr>
                <a:xfrm>
                  <a:off x="900112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7" name="Google Shape;4957;p21"/>
                <p:cNvSpPr/>
                <p:nvPr/>
              </p:nvSpPr>
              <p:spPr>
                <a:xfrm>
                  <a:off x="59240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8" name="Google Shape;4958;p21"/>
                <p:cNvSpPr/>
                <p:nvPr/>
              </p:nvSpPr>
              <p:spPr>
                <a:xfrm>
                  <a:off x="283258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9" name="Google Shape;4959;p21"/>
                <p:cNvSpPr/>
                <p:nvPr/>
              </p:nvSpPr>
              <p:spPr>
                <a:xfrm>
                  <a:off x="1055858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0" name="Google Shape;4960;p21"/>
                <p:cNvSpPr/>
                <p:nvPr/>
              </p:nvSpPr>
              <p:spPr>
                <a:xfrm>
                  <a:off x="745998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771" y="17195"/>
                        <a:pt x="76771" y="38405"/>
                      </a:cubicBezTo>
                      <a:cubicBezTo>
                        <a:pt x="76771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1" name="Google Shape;4961;p21"/>
                <p:cNvSpPr/>
                <p:nvPr/>
              </p:nvSpPr>
              <p:spPr>
                <a:xfrm>
                  <a:off x="43828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2" name="Google Shape;4962;p21"/>
                <p:cNvSpPr/>
                <p:nvPr/>
              </p:nvSpPr>
              <p:spPr>
                <a:xfrm>
                  <a:off x="12914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3" name="Google Shape;4963;p21"/>
                <p:cNvSpPr/>
                <p:nvPr/>
              </p:nvSpPr>
              <p:spPr>
                <a:xfrm>
                  <a:off x="11816524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4" name="Google Shape;4964;p21"/>
                <p:cNvSpPr/>
                <p:nvPr/>
              </p:nvSpPr>
              <p:spPr>
                <a:xfrm>
                  <a:off x="8717851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5" name="Google Shape;4965;p21"/>
                <p:cNvSpPr/>
                <p:nvPr/>
              </p:nvSpPr>
              <p:spPr>
                <a:xfrm>
                  <a:off x="564077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6" name="Google Shape;4966;p21"/>
                <p:cNvSpPr/>
                <p:nvPr/>
              </p:nvSpPr>
              <p:spPr>
                <a:xfrm>
                  <a:off x="254932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7" name="Google Shape;4967;p21"/>
                <p:cNvSpPr/>
                <p:nvPr/>
              </p:nvSpPr>
              <p:spPr>
                <a:xfrm>
                  <a:off x="10275379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8" name="Google Shape;4968;p21"/>
                <p:cNvSpPr/>
                <p:nvPr/>
              </p:nvSpPr>
              <p:spPr>
                <a:xfrm>
                  <a:off x="7176706" y="5581593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2" y="17195"/>
                        <a:pt x="76772" y="38405"/>
                      </a:cubicBezTo>
                      <a:cubicBezTo>
                        <a:pt x="76772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9" name="Google Shape;4969;p21"/>
                <p:cNvSpPr/>
                <p:nvPr/>
              </p:nvSpPr>
              <p:spPr>
                <a:xfrm>
                  <a:off x="409962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0" name="Google Shape;4970;p21"/>
                <p:cNvSpPr/>
                <p:nvPr/>
              </p:nvSpPr>
              <p:spPr>
                <a:xfrm>
                  <a:off x="100816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1" name="Google Shape;4971;p21"/>
                <p:cNvSpPr/>
                <p:nvPr/>
              </p:nvSpPr>
              <p:spPr>
                <a:xfrm>
                  <a:off x="11551348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2" name="Google Shape;4972;p21"/>
                <p:cNvSpPr/>
                <p:nvPr/>
              </p:nvSpPr>
              <p:spPr>
                <a:xfrm>
                  <a:off x="845267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3" name="Google Shape;4973;p21"/>
                <p:cNvSpPr/>
                <p:nvPr/>
              </p:nvSpPr>
              <p:spPr>
                <a:xfrm>
                  <a:off x="537561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4" name="Google Shape;4974;p21"/>
                <p:cNvSpPr/>
                <p:nvPr/>
              </p:nvSpPr>
              <p:spPr>
                <a:xfrm>
                  <a:off x="228415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5" name="Google Shape;4975;p21"/>
                <p:cNvSpPr/>
                <p:nvPr/>
              </p:nvSpPr>
              <p:spPr>
                <a:xfrm>
                  <a:off x="10010203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6" name="Google Shape;4976;p21"/>
                <p:cNvSpPr/>
                <p:nvPr/>
              </p:nvSpPr>
              <p:spPr>
                <a:xfrm>
                  <a:off x="6911530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7" name="Google Shape;4977;p21"/>
                <p:cNvSpPr/>
                <p:nvPr/>
              </p:nvSpPr>
              <p:spPr>
                <a:xfrm>
                  <a:off x="383446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8" name="Google Shape;4978;p21"/>
                <p:cNvSpPr/>
                <p:nvPr/>
              </p:nvSpPr>
              <p:spPr>
                <a:xfrm>
                  <a:off x="743000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9" name="Google Shape;4979;p21"/>
                <p:cNvSpPr/>
                <p:nvPr/>
              </p:nvSpPr>
              <p:spPr>
                <a:xfrm>
                  <a:off x="1130954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3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3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0" name="Google Shape;4980;p21"/>
                <p:cNvSpPr/>
                <p:nvPr/>
              </p:nvSpPr>
              <p:spPr>
                <a:xfrm>
                  <a:off x="8210867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1" name="Google Shape;4981;p21"/>
                <p:cNvSpPr/>
                <p:nvPr/>
              </p:nvSpPr>
              <p:spPr>
                <a:xfrm>
                  <a:off x="5133784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2" name="Google Shape;4982;p21"/>
                <p:cNvSpPr/>
                <p:nvPr/>
              </p:nvSpPr>
              <p:spPr>
                <a:xfrm>
                  <a:off x="20423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3" name="Google Shape;4983;p21"/>
                <p:cNvSpPr/>
                <p:nvPr/>
              </p:nvSpPr>
              <p:spPr>
                <a:xfrm>
                  <a:off x="976833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6" y="17195"/>
                        <a:pt x="76836" y="38405"/>
                      </a:cubicBezTo>
                      <a:cubicBezTo>
                        <a:pt x="76836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4" name="Google Shape;4984;p21"/>
                <p:cNvSpPr/>
                <p:nvPr/>
              </p:nvSpPr>
              <p:spPr>
                <a:xfrm>
                  <a:off x="6669722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5" name="Google Shape;4985;p21"/>
                <p:cNvSpPr/>
                <p:nvPr/>
              </p:nvSpPr>
              <p:spPr>
                <a:xfrm>
                  <a:off x="3592633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6" name="Google Shape;4986;p21"/>
                <p:cNvSpPr/>
                <p:nvPr/>
              </p:nvSpPr>
              <p:spPr>
                <a:xfrm>
                  <a:off x="501176" y="5581593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4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4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7" name="Google Shape;4987;p21"/>
                <p:cNvSpPr/>
                <p:nvPr/>
              </p:nvSpPr>
              <p:spPr>
                <a:xfrm>
                  <a:off x="11071859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8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8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8" name="Google Shape;4988;p21"/>
                <p:cNvSpPr/>
                <p:nvPr/>
              </p:nvSpPr>
              <p:spPr>
                <a:xfrm>
                  <a:off x="7973250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9" name="Google Shape;4989;p21"/>
                <p:cNvSpPr/>
                <p:nvPr/>
              </p:nvSpPr>
              <p:spPr>
                <a:xfrm>
                  <a:off x="4896154" y="5581593"/>
                  <a:ext cx="76803" cy="76809"/>
                </a:xfrm>
                <a:custGeom>
                  <a:rect b="b" l="l" r="r" t="t"/>
                  <a:pathLst>
                    <a:path extrusionOk="0" h="76809" w="76803">
                      <a:moveTo>
                        <a:pt x="0" y="38405"/>
                      </a:moveTo>
                      <a:cubicBezTo>
                        <a:pt x="0" y="17195"/>
                        <a:pt x="17190" y="0"/>
                        <a:pt x="38398" y="0"/>
                      </a:cubicBezTo>
                      <a:cubicBezTo>
                        <a:pt x="59614" y="0"/>
                        <a:pt x="76803" y="17195"/>
                        <a:pt x="76803" y="38405"/>
                      </a:cubicBezTo>
                      <a:cubicBezTo>
                        <a:pt x="76803" y="59614"/>
                        <a:pt x="59614" y="76809"/>
                        <a:pt x="38398" y="76809"/>
                      </a:cubicBezTo>
                      <a:cubicBezTo>
                        <a:pt x="17190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0" name="Google Shape;4990;p21"/>
                <p:cNvSpPr/>
                <p:nvPr/>
              </p:nvSpPr>
              <p:spPr>
                <a:xfrm>
                  <a:off x="1804695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09" y="17195"/>
                        <a:pt x="76809" y="38405"/>
                      </a:cubicBezTo>
                      <a:cubicBezTo>
                        <a:pt x="76809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1" name="Google Shape;4991;p21"/>
                <p:cNvSpPr/>
                <p:nvPr/>
              </p:nvSpPr>
              <p:spPr>
                <a:xfrm>
                  <a:off x="9530715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2" name="Google Shape;4992;p21"/>
                <p:cNvSpPr/>
                <p:nvPr/>
              </p:nvSpPr>
              <p:spPr>
                <a:xfrm>
                  <a:off x="6432041" y="5581593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5"/>
                        <a:pt x="17209" y="0"/>
                        <a:pt x="38417" y="0"/>
                      </a:cubicBezTo>
                      <a:cubicBezTo>
                        <a:pt x="59627" y="0"/>
                        <a:pt x="76835" y="17195"/>
                        <a:pt x="76835" y="38405"/>
                      </a:cubicBezTo>
                      <a:cubicBezTo>
                        <a:pt x="76835" y="59614"/>
                        <a:pt x="59627" y="76809"/>
                        <a:pt x="38417" y="76809"/>
                      </a:cubicBezTo>
                      <a:cubicBezTo>
                        <a:pt x="17209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3" name="Google Shape;4993;p21"/>
                <p:cNvSpPr/>
                <p:nvPr/>
              </p:nvSpPr>
              <p:spPr>
                <a:xfrm>
                  <a:off x="3354997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4" name="Google Shape;4994;p21"/>
                <p:cNvSpPr/>
                <p:nvPr/>
              </p:nvSpPr>
              <p:spPr>
                <a:xfrm>
                  <a:off x="26354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5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5" name="Google Shape;4995;p21"/>
                <p:cNvSpPr/>
                <p:nvPr/>
              </p:nvSpPr>
              <p:spPr>
                <a:xfrm>
                  <a:off x="10838751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145" y="0"/>
                        <a:pt x="38354" y="0"/>
                      </a:cubicBezTo>
                      <a:cubicBezTo>
                        <a:pt x="59563" y="0"/>
                        <a:pt x="76771" y="17195"/>
                        <a:pt x="76771" y="38405"/>
                      </a:cubicBezTo>
                      <a:cubicBezTo>
                        <a:pt x="76771" y="59614"/>
                        <a:pt x="59563" y="76809"/>
                        <a:pt x="38354" y="76809"/>
                      </a:cubicBezTo>
                      <a:cubicBezTo>
                        <a:pt x="17145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6" name="Google Shape;4996;p21"/>
                <p:cNvSpPr/>
                <p:nvPr/>
              </p:nvSpPr>
              <p:spPr>
                <a:xfrm>
                  <a:off x="7740078" y="5581593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7" y="0"/>
                        <a:pt x="76771" y="17195"/>
                        <a:pt x="76771" y="38405"/>
                      </a:cubicBezTo>
                      <a:cubicBezTo>
                        <a:pt x="76771" y="59614"/>
                        <a:pt x="59627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7" name="Google Shape;4997;p21"/>
                <p:cNvSpPr/>
                <p:nvPr/>
              </p:nvSpPr>
              <p:spPr>
                <a:xfrm>
                  <a:off x="466298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8" name="Google Shape;4998;p21"/>
                <p:cNvSpPr/>
                <p:nvPr/>
              </p:nvSpPr>
              <p:spPr>
                <a:xfrm>
                  <a:off x="1571536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14" y="0"/>
                        <a:pt x="76810" y="17195"/>
                        <a:pt x="76810" y="38405"/>
                      </a:cubicBezTo>
                      <a:cubicBezTo>
                        <a:pt x="76810" y="59614"/>
                        <a:pt x="59614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9" name="Google Shape;4999;p21"/>
                <p:cNvSpPr/>
                <p:nvPr/>
              </p:nvSpPr>
              <p:spPr>
                <a:xfrm>
                  <a:off x="9297543" y="5581593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5"/>
                        <a:pt x="17208" y="0"/>
                        <a:pt x="38417" y="0"/>
                      </a:cubicBezTo>
                      <a:cubicBezTo>
                        <a:pt x="59626" y="0"/>
                        <a:pt x="76835" y="17195"/>
                        <a:pt x="76835" y="38405"/>
                      </a:cubicBezTo>
                      <a:cubicBezTo>
                        <a:pt x="76835" y="59614"/>
                        <a:pt x="59626" y="76809"/>
                        <a:pt x="38417" y="76809"/>
                      </a:cubicBezTo>
                      <a:cubicBezTo>
                        <a:pt x="17208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0" name="Google Shape;5000;p21"/>
                <p:cNvSpPr/>
                <p:nvPr/>
              </p:nvSpPr>
              <p:spPr>
                <a:xfrm>
                  <a:off x="6198908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10" y="17195"/>
                        <a:pt x="76810" y="38405"/>
                      </a:cubicBezTo>
                      <a:cubicBezTo>
                        <a:pt x="76810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1" name="Google Shape;5001;p21"/>
                <p:cNvSpPr/>
                <p:nvPr/>
              </p:nvSpPr>
              <p:spPr>
                <a:xfrm>
                  <a:off x="3121831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6" y="0"/>
                        <a:pt x="38405" y="0"/>
                      </a:cubicBezTo>
                      <a:cubicBezTo>
                        <a:pt x="59620" y="0"/>
                        <a:pt x="76809" y="17195"/>
                        <a:pt x="76809" y="38405"/>
                      </a:cubicBezTo>
                      <a:cubicBezTo>
                        <a:pt x="76809" y="59614"/>
                        <a:pt x="59620" y="76809"/>
                        <a:pt x="38405" y="76809"/>
                      </a:cubicBezTo>
                      <a:cubicBezTo>
                        <a:pt x="17196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2" name="Google Shape;5002;p21"/>
                <p:cNvSpPr/>
                <p:nvPr/>
              </p:nvSpPr>
              <p:spPr>
                <a:xfrm>
                  <a:off x="30379" y="5581593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5"/>
                        <a:pt x="17194" y="0"/>
                        <a:pt x="38405" y="0"/>
                      </a:cubicBezTo>
                      <a:cubicBezTo>
                        <a:pt x="59615" y="0"/>
                        <a:pt x="76810" y="17195"/>
                        <a:pt x="76810" y="38405"/>
                      </a:cubicBezTo>
                      <a:cubicBezTo>
                        <a:pt x="76810" y="59614"/>
                        <a:pt x="59615" y="76809"/>
                        <a:pt x="38405" y="76809"/>
                      </a:cubicBezTo>
                      <a:cubicBezTo>
                        <a:pt x="17194" y="76809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003" name="Google Shape;5003;p21"/>
              <p:cNvGrpSpPr/>
              <p:nvPr/>
            </p:nvGrpSpPr>
            <p:grpSpPr>
              <a:xfrm>
                <a:off x="146960" y="5496452"/>
                <a:ext cx="11913022" cy="76809"/>
                <a:chOff x="146960" y="5496452"/>
                <a:chExt cx="11913022" cy="76809"/>
              </a:xfrm>
            </p:grpSpPr>
            <p:sp>
              <p:nvSpPr>
                <p:cNvPr id="5004" name="Google Shape;5004;p21"/>
                <p:cNvSpPr/>
                <p:nvPr/>
              </p:nvSpPr>
              <p:spPr>
                <a:xfrm>
                  <a:off x="11983211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5" name="Google Shape;5005;p21"/>
                <p:cNvSpPr/>
                <p:nvPr/>
              </p:nvSpPr>
              <p:spPr>
                <a:xfrm>
                  <a:off x="888453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6" name="Google Shape;5006;p21"/>
                <p:cNvSpPr/>
                <p:nvPr/>
              </p:nvSpPr>
              <p:spPr>
                <a:xfrm>
                  <a:off x="580746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7" name="Google Shape;5007;p21"/>
                <p:cNvSpPr/>
                <p:nvPr/>
              </p:nvSpPr>
              <p:spPr>
                <a:xfrm>
                  <a:off x="27160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8" name="Google Shape;5008;p21"/>
                <p:cNvSpPr/>
                <p:nvPr/>
              </p:nvSpPr>
              <p:spPr>
                <a:xfrm>
                  <a:off x="1044206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9" name="Google Shape;5009;p21"/>
                <p:cNvSpPr/>
                <p:nvPr/>
              </p:nvSpPr>
              <p:spPr>
                <a:xfrm>
                  <a:off x="7343393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772" y="17196"/>
                        <a:pt x="76772" y="38405"/>
                      </a:cubicBezTo>
                      <a:cubicBezTo>
                        <a:pt x="76772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0" name="Google Shape;5010;p21"/>
                <p:cNvSpPr/>
                <p:nvPr/>
              </p:nvSpPr>
              <p:spPr>
                <a:xfrm>
                  <a:off x="42663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1" name="Google Shape;5011;p21"/>
                <p:cNvSpPr/>
                <p:nvPr/>
              </p:nvSpPr>
              <p:spPr>
                <a:xfrm>
                  <a:off x="11748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2" name="Google Shape;5012;p21"/>
                <p:cNvSpPr/>
                <p:nvPr/>
              </p:nvSpPr>
              <p:spPr>
                <a:xfrm>
                  <a:off x="11699938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3" name="Google Shape;5013;p21"/>
                <p:cNvSpPr/>
                <p:nvPr/>
              </p:nvSpPr>
              <p:spPr>
                <a:xfrm>
                  <a:off x="8601265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4" name="Google Shape;5014;p21"/>
                <p:cNvSpPr/>
                <p:nvPr/>
              </p:nvSpPr>
              <p:spPr>
                <a:xfrm>
                  <a:off x="552419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5" name="Google Shape;5015;p21"/>
                <p:cNvSpPr/>
                <p:nvPr/>
              </p:nvSpPr>
              <p:spPr>
                <a:xfrm>
                  <a:off x="2432742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6" name="Google Shape;5016;p21"/>
                <p:cNvSpPr/>
                <p:nvPr/>
              </p:nvSpPr>
              <p:spPr>
                <a:xfrm>
                  <a:off x="10158793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2" y="0"/>
                        <a:pt x="76771" y="17196"/>
                        <a:pt x="76771" y="38405"/>
                      </a:cubicBezTo>
                      <a:cubicBezTo>
                        <a:pt x="76771" y="59614"/>
                        <a:pt x="59562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7" name="Google Shape;5017;p21"/>
                <p:cNvSpPr/>
                <p:nvPr/>
              </p:nvSpPr>
              <p:spPr>
                <a:xfrm>
                  <a:off x="7060120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8" name="Google Shape;5018;p21"/>
                <p:cNvSpPr/>
                <p:nvPr/>
              </p:nvSpPr>
              <p:spPr>
                <a:xfrm>
                  <a:off x="398303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9" name="Google Shape;5019;p21"/>
                <p:cNvSpPr/>
                <p:nvPr/>
              </p:nvSpPr>
              <p:spPr>
                <a:xfrm>
                  <a:off x="89158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0" name="Google Shape;5020;p21"/>
                <p:cNvSpPr/>
                <p:nvPr/>
              </p:nvSpPr>
              <p:spPr>
                <a:xfrm>
                  <a:off x="11434762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1" name="Google Shape;5021;p21"/>
                <p:cNvSpPr/>
                <p:nvPr/>
              </p:nvSpPr>
              <p:spPr>
                <a:xfrm>
                  <a:off x="833608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2" name="Google Shape;5022;p21"/>
                <p:cNvSpPr/>
                <p:nvPr/>
              </p:nvSpPr>
              <p:spPr>
                <a:xfrm>
                  <a:off x="525903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3" name="Google Shape;5023;p21"/>
                <p:cNvSpPr/>
                <p:nvPr/>
              </p:nvSpPr>
              <p:spPr>
                <a:xfrm>
                  <a:off x="216757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4" name="Google Shape;5024;p21"/>
                <p:cNvSpPr/>
                <p:nvPr/>
              </p:nvSpPr>
              <p:spPr>
                <a:xfrm>
                  <a:off x="9893617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5" name="Google Shape;5025;p21"/>
                <p:cNvSpPr/>
                <p:nvPr/>
              </p:nvSpPr>
              <p:spPr>
                <a:xfrm>
                  <a:off x="6794944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6" name="Google Shape;5026;p21"/>
                <p:cNvSpPr/>
                <p:nvPr/>
              </p:nvSpPr>
              <p:spPr>
                <a:xfrm>
                  <a:off x="371787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7" name="Google Shape;5027;p21"/>
                <p:cNvSpPr/>
                <p:nvPr/>
              </p:nvSpPr>
              <p:spPr>
                <a:xfrm>
                  <a:off x="626422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4" y="0"/>
                      </a:cubicBezTo>
                      <a:cubicBezTo>
                        <a:pt x="59613" y="0"/>
                        <a:pt x="76808" y="17196"/>
                        <a:pt x="76808" y="38405"/>
                      </a:cubicBezTo>
                      <a:cubicBezTo>
                        <a:pt x="76808" y="59614"/>
                        <a:pt x="59613" y="76810"/>
                        <a:pt x="38404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8" name="Google Shape;5028;p21"/>
                <p:cNvSpPr/>
                <p:nvPr/>
              </p:nvSpPr>
              <p:spPr>
                <a:xfrm>
                  <a:off x="1119295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9" name="Google Shape;5029;p21"/>
                <p:cNvSpPr/>
                <p:nvPr/>
              </p:nvSpPr>
              <p:spPr>
                <a:xfrm>
                  <a:off x="8094281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0" name="Google Shape;5030;p21"/>
                <p:cNvSpPr/>
                <p:nvPr/>
              </p:nvSpPr>
              <p:spPr>
                <a:xfrm>
                  <a:off x="5017204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1" name="Google Shape;5031;p21"/>
                <p:cNvSpPr/>
                <p:nvPr/>
              </p:nvSpPr>
              <p:spPr>
                <a:xfrm>
                  <a:off x="19257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2" name="Google Shape;5032;p21"/>
                <p:cNvSpPr/>
                <p:nvPr/>
              </p:nvSpPr>
              <p:spPr>
                <a:xfrm>
                  <a:off x="9651809" y="5496452"/>
                  <a:ext cx="76772" cy="76809"/>
                </a:xfrm>
                <a:custGeom>
                  <a:rect b="b" l="l" r="r" t="t"/>
                  <a:pathLst>
                    <a:path extrusionOk="0" h="76809" w="76772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4" y="0"/>
                      </a:cubicBezTo>
                      <a:cubicBezTo>
                        <a:pt x="59563" y="0"/>
                        <a:pt x="76772" y="17196"/>
                        <a:pt x="76772" y="38405"/>
                      </a:cubicBezTo>
                      <a:cubicBezTo>
                        <a:pt x="76772" y="59614"/>
                        <a:pt x="59563" y="76810"/>
                        <a:pt x="38354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3" name="Google Shape;5033;p21"/>
                <p:cNvSpPr/>
                <p:nvPr/>
              </p:nvSpPr>
              <p:spPr>
                <a:xfrm>
                  <a:off x="6553136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4" name="Google Shape;5034;p21"/>
                <p:cNvSpPr/>
                <p:nvPr/>
              </p:nvSpPr>
              <p:spPr>
                <a:xfrm>
                  <a:off x="347604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20" y="0"/>
                        <a:pt x="76810" y="17196"/>
                        <a:pt x="76810" y="38405"/>
                      </a:cubicBezTo>
                      <a:cubicBezTo>
                        <a:pt x="76810" y="59614"/>
                        <a:pt x="59620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5" name="Google Shape;5035;p21"/>
                <p:cNvSpPr/>
                <p:nvPr/>
              </p:nvSpPr>
              <p:spPr>
                <a:xfrm>
                  <a:off x="384595" y="5496452"/>
                  <a:ext cx="76808" cy="76809"/>
                </a:xfrm>
                <a:custGeom>
                  <a:rect b="b" l="l" r="r" t="t"/>
                  <a:pathLst>
                    <a:path extrusionOk="0" h="76809" w="76808">
                      <a:moveTo>
                        <a:pt x="0" y="38405"/>
                      </a:moveTo>
                      <a:cubicBezTo>
                        <a:pt x="0" y="17196"/>
                        <a:pt x="17194" y="0"/>
                        <a:pt x="38404" y="0"/>
                      </a:cubicBezTo>
                      <a:cubicBezTo>
                        <a:pt x="59614" y="0"/>
                        <a:pt x="76809" y="17196"/>
                        <a:pt x="76809" y="38405"/>
                      </a:cubicBezTo>
                      <a:cubicBezTo>
                        <a:pt x="76809" y="59614"/>
                        <a:pt x="59614" y="76810"/>
                        <a:pt x="38404" y="76810"/>
                      </a:cubicBezTo>
                      <a:cubicBezTo>
                        <a:pt x="17194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6" name="Google Shape;5036;p21"/>
                <p:cNvSpPr/>
                <p:nvPr/>
              </p:nvSpPr>
              <p:spPr>
                <a:xfrm>
                  <a:off x="10955273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8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8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7" name="Google Shape;5037;p21"/>
                <p:cNvSpPr/>
                <p:nvPr/>
              </p:nvSpPr>
              <p:spPr>
                <a:xfrm>
                  <a:off x="7856664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417" y="0"/>
                      </a:cubicBezTo>
                      <a:cubicBezTo>
                        <a:pt x="59627" y="0"/>
                        <a:pt x="76771" y="17196"/>
                        <a:pt x="76771" y="38405"/>
                      </a:cubicBezTo>
                      <a:cubicBezTo>
                        <a:pt x="76771" y="59614"/>
                        <a:pt x="59627" y="76810"/>
                        <a:pt x="38417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8" name="Google Shape;5038;p21"/>
                <p:cNvSpPr/>
                <p:nvPr/>
              </p:nvSpPr>
              <p:spPr>
                <a:xfrm>
                  <a:off x="477956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9" name="Google Shape;5039;p21"/>
                <p:cNvSpPr/>
                <p:nvPr/>
              </p:nvSpPr>
              <p:spPr>
                <a:xfrm>
                  <a:off x="1688115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0" name="Google Shape;5040;p21"/>
                <p:cNvSpPr/>
                <p:nvPr/>
              </p:nvSpPr>
              <p:spPr>
                <a:xfrm>
                  <a:off x="9414129" y="5496452"/>
                  <a:ext cx="76834" cy="76809"/>
                </a:xfrm>
                <a:custGeom>
                  <a:rect b="b" l="l" r="r" t="t"/>
                  <a:pathLst>
                    <a:path extrusionOk="0" h="76809" w="76834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7" y="0"/>
                        <a:pt x="76835" y="17196"/>
                        <a:pt x="76835" y="38405"/>
                      </a:cubicBezTo>
                      <a:cubicBezTo>
                        <a:pt x="76835" y="59614"/>
                        <a:pt x="59627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1" name="Google Shape;5041;p21"/>
                <p:cNvSpPr/>
                <p:nvPr/>
              </p:nvSpPr>
              <p:spPr>
                <a:xfrm>
                  <a:off x="6315493" y="5496452"/>
                  <a:ext cx="76796" cy="76809"/>
                </a:xfrm>
                <a:custGeom>
                  <a:rect b="b" l="l" r="r" t="t"/>
                  <a:pathLst>
                    <a:path extrusionOk="0" h="76809" w="76796">
                      <a:moveTo>
                        <a:pt x="0" y="38405"/>
                      </a:moveTo>
                      <a:cubicBezTo>
                        <a:pt x="0" y="17196"/>
                        <a:pt x="17190" y="0"/>
                        <a:pt x="38379" y="0"/>
                      </a:cubicBezTo>
                      <a:cubicBezTo>
                        <a:pt x="59589" y="0"/>
                        <a:pt x="76797" y="17196"/>
                        <a:pt x="76797" y="38405"/>
                      </a:cubicBezTo>
                      <a:cubicBezTo>
                        <a:pt x="76797" y="59614"/>
                        <a:pt x="59589" y="76810"/>
                        <a:pt x="38379" y="76810"/>
                      </a:cubicBezTo>
                      <a:cubicBezTo>
                        <a:pt x="17190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2" name="Google Shape;5042;p21"/>
                <p:cNvSpPr/>
                <p:nvPr/>
              </p:nvSpPr>
              <p:spPr>
                <a:xfrm>
                  <a:off x="3238417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3" name="Google Shape;5043;p21"/>
                <p:cNvSpPr/>
                <p:nvPr/>
              </p:nvSpPr>
              <p:spPr>
                <a:xfrm>
                  <a:off x="146960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5" y="0"/>
                        <a:pt x="38405" y="0"/>
                      </a:cubicBezTo>
                      <a:cubicBezTo>
                        <a:pt x="59615" y="0"/>
                        <a:pt x="76810" y="17196"/>
                        <a:pt x="76810" y="38405"/>
                      </a:cubicBezTo>
                      <a:cubicBezTo>
                        <a:pt x="76810" y="59614"/>
                        <a:pt x="59615" y="76810"/>
                        <a:pt x="38405" y="76810"/>
                      </a:cubicBezTo>
                      <a:cubicBezTo>
                        <a:pt x="1719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4" name="Google Shape;5044;p21"/>
                <p:cNvSpPr/>
                <p:nvPr/>
              </p:nvSpPr>
              <p:spPr>
                <a:xfrm>
                  <a:off x="10722165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145" y="0"/>
                        <a:pt x="38353" y="0"/>
                      </a:cubicBezTo>
                      <a:cubicBezTo>
                        <a:pt x="59563" y="0"/>
                        <a:pt x="76771" y="17196"/>
                        <a:pt x="76771" y="38405"/>
                      </a:cubicBezTo>
                      <a:cubicBezTo>
                        <a:pt x="76771" y="59614"/>
                        <a:pt x="59563" y="76810"/>
                        <a:pt x="38353" y="76810"/>
                      </a:cubicBezTo>
                      <a:cubicBezTo>
                        <a:pt x="17145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5" name="Google Shape;5045;p21"/>
                <p:cNvSpPr/>
                <p:nvPr/>
              </p:nvSpPr>
              <p:spPr>
                <a:xfrm>
                  <a:off x="7623492" y="5496452"/>
                  <a:ext cx="76771" cy="76809"/>
                </a:xfrm>
                <a:custGeom>
                  <a:rect b="b" l="l" r="r" t="t"/>
                  <a:pathLst>
                    <a:path extrusionOk="0" h="76809" w="76771">
                      <a:moveTo>
                        <a:pt x="0" y="38405"/>
                      </a:moveTo>
                      <a:cubicBezTo>
                        <a:pt x="0" y="17196"/>
                        <a:pt x="17208" y="0"/>
                        <a:pt x="38417" y="0"/>
                      </a:cubicBezTo>
                      <a:cubicBezTo>
                        <a:pt x="59626" y="0"/>
                        <a:pt x="76771" y="17196"/>
                        <a:pt x="76771" y="38405"/>
                      </a:cubicBezTo>
                      <a:cubicBezTo>
                        <a:pt x="76771" y="59614"/>
                        <a:pt x="59626" y="76810"/>
                        <a:pt x="38417" y="76810"/>
                      </a:cubicBezTo>
                      <a:cubicBezTo>
                        <a:pt x="17208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6" name="Google Shape;5046;p21"/>
                <p:cNvSpPr/>
                <p:nvPr/>
              </p:nvSpPr>
              <p:spPr>
                <a:xfrm>
                  <a:off x="4546409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7" name="Google Shape;5047;p21"/>
                <p:cNvSpPr/>
                <p:nvPr/>
              </p:nvSpPr>
              <p:spPr>
                <a:xfrm>
                  <a:off x="1454956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89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8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8" name="Google Shape;5048;p21"/>
                <p:cNvSpPr/>
                <p:nvPr/>
              </p:nvSpPr>
              <p:spPr>
                <a:xfrm>
                  <a:off x="9180956" y="5496452"/>
                  <a:ext cx="76835" cy="76809"/>
                </a:xfrm>
                <a:custGeom>
                  <a:rect b="b" l="l" r="r" t="t"/>
                  <a:pathLst>
                    <a:path extrusionOk="0" h="76809" w="76835">
                      <a:moveTo>
                        <a:pt x="0" y="38405"/>
                      </a:moveTo>
                      <a:cubicBezTo>
                        <a:pt x="0" y="17196"/>
                        <a:pt x="17209" y="0"/>
                        <a:pt x="38418" y="0"/>
                      </a:cubicBezTo>
                      <a:cubicBezTo>
                        <a:pt x="59627" y="0"/>
                        <a:pt x="76836" y="17196"/>
                        <a:pt x="76836" y="38405"/>
                      </a:cubicBezTo>
                      <a:cubicBezTo>
                        <a:pt x="76836" y="59614"/>
                        <a:pt x="59627" y="76810"/>
                        <a:pt x="38418" y="76810"/>
                      </a:cubicBezTo>
                      <a:cubicBezTo>
                        <a:pt x="17209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9" name="Google Shape;5049;p21"/>
                <p:cNvSpPr/>
                <p:nvPr/>
              </p:nvSpPr>
              <p:spPr>
                <a:xfrm>
                  <a:off x="6082328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0" name="Google Shape;5050;p21"/>
                <p:cNvSpPr/>
                <p:nvPr/>
              </p:nvSpPr>
              <p:spPr>
                <a:xfrm>
                  <a:off x="3005251" y="5496452"/>
                  <a:ext cx="76809" cy="76809"/>
                </a:xfrm>
                <a:custGeom>
                  <a:rect b="b" l="l" r="r" t="t"/>
                  <a:pathLst>
                    <a:path extrusionOk="0" h="76809" w="76809">
                      <a:moveTo>
                        <a:pt x="0" y="38405"/>
                      </a:moveTo>
                      <a:cubicBezTo>
                        <a:pt x="0" y="17196"/>
                        <a:pt x="17196" y="0"/>
                        <a:pt x="38405" y="0"/>
                      </a:cubicBezTo>
                      <a:cubicBezTo>
                        <a:pt x="59614" y="0"/>
                        <a:pt x="76810" y="17196"/>
                        <a:pt x="76810" y="38405"/>
                      </a:cubicBezTo>
                      <a:cubicBezTo>
                        <a:pt x="76810" y="59614"/>
                        <a:pt x="59614" y="76810"/>
                        <a:pt x="38405" y="76810"/>
                      </a:cubicBezTo>
                      <a:cubicBezTo>
                        <a:pt x="17196" y="76810"/>
                        <a:pt x="0" y="59614"/>
                        <a:pt x="0" y="38405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051" name="Google Shape;5051;p21"/>
              <p:cNvGrpSpPr/>
              <p:nvPr/>
            </p:nvGrpSpPr>
            <p:grpSpPr>
              <a:xfrm>
                <a:off x="146960" y="5666733"/>
                <a:ext cx="11913022" cy="76803"/>
                <a:chOff x="146960" y="5666733"/>
                <a:chExt cx="11913022" cy="76803"/>
              </a:xfrm>
            </p:grpSpPr>
            <p:sp>
              <p:nvSpPr>
                <p:cNvPr id="5052" name="Google Shape;5052;p21"/>
                <p:cNvSpPr/>
                <p:nvPr/>
              </p:nvSpPr>
              <p:spPr>
                <a:xfrm>
                  <a:off x="11983211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3" name="Google Shape;5053;p21"/>
                <p:cNvSpPr/>
                <p:nvPr/>
              </p:nvSpPr>
              <p:spPr>
                <a:xfrm>
                  <a:off x="888453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4" name="Google Shape;5054;p21"/>
                <p:cNvSpPr/>
                <p:nvPr/>
              </p:nvSpPr>
              <p:spPr>
                <a:xfrm>
                  <a:off x="580746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5" name="Google Shape;5055;p21"/>
                <p:cNvSpPr/>
                <p:nvPr/>
              </p:nvSpPr>
              <p:spPr>
                <a:xfrm>
                  <a:off x="27160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6" name="Google Shape;5056;p21"/>
                <p:cNvSpPr/>
                <p:nvPr/>
              </p:nvSpPr>
              <p:spPr>
                <a:xfrm>
                  <a:off x="1044206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7" name="Google Shape;5057;p21"/>
                <p:cNvSpPr/>
                <p:nvPr/>
              </p:nvSpPr>
              <p:spPr>
                <a:xfrm>
                  <a:off x="7343393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772" y="17190"/>
                        <a:pt x="76772" y="38398"/>
                      </a:cubicBezTo>
                      <a:cubicBezTo>
                        <a:pt x="76772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8" name="Google Shape;5058;p21"/>
                <p:cNvSpPr/>
                <p:nvPr/>
              </p:nvSpPr>
              <p:spPr>
                <a:xfrm>
                  <a:off x="42663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9" name="Google Shape;5059;p21"/>
                <p:cNvSpPr/>
                <p:nvPr/>
              </p:nvSpPr>
              <p:spPr>
                <a:xfrm>
                  <a:off x="11748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0" name="Google Shape;5060;p21"/>
                <p:cNvSpPr/>
                <p:nvPr/>
              </p:nvSpPr>
              <p:spPr>
                <a:xfrm>
                  <a:off x="11699938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1" name="Google Shape;5061;p21"/>
                <p:cNvSpPr/>
                <p:nvPr/>
              </p:nvSpPr>
              <p:spPr>
                <a:xfrm>
                  <a:off x="8601265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2" name="Google Shape;5062;p21"/>
                <p:cNvSpPr/>
                <p:nvPr/>
              </p:nvSpPr>
              <p:spPr>
                <a:xfrm>
                  <a:off x="552419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3" name="Google Shape;5063;p21"/>
                <p:cNvSpPr/>
                <p:nvPr/>
              </p:nvSpPr>
              <p:spPr>
                <a:xfrm>
                  <a:off x="2432742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4" name="Google Shape;5064;p21"/>
                <p:cNvSpPr/>
                <p:nvPr/>
              </p:nvSpPr>
              <p:spPr>
                <a:xfrm>
                  <a:off x="10158793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2" y="0"/>
                        <a:pt x="76771" y="17190"/>
                        <a:pt x="76771" y="38398"/>
                      </a:cubicBezTo>
                      <a:cubicBezTo>
                        <a:pt x="76771" y="59614"/>
                        <a:pt x="59562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5" name="Google Shape;5065;p21"/>
                <p:cNvSpPr/>
                <p:nvPr/>
              </p:nvSpPr>
              <p:spPr>
                <a:xfrm>
                  <a:off x="7060120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6" name="Google Shape;5066;p21"/>
                <p:cNvSpPr/>
                <p:nvPr/>
              </p:nvSpPr>
              <p:spPr>
                <a:xfrm>
                  <a:off x="398303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7" name="Google Shape;5067;p21"/>
                <p:cNvSpPr/>
                <p:nvPr/>
              </p:nvSpPr>
              <p:spPr>
                <a:xfrm>
                  <a:off x="89158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8" name="Google Shape;5068;p21"/>
                <p:cNvSpPr/>
                <p:nvPr/>
              </p:nvSpPr>
              <p:spPr>
                <a:xfrm>
                  <a:off x="11434762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9" name="Google Shape;5069;p21"/>
                <p:cNvSpPr/>
                <p:nvPr/>
              </p:nvSpPr>
              <p:spPr>
                <a:xfrm>
                  <a:off x="833608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0" name="Google Shape;5070;p21"/>
                <p:cNvSpPr/>
                <p:nvPr/>
              </p:nvSpPr>
              <p:spPr>
                <a:xfrm>
                  <a:off x="525903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1" name="Google Shape;5071;p21"/>
                <p:cNvSpPr/>
                <p:nvPr/>
              </p:nvSpPr>
              <p:spPr>
                <a:xfrm>
                  <a:off x="216757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2" name="Google Shape;5072;p21"/>
                <p:cNvSpPr/>
                <p:nvPr/>
              </p:nvSpPr>
              <p:spPr>
                <a:xfrm>
                  <a:off x="9893617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3" name="Google Shape;5073;p21"/>
                <p:cNvSpPr/>
                <p:nvPr/>
              </p:nvSpPr>
              <p:spPr>
                <a:xfrm>
                  <a:off x="6794944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4" name="Google Shape;5074;p21"/>
                <p:cNvSpPr/>
                <p:nvPr/>
              </p:nvSpPr>
              <p:spPr>
                <a:xfrm>
                  <a:off x="371787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5" name="Google Shape;5075;p21"/>
                <p:cNvSpPr/>
                <p:nvPr/>
              </p:nvSpPr>
              <p:spPr>
                <a:xfrm>
                  <a:off x="626422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4" y="0"/>
                      </a:cubicBezTo>
                      <a:cubicBezTo>
                        <a:pt x="59613" y="0"/>
                        <a:pt x="76808" y="17190"/>
                        <a:pt x="76808" y="38398"/>
                      </a:cubicBezTo>
                      <a:cubicBezTo>
                        <a:pt x="76808" y="59614"/>
                        <a:pt x="59613" y="76803"/>
                        <a:pt x="38404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6" name="Google Shape;5076;p21"/>
                <p:cNvSpPr/>
                <p:nvPr/>
              </p:nvSpPr>
              <p:spPr>
                <a:xfrm>
                  <a:off x="1119295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7" name="Google Shape;5077;p21"/>
                <p:cNvSpPr/>
                <p:nvPr/>
              </p:nvSpPr>
              <p:spPr>
                <a:xfrm>
                  <a:off x="8094281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8" name="Google Shape;5078;p21"/>
                <p:cNvSpPr/>
                <p:nvPr/>
              </p:nvSpPr>
              <p:spPr>
                <a:xfrm>
                  <a:off x="5017204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9" name="Google Shape;5079;p21"/>
                <p:cNvSpPr/>
                <p:nvPr/>
              </p:nvSpPr>
              <p:spPr>
                <a:xfrm>
                  <a:off x="19257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0" name="Google Shape;5080;p21"/>
                <p:cNvSpPr/>
                <p:nvPr/>
              </p:nvSpPr>
              <p:spPr>
                <a:xfrm>
                  <a:off x="9651809" y="5666733"/>
                  <a:ext cx="76772" cy="76803"/>
                </a:xfrm>
                <a:custGeom>
                  <a:rect b="b" l="l" r="r" t="t"/>
                  <a:pathLst>
                    <a:path extrusionOk="0" h="76803" w="76772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4" y="0"/>
                      </a:cubicBezTo>
                      <a:cubicBezTo>
                        <a:pt x="59563" y="0"/>
                        <a:pt x="76772" y="17190"/>
                        <a:pt x="76772" y="38398"/>
                      </a:cubicBezTo>
                      <a:cubicBezTo>
                        <a:pt x="76772" y="59614"/>
                        <a:pt x="59563" y="76803"/>
                        <a:pt x="38354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1" name="Google Shape;5081;p21"/>
                <p:cNvSpPr/>
                <p:nvPr/>
              </p:nvSpPr>
              <p:spPr>
                <a:xfrm>
                  <a:off x="6553136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2" name="Google Shape;5082;p21"/>
                <p:cNvSpPr/>
                <p:nvPr/>
              </p:nvSpPr>
              <p:spPr>
                <a:xfrm>
                  <a:off x="347604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20" y="0"/>
                        <a:pt x="76810" y="17190"/>
                        <a:pt x="76810" y="38398"/>
                      </a:cubicBezTo>
                      <a:cubicBezTo>
                        <a:pt x="76810" y="59614"/>
                        <a:pt x="59620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3" name="Google Shape;5083;p21"/>
                <p:cNvSpPr/>
                <p:nvPr/>
              </p:nvSpPr>
              <p:spPr>
                <a:xfrm>
                  <a:off x="384595" y="5666733"/>
                  <a:ext cx="76808" cy="76803"/>
                </a:xfrm>
                <a:custGeom>
                  <a:rect b="b" l="l" r="r" t="t"/>
                  <a:pathLst>
                    <a:path extrusionOk="0" h="76803" w="76808">
                      <a:moveTo>
                        <a:pt x="0" y="38398"/>
                      </a:moveTo>
                      <a:cubicBezTo>
                        <a:pt x="0" y="17190"/>
                        <a:pt x="17194" y="0"/>
                        <a:pt x="38404" y="0"/>
                      </a:cubicBezTo>
                      <a:cubicBezTo>
                        <a:pt x="59614" y="0"/>
                        <a:pt x="76809" y="17190"/>
                        <a:pt x="76809" y="38398"/>
                      </a:cubicBezTo>
                      <a:cubicBezTo>
                        <a:pt x="76809" y="59614"/>
                        <a:pt x="59614" y="76803"/>
                        <a:pt x="38404" y="76803"/>
                      </a:cubicBezTo>
                      <a:cubicBezTo>
                        <a:pt x="17194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4" name="Google Shape;5084;p21"/>
                <p:cNvSpPr/>
                <p:nvPr/>
              </p:nvSpPr>
              <p:spPr>
                <a:xfrm>
                  <a:off x="10955273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8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8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5" name="Google Shape;5085;p21"/>
                <p:cNvSpPr/>
                <p:nvPr/>
              </p:nvSpPr>
              <p:spPr>
                <a:xfrm>
                  <a:off x="7856664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417" y="0"/>
                      </a:cubicBezTo>
                      <a:cubicBezTo>
                        <a:pt x="59627" y="0"/>
                        <a:pt x="76771" y="17190"/>
                        <a:pt x="76771" y="38398"/>
                      </a:cubicBezTo>
                      <a:cubicBezTo>
                        <a:pt x="76771" y="59614"/>
                        <a:pt x="59627" y="76803"/>
                        <a:pt x="38417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6" name="Google Shape;5086;p21"/>
                <p:cNvSpPr/>
                <p:nvPr/>
              </p:nvSpPr>
              <p:spPr>
                <a:xfrm>
                  <a:off x="477956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7" name="Google Shape;5087;p21"/>
                <p:cNvSpPr/>
                <p:nvPr/>
              </p:nvSpPr>
              <p:spPr>
                <a:xfrm>
                  <a:off x="1688115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8" name="Google Shape;5088;p21"/>
                <p:cNvSpPr/>
                <p:nvPr/>
              </p:nvSpPr>
              <p:spPr>
                <a:xfrm>
                  <a:off x="9414129" y="5666733"/>
                  <a:ext cx="76834" cy="76803"/>
                </a:xfrm>
                <a:custGeom>
                  <a:rect b="b" l="l" r="r" t="t"/>
                  <a:pathLst>
                    <a:path extrusionOk="0" h="76803" w="76834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7" y="0"/>
                        <a:pt x="76835" y="17190"/>
                        <a:pt x="76835" y="38398"/>
                      </a:cubicBezTo>
                      <a:cubicBezTo>
                        <a:pt x="76835" y="59614"/>
                        <a:pt x="59627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9" name="Google Shape;5089;p21"/>
                <p:cNvSpPr/>
                <p:nvPr/>
              </p:nvSpPr>
              <p:spPr>
                <a:xfrm>
                  <a:off x="6315493" y="5666733"/>
                  <a:ext cx="76796" cy="76803"/>
                </a:xfrm>
                <a:custGeom>
                  <a:rect b="b" l="l" r="r" t="t"/>
                  <a:pathLst>
                    <a:path extrusionOk="0" h="76803" w="76796">
                      <a:moveTo>
                        <a:pt x="0" y="38398"/>
                      </a:moveTo>
                      <a:cubicBezTo>
                        <a:pt x="0" y="17190"/>
                        <a:pt x="17190" y="0"/>
                        <a:pt x="38379" y="0"/>
                      </a:cubicBezTo>
                      <a:cubicBezTo>
                        <a:pt x="59589" y="0"/>
                        <a:pt x="76797" y="17190"/>
                        <a:pt x="76797" y="38398"/>
                      </a:cubicBezTo>
                      <a:cubicBezTo>
                        <a:pt x="76797" y="59614"/>
                        <a:pt x="59589" y="76803"/>
                        <a:pt x="38379" y="76803"/>
                      </a:cubicBezTo>
                      <a:cubicBezTo>
                        <a:pt x="17190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0" name="Google Shape;5090;p21"/>
                <p:cNvSpPr/>
                <p:nvPr/>
              </p:nvSpPr>
              <p:spPr>
                <a:xfrm>
                  <a:off x="3238417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1" name="Google Shape;5091;p21"/>
                <p:cNvSpPr/>
                <p:nvPr/>
              </p:nvSpPr>
              <p:spPr>
                <a:xfrm>
                  <a:off x="146960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5" y="0"/>
                        <a:pt x="38405" y="0"/>
                      </a:cubicBezTo>
                      <a:cubicBezTo>
                        <a:pt x="59615" y="0"/>
                        <a:pt x="76810" y="17190"/>
                        <a:pt x="76810" y="38398"/>
                      </a:cubicBezTo>
                      <a:cubicBezTo>
                        <a:pt x="76810" y="59614"/>
                        <a:pt x="59615" y="76803"/>
                        <a:pt x="38405" y="76803"/>
                      </a:cubicBezTo>
                      <a:cubicBezTo>
                        <a:pt x="1719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2" name="Google Shape;5092;p21"/>
                <p:cNvSpPr/>
                <p:nvPr/>
              </p:nvSpPr>
              <p:spPr>
                <a:xfrm>
                  <a:off x="10722165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145" y="0"/>
                        <a:pt x="38353" y="0"/>
                      </a:cubicBezTo>
                      <a:cubicBezTo>
                        <a:pt x="59563" y="0"/>
                        <a:pt x="76771" y="17190"/>
                        <a:pt x="76771" y="38398"/>
                      </a:cubicBezTo>
                      <a:cubicBezTo>
                        <a:pt x="76771" y="59614"/>
                        <a:pt x="59563" y="76803"/>
                        <a:pt x="38353" y="76803"/>
                      </a:cubicBezTo>
                      <a:cubicBezTo>
                        <a:pt x="17145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3" name="Google Shape;5093;p21"/>
                <p:cNvSpPr/>
                <p:nvPr/>
              </p:nvSpPr>
              <p:spPr>
                <a:xfrm>
                  <a:off x="7623492" y="5666733"/>
                  <a:ext cx="76771" cy="76803"/>
                </a:xfrm>
                <a:custGeom>
                  <a:rect b="b" l="l" r="r" t="t"/>
                  <a:pathLst>
                    <a:path extrusionOk="0" h="76803" w="76771">
                      <a:moveTo>
                        <a:pt x="0" y="38398"/>
                      </a:moveTo>
                      <a:cubicBezTo>
                        <a:pt x="0" y="17190"/>
                        <a:pt x="17208" y="0"/>
                        <a:pt x="38417" y="0"/>
                      </a:cubicBezTo>
                      <a:cubicBezTo>
                        <a:pt x="59626" y="0"/>
                        <a:pt x="76771" y="17190"/>
                        <a:pt x="76771" y="38398"/>
                      </a:cubicBezTo>
                      <a:cubicBezTo>
                        <a:pt x="76771" y="59614"/>
                        <a:pt x="59626" y="76803"/>
                        <a:pt x="38417" y="76803"/>
                      </a:cubicBezTo>
                      <a:cubicBezTo>
                        <a:pt x="17208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4" name="Google Shape;5094;p21"/>
                <p:cNvSpPr/>
                <p:nvPr/>
              </p:nvSpPr>
              <p:spPr>
                <a:xfrm>
                  <a:off x="4546409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5" name="Google Shape;5095;p21"/>
                <p:cNvSpPr/>
                <p:nvPr/>
              </p:nvSpPr>
              <p:spPr>
                <a:xfrm>
                  <a:off x="1454956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89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8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6" name="Google Shape;5096;p21"/>
                <p:cNvSpPr/>
                <p:nvPr/>
              </p:nvSpPr>
              <p:spPr>
                <a:xfrm>
                  <a:off x="9180956" y="5666733"/>
                  <a:ext cx="76835" cy="76803"/>
                </a:xfrm>
                <a:custGeom>
                  <a:rect b="b" l="l" r="r" t="t"/>
                  <a:pathLst>
                    <a:path extrusionOk="0" h="76803" w="76835">
                      <a:moveTo>
                        <a:pt x="0" y="38398"/>
                      </a:moveTo>
                      <a:cubicBezTo>
                        <a:pt x="0" y="17190"/>
                        <a:pt x="17209" y="0"/>
                        <a:pt x="38418" y="0"/>
                      </a:cubicBezTo>
                      <a:cubicBezTo>
                        <a:pt x="59627" y="0"/>
                        <a:pt x="76836" y="17190"/>
                        <a:pt x="76836" y="38398"/>
                      </a:cubicBezTo>
                      <a:cubicBezTo>
                        <a:pt x="76836" y="59614"/>
                        <a:pt x="59627" y="76803"/>
                        <a:pt x="38418" y="76803"/>
                      </a:cubicBezTo>
                      <a:cubicBezTo>
                        <a:pt x="17209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7" name="Google Shape;5097;p21"/>
                <p:cNvSpPr/>
                <p:nvPr/>
              </p:nvSpPr>
              <p:spPr>
                <a:xfrm>
                  <a:off x="6082328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8" name="Google Shape;5098;p21"/>
                <p:cNvSpPr/>
                <p:nvPr/>
              </p:nvSpPr>
              <p:spPr>
                <a:xfrm>
                  <a:off x="3005251" y="5666733"/>
                  <a:ext cx="76809" cy="76803"/>
                </a:xfrm>
                <a:custGeom>
                  <a:rect b="b" l="l" r="r" t="t"/>
                  <a:pathLst>
                    <a:path extrusionOk="0" h="76803" w="76809">
                      <a:moveTo>
                        <a:pt x="0" y="38398"/>
                      </a:moveTo>
                      <a:cubicBezTo>
                        <a:pt x="0" y="17190"/>
                        <a:pt x="17196" y="0"/>
                        <a:pt x="38405" y="0"/>
                      </a:cubicBezTo>
                      <a:cubicBezTo>
                        <a:pt x="59614" y="0"/>
                        <a:pt x="76810" y="17190"/>
                        <a:pt x="76810" y="38398"/>
                      </a:cubicBezTo>
                      <a:cubicBezTo>
                        <a:pt x="76810" y="59614"/>
                        <a:pt x="59614" y="76803"/>
                        <a:pt x="38405" y="76803"/>
                      </a:cubicBezTo>
                      <a:cubicBezTo>
                        <a:pt x="17196" y="76803"/>
                        <a:pt x="0" y="59614"/>
                        <a:pt x="0" y="38398"/>
                      </a:cubicBezTo>
                      <a:close/>
                    </a:path>
                  </a:pathLst>
                </a:custGeom>
                <a:solidFill>
                  <a:srgbClr val="FFFFFF">
                    <a:alpha val="4747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5099" name="Google Shape;5099;p21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00" name="Google Shape;5100;p21"/>
          <p:cNvGrpSpPr/>
          <p:nvPr/>
        </p:nvGrpSpPr>
        <p:grpSpPr>
          <a:xfrm>
            <a:off x="1082851" y="3517889"/>
            <a:ext cx="1054706" cy="2560523"/>
            <a:chOff x="150182" y="2152593"/>
            <a:chExt cx="1648494" cy="4002067"/>
          </a:xfrm>
        </p:grpSpPr>
        <p:sp>
          <p:nvSpPr>
            <p:cNvPr id="5101" name="Google Shape;5101;p21"/>
            <p:cNvSpPr/>
            <p:nvPr/>
          </p:nvSpPr>
          <p:spPr>
            <a:xfrm>
              <a:off x="216858" y="2152593"/>
              <a:ext cx="1581818" cy="3951821"/>
            </a:xfrm>
            <a:custGeom>
              <a:rect b="b" l="l" r="r" t="t"/>
              <a:pathLst>
                <a:path extrusionOk="0" h="3951821" w="1581818">
                  <a:moveTo>
                    <a:pt x="768304" y="521"/>
                  </a:moveTo>
                  <a:cubicBezTo>
                    <a:pt x="754226" y="-552"/>
                    <a:pt x="739043" y="32"/>
                    <a:pt x="722730" y="2274"/>
                  </a:cubicBezTo>
                  <a:cubicBezTo>
                    <a:pt x="356532" y="52610"/>
                    <a:pt x="643342" y="585750"/>
                    <a:pt x="643342" y="585750"/>
                  </a:cubicBezTo>
                  <a:cubicBezTo>
                    <a:pt x="643342" y="585750"/>
                    <a:pt x="493984" y="418999"/>
                    <a:pt x="337082" y="394678"/>
                  </a:cubicBezTo>
                  <a:cubicBezTo>
                    <a:pt x="225074" y="377324"/>
                    <a:pt x="77640" y="437776"/>
                    <a:pt x="77398" y="539420"/>
                  </a:cubicBezTo>
                  <a:cubicBezTo>
                    <a:pt x="76808" y="788963"/>
                    <a:pt x="421473" y="833419"/>
                    <a:pt x="421473" y="833419"/>
                  </a:cubicBezTo>
                  <a:cubicBezTo>
                    <a:pt x="421473" y="833419"/>
                    <a:pt x="244232" y="841287"/>
                    <a:pt x="131990" y="913048"/>
                  </a:cubicBezTo>
                  <a:cubicBezTo>
                    <a:pt x="39197" y="972376"/>
                    <a:pt x="-36317" y="1055993"/>
                    <a:pt x="18547" y="1138930"/>
                  </a:cubicBezTo>
                  <a:cubicBezTo>
                    <a:pt x="67124" y="1212362"/>
                    <a:pt x="198925" y="1197401"/>
                    <a:pt x="351858" y="1149446"/>
                  </a:cubicBezTo>
                  <a:cubicBezTo>
                    <a:pt x="508551" y="1100309"/>
                    <a:pt x="651356" y="995439"/>
                    <a:pt x="651356" y="995439"/>
                  </a:cubicBezTo>
                  <a:cubicBezTo>
                    <a:pt x="651356" y="995439"/>
                    <a:pt x="544289" y="1170064"/>
                    <a:pt x="516634" y="1338263"/>
                  </a:cubicBezTo>
                  <a:cubicBezTo>
                    <a:pt x="498080" y="1451128"/>
                    <a:pt x="529633" y="1565168"/>
                    <a:pt x="599775" y="1606462"/>
                  </a:cubicBezTo>
                  <a:cubicBezTo>
                    <a:pt x="651648" y="1637005"/>
                    <a:pt x="710608" y="1604677"/>
                    <a:pt x="755534" y="1540104"/>
                  </a:cubicBezTo>
                  <a:cubicBezTo>
                    <a:pt x="760119" y="1614075"/>
                    <a:pt x="767809" y="1696308"/>
                    <a:pt x="779823" y="1801038"/>
                  </a:cubicBezTo>
                  <a:cubicBezTo>
                    <a:pt x="781632" y="1816793"/>
                    <a:pt x="782979" y="1829112"/>
                    <a:pt x="786338" y="1857883"/>
                  </a:cubicBezTo>
                  <a:cubicBezTo>
                    <a:pt x="787094" y="1864418"/>
                    <a:pt x="787100" y="1866831"/>
                    <a:pt x="787837" y="1873162"/>
                  </a:cubicBezTo>
                  <a:cubicBezTo>
                    <a:pt x="806747" y="1919441"/>
                    <a:pt x="814525" y="1971447"/>
                    <a:pt x="810125" y="2031175"/>
                  </a:cubicBezTo>
                  <a:cubicBezTo>
                    <a:pt x="810125" y="2031175"/>
                    <a:pt x="805236" y="2030514"/>
                    <a:pt x="804118" y="2030426"/>
                  </a:cubicBezTo>
                  <a:cubicBezTo>
                    <a:pt x="815123" y="2141462"/>
                    <a:pt x="822089" y="2231365"/>
                    <a:pt x="822146" y="2318658"/>
                  </a:cubicBezTo>
                  <a:cubicBezTo>
                    <a:pt x="822222" y="2419395"/>
                    <a:pt x="814253" y="2518360"/>
                    <a:pt x="796352" y="2671503"/>
                  </a:cubicBezTo>
                  <a:cubicBezTo>
                    <a:pt x="794364" y="2688476"/>
                    <a:pt x="792656" y="2702478"/>
                    <a:pt x="789087" y="2732355"/>
                  </a:cubicBezTo>
                  <a:cubicBezTo>
                    <a:pt x="772838" y="2868365"/>
                    <a:pt x="766481" y="2927871"/>
                    <a:pt x="761293" y="3002554"/>
                  </a:cubicBezTo>
                  <a:cubicBezTo>
                    <a:pt x="741005" y="3294597"/>
                    <a:pt x="740897" y="3466192"/>
                    <a:pt x="773060" y="3631610"/>
                  </a:cubicBezTo>
                  <a:cubicBezTo>
                    <a:pt x="777905" y="3656515"/>
                    <a:pt x="779899" y="3686614"/>
                    <a:pt x="782827" y="3757321"/>
                  </a:cubicBezTo>
                  <a:cubicBezTo>
                    <a:pt x="783531" y="3774307"/>
                    <a:pt x="783550" y="3775660"/>
                    <a:pt x="783830" y="3782365"/>
                  </a:cubicBezTo>
                  <a:cubicBezTo>
                    <a:pt x="787411" y="3865277"/>
                    <a:pt x="791894" y="3910051"/>
                    <a:pt x="802111" y="3942131"/>
                  </a:cubicBezTo>
                  <a:cubicBezTo>
                    <a:pt x="804461" y="3949510"/>
                    <a:pt x="812252" y="3953498"/>
                    <a:pt x="819644" y="3951148"/>
                  </a:cubicBezTo>
                  <a:cubicBezTo>
                    <a:pt x="827022" y="3948792"/>
                    <a:pt x="831010" y="3940995"/>
                    <a:pt x="828654" y="3933616"/>
                  </a:cubicBezTo>
                  <a:cubicBezTo>
                    <a:pt x="819498" y="3904869"/>
                    <a:pt x="815339" y="3861467"/>
                    <a:pt x="811878" y="3781362"/>
                  </a:cubicBezTo>
                  <a:cubicBezTo>
                    <a:pt x="811592" y="3774682"/>
                    <a:pt x="811560" y="3773024"/>
                    <a:pt x="810874" y="3756070"/>
                  </a:cubicBezTo>
                  <a:cubicBezTo>
                    <a:pt x="807884" y="3683655"/>
                    <a:pt x="805572" y="3653238"/>
                    <a:pt x="800359" y="3626352"/>
                  </a:cubicBezTo>
                  <a:cubicBezTo>
                    <a:pt x="768825" y="3464109"/>
                    <a:pt x="769231" y="3294203"/>
                    <a:pt x="789342" y="3004560"/>
                  </a:cubicBezTo>
                  <a:cubicBezTo>
                    <a:pt x="794485" y="2930494"/>
                    <a:pt x="800937" y="2871153"/>
                    <a:pt x="817135" y="2735606"/>
                  </a:cubicBezTo>
                  <a:cubicBezTo>
                    <a:pt x="820711" y="2705710"/>
                    <a:pt x="822400" y="2691766"/>
                    <a:pt x="824400" y="2674754"/>
                  </a:cubicBezTo>
                  <a:cubicBezTo>
                    <a:pt x="835316" y="2581365"/>
                    <a:pt x="841240" y="2509724"/>
                    <a:pt x="845183" y="2443620"/>
                  </a:cubicBezTo>
                  <a:cubicBezTo>
                    <a:pt x="852505" y="2442376"/>
                    <a:pt x="988236" y="2418074"/>
                    <a:pt x="1027740" y="2302879"/>
                  </a:cubicBezTo>
                  <a:cubicBezTo>
                    <a:pt x="1102695" y="2084331"/>
                    <a:pt x="1158708" y="2039938"/>
                    <a:pt x="1158708" y="2039938"/>
                  </a:cubicBezTo>
                  <a:cubicBezTo>
                    <a:pt x="1158708" y="2039938"/>
                    <a:pt x="993577" y="2078203"/>
                    <a:pt x="927073" y="2151126"/>
                  </a:cubicBezTo>
                  <a:cubicBezTo>
                    <a:pt x="890014" y="2191760"/>
                    <a:pt x="863922" y="2234940"/>
                    <a:pt x="849438" y="2282844"/>
                  </a:cubicBezTo>
                  <a:cubicBezTo>
                    <a:pt x="847787" y="2168291"/>
                    <a:pt x="838707" y="2063452"/>
                    <a:pt x="814380" y="1854632"/>
                  </a:cubicBezTo>
                  <a:cubicBezTo>
                    <a:pt x="811033" y="1825873"/>
                    <a:pt x="809427" y="1813516"/>
                    <a:pt x="807623" y="1797787"/>
                  </a:cubicBezTo>
                  <a:cubicBezTo>
                    <a:pt x="793259" y="1672686"/>
                    <a:pt x="785106" y="1580172"/>
                    <a:pt x="781328" y="1495775"/>
                  </a:cubicBezTo>
                  <a:cubicBezTo>
                    <a:pt x="794555" y="1469136"/>
                    <a:pt x="805763" y="1439838"/>
                    <a:pt x="813630" y="1408132"/>
                  </a:cubicBezTo>
                  <a:cubicBezTo>
                    <a:pt x="846053" y="1277532"/>
                    <a:pt x="835703" y="1122204"/>
                    <a:pt x="829658" y="1060546"/>
                  </a:cubicBezTo>
                  <a:cubicBezTo>
                    <a:pt x="837271" y="1117239"/>
                    <a:pt x="859357" y="1242111"/>
                    <a:pt x="913548" y="1334008"/>
                  </a:cubicBezTo>
                  <a:cubicBezTo>
                    <a:pt x="980534" y="1447604"/>
                    <a:pt x="1077828" y="1555122"/>
                    <a:pt x="1185251" y="1471988"/>
                  </a:cubicBezTo>
                  <a:cubicBezTo>
                    <a:pt x="1332933" y="1357707"/>
                    <a:pt x="1049025" y="1015721"/>
                    <a:pt x="1049025" y="1015721"/>
                  </a:cubicBezTo>
                  <a:cubicBezTo>
                    <a:pt x="1049025" y="1015721"/>
                    <a:pt x="1481352" y="1233431"/>
                    <a:pt x="1569401" y="1021982"/>
                  </a:cubicBezTo>
                  <a:cubicBezTo>
                    <a:pt x="1618848" y="903231"/>
                    <a:pt x="1513229" y="783590"/>
                    <a:pt x="1383340" y="737502"/>
                  </a:cubicBezTo>
                  <a:cubicBezTo>
                    <a:pt x="1246440" y="688931"/>
                    <a:pt x="1083582" y="717220"/>
                    <a:pt x="1083582" y="717220"/>
                  </a:cubicBezTo>
                  <a:cubicBezTo>
                    <a:pt x="1083588" y="717220"/>
                    <a:pt x="1211839" y="651961"/>
                    <a:pt x="1291931" y="555200"/>
                  </a:cubicBezTo>
                  <a:cubicBezTo>
                    <a:pt x="1366303" y="465354"/>
                    <a:pt x="1412911" y="316275"/>
                    <a:pt x="1304955" y="248685"/>
                  </a:cubicBezTo>
                  <a:cubicBezTo>
                    <a:pt x="1152422" y="153188"/>
                    <a:pt x="948358" y="381661"/>
                    <a:pt x="948358" y="381661"/>
                  </a:cubicBezTo>
                  <a:cubicBezTo>
                    <a:pt x="948352" y="381661"/>
                    <a:pt x="979454" y="16593"/>
                    <a:pt x="768304" y="521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2" name="Google Shape;5102;p21"/>
            <p:cNvSpPr/>
            <p:nvPr/>
          </p:nvSpPr>
          <p:spPr>
            <a:xfrm>
              <a:off x="712621" y="3831307"/>
              <a:ext cx="356284" cy="370623"/>
            </a:xfrm>
            <a:custGeom>
              <a:rect b="b" l="l" r="r" t="t"/>
              <a:pathLst>
                <a:path extrusionOk="0" h="370623" w="356284">
                  <a:moveTo>
                    <a:pt x="0" y="0"/>
                  </a:moveTo>
                  <a:cubicBezTo>
                    <a:pt x="0" y="0"/>
                    <a:pt x="60503" y="38741"/>
                    <a:pt x="157016" y="248672"/>
                  </a:cubicBezTo>
                  <a:cubicBezTo>
                    <a:pt x="205949" y="355098"/>
                    <a:pt x="332581" y="368516"/>
                    <a:pt x="349091" y="369875"/>
                  </a:cubicBezTo>
                  <a:cubicBezTo>
                    <a:pt x="350209" y="369963"/>
                    <a:pt x="355092" y="370624"/>
                    <a:pt x="355098" y="370624"/>
                  </a:cubicBezTo>
                  <a:cubicBezTo>
                    <a:pt x="356216" y="355511"/>
                    <a:pt x="356527" y="340957"/>
                    <a:pt x="356102" y="326803"/>
                  </a:cubicBezTo>
                  <a:cubicBezTo>
                    <a:pt x="355695" y="312884"/>
                    <a:pt x="354444" y="299542"/>
                    <a:pt x="352596" y="286486"/>
                  </a:cubicBezTo>
                  <a:cubicBezTo>
                    <a:pt x="352571" y="286315"/>
                    <a:pt x="352622" y="286150"/>
                    <a:pt x="352596" y="285985"/>
                  </a:cubicBezTo>
                  <a:cubicBezTo>
                    <a:pt x="348824" y="259918"/>
                    <a:pt x="342208" y="235604"/>
                    <a:pt x="332810" y="212611"/>
                  </a:cubicBezTo>
                  <a:cubicBezTo>
                    <a:pt x="313646" y="165697"/>
                    <a:pt x="283102" y="124549"/>
                    <a:pt x="241655" y="87401"/>
                  </a:cubicBezTo>
                  <a:cubicBezTo>
                    <a:pt x="168173" y="21520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3" name="Google Shape;5103;p21"/>
            <p:cNvSpPr/>
            <p:nvPr/>
          </p:nvSpPr>
          <p:spPr>
            <a:xfrm>
              <a:off x="897421" y="3127354"/>
              <a:ext cx="102925" cy="3027307"/>
            </a:xfrm>
            <a:custGeom>
              <a:rect b="b" l="l" r="r" t="t"/>
              <a:pathLst>
                <a:path extrusionOk="0" h="3027307" w="102925">
                  <a:moveTo>
                    <a:pt x="73626" y="56"/>
                  </a:moveTo>
                  <a:cubicBezTo>
                    <a:pt x="65911" y="-630"/>
                    <a:pt x="59034" y="5110"/>
                    <a:pt x="58348" y="12825"/>
                  </a:cubicBezTo>
                  <a:cubicBezTo>
                    <a:pt x="53947" y="62393"/>
                    <a:pt x="48175" y="101598"/>
                    <a:pt x="33056" y="189120"/>
                  </a:cubicBezTo>
                  <a:cubicBezTo>
                    <a:pt x="32802" y="190613"/>
                    <a:pt x="32814" y="190638"/>
                    <a:pt x="32554" y="192130"/>
                  </a:cubicBezTo>
                  <a:cubicBezTo>
                    <a:pt x="11980" y="311250"/>
                    <a:pt x="4608" y="367371"/>
                    <a:pt x="3509" y="438288"/>
                  </a:cubicBezTo>
                  <a:cubicBezTo>
                    <a:pt x="1547" y="564513"/>
                    <a:pt x="10361" y="683170"/>
                    <a:pt x="32554" y="876527"/>
                  </a:cubicBezTo>
                  <a:cubicBezTo>
                    <a:pt x="34364" y="892275"/>
                    <a:pt x="35710" y="904601"/>
                    <a:pt x="39069" y="933372"/>
                  </a:cubicBezTo>
                  <a:cubicBezTo>
                    <a:pt x="65802" y="1162817"/>
                    <a:pt x="74781" y="1265458"/>
                    <a:pt x="74877" y="1394147"/>
                  </a:cubicBezTo>
                  <a:cubicBezTo>
                    <a:pt x="74953" y="1494877"/>
                    <a:pt x="66984" y="1593848"/>
                    <a:pt x="49083" y="1746985"/>
                  </a:cubicBezTo>
                  <a:cubicBezTo>
                    <a:pt x="47095" y="1763965"/>
                    <a:pt x="45387" y="1777967"/>
                    <a:pt x="41819" y="1807837"/>
                  </a:cubicBezTo>
                  <a:cubicBezTo>
                    <a:pt x="25569" y="1943848"/>
                    <a:pt x="19213" y="2003360"/>
                    <a:pt x="14025" y="2078042"/>
                  </a:cubicBezTo>
                  <a:cubicBezTo>
                    <a:pt x="-6264" y="2370085"/>
                    <a:pt x="-6352" y="2541681"/>
                    <a:pt x="25791" y="2707099"/>
                  </a:cubicBezTo>
                  <a:cubicBezTo>
                    <a:pt x="30636" y="2731997"/>
                    <a:pt x="32637" y="2762102"/>
                    <a:pt x="35557" y="2832810"/>
                  </a:cubicBezTo>
                  <a:cubicBezTo>
                    <a:pt x="36262" y="2849790"/>
                    <a:pt x="36275" y="2851149"/>
                    <a:pt x="36561" y="2857848"/>
                  </a:cubicBezTo>
                  <a:cubicBezTo>
                    <a:pt x="40142" y="2940766"/>
                    <a:pt x="44619" y="2985534"/>
                    <a:pt x="54842" y="3017620"/>
                  </a:cubicBezTo>
                  <a:cubicBezTo>
                    <a:pt x="57192" y="3024999"/>
                    <a:pt x="64990" y="3028987"/>
                    <a:pt x="72375" y="3026631"/>
                  </a:cubicBezTo>
                  <a:cubicBezTo>
                    <a:pt x="79754" y="3024281"/>
                    <a:pt x="83741" y="3016483"/>
                    <a:pt x="81386" y="3009105"/>
                  </a:cubicBezTo>
                  <a:cubicBezTo>
                    <a:pt x="72229" y="2980358"/>
                    <a:pt x="68069" y="2936956"/>
                    <a:pt x="64609" y="2856851"/>
                  </a:cubicBezTo>
                  <a:cubicBezTo>
                    <a:pt x="64323" y="2850171"/>
                    <a:pt x="64310" y="2848513"/>
                    <a:pt x="63605" y="2831552"/>
                  </a:cubicBezTo>
                  <a:cubicBezTo>
                    <a:pt x="60615" y="2759137"/>
                    <a:pt x="58316" y="2728727"/>
                    <a:pt x="53090" y="2701841"/>
                  </a:cubicBezTo>
                  <a:cubicBezTo>
                    <a:pt x="21556" y="2539599"/>
                    <a:pt x="21949" y="2369692"/>
                    <a:pt x="42073" y="2080042"/>
                  </a:cubicBezTo>
                  <a:cubicBezTo>
                    <a:pt x="47216" y="2005983"/>
                    <a:pt x="53674" y="1946642"/>
                    <a:pt x="69867" y="1811095"/>
                  </a:cubicBezTo>
                  <a:cubicBezTo>
                    <a:pt x="73442" y="1781199"/>
                    <a:pt x="75143" y="1767254"/>
                    <a:pt x="77131" y="1750243"/>
                  </a:cubicBezTo>
                  <a:cubicBezTo>
                    <a:pt x="95146" y="1596096"/>
                    <a:pt x="103001" y="1496243"/>
                    <a:pt x="102925" y="1394147"/>
                  </a:cubicBezTo>
                  <a:cubicBezTo>
                    <a:pt x="102829" y="1264023"/>
                    <a:pt x="93971" y="1160626"/>
                    <a:pt x="67111" y="930115"/>
                  </a:cubicBezTo>
                  <a:cubicBezTo>
                    <a:pt x="63764" y="901362"/>
                    <a:pt x="62158" y="888998"/>
                    <a:pt x="60354" y="873270"/>
                  </a:cubicBezTo>
                  <a:cubicBezTo>
                    <a:pt x="38288" y="681042"/>
                    <a:pt x="29614" y="563491"/>
                    <a:pt x="31551" y="438790"/>
                  </a:cubicBezTo>
                  <a:cubicBezTo>
                    <a:pt x="32624" y="369791"/>
                    <a:pt x="39774" y="314603"/>
                    <a:pt x="60100" y="196887"/>
                  </a:cubicBezTo>
                  <a:cubicBezTo>
                    <a:pt x="60361" y="195394"/>
                    <a:pt x="60348" y="195369"/>
                    <a:pt x="60602" y="193883"/>
                  </a:cubicBezTo>
                  <a:cubicBezTo>
                    <a:pt x="75848" y="105605"/>
                    <a:pt x="81900" y="65924"/>
                    <a:pt x="86396" y="15334"/>
                  </a:cubicBezTo>
                  <a:cubicBezTo>
                    <a:pt x="87081" y="7618"/>
                    <a:pt x="81341" y="741"/>
                    <a:pt x="73626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4" name="Google Shape;5104;p21"/>
            <p:cNvSpPr/>
            <p:nvPr/>
          </p:nvSpPr>
          <p:spPr>
            <a:xfrm>
              <a:off x="150182" y="2202875"/>
              <a:ext cx="1581901" cy="1618195"/>
            </a:xfrm>
            <a:custGeom>
              <a:rect b="b" l="l" r="r" t="t"/>
              <a:pathLst>
                <a:path extrusionOk="0" h="1618195" w="1581901">
                  <a:moveTo>
                    <a:pt x="643237" y="585692"/>
                  </a:moveTo>
                  <a:cubicBezTo>
                    <a:pt x="643237" y="585692"/>
                    <a:pt x="356636" y="52534"/>
                    <a:pt x="722834" y="2197"/>
                  </a:cubicBezTo>
                  <a:cubicBezTo>
                    <a:pt x="983820" y="-33680"/>
                    <a:pt x="948367" y="381692"/>
                    <a:pt x="948367" y="381692"/>
                  </a:cubicBezTo>
                  <a:cubicBezTo>
                    <a:pt x="948367" y="381692"/>
                    <a:pt x="1152514" y="153181"/>
                    <a:pt x="1305047" y="248679"/>
                  </a:cubicBezTo>
                  <a:cubicBezTo>
                    <a:pt x="1413003" y="316262"/>
                    <a:pt x="1366324" y="465385"/>
                    <a:pt x="1291960" y="555231"/>
                  </a:cubicBezTo>
                  <a:cubicBezTo>
                    <a:pt x="1211867" y="651993"/>
                    <a:pt x="1083572" y="717188"/>
                    <a:pt x="1083572" y="717188"/>
                  </a:cubicBezTo>
                  <a:cubicBezTo>
                    <a:pt x="1083572" y="717188"/>
                    <a:pt x="1246493" y="688861"/>
                    <a:pt x="1383387" y="737432"/>
                  </a:cubicBezTo>
                  <a:cubicBezTo>
                    <a:pt x="1513282" y="783520"/>
                    <a:pt x="1618933" y="903262"/>
                    <a:pt x="1569486" y="1022014"/>
                  </a:cubicBezTo>
                  <a:cubicBezTo>
                    <a:pt x="1481437" y="1233462"/>
                    <a:pt x="1049021" y="1015740"/>
                    <a:pt x="1049021" y="1015740"/>
                  </a:cubicBezTo>
                  <a:cubicBezTo>
                    <a:pt x="1049021" y="1015740"/>
                    <a:pt x="1332999" y="1357624"/>
                    <a:pt x="1185324" y="1471905"/>
                  </a:cubicBezTo>
                  <a:cubicBezTo>
                    <a:pt x="1077895" y="1555039"/>
                    <a:pt x="980568" y="1447533"/>
                    <a:pt x="913589" y="1333938"/>
                  </a:cubicBezTo>
                  <a:cubicBezTo>
                    <a:pt x="841332" y="1211409"/>
                    <a:pt x="826314" y="1030262"/>
                    <a:pt x="826314" y="1030262"/>
                  </a:cubicBezTo>
                  <a:cubicBezTo>
                    <a:pt x="826314" y="1030262"/>
                    <a:pt x="854806" y="1242435"/>
                    <a:pt x="813684" y="1408087"/>
                  </a:cubicBezTo>
                  <a:cubicBezTo>
                    <a:pt x="778397" y="1550219"/>
                    <a:pt x="680385" y="1654023"/>
                    <a:pt x="599727" y="1606538"/>
                  </a:cubicBezTo>
                  <a:cubicBezTo>
                    <a:pt x="529585" y="1565244"/>
                    <a:pt x="498025" y="1451255"/>
                    <a:pt x="516580" y="1338390"/>
                  </a:cubicBezTo>
                  <a:cubicBezTo>
                    <a:pt x="544228" y="1170191"/>
                    <a:pt x="651346" y="995534"/>
                    <a:pt x="651346" y="995534"/>
                  </a:cubicBezTo>
                  <a:cubicBezTo>
                    <a:pt x="651346" y="995534"/>
                    <a:pt x="508668" y="1100347"/>
                    <a:pt x="351975" y="1149483"/>
                  </a:cubicBezTo>
                  <a:cubicBezTo>
                    <a:pt x="199048" y="1197439"/>
                    <a:pt x="67121" y="1212476"/>
                    <a:pt x="18543" y="1139044"/>
                  </a:cubicBezTo>
                  <a:cubicBezTo>
                    <a:pt x="-36321" y="1056113"/>
                    <a:pt x="39219" y="972306"/>
                    <a:pt x="132018" y="912978"/>
                  </a:cubicBezTo>
                  <a:cubicBezTo>
                    <a:pt x="244260" y="841216"/>
                    <a:pt x="421438" y="833412"/>
                    <a:pt x="421438" y="833412"/>
                  </a:cubicBezTo>
                  <a:cubicBezTo>
                    <a:pt x="421438" y="833412"/>
                    <a:pt x="76931" y="788918"/>
                    <a:pt x="77522" y="539375"/>
                  </a:cubicBezTo>
                  <a:cubicBezTo>
                    <a:pt x="77763" y="437731"/>
                    <a:pt x="225058" y="377279"/>
                    <a:pt x="337066" y="394640"/>
                  </a:cubicBezTo>
                  <a:cubicBezTo>
                    <a:pt x="493968" y="418960"/>
                    <a:pt x="643237" y="585692"/>
                    <a:pt x="643237" y="5856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5" name="Google Shape;5105;p21"/>
            <p:cNvSpPr/>
            <p:nvPr/>
          </p:nvSpPr>
          <p:spPr>
            <a:xfrm>
              <a:off x="986449" y="4242762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6" name="Google Shape;5106;p21"/>
            <p:cNvSpPr/>
            <p:nvPr/>
          </p:nvSpPr>
          <p:spPr>
            <a:xfrm>
              <a:off x="605186" y="3863457"/>
              <a:ext cx="356355" cy="370516"/>
            </a:xfrm>
            <a:custGeom>
              <a:rect b="b" l="l" r="r" t="t"/>
              <a:pathLst>
                <a:path extrusionOk="0" h="370516" w="356355">
                  <a:moveTo>
                    <a:pt x="355143" y="370516"/>
                  </a:moveTo>
                  <a:cubicBezTo>
                    <a:pt x="364020" y="250241"/>
                    <a:pt x="323977" y="161201"/>
                    <a:pt x="241649" y="87395"/>
                  </a:cubicBezTo>
                  <a:cubicBezTo>
                    <a:pt x="168161" y="21520"/>
                    <a:pt x="0" y="0"/>
                    <a:pt x="0" y="0"/>
                  </a:cubicBezTo>
                  <a:cubicBezTo>
                    <a:pt x="0" y="0"/>
                    <a:pt x="60414" y="38627"/>
                    <a:pt x="156928" y="248552"/>
                  </a:cubicBezTo>
                  <a:cubicBezTo>
                    <a:pt x="209188" y="362223"/>
                    <a:pt x="355143" y="370516"/>
                    <a:pt x="355143" y="3705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7" name="Google Shape;5107;p21"/>
            <p:cNvSpPr/>
            <p:nvPr/>
          </p:nvSpPr>
          <p:spPr>
            <a:xfrm>
              <a:off x="752690" y="2775491"/>
              <a:ext cx="423664" cy="421126"/>
            </a:xfrm>
            <a:custGeom>
              <a:rect b="b" l="l" r="r" t="t"/>
              <a:pathLst>
                <a:path extrusionOk="0" h="421126" w="423664">
                  <a:moveTo>
                    <a:pt x="77698" y="56643"/>
                  </a:moveTo>
                  <a:cubicBezTo>
                    <a:pt x="-68670" y="161837"/>
                    <a:pt x="8299" y="389072"/>
                    <a:pt x="171316" y="417895"/>
                  </a:cubicBezTo>
                  <a:cubicBezTo>
                    <a:pt x="326453" y="445320"/>
                    <a:pt x="473284" y="293212"/>
                    <a:pt x="407574" y="150528"/>
                  </a:cubicBezTo>
                  <a:cubicBezTo>
                    <a:pt x="370916" y="70924"/>
                    <a:pt x="272783" y="-83565"/>
                    <a:pt x="77698" y="56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08" name="Google Shape;5108;p21"/>
          <p:cNvGrpSpPr/>
          <p:nvPr/>
        </p:nvGrpSpPr>
        <p:grpSpPr>
          <a:xfrm rot="645829">
            <a:off x="11419390" y="1629107"/>
            <a:ext cx="692122" cy="664265"/>
            <a:chOff x="3248020" y="1400567"/>
            <a:chExt cx="826480" cy="793214"/>
          </a:xfrm>
        </p:grpSpPr>
        <p:sp>
          <p:nvSpPr>
            <p:cNvPr id="5109" name="Google Shape;5109;p21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0" name="Google Shape;5110;p21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111" name="Google Shape;5111;p21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5112" name="Google Shape;5112;p21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3" name="Google Shape;5113;p21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4" name="Google Shape;5114;p21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5" name="Google Shape;5115;p21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6" name="Google Shape;5116;p21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7" name="Google Shape;5117;p21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8" name="Google Shape;5118;p21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119" name="Google Shape;5119;p21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5120" name="Google Shape;5120;p21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1" name="Google Shape;5121;p21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2" name="Google Shape;5122;p21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3" name="Google Shape;5123;p21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124" name="Google Shape;5124;p21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5125" name="Google Shape;5125;p21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6" name="Google Shape;5126;p21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7" name="Google Shape;5127;p21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28" name="Google Shape;5128;p21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5129" name="Google Shape;5129;p21"/>
          <p:cNvGrpSpPr/>
          <p:nvPr/>
        </p:nvGrpSpPr>
        <p:grpSpPr>
          <a:xfrm flipH="1" rot="-645829">
            <a:off x="55940" y="4994607"/>
            <a:ext cx="692122" cy="664265"/>
            <a:chOff x="3248020" y="1400567"/>
            <a:chExt cx="826480" cy="793214"/>
          </a:xfrm>
        </p:grpSpPr>
        <p:sp>
          <p:nvSpPr>
            <p:cNvPr id="5130" name="Google Shape;5130;p21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1" name="Google Shape;5131;p21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132" name="Google Shape;5132;p21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5133" name="Google Shape;5133;p21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4" name="Google Shape;5134;p21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5" name="Google Shape;5135;p21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6" name="Google Shape;5136;p21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7" name="Google Shape;5137;p21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8" name="Google Shape;5138;p21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9" name="Google Shape;5139;p21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140" name="Google Shape;5140;p21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5141" name="Google Shape;5141;p21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2" name="Google Shape;5142;p21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3" name="Google Shape;5143;p21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4" name="Google Shape;5144;p21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145" name="Google Shape;5145;p21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5146" name="Google Shape;5146;p21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7" name="Google Shape;5147;p21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8" name="Google Shape;5148;p21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49" name="Google Shape;5149;p21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5150" name="Google Shape;5150;p21"/>
          <p:cNvSpPr txBox="1"/>
          <p:nvPr>
            <p:ph hasCustomPrompt="1" type="title"/>
          </p:nvPr>
        </p:nvSpPr>
        <p:spPr>
          <a:xfrm>
            <a:off x="1770750" y="2019299"/>
            <a:ext cx="8650500" cy="23832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151" name="Google Shape;5151;p21"/>
          <p:cNvSpPr txBox="1"/>
          <p:nvPr>
            <p:ph idx="1" type="body"/>
          </p:nvPr>
        </p:nvSpPr>
        <p:spPr>
          <a:xfrm>
            <a:off x="1770750" y="4543838"/>
            <a:ext cx="8650500" cy="1004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 algn="ctr">
              <a:spcBef>
                <a:spcPts val="0"/>
              </a:spcBef>
              <a:spcAft>
                <a:spcPts val="0"/>
              </a:spcAft>
              <a:buSzPts val="2200"/>
              <a:buChar char="🐝"/>
              <a:defRPr/>
            </a:lvl1pPr>
            <a:lvl2pPr indent="-355600" lvl="1" marL="914400" algn="ctr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2pPr>
            <a:lvl3pPr indent="-355600" lvl="2" marL="1371600" algn="ctr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3pPr>
            <a:lvl4pPr indent="-355600" lvl="3" marL="1828800" algn="ctr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4pPr>
            <a:lvl5pPr indent="-355600" lvl="4" marL="2286000" algn="ctr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5pPr>
            <a:lvl6pPr indent="-355600" lvl="5" marL="2743200" algn="ctr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6pPr>
            <a:lvl7pPr indent="-355600" lvl="6" marL="3200400" algn="ctr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7pPr>
            <a:lvl8pPr indent="-355600" lvl="7" marL="3657600" algn="ctr">
              <a:spcBef>
                <a:spcPts val="0"/>
              </a:spcBef>
              <a:spcAft>
                <a:spcPts val="0"/>
              </a:spcAft>
              <a:buSzPts val="2000"/>
              <a:buChar char="🐞"/>
              <a:defRPr/>
            </a:lvl8pPr>
            <a:lvl9pPr indent="-355600" lvl="8" marL="4114800" algn="ctr">
              <a:spcBef>
                <a:spcPts val="0"/>
              </a:spcBef>
              <a:spcAft>
                <a:spcPts val="0"/>
              </a:spcAft>
              <a:buSzPts val="2000"/>
              <a:buChar char="🐝"/>
              <a:defRPr/>
            </a:lvl9pPr>
          </a:lstStyle>
          <a:p/>
        </p:txBody>
      </p:sp>
      <p:sp>
        <p:nvSpPr>
          <p:cNvPr id="5152" name="Google Shape;5152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153" name="Google Shape;5153;p21"/>
          <p:cNvGrpSpPr/>
          <p:nvPr/>
        </p:nvGrpSpPr>
        <p:grpSpPr>
          <a:xfrm rot="-5578910">
            <a:off x="11430865" y="5209450"/>
            <a:ext cx="463178" cy="526444"/>
            <a:chOff x="7290686" y="630349"/>
            <a:chExt cx="580583" cy="659886"/>
          </a:xfrm>
        </p:grpSpPr>
        <p:sp>
          <p:nvSpPr>
            <p:cNvPr id="5154" name="Google Shape;5154;p21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5" name="Google Shape;5155;p21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56" name="Google Shape;5156;p21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5157" name="Google Shape;5157;p21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5158" name="Google Shape;5158;p21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59" name="Google Shape;5159;p21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160" name="Google Shape;5160;p21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1" name="Google Shape;5161;p21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2" name="Google Shape;5162;p21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3" name="Google Shape;5163;p21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4" name="Google Shape;5164;p21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5" name="Google Shape;5165;p21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6" name="Google Shape;5166;p21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7" name="Google Shape;5167;p21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8" name="Google Shape;5168;p21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9" name="Google Shape;5169;p21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0" name="Google Shape;5170;p21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1" name="Google Shape;5171;p21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2" name="Google Shape;5172;p21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3" name="Google Shape;5173;p21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174" name="Google Shape;5174;p21"/>
          <p:cNvGrpSpPr/>
          <p:nvPr/>
        </p:nvGrpSpPr>
        <p:grpSpPr>
          <a:xfrm flipH="1" rot="-7789859">
            <a:off x="1529045" y="2400552"/>
            <a:ext cx="692125" cy="664268"/>
            <a:chOff x="3248020" y="1400567"/>
            <a:chExt cx="826480" cy="793214"/>
          </a:xfrm>
        </p:grpSpPr>
        <p:sp>
          <p:nvSpPr>
            <p:cNvPr id="5175" name="Google Shape;5175;p21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6" name="Google Shape;5176;p21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177" name="Google Shape;5177;p21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5178" name="Google Shape;5178;p21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9" name="Google Shape;5179;p21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0" name="Google Shape;5180;p21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1" name="Google Shape;5181;p21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2" name="Google Shape;5182;p21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3" name="Google Shape;5183;p21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4" name="Google Shape;5184;p21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185" name="Google Shape;5185;p21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5186" name="Google Shape;5186;p21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87" name="Google Shape;5187;p21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88" name="Google Shape;5188;p21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89" name="Google Shape;5189;p21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190" name="Google Shape;5190;p21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5191" name="Google Shape;5191;p21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92" name="Google Shape;5192;p21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93" name="Google Shape;5193;p21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94" name="Google Shape;5194;p21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5195" name="Google Shape;5195;p21"/>
          <p:cNvSpPr/>
          <p:nvPr/>
        </p:nvSpPr>
        <p:spPr>
          <a:xfrm>
            <a:off x="9550397" y="1012875"/>
            <a:ext cx="1050753" cy="364547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6" name="Google Shape;5196;p21"/>
          <p:cNvSpPr/>
          <p:nvPr/>
        </p:nvSpPr>
        <p:spPr>
          <a:xfrm>
            <a:off x="10518652" y="1418874"/>
            <a:ext cx="790999" cy="274428"/>
          </a:xfrm>
          <a:custGeom>
            <a:rect b="b" l="l" r="r" t="t"/>
            <a:pathLst>
              <a:path extrusionOk="0" h="108577" w="312957">
                <a:moveTo>
                  <a:pt x="312958" y="108578"/>
                </a:moveTo>
                <a:cubicBezTo>
                  <a:pt x="312958" y="108578"/>
                  <a:pt x="311529" y="92004"/>
                  <a:pt x="300289" y="86099"/>
                </a:cubicBezTo>
                <a:cubicBezTo>
                  <a:pt x="289145" y="80194"/>
                  <a:pt x="272477" y="83718"/>
                  <a:pt x="272477" y="83718"/>
                </a:cubicBezTo>
                <a:cubicBezTo>
                  <a:pt x="272477" y="83718"/>
                  <a:pt x="270667" y="71431"/>
                  <a:pt x="262666" y="64287"/>
                </a:cubicBezTo>
                <a:cubicBezTo>
                  <a:pt x="254760" y="57143"/>
                  <a:pt x="238377" y="59238"/>
                  <a:pt x="238377" y="59238"/>
                </a:cubicBezTo>
                <a:cubicBezTo>
                  <a:pt x="238377" y="59238"/>
                  <a:pt x="235901" y="6565"/>
                  <a:pt x="185037" y="565"/>
                </a:cubicBezTo>
                <a:cubicBezTo>
                  <a:pt x="131411" y="-5722"/>
                  <a:pt x="123315" y="42570"/>
                  <a:pt x="123315" y="42570"/>
                </a:cubicBezTo>
                <a:cubicBezTo>
                  <a:pt x="123315" y="42570"/>
                  <a:pt x="99026" y="25806"/>
                  <a:pt x="81310" y="36283"/>
                </a:cubicBezTo>
                <a:cubicBezTo>
                  <a:pt x="59879" y="48856"/>
                  <a:pt x="66641" y="73240"/>
                  <a:pt x="66641" y="73240"/>
                </a:cubicBezTo>
                <a:cubicBezTo>
                  <a:pt x="66641" y="73240"/>
                  <a:pt x="58164" y="69907"/>
                  <a:pt x="51973" y="72764"/>
                </a:cubicBezTo>
                <a:cubicBezTo>
                  <a:pt x="45782" y="75621"/>
                  <a:pt x="43972" y="83813"/>
                  <a:pt x="43972" y="83813"/>
                </a:cubicBezTo>
                <a:cubicBezTo>
                  <a:pt x="43972" y="83813"/>
                  <a:pt x="25398" y="70383"/>
                  <a:pt x="8348" y="84956"/>
                </a:cubicBezTo>
                <a:cubicBezTo>
                  <a:pt x="-2224" y="93909"/>
                  <a:pt x="252" y="105149"/>
                  <a:pt x="252" y="105149"/>
                </a:cubicBezTo>
                <a:lnTo>
                  <a:pt x="312958" y="108578"/>
                </a:lnTo>
                <a:close/>
              </a:path>
            </a:pathLst>
          </a:custGeom>
          <a:solidFill>
            <a:srgbClr val="FAFAFA"/>
          </a:solidFill>
          <a:ln>
            <a:noFill/>
          </a:ln>
          <a:effectLst>
            <a:outerShdw blurRad="14287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197" name="Shape 5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8" name="Google Shape;5198;p2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 SlidesMania - Do not remove">
  <p:cSld name="BLANK_1">
    <p:spTree>
      <p:nvGrpSpPr>
        <p:cNvPr id="5199" name="Shape 5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0" name="Google Shape;5200;p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201" name="Google Shape;5201;p2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202" name="Google Shape;5202;p2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3" name="Google Shape;5203;p23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5204" name="Google Shape;5204;p23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5205" name="Google Shape;5205;p23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06" name="Google Shape;5206;p23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07" name="Google Shape;5207;p23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08" name="Google Shape;5208;p23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9" name="Google Shape;5209;p23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5210" name="Google Shape;5210;p23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2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helsea Market"/>
              <a:buNone/>
              <a:defRPr sz="4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helsea Market"/>
              <a:buNone/>
              <a:defRPr sz="4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helsea Market"/>
              <a:buNone/>
              <a:defRPr sz="4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helsea Market"/>
              <a:buNone/>
              <a:defRPr sz="4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helsea Market"/>
              <a:buNone/>
              <a:defRPr sz="4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helsea Market"/>
              <a:buNone/>
              <a:defRPr sz="4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helsea Market"/>
              <a:buNone/>
              <a:defRPr sz="4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helsea Market"/>
              <a:buNone/>
              <a:defRPr sz="4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helsea Market"/>
              <a:buNone/>
              <a:defRPr sz="4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Didact Gothic"/>
              <a:buChar char="🐝"/>
              <a:defRPr sz="22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55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🐞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indent="-355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🐝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indent="-355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🐞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indent="-355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🐝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indent="-355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🐞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indent="-355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🐝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indent="-355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🐞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indent="-355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Didact Gothic"/>
              <a:buChar char="🐝"/>
              <a:defRPr sz="20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-8" y="6742330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"/>
          <p:cNvSpPr txBox="1"/>
          <p:nvPr/>
        </p:nvSpPr>
        <p:spPr>
          <a:xfrm>
            <a:off x="9931800" y="13425"/>
            <a:ext cx="22602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slidesmania.com</a:t>
            </a:r>
            <a:endParaRPr>
              <a:solidFill>
                <a:schemeClr val="lt1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4" name="Shape 5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5" name="Google Shape;5215;p24"/>
          <p:cNvSpPr txBox="1"/>
          <p:nvPr>
            <p:ph type="ctrTitle"/>
          </p:nvPr>
        </p:nvSpPr>
        <p:spPr>
          <a:xfrm>
            <a:off x="5630950" y="1715575"/>
            <a:ext cx="6212100" cy="273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Consideration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PK-2</a:t>
            </a:r>
            <a:endParaRPr/>
          </a:p>
        </p:txBody>
      </p:sp>
      <p:sp>
        <p:nvSpPr>
          <p:cNvPr id="5216" name="Google Shape;5216;p24"/>
          <p:cNvSpPr txBox="1"/>
          <p:nvPr>
            <p:ph idx="1" type="subTitle"/>
          </p:nvPr>
        </p:nvSpPr>
        <p:spPr>
          <a:xfrm>
            <a:off x="9890275" y="6110700"/>
            <a:ext cx="2014500" cy="681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/>
              <a:t>March 2025</a:t>
            </a:r>
            <a:endParaRPr b="1" sz="2700"/>
          </a:p>
        </p:txBody>
      </p:sp>
      <p:pic>
        <p:nvPicPr>
          <p:cNvPr id="5217" name="Google Shape;521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11525"/>
            <a:ext cx="5133500" cy="946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1" name="Shape 5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" name="Google Shape;5222;p25"/>
          <p:cNvSpPr txBox="1"/>
          <p:nvPr>
            <p:ph type="title"/>
          </p:nvPr>
        </p:nvSpPr>
        <p:spPr>
          <a:xfrm>
            <a:off x="766950" y="298800"/>
            <a:ext cx="106581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Consideration</a:t>
            </a:r>
            <a:endParaRPr/>
          </a:p>
        </p:txBody>
      </p:sp>
      <p:sp>
        <p:nvSpPr>
          <p:cNvPr id="5223" name="Google Shape;5223;p25"/>
          <p:cNvSpPr txBox="1"/>
          <p:nvPr>
            <p:ph idx="1" type="body"/>
          </p:nvPr>
        </p:nvSpPr>
        <p:spPr>
          <a:xfrm>
            <a:off x="934500" y="2822277"/>
            <a:ext cx="3147300" cy="197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/>
              <a:t>We will define consideration. </a:t>
            </a:r>
            <a:endParaRPr sz="3000"/>
          </a:p>
        </p:txBody>
      </p:sp>
      <p:sp>
        <p:nvSpPr>
          <p:cNvPr id="5224" name="Google Shape;5224;p25"/>
          <p:cNvSpPr txBox="1"/>
          <p:nvPr>
            <p:ph idx="2" type="subTitle"/>
          </p:nvPr>
        </p:nvSpPr>
        <p:spPr>
          <a:xfrm>
            <a:off x="934500" y="1695675"/>
            <a:ext cx="3147300" cy="89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Define:</a:t>
            </a:r>
            <a:endParaRPr sz="3500"/>
          </a:p>
        </p:txBody>
      </p:sp>
      <p:sp>
        <p:nvSpPr>
          <p:cNvPr id="5225" name="Google Shape;5225;p25"/>
          <p:cNvSpPr txBox="1"/>
          <p:nvPr>
            <p:ph idx="3" type="body"/>
          </p:nvPr>
        </p:nvSpPr>
        <p:spPr>
          <a:xfrm>
            <a:off x="4522350" y="2822287"/>
            <a:ext cx="3147300" cy="197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/>
              <a:t>We will identify ways to be considerate. </a:t>
            </a:r>
            <a:endParaRPr sz="3000"/>
          </a:p>
        </p:txBody>
      </p:sp>
      <p:sp>
        <p:nvSpPr>
          <p:cNvPr id="5226" name="Google Shape;5226;p25"/>
          <p:cNvSpPr txBox="1"/>
          <p:nvPr>
            <p:ph idx="4" type="subTitle"/>
          </p:nvPr>
        </p:nvSpPr>
        <p:spPr>
          <a:xfrm>
            <a:off x="4522350" y="1695679"/>
            <a:ext cx="3147300" cy="89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Identify</a:t>
            </a:r>
            <a:r>
              <a:rPr lang="en" sz="3500"/>
              <a:t>:</a:t>
            </a:r>
            <a:endParaRPr sz="3500"/>
          </a:p>
        </p:txBody>
      </p:sp>
      <p:sp>
        <p:nvSpPr>
          <p:cNvPr id="5227" name="Google Shape;5227;p25"/>
          <p:cNvSpPr txBox="1"/>
          <p:nvPr>
            <p:ph idx="5" type="body"/>
          </p:nvPr>
        </p:nvSpPr>
        <p:spPr>
          <a:xfrm>
            <a:off x="8033300" y="2822277"/>
            <a:ext cx="3147300" cy="197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/>
              <a:t>We will determine ways to show consideration in different scenarios.  </a:t>
            </a:r>
            <a:endParaRPr sz="3000"/>
          </a:p>
        </p:txBody>
      </p:sp>
      <p:sp>
        <p:nvSpPr>
          <p:cNvPr id="5228" name="Google Shape;5228;p25"/>
          <p:cNvSpPr txBox="1"/>
          <p:nvPr>
            <p:ph idx="6" type="subTitle"/>
          </p:nvPr>
        </p:nvSpPr>
        <p:spPr>
          <a:xfrm>
            <a:off x="8110200" y="1657275"/>
            <a:ext cx="3147300" cy="970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Apply:</a:t>
            </a:r>
            <a:endParaRPr sz="3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2" name="Shape 5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3" name="Google Shape;5233;p26"/>
          <p:cNvSpPr/>
          <p:nvPr/>
        </p:nvSpPr>
        <p:spPr>
          <a:xfrm>
            <a:off x="1725400" y="2834150"/>
            <a:ext cx="8591700" cy="763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234" name="Google Shape;5234;p26"/>
          <p:cNvSpPr txBox="1"/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7000" u="sng"/>
              <a:t>Consideration</a:t>
            </a:r>
            <a:endParaRPr sz="7000" u="sng"/>
          </a:p>
        </p:txBody>
      </p:sp>
      <p:grpSp>
        <p:nvGrpSpPr>
          <p:cNvPr id="5235" name="Google Shape;5235;p26"/>
          <p:cNvGrpSpPr/>
          <p:nvPr/>
        </p:nvGrpSpPr>
        <p:grpSpPr>
          <a:xfrm rot="-4595110">
            <a:off x="11269086" y="271430"/>
            <a:ext cx="745249" cy="847045"/>
            <a:chOff x="7290686" y="630349"/>
            <a:chExt cx="580583" cy="659886"/>
          </a:xfrm>
        </p:grpSpPr>
        <p:sp>
          <p:nvSpPr>
            <p:cNvPr id="5236" name="Google Shape;5236;p26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7" name="Google Shape;5237;p26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38" name="Google Shape;5238;p26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5239" name="Google Shape;5239;p26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5240" name="Google Shape;5240;p26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41" name="Google Shape;5241;p26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242" name="Google Shape;5242;p26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3" name="Google Shape;5243;p26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4" name="Google Shape;5244;p26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5" name="Google Shape;5245;p26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6" name="Google Shape;5246;p26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7" name="Google Shape;5247;p26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8" name="Google Shape;5248;p26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9" name="Google Shape;5249;p26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0" name="Google Shape;5250;p26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1" name="Google Shape;5251;p26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2" name="Google Shape;5252;p26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3" name="Google Shape;5253;p26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4" name="Google Shape;5254;p26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5" name="Google Shape;5255;p26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256" name="Google Shape;5256;p26"/>
          <p:cNvGrpSpPr/>
          <p:nvPr/>
        </p:nvGrpSpPr>
        <p:grpSpPr>
          <a:xfrm rot="888553">
            <a:off x="95881" y="45819"/>
            <a:ext cx="745259" cy="847056"/>
            <a:chOff x="7290686" y="630349"/>
            <a:chExt cx="580583" cy="659886"/>
          </a:xfrm>
        </p:grpSpPr>
        <p:sp>
          <p:nvSpPr>
            <p:cNvPr id="5257" name="Google Shape;5257;p26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8" name="Google Shape;5258;p26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59" name="Google Shape;5259;p26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5260" name="Google Shape;5260;p26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5261" name="Google Shape;5261;p26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62" name="Google Shape;5262;p26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263" name="Google Shape;5263;p26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4" name="Google Shape;5264;p26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5" name="Google Shape;5265;p26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6" name="Google Shape;5266;p26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7" name="Google Shape;5267;p26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8" name="Google Shape;5268;p26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9" name="Google Shape;5269;p26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0" name="Google Shape;5270;p26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1" name="Google Shape;5271;p26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2" name="Google Shape;5272;p26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3" name="Google Shape;5273;p26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4" name="Google Shape;5274;p26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5" name="Google Shape;5275;p26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6" name="Google Shape;5276;p26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277" name="Google Shape;5277;p26"/>
          <p:cNvGrpSpPr/>
          <p:nvPr/>
        </p:nvGrpSpPr>
        <p:grpSpPr>
          <a:xfrm rot="645921">
            <a:off x="11238401" y="5960465"/>
            <a:ext cx="806625" cy="774159"/>
            <a:chOff x="3248020" y="1400567"/>
            <a:chExt cx="826480" cy="793214"/>
          </a:xfrm>
        </p:grpSpPr>
        <p:sp>
          <p:nvSpPr>
            <p:cNvPr id="5278" name="Google Shape;5278;p26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9" name="Google Shape;5279;p26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80" name="Google Shape;5280;p26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5281" name="Google Shape;5281;p26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2" name="Google Shape;5282;p26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3" name="Google Shape;5283;p26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4" name="Google Shape;5284;p26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5" name="Google Shape;5285;p26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6" name="Google Shape;5286;p26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7" name="Google Shape;5287;p26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288" name="Google Shape;5288;p26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5289" name="Google Shape;5289;p26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90" name="Google Shape;5290;p26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91" name="Google Shape;5291;p26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92" name="Google Shape;5292;p26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293" name="Google Shape;5293;p26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5294" name="Google Shape;5294;p26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95" name="Google Shape;5295;p26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96" name="Google Shape;5296;p26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97" name="Google Shape;5297;p26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5298" name="Google Shape;5298;p26"/>
          <p:cNvGrpSpPr/>
          <p:nvPr/>
        </p:nvGrpSpPr>
        <p:grpSpPr>
          <a:xfrm flipH="1" rot="-645921">
            <a:off x="65201" y="5849765"/>
            <a:ext cx="806625" cy="774159"/>
            <a:chOff x="3248020" y="1400567"/>
            <a:chExt cx="826480" cy="793214"/>
          </a:xfrm>
        </p:grpSpPr>
        <p:sp>
          <p:nvSpPr>
            <p:cNvPr id="5299" name="Google Shape;5299;p26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0" name="Google Shape;5300;p26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01" name="Google Shape;5301;p26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5302" name="Google Shape;5302;p26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3" name="Google Shape;5303;p26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4" name="Google Shape;5304;p26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5" name="Google Shape;5305;p26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6" name="Google Shape;5306;p26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7" name="Google Shape;5307;p26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8" name="Google Shape;5308;p26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309" name="Google Shape;5309;p26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5310" name="Google Shape;5310;p26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1" name="Google Shape;5311;p26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2" name="Google Shape;5312;p26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3" name="Google Shape;5313;p26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314" name="Google Shape;5314;p26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5315" name="Google Shape;5315;p26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6" name="Google Shape;5316;p26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7" name="Google Shape;5317;p26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8" name="Google Shape;5318;p26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5319" name="Google Shape;5319;p26"/>
          <p:cNvGrpSpPr/>
          <p:nvPr/>
        </p:nvGrpSpPr>
        <p:grpSpPr>
          <a:xfrm flipH="1" rot="-645921">
            <a:off x="2089601" y="1224190"/>
            <a:ext cx="806625" cy="774159"/>
            <a:chOff x="3248020" y="1400567"/>
            <a:chExt cx="826480" cy="793214"/>
          </a:xfrm>
        </p:grpSpPr>
        <p:sp>
          <p:nvSpPr>
            <p:cNvPr id="5320" name="Google Shape;5320;p26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1" name="Google Shape;5321;p26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22" name="Google Shape;5322;p26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5323" name="Google Shape;5323;p26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4" name="Google Shape;5324;p26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5" name="Google Shape;5325;p26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6" name="Google Shape;5326;p26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7" name="Google Shape;5327;p26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8" name="Google Shape;5328;p26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9" name="Google Shape;5329;p26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330" name="Google Shape;5330;p26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5331" name="Google Shape;5331;p26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32" name="Google Shape;5332;p26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33" name="Google Shape;5333;p26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34" name="Google Shape;5334;p26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335" name="Google Shape;5335;p26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5336" name="Google Shape;5336;p26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37" name="Google Shape;5337;p26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38" name="Google Shape;5338;p26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39" name="Google Shape;5339;p26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5340" name="Google Shape;5340;p26"/>
          <p:cNvGrpSpPr/>
          <p:nvPr/>
        </p:nvGrpSpPr>
        <p:grpSpPr>
          <a:xfrm flipH="1" rot="-645921">
            <a:off x="5477938" y="3953115"/>
            <a:ext cx="806625" cy="774159"/>
            <a:chOff x="3248020" y="1400567"/>
            <a:chExt cx="826480" cy="793214"/>
          </a:xfrm>
        </p:grpSpPr>
        <p:sp>
          <p:nvSpPr>
            <p:cNvPr id="5341" name="Google Shape;5341;p26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2" name="Google Shape;5342;p26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43" name="Google Shape;5343;p26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5344" name="Google Shape;5344;p26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5" name="Google Shape;5345;p26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6" name="Google Shape;5346;p26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7" name="Google Shape;5347;p26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8" name="Google Shape;5348;p26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9" name="Google Shape;5349;p26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0" name="Google Shape;5350;p26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351" name="Google Shape;5351;p26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5352" name="Google Shape;5352;p26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53" name="Google Shape;5353;p26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54" name="Google Shape;5354;p26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55" name="Google Shape;5355;p26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356" name="Google Shape;5356;p26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5357" name="Google Shape;5357;p26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58" name="Google Shape;5358;p26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59" name="Google Shape;5359;p26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60" name="Google Shape;5360;p26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5361" name="Google Shape;5361;p26"/>
          <p:cNvGrpSpPr/>
          <p:nvPr/>
        </p:nvGrpSpPr>
        <p:grpSpPr>
          <a:xfrm rot="645921">
            <a:off x="10232001" y="3041915"/>
            <a:ext cx="806625" cy="774159"/>
            <a:chOff x="3248020" y="1400567"/>
            <a:chExt cx="826480" cy="793214"/>
          </a:xfrm>
        </p:grpSpPr>
        <p:sp>
          <p:nvSpPr>
            <p:cNvPr id="5362" name="Google Shape;5362;p26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3" name="Google Shape;5363;p26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64" name="Google Shape;5364;p26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5365" name="Google Shape;5365;p26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6" name="Google Shape;5366;p26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7" name="Google Shape;5367;p26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8" name="Google Shape;5368;p26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9" name="Google Shape;5369;p26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0" name="Google Shape;5370;p26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1" name="Google Shape;5371;p26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372" name="Google Shape;5372;p26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5373" name="Google Shape;5373;p26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74" name="Google Shape;5374;p26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75" name="Google Shape;5375;p26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76" name="Google Shape;5376;p26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377" name="Google Shape;5377;p26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5378" name="Google Shape;5378;p26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79" name="Google Shape;5379;p26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80" name="Google Shape;5380;p26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81" name="Google Shape;5381;p26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5382" name="Google Shape;5382;p26"/>
          <p:cNvGrpSpPr/>
          <p:nvPr/>
        </p:nvGrpSpPr>
        <p:grpSpPr>
          <a:xfrm>
            <a:off x="10713871" y="5120113"/>
            <a:ext cx="763458" cy="917081"/>
            <a:chOff x="6400796" y="4026163"/>
            <a:chExt cx="763458" cy="917081"/>
          </a:xfrm>
        </p:grpSpPr>
        <p:sp>
          <p:nvSpPr>
            <p:cNvPr id="5383" name="Google Shape;5383;p26"/>
            <p:cNvSpPr/>
            <p:nvPr/>
          </p:nvSpPr>
          <p:spPr>
            <a:xfrm>
              <a:off x="6747527" y="4026163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84" name="Google Shape;5384;p26"/>
            <p:cNvGrpSpPr/>
            <p:nvPr/>
          </p:nvGrpSpPr>
          <p:grpSpPr>
            <a:xfrm>
              <a:off x="6400796" y="4179063"/>
              <a:ext cx="763458" cy="764181"/>
              <a:chOff x="10976157" y="2278562"/>
              <a:chExt cx="1642552" cy="1644108"/>
            </a:xfrm>
          </p:grpSpPr>
          <p:sp>
            <p:nvSpPr>
              <p:cNvPr id="5385" name="Google Shape;5385;p26"/>
              <p:cNvSpPr/>
              <p:nvPr/>
            </p:nvSpPr>
            <p:spPr>
              <a:xfrm>
                <a:off x="11036808" y="2278562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rgbClr val="000000">
                  <a:alpha val="1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6" name="Google Shape;5386;p26"/>
              <p:cNvSpPr/>
              <p:nvPr/>
            </p:nvSpPr>
            <p:spPr>
              <a:xfrm>
                <a:off x="10976157" y="2304475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7" name="Google Shape;5387;p26"/>
              <p:cNvSpPr/>
              <p:nvPr/>
            </p:nvSpPr>
            <p:spPr>
              <a:xfrm>
                <a:off x="11578665" y="2877091"/>
                <a:ext cx="423664" cy="421126"/>
              </a:xfrm>
              <a:custGeom>
                <a:rect b="b" l="l" r="r" t="t"/>
                <a:pathLst>
                  <a:path extrusionOk="0" h="421126" w="423664">
                    <a:moveTo>
                      <a:pt x="77698" y="56643"/>
                    </a:moveTo>
                    <a:cubicBezTo>
                      <a:pt x="-68670" y="161837"/>
                      <a:pt x="8299" y="389072"/>
                      <a:pt x="171316" y="417895"/>
                    </a:cubicBezTo>
                    <a:cubicBezTo>
                      <a:pt x="326453" y="445320"/>
                      <a:pt x="473284" y="293212"/>
                      <a:pt x="407574" y="150528"/>
                    </a:cubicBezTo>
                    <a:cubicBezTo>
                      <a:pt x="370916" y="70924"/>
                      <a:pt x="272783" y="-83565"/>
                      <a:pt x="77698" y="566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388" name="Google Shape;5388;p26"/>
          <p:cNvGrpSpPr/>
          <p:nvPr/>
        </p:nvGrpSpPr>
        <p:grpSpPr>
          <a:xfrm>
            <a:off x="822052" y="4999176"/>
            <a:ext cx="849852" cy="868480"/>
            <a:chOff x="2055377" y="3440026"/>
            <a:chExt cx="849852" cy="868480"/>
          </a:xfrm>
        </p:grpSpPr>
        <p:sp>
          <p:nvSpPr>
            <p:cNvPr id="5389" name="Google Shape;5389;p26"/>
            <p:cNvSpPr/>
            <p:nvPr/>
          </p:nvSpPr>
          <p:spPr>
            <a:xfrm rot="-4424388">
              <a:off x="2133321" y="3449304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90" name="Google Shape;5390;p26"/>
            <p:cNvGrpSpPr/>
            <p:nvPr/>
          </p:nvGrpSpPr>
          <p:grpSpPr>
            <a:xfrm>
              <a:off x="2141771" y="3544325"/>
              <a:ext cx="763458" cy="764181"/>
              <a:chOff x="10976157" y="2278562"/>
              <a:chExt cx="1642552" cy="1644108"/>
            </a:xfrm>
          </p:grpSpPr>
          <p:sp>
            <p:nvSpPr>
              <p:cNvPr id="5391" name="Google Shape;5391;p26"/>
              <p:cNvSpPr/>
              <p:nvPr/>
            </p:nvSpPr>
            <p:spPr>
              <a:xfrm>
                <a:off x="11036808" y="2278562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rgbClr val="000000">
                  <a:alpha val="1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2" name="Google Shape;5392;p26"/>
              <p:cNvSpPr/>
              <p:nvPr/>
            </p:nvSpPr>
            <p:spPr>
              <a:xfrm>
                <a:off x="10976157" y="2304475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3" name="Google Shape;5393;p26"/>
              <p:cNvSpPr/>
              <p:nvPr/>
            </p:nvSpPr>
            <p:spPr>
              <a:xfrm>
                <a:off x="11578665" y="2877091"/>
                <a:ext cx="423664" cy="421126"/>
              </a:xfrm>
              <a:custGeom>
                <a:rect b="b" l="l" r="r" t="t"/>
                <a:pathLst>
                  <a:path extrusionOk="0" h="421126" w="423664">
                    <a:moveTo>
                      <a:pt x="77698" y="56643"/>
                    </a:moveTo>
                    <a:cubicBezTo>
                      <a:pt x="-68670" y="161837"/>
                      <a:pt x="8299" y="389072"/>
                      <a:pt x="171316" y="417895"/>
                    </a:cubicBezTo>
                    <a:cubicBezTo>
                      <a:pt x="326453" y="445320"/>
                      <a:pt x="473284" y="293212"/>
                      <a:pt x="407574" y="150528"/>
                    </a:cubicBezTo>
                    <a:cubicBezTo>
                      <a:pt x="370916" y="70924"/>
                      <a:pt x="272783" y="-83565"/>
                      <a:pt x="77698" y="566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394" name="Google Shape;5394;p26"/>
          <p:cNvSpPr txBox="1"/>
          <p:nvPr/>
        </p:nvSpPr>
        <p:spPr>
          <a:xfrm>
            <a:off x="1725388" y="2809313"/>
            <a:ext cx="8591700" cy="127080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fadeDir="5400012" kx="0" rotWithShape="0" algn="bl" stA="48000" stPos="0" sy="-100000" ky="0"/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Continuous and careful thought</a:t>
            </a:r>
            <a:endParaRPr sz="4000">
              <a:solidFill>
                <a:schemeClr val="dk2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grpSp>
        <p:nvGrpSpPr>
          <p:cNvPr id="5395" name="Google Shape;5395;p26"/>
          <p:cNvGrpSpPr/>
          <p:nvPr/>
        </p:nvGrpSpPr>
        <p:grpSpPr>
          <a:xfrm>
            <a:off x="937021" y="2909975"/>
            <a:ext cx="763458" cy="917081"/>
            <a:chOff x="6400796" y="4026163"/>
            <a:chExt cx="763458" cy="917081"/>
          </a:xfrm>
        </p:grpSpPr>
        <p:sp>
          <p:nvSpPr>
            <p:cNvPr id="5396" name="Google Shape;5396;p26"/>
            <p:cNvSpPr/>
            <p:nvPr/>
          </p:nvSpPr>
          <p:spPr>
            <a:xfrm>
              <a:off x="6747527" y="4026163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97" name="Google Shape;5397;p26"/>
            <p:cNvGrpSpPr/>
            <p:nvPr/>
          </p:nvGrpSpPr>
          <p:grpSpPr>
            <a:xfrm>
              <a:off x="6400796" y="4179063"/>
              <a:ext cx="763458" cy="764181"/>
              <a:chOff x="10976157" y="2278562"/>
              <a:chExt cx="1642552" cy="1644108"/>
            </a:xfrm>
          </p:grpSpPr>
          <p:sp>
            <p:nvSpPr>
              <p:cNvPr id="5398" name="Google Shape;5398;p26"/>
              <p:cNvSpPr/>
              <p:nvPr/>
            </p:nvSpPr>
            <p:spPr>
              <a:xfrm>
                <a:off x="11036808" y="2278562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rgbClr val="000000">
                  <a:alpha val="1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9" name="Google Shape;5399;p26"/>
              <p:cNvSpPr/>
              <p:nvPr/>
            </p:nvSpPr>
            <p:spPr>
              <a:xfrm>
                <a:off x="10976157" y="2304475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00" name="Google Shape;5400;p26"/>
              <p:cNvSpPr/>
              <p:nvPr/>
            </p:nvSpPr>
            <p:spPr>
              <a:xfrm>
                <a:off x="11578665" y="2877091"/>
                <a:ext cx="423664" cy="421126"/>
              </a:xfrm>
              <a:custGeom>
                <a:rect b="b" l="l" r="r" t="t"/>
                <a:pathLst>
                  <a:path extrusionOk="0" h="421126" w="423664">
                    <a:moveTo>
                      <a:pt x="77698" y="56643"/>
                    </a:moveTo>
                    <a:cubicBezTo>
                      <a:pt x="-68670" y="161837"/>
                      <a:pt x="8299" y="389072"/>
                      <a:pt x="171316" y="417895"/>
                    </a:cubicBezTo>
                    <a:cubicBezTo>
                      <a:pt x="326453" y="445320"/>
                      <a:pt x="473284" y="293212"/>
                      <a:pt x="407574" y="150528"/>
                    </a:cubicBezTo>
                    <a:cubicBezTo>
                      <a:pt x="370916" y="70924"/>
                      <a:pt x="272783" y="-83565"/>
                      <a:pt x="77698" y="566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401" name="Google Shape;5401;p26"/>
          <p:cNvGrpSpPr/>
          <p:nvPr/>
        </p:nvGrpSpPr>
        <p:grpSpPr>
          <a:xfrm>
            <a:off x="9233952" y="1414251"/>
            <a:ext cx="849852" cy="868480"/>
            <a:chOff x="2055377" y="3440026"/>
            <a:chExt cx="849852" cy="868480"/>
          </a:xfrm>
        </p:grpSpPr>
        <p:sp>
          <p:nvSpPr>
            <p:cNvPr id="5402" name="Google Shape;5402;p26"/>
            <p:cNvSpPr/>
            <p:nvPr/>
          </p:nvSpPr>
          <p:spPr>
            <a:xfrm rot="-4424388">
              <a:off x="2133321" y="3449304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03" name="Google Shape;5403;p26"/>
            <p:cNvGrpSpPr/>
            <p:nvPr/>
          </p:nvGrpSpPr>
          <p:grpSpPr>
            <a:xfrm>
              <a:off x="2141771" y="3544325"/>
              <a:ext cx="763458" cy="764181"/>
              <a:chOff x="10976157" y="2278562"/>
              <a:chExt cx="1642552" cy="1644108"/>
            </a:xfrm>
          </p:grpSpPr>
          <p:sp>
            <p:nvSpPr>
              <p:cNvPr id="5404" name="Google Shape;5404;p26"/>
              <p:cNvSpPr/>
              <p:nvPr/>
            </p:nvSpPr>
            <p:spPr>
              <a:xfrm>
                <a:off x="11036808" y="2278562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rgbClr val="000000">
                  <a:alpha val="1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5" name="Google Shape;5405;p26"/>
              <p:cNvSpPr/>
              <p:nvPr/>
            </p:nvSpPr>
            <p:spPr>
              <a:xfrm>
                <a:off x="10976157" y="2304475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06" name="Google Shape;5406;p26"/>
              <p:cNvSpPr/>
              <p:nvPr/>
            </p:nvSpPr>
            <p:spPr>
              <a:xfrm>
                <a:off x="11578665" y="2877091"/>
                <a:ext cx="423664" cy="421126"/>
              </a:xfrm>
              <a:custGeom>
                <a:rect b="b" l="l" r="r" t="t"/>
                <a:pathLst>
                  <a:path extrusionOk="0" h="421126" w="423664">
                    <a:moveTo>
                      <a:pt x="77698" y="56643"/>
                    </a:moveTo>
                    <a:cubicBezTo>
                      <a:pt x="-68670" y="161837"/>
                      <a:pt x="8299" y="389072"/>
                      <a:pt x="171316" y="417895"/>
                    </a:cubicBezTo>
                    <a:cubicBezTo>
                      <a:pt x="326453" y="445320"/>
                      <a:pt x="473284" y="293212"/>
                      <a:pt x="407574" y="150528"/>
                    </a:cubicBezTo>
                    <a:cubicBezTo>
                      <a:pt x="370916" y="70924"/>
                      <a:pt x="272783" y="-83565"/>
                      <a:pt x="77698" y="566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0" name="Shape 5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1" name="Google Shape;5411;p27"/>
          <p:cNvSpPr txBox="1"/>
          <p:nvPr>
            <p:ph idx="4294967295" type="title"/>
          </p:nvPr>
        </p:nvSpPr>
        <p:spPr>
          <a:xfrm>
            <a:off x="415650" y="3170792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Insert District Video Here: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5" name="Shape 5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" name="Google Shape;5416;p28"/>
          <p:cNvSpPr txBox="1"/>
          <p:nvPr>
            <p:ph idx="4294967295" type="title"/>
          </p:nvPr>
        </p:nvSpPr>
        <p:spPr>
          <a:xfrm>
            <a:off x="415650" y="-8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Ways to be Considerate:</a:t>
            </a:r>
            <a:endParaRPr/>
          </a:p>
        </p:txBody>
      </p:sp>
      <p:pic>
        <p:nvPicPr>
          <p:cNvPr id="5417" name="Google Shape;541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75" y="951225"/>
            <a:ext cx="2317125" cy="2317125"/>
          </a:xfrm>
          <a:prstGeom prst="rect">
            <a:avLst/>
          </a:prstGeom>
          <a:noFill/>
          <a:ln>
            <a:noFill/>
          </a:ln>
        </p:spPr>
      </p:pic>
      <p:sp>
        <p:nvSpPr>
          <p:cNvPr id="5418" name="Google Shape;5418;p28"/>
          <p:cNvSpPr txBox="1"/>
          <p:nvPr>
            <p:ph idx="4294967295" type="subTitle"/>
          </p:nvPr>
        </p:nvSpPr>
        <p:spPr>
          <a:xfrm>
            <a:off x="260050" y="3298163"/>
            <a:ext cx="2810100" cy="6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2000"/>
              <a:t>Sharing and taking turns</a:t>
            </a:r>
            <a:endParaRPr b="1" sz="2000"/>
          </a:p>
        </p:txBody>
      </p:sp>
      <p:pic>
        <p:nvPicPr>
          <p:cNvPr id="5419" name="Google Shape;541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8700" y="951213"/>
            <a:ext cx="2899800" cy="29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0" name="Google Shape;542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0675" y="3633875"/>
            <a:ext cx="2810151" cy="2906575"/>
          </a:xfrm>
          <a:prstGeom prst="rect">
            <a:avLst/>
          </a:prstGeom>
          <a:noFill/>
          <a:ln>
            <a:noFill/>
          </a:ln>
        </p:spPr>
      </p:pic>
      <p:sp>
        <p:nvSpPr>
          <p:cNvPr id="5421" name="Google Shape;5421;p28"/>
          <p:cNvSpPr txBox="1"/>
          <p:nvPr>
            <p:ph idx="4294967295" type="subTitle"/>
          </p:nvPr>
        </p:nvSpPr>
        <p:spPr>
          <a:xfrm>
            <a:off x="1762925" y="6340800"/>
            <a:ext cx="4151700" cy="51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600"/>
              </a:spcAft>
              <a:buSzPts val="1018"/>
              <a:buNone/>
            </a:pPr>
            <a:r>
              <a:rPr b="1" lang="en" sz="2000"/>
              <a:t>Helping someone up when they fall</a:t>
            </a:r>
            <a:endParaRPr b="1" sz="2000"/>
          </a:p>
        </p:txBody>
      </p:sp>
      <p:pic>
        <p:nvPicPr>
          <p:cNvPr id="5422" name="Google Shape;5422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68500" y="3633875"/>
            <a:ext cx="2837731" cy="26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23" name="Google Shape;5423;p28"/>
          <p:cNvSpPr txBox="1"/>
          <p:nvPr>
            <p:ph idx="4294967295" type="subTitle"/>
          </p:nvPr>
        </p:nvSpPr>
        <p:spPr>
          <a:xfrm>
            <a:off x="7638100" y="6340800"/>
            <a:ext cx="2452200" cy="51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600"/>
              </a:spcAft>
              <a:buSzPts val="1018"/>
              <a:buNone/>
            </a:pPr>
            <a:r>
              <a:rPr b="1" lang="en" sz="2000"/>
              <a:t>Using your manners</a:t>
            </a:r>
            <a:endParaRPr b="1" sz="2000"/>
          </a:p>
        </p:txBody>
      </p:sp>
      <p:sp>
        <p:nvSpPr>
          <p:cNvPr id="5424" name="Google Shape;5424;p28"/>
          <p:cNvSpPr txBox="1"/>
          <p:nvPr>
            <p:ph idx="4294967295" type="subTitle"/>
          </p:nvPr>
        </p:nvSpPr>
        <p:spPr>
          <a:xfrm>
            <a:off x="4692500" y="3857775"/>
            <a:ext cx="24522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600"/>
              </a:spcAft>
              <a:buSzPts val="1018"/>
              <a:buNone/>
            </a:pPr>
            <a:r>
              <a:rPr b="1" lang="en" sz="2000"/>
              <a:t>Helping to carry in the groceries</a:t>
            </a:r>
            <a:endParaRPr b="1" sz="2000"/>
          </a:p>
        </p:txBody>
      </p:sp>
      <p:pic>
        <p:nvPicPr>
          <p:cNvPr id="5425" name="Google Shape;5425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295800" y="732151"/>
            <a:ext cx="2899800" cy="2890204"/>
          </a:xfrm>
          <a:prstGeom prst="rect">
            <a:avLst/>
          </a:prstGeom>
          <a:noFill/>
          <a:ln>
            <a:noFill/>
          </a:ln>
        </p:spPr>
      </p:pic>
      <p:sp>
        <p:nvSpPr>
          <p:cNvPr id="5426" name="Google Shape;5426;p28"/>
          <p:cNvSpPr txBox="1"/>
          <p:nvPr>
            <p:ph idx="4294967295" type="subTitle"/>
          </p:nvPr>
        </p:nvSpPr>
        <p:spPr>
          <a:xfrm>
            <a:off x="9519600" y="3298175"/>
            <a:ext cx="2452200" cy="6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600"/>
              </a:spcAft>
              <a:buSzPts val="1018"/>
              <a:buNone/>
            </a:pPr>
            <a:r>
              <a:rPr b="1" lang="en" sz="2000"/>
              <a:t>Cheering</a:t>
            </a:r>
            <a:r>
              <a:rPr b="1" lang="en" sz="2000"/>
              <a:t> up a friend who is sad</a:t>
            </a:r>
            <a:endParaRPr b="1"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0" name="Shape 5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31" name="Google Shape;5431;p29"/>
          <p:cNvGrpSpPr/>
          <p:nvPr/>
        </p:nvGrpSpPr>
        <p:grpSpPr>
          <a:xfrm rot="10800000">
            <a:off x="2410488" y="2158942"/>
            <a:ext cx="3569647" cy="2514646"/>
            <a:chOff x="621403" y="597265"/>
            <a:chExt cx="1588204" cy="1118814"/>
          </a:xfrm>
        </p:grpSpPr>
        <p:sp>
          <p:nvSpPr>
            <p:cNvPr id="5432" name="Google Shape;5432;p29"/>
            <p:cNvSpPr/>
            <p:nvPr/>
          </p:nvSpPr>
          <p:spPr>
            <a:xfrm>
              <a:off x="1448058" y="597265"/>
              <a:ext cx="761549" cy="1118814"/>
            </a:xfrm>
            <a:custGeom>
              <a:rect b="b" l="l" r="r" t="t"/>
              <a:pathLst>
                <a:path extrusionOk="0" h="1118814" w="761549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3" name="Google Shape;5433;p29"/>
            <p:cNvSpPr/>
            <p:nvPr/>
          </p:nvSpPr>
          <p:spPr>
            <a:xfrm>
              <a:off x="621403" y="597265"/>
              <a:ext cx="761549" cy="1118814"/>
            </a:xfrm>
            <a:custGeom>
              <a:rect b="b" l="l" r="r" t="t"/>
              <a:pathLst>
                <a:path extrusionOk="0" h="1118814" w="761549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34" name="Google Shape;5434;p29"/>
          <p:cNvSpPr/>
          <p:nvPr/>
        </p:nvSpPr>
        <p:spPr>
          <a:xfrm>
            <a:off x="2410500" y="1822150"/>
            <a:ext cx="7211700" cy="4027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435" name="Google Shape;5435;p29"/>
          <p:cNvSpPr txBox="1"/>
          <p:nvPr>
            <p:ph type="title"/>
          </p:nvPr>
        </p:nvSpPr>
        <p:spPr>
          <a:xfrm>
            <a:off x="2294850" y="1659250"/>
            <a:ext cx="7602300" cy="41901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/>
              <a:t>Scenarios!</a:t>
            </a:r>
            <a:endParaRPr sz="9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9" name="Shape 5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0" name="Google Shape;5440;p30"/>
          <p:cNvSpPr txBox="1"/>
          <p:nvPr>
            <p:ph type="title"/>
          </p:nvPr>
        </p:nvSpPr>
        <p:spPr>
          <a:xfrm>
            <a:off x="679625" y="210775"/>
            <a:ext cx="10363800" cy="10380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How can you show consideration?</a:t>
            </a:r>
            <a:endParaRPr sz="4500"/>
          </a:p>
        </p:txBody>
      </p:sp>
      <p:grpSp>
        <p:nvGrpSpPr>
          <p:cNvPr id="5441" name="Google Shape;5441;p30"/>
          <p:cNvGrpSpPr/>
          <p:nvPr/>
        </p:nvGrpSpPr>
        <p:grpSpPr>
          <a:xfrm flipH="1" rot="-3819626">
            <a:off x="198570" y="5176512"/>
            <a:ext cx="763475" cy="917101"/>
            <a:chOff x="6400796" y="4026163"/>
            <a:chExt cx="763458" cy="917081"/>
          </a:xfrm>
        </p:grpSpPr>
        <p:sp>
          <p:nvSpPr>
            <p:cNvPr id="5442" name="Google Shape;5442;p30"/>
            <p:cNvSpPr/>
            <p:nvPr/>
          </p:nvSpPr>
          <p:spPr>
            <a:xfrm>
              <a:off x="6747527" y="4026163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43" name="Google Shape;5443;p30"/>
            <p:cNvGrpSpPr/>
            <p:nvPr/>
          </p:nvGrpSpPr>
          <p:grpSpPr>
            <a:xfrm>
              <a:off x="6400796" y="4179063"/>
              <a:ext cx="763458" cy="764181"/>
              <a:chOff x="10976157" y="2278562"/>
              <a:chExt cx="1642552" cy="1644108"/>
            </a:xfrm>
          </p:grpSpPr>
          <p:sp>
            <p:nvSpPr>
              <p:cNvPr id="5444" name="Google Shape;5444;p30"/>
              <p:cNvSpPr/>
              <p:nvPr/>
            </p:nvSpPr>
            <p:spPr>
              <a:xfrm>
                <a:off x="11036808" y="2278562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rgbClr val="000000">
                  <a:alpha val="1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5" name="Google Shape;5445;p30"/>
              <p:cNvSpPr/>
              <p:nvPr/>
            </p:nvSpPr>
            <p:spPr>
              <a:xfrm>
                <a:off x="10976157" y="2304475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6" name="Google Shape;5446;p30"/>
              <p:cNvSpPr/>
              <p:nvPr/>
            </p:nvSpPr>
            <p:spPr>
              <a:xfrm>
                <a:off x="11578665" y="2877091"/>
                <a:ext cx="423664" cy="421126"/>
              </a:xfrm>
              <a:custGeom>
                <a:rect b="b" l="l" r="r" t="t"/>
                <a:pathLst>
                  <a:path extrusionOk="0" h="421126" w="423664">
                    <a:moveTo>
                      <a:pt x="77698" y="56643"/>
                    </a:moveTo>
                    <a:cubicBezTo>
                      <a:pt x="-68670" y="161837"/>
                      <a:pt x="8299" y="389072"/>
                      <a:pt x="171316" y="417895"/>
                    </a:cubicBezTo>
                    <a:cubicBezTo>
                      <a:pt x="326453" y="445320"/>
                      <a:pt x="473284" y="293212"/>
                      <a:pt x="407574" y="150528"/>
                    </a:cubicBezTo>
                    <a:cubicBezTo>
                      <a:pt x="370916" y="70924"/>
                      <a:pt x="272783" y="-83565"/>
                      <a:pt x="77698" y="566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447" name="Google Shape;5447;p30"/>
          <p:cNvGrpSpPr/>
          <p:nvPr/>
        </p:nvGrpSpPr>
        <p:grpSpPr>
          <a:xfrm rot="645831">
            <a:off x="10991872" y="84636"/>
            <a:ext cx="996582" cy="956470"/>
            <a:chOff x="3248020" y="1400567"/>
            <a:chExt cx="826480" cy="793214"/>
          </a:xfrm>
        </p:grpSpPr>
        <p:sp>
          <p:nvSpPr>
            <p:cNvPr id="5448" name="Google Shape;5448;p30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9" name="Google Shape;5449;p30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50" name="Google Shape;5450;p30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5451" name="Google Shape;5451;p30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2" name="Google Shape;5452;p30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3" name="Google Shape;5453;p30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4" name="Google Shape;5454;p30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5" name="Google Shape;5455;p30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6" name="Google Shape;5456;p30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7" name="Google Shape;5457;p30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458" name="Google Shape;5458;p30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5459" name="Google Shape;5459;p30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60" name="Google Shape;5460;p30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61" name="Google Shape;5461;p30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62" name="Google Shape;5462;p30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463" name="Google Shape;5463;p30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5464" name="Google Shape;5464;p30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65" name="Google Shape;5465;p30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66" name="Google Shape;5466;p30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67" name="Google Shape;5467;p30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5468" name="Google Shape;5468;p30"/>
          <p:cNvGrpSpPr/>
          <p:nvPr/>
        </p:nvGrpSpPr>
        <p:grpSpPr>
          <a:xfrm rot="888537">
            <a:off x="197119" y="6057214"/>
            <a:ext cx="766397" cy="871081"/>
            <a:chOff x="7290686" y="630349"/>
            <a:chExt cx="580583" cy="659886"/>
          </a:xfrm>
        </p:grpSpPr>
        <p:sp>
          <p:nvSpPr>
            <p:cNvPr id="5469" name="Google Shape;5469;p30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0" name="Google Shape;5470;p30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471" name="Google Shape;5471;p30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5472" name="Google Shape;5472;p30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5473" name="Google Shape;5473;p30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74" name="Google Shape;5474;p30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475" name="Google Shape;5475;p30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6" name="Google Shape;5476;p30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7" name="Google Shape;5477;p30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8" name="Google Shape;5478;p30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9" name="Google Shape;5479;p30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0" name="Google Shape;5480;p30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1" name="Google Shape;5481;p30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2" name="Google Shape;5482;p30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3" name="Google Shape;5483;p30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4" name="Google Shape;5484;p30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5" name="Google Shape;5485;p30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6" name="Google Shape;5486;p30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7" name="Google Shape;5487;p30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8" name="Google Shape;5488;p30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5489" name="Google Shape;54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47075" y="1848175"/>
            <a:ext cx="3519650" cy="3988050"/>
          </a:xfrm>
          <a:prstGeom prst="rect">
            <a:avLst/>
          </a:prstGeom>
          <a:noFill/>
          <a:ln>
            <a:noFill/>
          </a:ln>
        </p:spPr>
      </p:pic>
      <p:sp>
        <p:nvSpPr>
          <p:cNvPr id="5490" name="Google Shape;5490;p30"/>
          <p:cNvSpPr/>
          <p:nvPr/>
        </p:nvSpPr>
        <p:spPr>
          <a:xfrm flipH="1">
            <a:off x="98525" y="1024525"/>
            <a:ext cx="7064700" cy="3342000"/>
          </a:xfrm>
          <a:prstGeom prst="cloudCallout">
            <a:avLst>
              <a:gd fmla="val -67722" name="adj1"/>
              <a:gd fmla="val 46084" name="adj2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3300">
                <a:solidFill>
                  <a:schemeClr val="dk2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You see a classmate drop their lunch on the ground.</a:t>
            </a:r>
            <a:r>
              <a:rPr lang="en" sz="4000">
                <a:solidFill>
                  <a:schemeClr val="dk2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</a:t>
            </a:r>
            <a:endParaRPr sz="4000">
              <a:solidFill>
                <a:schemeClr val="dk2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4" name="Shape 5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5" name="Google Shape;5495;p31"/>
          <p:cNvSpPr txBox="1"/>
          <p:nvPr>
            <p:ph type="title"/>
          </p:nvPr>
        </p:nvSpPr>
        <p:spPr>
          <a:xfrm>
            <a:off x="679625" y="210775"/>
            <a:ext cx="10363800" cy="10380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How can you show consideration?</a:t>
            </a:r>
            <a:endParaRPr sz="4500"/>
          </a:p>
        </p:txBody>
      </p:sp>
      <p:grpSp>
        <p:nvGrpSpPr>
          <p:cNvPr id="5496" name="Google Shape;5496;p31"/>
          <p:cNvGrpSpPr/>
          <p:nvPr/>
        </p:nvGrpSpPr>
        <p:grpSpPr>
          <a:xfrm flipH="1" rot="-3819626">
            <a:off x="198570" y="5176512"/>
            <a:ext cx="763475" cy="917101"/>
            <a:chOff x="6400796" y="4026163"/>
            <a:chExt cx="763458" cy="917081"/>
          </a:xfrm>
        </p:grpSpPr>
        <p:sp>
          <p:nvSpPr>
            <p:cNvPr id="5497" name="Google Shape;5497;p31"/>
            <p:cNvSpPr/>
            <p:nvPr/>
          </p:nvSpPr>
          <p:spPr>
            <a:xfrm>
              <a:off x="6747527" y="4026163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98" name="Google Shape;5498;p31"/>
            <p:cNvGrpSpPr/>
            <p:nvPr/>
          </p:nvGrpSpPr>
          <p:grpSpPr>
            <a:xfrm>
              <a:off x="6400796" y="4179063"/>
              <a:ext cx="763458" cy="764181"/>
              <a:chOff x="10976157" y="2278562"/>
              <a:chExt cx="1642552" cy="1644108"/>
            </a:xfrm>
          </p:grpSpPr>
          <p:sp>
            <p:nvSpPr>
              <p:cNvPr id="5499" name="Google Shape;5499;p31"/>
              <p:cNvSpPr/>
              <p:nvPr/>
            </p:nvSpPr>
            <p:spPr>
              <a:xfrm>
                <a:off x="11036808" y="2278562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rgbClr val="000000">
                  <a:alpha val="1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00" name="Google Shape;5500;p31"/>
              <p:cNvSpPr/>
              <p:nvPr/>
            </p:nvSpPr>
            <p:spPr>
              <a:xfrm>
                <a:off x="10976157" y="2304475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1" name="Google Shape;5501;p31"/>
              <p:cNvSpPr/>
              <p:nvPr/>
            </p:nvSpPr>
            <p:spPr>
              <a:xfrm>
                <a:off x="11578665" y="2877091"/>
                <a:ext cx="423664" cy="421126"/>
              </a:xfrm>
              <a:custGeom>
                <a:rect b="b" l="l" r="r" t="t"/>
                <a:pathLst>
                  <a:path extrusionOk="0" h="421126" w="423664">
                    <a:moveTo>
                      <a:pt x="77698" y="56643"/>
                    </a:moveTo>
                    <a:cubicBezTo>
                      <a:pt x="-68670" y="161837"/>
                      <a:pt x="8299" y="389072"/>
                      <a:pt x="171316" y="417895"/>
                    </a:cubicBezTo>
                    <a:cubicBezTo>
                      <a:pt x="326453" y="445320"/>
                      <a:pt x="473284" y="293212"/>
                      <a:pt x="407574" y="150528"/>
                    </a:cubicBezTo>
                    <a:cubicBezTo>
                      <a:pt x="370916" y="70924"/>
                      <a:pt x="272783" y="-83565"/>
                      <a:pt x="77698" y="566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502" name="Google Shape;5502;p31"/>
          <p:cNvGrpSpPr/>
          <p:nvPr/>
        </p:nvGrpSpPr>
        <p:grpSpPr>
          <a:xfrm rot="645831">
            <a:off x="10991872" y="84636"/>
            <a:ext cx="996582" cy="956470"/>
            <a:chOff x="3248020" y="1400567"/>
            <a:chExt cx="826480" cy="793214"/>
          </a:xfrm>
        </p:grpSpPr>
        <p:sp>
          <p:nvSpPr>
            <p:cNvPr id="5503" name="Google Shape;5503;p31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4" name="Google Shape;5504;p31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05" name="Google Shape;5505;p31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5506" name="Google Shape;5506;p31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7" name="Google Shape;5507;p31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8" name="Google Shape;5508;p31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9" name="Google Shape;5509;p31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0" name="Google Shape;5510;p31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1" name="Google Shape;5511;p31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2" name="Google Shape;5512;p31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513" name="Google Shape;5513;p31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5514" name="Google Shape;5514;p31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15" name="Google Shape;5515;p31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16" name="Google Shape;5516;p31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17" name="Google Shape;5517;p31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518" name="Google Shape;5518;p31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5519" name="Google Shape;5519;p31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0" name="Google Shape;5520;p31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1" name="Google Shape;5521;p31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2" name="Google Shape;5522;p31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5523" name="Google Shape;5523;p31"/>
          <p:cNvGrpSpPr/>
          <p:nvPr/>
        </p:nvGrpSpPr>
        <p:grpSpPr>
          <a:xfrm rot="888537">
            <a:off x="197119" y="6057214"/>
            <a:ext cx="766397" cy="871081"/>
            <a:chOff x="7290686" y="630349"/>
            <a:chExt cx="580583" cy="659886"/>
          </a:xfrm>
        </p:grpSpPr>
        <p:sp>
          <p:nvSpPr>
            <p:cNvPr id="5524" name="Google Shape;5524;p31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5" name="Google Shape;5525;p31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526" name="Google Shape;5526;p31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5527" name="Google Shape;5527;p31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5528" name="Google Shape;5528;p31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9" name="Google Shape;5529;p31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530" name="Google Shape;5530;p31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1" name="Google Shape;5531;p31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2" name="Google Shape;5532;p31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3" name="Google Shape;5533;p31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4" name="Google Shape;5534;p31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5" name="Google Shape;5535;p31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6" name="Google Shape;5536;p31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7" name="Google Shape;5537;p31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8" name="Google Shape;5538;p31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9" name="Google Shape;5539;p31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0" name="Google Shape;5540;p31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1" name="Google Shape;5541;p31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2" name="Google Shape;5542;p31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3" name="Google Shape;5543;p31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544" name="Google Shape;5544;p31"/>
          <p:cNvSpPr/>
          <p:nvPr/>
        </p:nvSpPr>
        <p:spPr>
          <a:xfrm flipH="1">
            <a:off x="98550" y="1024525"/>
            <a:ext cx="6298500" cy="3416700"/>
          </a:xfrm>
          <a:prstGeom prst="cloudCallout">
            <a:avLst>
              <a:gd fmla="val -55341" name="adj1"/>
              <a:gd fmla="val 63125" name="adj2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3200">
                <a:solidFill>
                  <a:schemeClr val="dk2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You see a new student that is lost in the hallway. </a:t>
            </a:r>
            <a:endParaRPr sz="3900">
              <a:solidFill>
                <a:schemeClr val="dk2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545" name="Google Shape;55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2025" y="2136725"/>
            <a:ext cx="5196974" cy="372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9" name="Shape 5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" name="Google Shape;5550;p32"/>
          <p:cNvSpPr txBox="1"/>
          <p:nvPr>
            <p:ph type="title"/>
          </p:nvPr>
        </p:nvSpPr>
        <p:spPr>
          <a:xfrm>
            <a:off x="679625" y="210775"/>
            <a:ext cx="10363800" cy="10380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How can you show consideration?</a:t>
            </a:r>
            <a:endParaRPr sz="4500"/>
          </a:p>
        </p:txBody>
      </p:sp>
      <p:grpSp>
        <p:nvGrpSpPr>
          <p:cNvPr id="5551" name="Google Shape;5551;p32"/>
          <p:cNvGrpSpPr/>
          <p:nvPr/>
        </p:nvGrpSpPr>
        <p:grpSpPr>
          <a:xfrm flipH="1" rot="-3819626">
            <a:off x="198570" y="5176512"/>
            <a:ext cx="763475" cy="917101"/>
            <a:chOff x="6400796" y="4026163"/>
            <a:chExt cx="763458" cy="917081"/>
          </a:xfrm>
        </p:grpSpPr>
        <p:sp>
          <p:nvSpPr>
            <p:cNvPr id="5552" name="Google Shape;5552;p32"/>
            <p:cNvSpPr/>
            <p:nvPr/>
          </p:nvSpPr>
          <p:spPr>
            <a:xfrm>
              <a:off x="6747527" y="4026163"/>
              <a:ext cx="322551" cy="404297"/>
            </a:xfrm>
            <a:custGeom>
              <a:rect b="b" l="l" r="r" t="t"/>
              <a:pathLst>
                <a:path extrusionOk="0" h="404297" w="322551">
                  <a:moveTo>
                    <a:pt x="6392" y="404298"/>
                  </a:moveTo>
                  <a:cubicBezTo>
                    <a:pt x="-14506" y="285515"/>
                    <a:pt x="16399" y="192906"/>
                    <a:pt x="90898" y="111214"/>
                  </a:cubicBezTo>
                  <a:cubicBezTo>
                    <a:pt x="157401" y="38290"/>
                    <a:pt x="322552" y="0"/>
                    <a:pt x="322552" y="0"/>
                  </a:cubicBezTo>
                  <a:cubicBezTo>
                    <a:pt x="322552" y="0"/>
                    <a:pt x="266323" y="44501"/>
                    <a:pt x="191367" y="263055"/>
                  </a:cubicBezTo>
                  <a:cubicBezTo>
                    <a:pt x="150784" y="381400"/>
                    <a:pt x="6392" y="404298"/>
                    <a:pt x="6392" y="40429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53" name="Google Shape;5553;p32"/>
            <p:cNvGrpSpPr/>
            <p:nvPr/>
          </p:nvGrpSpPr>
          <p:grpSpPr>
            <a:xfrm>
              <a:off x="6400796" y="4179063"/>
              <a:ext cx="763458" cy="764181"/>
              <a:chOff x="10976157" y="2278562"/>
              <a:chExt cx="1642552" cy="1644108"/>
            </a:xfrm>
          </p:grpSpPr>
          <p:sp>
            <p:nvSpPr>
              <p:cNvPr id="5554" name="Google Shape;5554;p32"/>
              <p:cNvSpPr/>
              <p:nvPr/>
            </p:nvSpPr>
            <p:spPr>
              <a:xfrm>
                <a:off x="11036808" y="2278562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rgbClr val="000000">
                  <a:alpha val="1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5" name="Google Shape;5555;p32"/>
              <p:cNvSpPr/>
              <p:nvPr/>
            </p:nvSpPr>
            <p:spPr>
              <a:xfrm>
                <a:off x="10976157" y="2304475"/>
                <a:ext cx="1581901" cy="1618195"/>
              </a:xfrm>
              <a:custGeom>
                <a:rect b="b" l="l" r="r" t="t"/>
                <a:pathLst>
                  <a:path extrusionOk="0" h="1618195" w="1581901">
                    <a:moveTo>
                      <a:pt x="643237" y="585692"/>
                    </a:moveTo>
                    <a:cubicBezTo>
                      <a:pt x="643237" y="585692"/>
                      <a:pt x="356636" y="52534"/>
                      <a:pt x="722834" y="2197"/>
                    </a:cubicBezTo>
                    <a:cubicBezTo>
                      <a:pt x="983820" y="-33680"/>
                      <a:pt x="948367" y="381692"/>
                      <a:pt x="948367" y="381692"/>
                    </a:cubicBezTo>
                    <a:cubicBezTo>
                      <a:pt x="948367" y="381692"/>
                      <a:pt x="1152514" y="153181"/>
                      <a:pt x="1305047" y="248679"/>
                    </a:cubicBezTo>
                    <a:cubicBezTo>
                      <a:pt x="1413003" y="316262"/>
                      <a:pt x="1366324" y="465385"/>
                      <a:pt x="1291960" y="555231"/>
                    </a:cubicBezTo>
                    <a:cubicBezTo>
                      <a:pt x="1211867" y="651993"/>
                      <a:pt x="1083572" y="717188"/>
                      <a:pt x="1083572" y="717188"/>
                    </a:cubicBezTo>
                    <a:cubicBezTo>
                      <a:pt x="1083572" y="717188"/>
                      <a:pt x="1246493" y="688861"/>
                      <a:pt x="1383387" y="737432"/>
                    </a:cubicBezTo>
                    <a:cubicBezTo>
                      <a:pt x="1513282" y="783520"/>
                      <a:pt x="1618933" y="903262"/>
                      <a:pt x="1569486" y="1022014"/>
                    </a:cubicBezTo>
                    <a:cubicBezTo>
                      <a:pt x="1481437" y="1233462"/>
                      <a:pt x="1049021" y="1015740"/>
                      <a:pt x="1049021" y="1015740"/>
                    </a:cubicBezTo>
                    <a:cubicBezTo>
                      <a:pt x="1049021" y="1015740"/>
                      <a:pt x="1332999" y="1357624"/>
                      <a:pt x="1185324" y="1471905"/>
                    </a:cubicBezTo>
                    <a:cubicBezTo>
                      <a:pt x="1077895" y="1555039"/>
                      <a:pt x="980568" y="1447533"/>
                      <a:pt x="913589" y="1333938"/>
                    </a:cubicBezTo>
                    <a:cubicBezTo>
                      <a:pt x="841332" y="1211409"/>
                      <a:pt x="826314" y="1030262"/>
                      <a:pt x="826314" y="1030262"/>
                    </a:cubicBezTo>
                    <a:cubicBezTo>
                      <a:pt x="826314" y="1030262"/>
                      <a:pt x="854806" y="1242435"/>
                      <a:pt x="813684" y="1408087"/>
                    </a:cubicBezTo>
                    <a:cubicBezTo>
                      <a:pt x="778397" y="1550219"/>
                      <a:pt x="680385" y="1654023"/>
                      <a:pt x="599727" y="1606538"/>
                    </a:cubicBezTo>
                    <a:cubicBezTo>
                      <a:pt x="529585" y="1565244"/>
                      <a:pt x="498025" y="1451255"/>
                      <a:pt x="516580" y="1338390"/>
                    </a:cubicBezTo>
                    <a:cubicBezTo>
                      <a:pt x="544228" y="1170191"/>
                      <a:pt x="651346" y="995534"/>
                      <a:pt x="651346" y="995534"/>
                    </a:cubicBezTo>
                    <a:cubicBezTo>
                      <a:pt x="651346" y="995534"/>
                      <a:pt x="508668" y="1100347"/>
                      <a:pt x="351975" y="1149483"/>
                    </a:cubicBezTo>
                    <a:cubicBezTo>
                      <a:pt x="199048" y="1197439"/>
                      <a:pt x="67121" y="1212476"/>
                      <a:pt x="18543" y="1139044"/>
                    </a:cubicBezTo>
                    <a:cubicBezTo>
                      <a:pt x="-36321" y="1056113"/>
                      <a:pt x="39219" y="972306"/>
                      <a:pt x="132018" y="912978"/>
                    </a:cubicBezTo>
                    <a:cubicBezTo>
                      <a:pt x="244260" y="841216"/>
                      <a:pt x="421438" y="833412"/>
                      <a:pt x="421438" y="833412"/>
                    </a:cubicBezTo>
                    <a:cubicBezTo>
                      <a:pt x="421438" y="833412"/>
                      <a:pt x="76931" y="788918"/>
                      <a:pt x="77522" y="539375"/>
                    </a:cubicBezTo>
                    <a:cubicBezTo>
                      <a:pt x="77763" y="437731"/>
                      <a:pt x="225058" y="377279"/>
                      <a:pt x="337066" y="394640"/>
                    </a:cubicBezTo>
                    <a:cubicBezTo>
                      <a:pt x="493968" y="418960"/>
                      <a:pt x="643237" y="585692"/>
                      <a:pt x="643237" y="58569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6" name="Google Shape;5556;p32"/>
              <p:cNvSpPr/>
              <p:nvPr/>
            </p:nvSpPr>
            <p:spPr>
              <a:xfrm>
                <a:off x="11578665" y="2877091"/>
                <a:ext cx="423664" cy="421126"/>
              </a:xfrm>
              <a:custGeom>
                <a:rect b="b" l="l" r="r" t="t"/>
                <a:pathLst>
                  <a:path extrusionOk="0" h="421126" w="423664">
                    <a:moveTo>
                      <a:pt x="77698" y="56643"/>
                    </a:moveTo>
                    <a:cubicBezTo>
                      <a:pt x="-68670" y="161837"/>
                      <a:pt x="8299" y="389072"/>
                      <a:pt x="171316" y="417895"/>
                    </a:cubicBezTo>
                    <a:cubicBezTo>
                      <a:pt x="326453" y="445320"/>
                      <a:pt x="473284" y="293212"/>
                      <a:pt x="407574" y="150528"/>
                    </a:cubicBezTo>
                    <a:cubicBezTo>
                      <a:pt x="370916" y="70924"/>
                      <a:pt x="272783" y="-83565"/>
                      <a:pt x="77698" y="566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557" name="Google Shape;5557;p32"/>
          <p:cNvGrpSpPr/>
          <p:nvPr/>
        </p:nvGrpSpPr>
        <p:grpSpPr>
          <a:xfrm rot="645831">
            <a:off x="10991872" y="84636"/>
            <a:ext cx="996582" cy="956470"/>
            <a:chOff x="3248020" y="1400567"/>
            <a:chExt cx="826480" cy="793214"/>
          </a:xfrm>
        </p:grpSpPr>
        <p:sp>
          <p:nvSpPr>
            <p:cNvPr id="5558" name="Google Shape;5558;p32"/>
            <p:cNvSpPr/>
            <p:nvPr/>
          </p:nvSpPr>
          <p:spPr>
            <a:xfrm rot="-1236695">
              <a:off x="3380028" y="1494084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9" name="Google Shape;5559;p32"/>
            <p:cNvSpPr/>
            <p:nvPr/>
          </p:nvSpPr>
          <p:spPr>
            <a:xfrm rot="-1236695">
              <a:off x="3336456" y="1487631"/>
              <a:ext cx="606035" cy="612633"/>
            </a:xfrm>
            <a:custGeom>
              <a:rect b="b" l="l" r="r" t="t"/>
              <a:pathLst>
                <a:path extrusionOk="0" h="507449" w="501984">
                  <a:moveTo>
                    <a:pt x="343" y="205799"/>
                  </a:moveTo>
                  <a:cubicBezTo>
                    <a:pt x="-1937" y="227580"/>
                    <a:pt x="7271" y="244083"/>
                    <a:pt x="24117" y="253551"/>
                  </a:cubicBezTo>
                  <a:cubicBezTo>
                    <a:pt x="37472" y="261057"/>
                    <a:pt x="55067" y="263095"/>
                    <a:pt x="65278" y="259044"/>
                  </a:cubicBezTo>
                  <a:cubicBezTo>
                    <a:pt x="94437" y="247468"/>
                    <a:pt x="91694" y="202199"/>
                    <a:pt x="59995" y="202789"/>
                  </a:cubicBezTo>
                  <a:cubicBezTo>
                    <a:pt x="59995" y="202789"/>
                    <a:pt x="46495" y="203132"/>
                    <a:pt x="44450" y="215451"/>
                  </a:cubicBezTo>
                  <a:cubicBezTo>
                    <a:pt x="43199" y="222995"/>
                    <a:pt x="49372" y="229974"/>
                    <a:pt x="56991" y="230621"/>
                  </a:cubicBezTo>
                  <a:cubicBezTo>
                    <a:pt x="63894" y="231206"/>
                    <a:pt x="69488" y="226056"/>
                    <a:pt x="71063" y="219528"/>
                  </a:cubicBezTo>
                  <a:cubicBezTo>
                    <a:pt x="76867" y="227961"/>
                    <a:pt x="74181" y="243537"/>
                    <a:pt x="60909" y="248801"/>
                  </a:cubicBezTo>
                  <a:cubicBezTo>
                    <a:pt x="54096" y="251506"/>
                    <a:pt x="40361" y="249830"/>
                    <a:pt x="29801" y="243893"/>
                  </a:cubicBezTo>
                  <a:cubicBezTo>
                    <a:pt x="16732" y="236552"/>
                    <a:pt x="9919" y="224252"/>
                    <a:pt x="11710" y="207107"/>
                  </a:cubicBezTo>
                  <a:cubicBezTo>
                    <a:pt x="15564" y="170379"/>
                    <a:pt x="45288" y="153907"/>
                    <a:pt x="80404" y="158123"/>
                  </a:cubicBezTo>
                  <a:cubicBezTo>
                    <a:pt x="104413" y="161006"/>
                    <a:pt x="125139" y="171077"/>
                    <a:pt x="142659" y="185905"/>
                  </a:cubicBezTo>
                  <a:cubicBezTo>
                    <a:pt x="148127" y="190534"/>
                    <a:pt x="152527" y="195379"/>
                    <a:pt x="156744" y="200237"/>
                  </a:cubicBezTo>
                  <a:cubicBezTo>
                    <a:pt x="152521" y="208561"/>
                    <a:pt x="149187" y="217312"/>
                    <a:pt x="147549" y="226627"/>
                  </a:cubicBezTo>
                  <a:cubicBezTo>
                    <a:pt x="146463" y="232799"/>
                    <a:pt x="146069" y="239041"/>
                    <a:pt x="146215" y="245461"/>
                  </a:cubicBezTo>
                  <a:cubicBezTo>
                    <a:pt x="146641" y="264397"/>
                    <a:pt x="152552" y="281955"/>
                    <a:pt x="162389" y="296547"/>
                  </a:cubicBezTo>
                  <a:cubicBezTo>
                    <a:pt x="131039" y="299633"/>
                    <a:pt x="106013" y="309095"/>
                    <a:pt x="89833" y="325757"/>
                  </a:cubicBezTo>
                  <a:cubicBezTo>
                    <a:pt x="79540" y="336362"/>
                    <a:pt x="72708" y="349678"/>
                    <a:pt x="70066" y="366073"/>
                  </a:cubicBezTo>
                  <a:cubicBezTo>
                    <a:pt x="67139" y="384234"/>
                    <a:pt x="68479" y="399423"/>
                    <a:pt x="73692" y="411768"/>
                  </a:cubicBezTo>
                  <a:cubicBezTo>
                    <a:pt x="85147" y="438933"/>
                    <a:pt x="113430" y="450204"/>
                    <a:pt x="150743" y="450249"/>
                  </a:cubicBezTo>
                  <a:cubicBezTo>
                    <a:pt x="158782" y="450262"/>
                    <a:pt x="166504" y="449411"/>
                    <a:pt x="174111" y="448515"/>
                  </a:cubicBezTo>
                  <a:cubicBezTo>
                    <a:pt x="174200" y="458580"/>
                    <a:pt x="177025" y="468657"/>
                    <a:pt x="182747" y="476982"/>
                  </a:cubicBezTo>
                  <a:cubicBezTo>
                    <a:pt x="194634" y="494286"/>
                    <a:pt x="215589" y="500776"/>
                    <a:pt x="240272" y="492159"/>
                  </a:cubicBezTo>
                  <a:cubicBezTo>
                    <a:pt x="256121" y="486622"/>
                    <a:pt x="269100" y="474303"/>
                    <a:pt x="279254" y="457856"/>
                  </a:cubicBezTo>
                  <a:cubicBezTo>
                    <a:pt x="302457" y="488615"/>
                    <a:pt x="339566" y="508351"/>
                    <a:pt x="381000" y="507418"/>
                  </a:cubicBezTo>
                  <a:cubicBezTo>
                    <a:pt x="398044" y="507031"/>
                    <a:pt x="414407" y="502700"/>
                    <a:pt x="430060" y="495391"/>
                  </a:cubicBezTo>
                  <a:cubicBezTo>
                    <a:pt x="430206" y="495321"/>
                    <a:pt x="430454" y="495378"/>
                    <a:pt x="430606" y="495296"/>
                  </a:cubicBezTo>
                  <a:cubicBezTo>
                    <a:pt x="433051" y="495093"/>
                    <a:pt x="436188" y="494877"/>
                    <a:pt x="440112" y="494731"/>
                  </a:cubicBezTo>
                  <a:cubicBezTo>
                    <a:pt x="446488" y="494470"/>
                    <a:pt x="452857" y="494324"/>
                    <a:pt x="458623" y="494591"/>
                  </a:cubicBezTo>
                  <a:cubicBezTo>
                    <a:pt x="468167" y="495054"/>
                    <a:pt x="486118" y="498223"/>
                    <a:pt x="486753" y="498001"/>
                  </a:cubicBezTo>
                  <a:cubicBezTo>
                    <a:pt x="489534" y="497017"/>
                    <a:pt x="490925" y="493651"/>
                    <a:pt x="489738" y="490965"/>
                  </a:cubicBezTo>
                  <a:cubicBezTo>
                    <a:pt x="489274" y="489917"/>
                    <a:pt x="488474" y="487860"/>
                    <a:pt x="487591" y="484964"/>
                  </a:cubicBezTo>
                  <a:cubicBezTo>
                    <a:pt x="486118" y="480081"/>
                    <a:pt x="484918" y="474931"/>
                    <a:pt x="484366" y="469375"/>
                  </a:cubicBezTo>
                  <a:cubicBezTo>
                    <a:pt x="484340" y="469146"/>
                    <a:pt x="484480" y="468753"/>
                    <a:pt x="484467" y="468683"/>
                  </a:cubicBezTo>
                  <a:cubicBezTo>
                    <a:pt x="484029" y="463933"/>
                    <a:pt x="483845" y="459228"/>
                    <a:pt x="484067" y="454395"/>
                  </a:cubicBezTo>
                  <a:cubicBezTo>
                    <a:pt x="484156" y="452535"/>
                    <a:pt x="484372" y="450725"/>
                    <a:pt x="484531" y="448776"/>
                  </a:cubicBezTo>
                  <a:cubicBezTo>
                    <a:pt x="484626" y="447728"/>
                    <a:pt x="484912" y="445080"/>
                    <a:pt x="484943" y="444743"/>
                  </a:cubicBezTo>
                  <a:cubicBezTo>
                    <a:pt x="484950" y="444724"/>
                    <a:pt x="484962" y="444585"/>
                    <a:pt x="484969" y="444572"/>
                  </a:cubicBezTo>
                  <a:cubicBezTo>
                    <a:pt x="496221" y="424925"/>
                    <a:pt x="502476" y="403170"/>
                    <a:pt x="501955" y="380735"/>
                  </a:cubicBezTo>
                  <a:cubicBezTo>
                    <a:pt x="500901" y="333910"/>
                    <a:pt x="473564" y="294325"/>
                    <a:pt x="434696" y="274163"/>
                  </a:cubicBezTo>
                  <a:cubicBezTo>
                    <a:pt x="465747" y="261800"/>
                    <a:pt x="488277" y="243086"/>
                    <a:pt x="495294" y="218487"/>
                  </a:cubicBezTo>
                  <a:cubicBezTo>
                    <a:pt x="502463" y="193340"/>
                    <a:pt x="494875" y="172760"/>
                    <a:pt x="476904" y="161914"/>
                  </a:cubicBezTo>
                  <a:cubicBezTo>
                    <a:pt x="468287" y="156707"/>
                    <a:pt x="458076" y="154377"/>
                    <a:pt x="448062" y="154847"/>
                  </a:cubicBezTo>
                  <a:cubicBezTo>
                    <a:pt x="448507" y="147233"/>
                    <a:pt x="448767" y="139404"/>
                    <a:pt x="448291" y="131409"/>
                  </a:cubicBezTo>
                  <a:cubicBezTo>
                    <a:pt x="446075" y="94160"/>
                    <a:pt x="433318" y="66550"/>
                    <a:pt x="405524" y="56695"/>
                  </a:cubicBezTo>
                  <a:cubicBezTo>
                    <a:pt x="392887" y="52212"/>
                    <a:pt x="377559" y="51875"/>
                    <a:pt x="359601" y="55844"/>
                  </a:cubicBezTo>
                  <a:cubicBezTo>
                    <a:pt x="343377" y="59432"/>
                    <a:pt x="330448" y="66956"/>
                    <a:pt x="320459" y="77853"/>
                  </a:cubicBezTo>
                  <a:cubicBezTo>
                    <a:pt x="307981" y="91467"/>
                    <a:pt x="300190" y="110136"/>
                    <a:pt x="296907" y="133085"/>
                  </a:cubicBezTo>
                  <a:cubicBezTo>
                    <a:pt x="295815" y="140737"/>
                    <a:pt x="295218" y="149005"/>
                    <a:pt x="295110" y="157539"/>
                  </a:cubicBezTo>
                  <a:cubicBezTo>
                    <a:pt x="295078" y="159965"/>
                    <a:pt x="295548" y="162600"/>
                    <a:pt x="295605" y="165077"/>
                  </a:cubicBezTo>
                  <a:cubicBezTo>
                    <a:pt x="279591" y="153951"/>
                    <a:pt x="260033" y="147443"/>
                    <a:pt x="239084" y="147919"/>
                  </a:cubicBezTo>
                  <a:cubicBezTo>
                    <a:pt x="226416" y="148205"/>
                    <a:pt x="214262" y="151062"/>
                    <a:pt x="203048" y="155977"/>
                  </a:cubicBezTo>
                  <a:cubicBezTo>
                    <a:pt x="198425" y="151348"/>
                    <a:pt x="193758" y="146573"/>
                    <a:pt x="189465" y="140655"/>
                  </a:cubicBezTo>
                  <a:cubicBezTo>
                    <a:pt x="175991" y="122081"/>
                    <a:pt x="167405" y="100618"/>
                    <a:pt x="166326" y="76456"/>
                  </a:cubicBezTo>
                  <a:cubicBezTo>
                    <a:pt x="164738" y="41125"/>
                    <a:pt x="183553" y="12575"/>
                    <a:pt x="220466" y="11476"/>
                  </a:cubicBezTo>
                  <a:cubicBezTo>
                    <a:pt x="237693" y="10962"/>
                    <a:pt x="249301" y="18696"/>
                    <a:pt x="255651" y="32273"/>
                  </a:cubicBezTo>
                  <a:cubicBezTo>
                    <a:pt x="260782" y="43252"/>
                    <a:pt x="261531" y="57190"/>
                    <a:pt x="258331" y="63781"/>
                  </a:cubicBezTo>
                  <a:cubicBezTo>
                    <a:pt x="252089" y="76621"/>
                    <a:pt x="236354" y="78094"/>
                    <a:pt x="228372" y="71668"/>
                  </a:cubicBezTo>
                  <a:cubicBezTo>
                    <a:pt x="235001" y="70582"/>
                    <a:pt x="240500" y="65426"/>
                    <a:pt x="240430" y="58498"/>
                  </a:cubicBezTo>
                  <a:cubicBezTo>
                    <a:pt x="240360" y="50847"/>
                    <a:pt x="233858" y="44179"/>
                    <a:pt x="226245" y="44865"/>
                  </a:cubicBezTo>
                  <a:cubicBezTo>
                    <a:pt x="213805" y="45982"/>
                    <a:pt x="212363" y="59546"/>
                    <a:pt x="212363" y="59546"/>
                  </a:cubicBezTo>
                  <a:cubicBezTo>
                    <a:pt x="209404" y="91112"/>
                    <a:pt x="254546" y="97005"/>
                    <a:pt x="268262" y="68792"/>
                  </a:cubicBezTo>
                  <a:cubicBezTo>
                    <a:pt x="273069" y="58911"/>
                    <a:pt x="272250" y="41404"/>
                    <a:pt x="265767" y="27529"/>
                  </a:cubicBezTo>
                  <a:cubicBezTo>
                    <a:pt x="257582" y="10022"/>
                    <a:pt x="241897" y="-614"/>
                    <a:pt x="220002" y="27"/>
                  </a:cubicBezTo>
                  <a:cubicBezTo>
                    <a:pt x="203429" y="523"/>
                    <a:pt x="190024" y="5825"/>
                    <a:pt x="179699" y="14226"/>
                  </a:cubicBezTo>
                  <a:cubicBezTo>
                    <a:pt x="166789" y="24729"/>
                    <a:pt x="158852" y="40331"/>
                    <a:pt x="156185" y="58257"/>
                  </a:cubicBezTo>
                  <a:cubicBezTo>
                    <a:pt x="155296" y="64239"/>
                    <a:pt x="154934" y="70570"/>
                    <a:pt x="155226" y="76970"/>
                  </a:cubicBezTo>
                  <a:cubicBezTo>
                    <a:pt x="156413" y="103494"/>
                    <a:pt x="165614" y="127059"/>
                    <a:pt x="180315" y="147316"/>
                  </a:cubicBezTo>
                  <a:cubicBezTo>
                    <a:pt x="184347" y="152872"/>
                    <a:pt x="188811" y="157152"/>
                    <a:pt x="193155" y="161641"/>
                  </a:cubicBezTo>
                  <a:cubicBezTo>
                    <a:pt x="187268" y="165127"/>
                    <a:pt x="181674" y="169103"/>
                    <a:pt x="176613" y="173802"/>
                  </a:cubicBezTo>
                  <a:cubicBezTo>
                    <a:pt x="171577" y="179009"/>
                    <a:pt x="167278" y="184984"/>
                    <a:pt x="163570" y="191277"/>
                  </a:cubicBezTo>
                  <a:cubicBezTo>
                    <a:pt x="163239" y="190908"/>
                    <a:pt x="162814" y="190591"/>
                    <a:pt x="162477" y="190229"/>
                  </a:cubicBezTo>
                  <a:cubicBezTo>
                    <a:pt x="158547" y="185892"/>
                    <a:pt x="155004" y="181523"/>
                    <a:pt x="150127" y="177396"/>
                  </a:cubicBezTo>
                  <a:cubicBezTo>
                    <a:pt x="131026" y="161229"/>
                    <a:pt x="108046" y="150097"/>
                    <a:pt x="81687" y="146935"/>
                  </a:cubicBezTo>
                  <a:cubicBezTo>
                    <a:pt x="56261" y="143880"/>
                    <a:pt x="32703" y="150580"/>
                    <a:pt x="17450" y="166696"/>
                  </a:cubicBezTo>
                  <a:cubicBezTo>
                    <a:pt x="8300" y="176361"/>
                    <a:pt x="2077" y="189302"/>
                    <a:pt x="343" y="20579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60" name="Google Shape;5560;p32"/>
            <p:cNvGrpSpPr/>
            <p:nvPr/>
          </p:nvGrpSpPr>
          <p:grpSpPr>
            <a:xfrm rot="-1238765">
              <a:off x="3336597" y="1487885"/>
              <a:ext cx="605754" cy="612125"/>
              <a:chOff x="3455189" y="1151492"/>
              <a:chExt cx="502082" cy="507362"/>
            </a:xfrm>
          </p:grpSpPr>
          <p:sp>
            <p:nvSpPr>
              <p:cNvPr id="5561" name="Google Shape;5561;p32"/>
              <p:cNvSpPr/>
              <p:nvPr/>
            </p:nvSpPr>
            <p:spPr>
              <a:xfrm>
                <a:off x="3455189" y="1297672"/>
                <a:ext cx="175835" cy="114881"/>
              </a:xfrm>
              <a:custGeom>
                <a:rect b="b" l="l" r="r" t="t"/>
                <a:pathLst>
                  <a:path extrusionOk="0" h="114881" w="175835">
                    <a:moveTo>
                      <a:pt x="17492" y="20391"/>
                    </a:moveTo>
                    <a:cubicBezTo>
                      <a:pt x="8342" y="30062"/>
                      <a:pt x="2068" y="43104"/>
                      <a:pt x="341" y="59602"/>
                    </a:cubicBezTo>
                    <a:cubicBezTo>
                      <a:pt x="-1945" y="81382"/>
                      <a:pt x="7409" y="97854"/>
                      <a:pt x="24255" y="107316"/>
                    </a:cubicBezTo>
                    <a:cubicBezTo>
                      <a:pt x="37609" y="114821"/>
                      <a:pt x="55027" y="116898"/>
                      <a:pt x="65238" y="112847"/>
                    </a:cubicBezTo>
                    <a:cubicBezTo>
                      <a:pt x="94397" y="101271"/>
                      <a:pt x="91813" y="55900"/>
                      <a:pt x="60113" y="56490"/>
                    </a:cubicBezTo>
                    <a:cubicBezTo>
                      <a:pt x="60113" y="56490"/>
                      <a:pt x="46474" y="56941"/>
                      <a:pt x="44429" y="69267"/>
                    </a:cubicBezTo>
                    <a:cubicBezTo>
                      <a:pt x="43178" y="76810"/>
                      <a:pt x="49445" y="83687"/>
                      <a:pt x="57066" y="84335"/>
                    </a:cubicBezTo>
                    <a:cubicBezTo>
                      <a:pt x="63968" y="84913"/>
                      <a:pt x="69486" y="79877"/>
                      <a:pt x="71061" y="73350"/>
                    </a:cubicBezTo>
                    <a:cubicBezTo>
                      <a:pt x="76865" y="81782"/>
                      <a:pt x="74223" y="97251"/>
                      <a:pt x="60958" y="102515"/>
                    </a:cubicBezTo>
                    <a:cubicBezTo>
                      <a:pt x="54138" y="105220"/>
                      <a:pt x="40384" y="103512"/>
                      <a:pt x="29824" y="97575"/>
                    </a:cubicBezTo>
                    <a:cubicBezTo>
                      <a:pt x="16756" y="90234"/>
                      <a:pt x="9904" y="78029"/>
                      <a:pt x="11701" y="60885"/>
                    </a:cubicBezTo>
                    <a:cubicBezTo>
                      <a:pt x="15555" y="24162"/>
                      <a:pt x="45350" y="7621"/>
                      <a:pt x="80465" y="11837"/>
                    </a:cubicBezTo>
                    <a:cubicBezTo>
                      <a:pt x="104481" y="14720"/>
                      <a:pt x="125246" y="24817"/>
                      <a:pt x="142759" y="39644"/>
                    </a:cubicBezTo>
                    <a:cubicBezTo>
                      <a:pt x="149661" y="45486"/>
                      <a:pt x="155554" y="51671"/>
                      <a:pt x="160462" y="57798"/>
                    </a:cubicBezTo>
                    <a:cubicBezTo>
                      <a:pt x="162171" y="59932"/>
                      <a:pt x="163536" y="61774"/>
                      <a:pt x="164742" y="63526"/>
                    </a:cubicBezTo>
                    <a:cubicBezTo>
                      <a:pt x="165441" y="64542"/>
                      <a:pt x="165968" y="65266"/>
                      <a:pt x="166171" y="65596"/>
                    </a:cubicBezTo>
                    <a:lnTo>
                      <a:pt x="175836" y="59964"/>
                    </a:lnTo>
                    <a:cubicBezTo>
                      <a:pt x="174693" y="58072"/>
                      <a:pt x="172464" y="54865"/>
                      <a:pt x="169225" y="50820"/>
                    </a:cubicBezTo>
                    <a:cubicBezTo>
                      <a:pt x="163879" y="44152"/>
                      <a:pt x="157592" y="37428"/>
                      <a:pt x="150106" y="31090"/>
                    </a:cubicBezTo>
                    <a:cubicBezTo>
                      <a:pt x="131005" y="14930"/>
                      <a:pt x="108126" y="3887"/>
                      <a:pt x="81761" y="725"/>
                    </a:cubicBezTo>
                    <a:cubicBezTo>
                      <a:pt x="56335" y="-2330"/>
                      <a:pt x="32745" y="4281"/>
                      <a:pt x="17492" y="2039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2" name="Google Shape;5562;p32"/>
              <p:cNvSpPr/>
              <p:nvPr/>
            </p:nvSpPr>
            <p:spPr>
              <a:xfrm>
                <a:off x="3610328" y="1151492"/>
                <a:ext cx="116240" cy="175066"/>
              </a:xfrm>
              <a:custGeom>
                <a:rect b="b" l="l" r="r" t="t"/>
                <a:pathLst>
                  <a:path extrusionOk="0" h="175066" w="116240">
                    <a:moveTo>
                      <a:pt x="24519" y="14208"/>
                    </a:moveTo>
                    <a:cubicBezTo>
                      <a:pt x="34844" y="5807"/>
                      <a:pt x="48319" y="524"/>
                      <a:pt x="64892" y="29"/>
                    </a:cubicBezTo>
                    <a:cubicBezTo>
                      <a:pt x="86787" y="-625"/>
                      <a:pt x="102510" y="9935"/>
                      <a:pt x="110695" y="27442"/>
                    </a:cubicBezTo>
                    <a:cubicBezTo>
                      <a:pt x="117178" y="41316"/>
                      <a:pt x="117953" y="58842"/>
                      <a:pt x="113146" y="68723"/>
                    </a:cubicBezTo>
                    <a:cubicBezTo>
                      <a:pt x="99430" y="96936"/>
                      <a:pt x="54377" y="90967"/>
                      <a:pt x="57329" y="59401"/>
                    </a:cubicBezTo>
                    <a:cubicBezTo>
                      <a:pt x="57329" y="59401"/>
                      <a:pt x="58802" y="45838"/>
                      <a:pt x="71242" y="44720"/>
                    </a:cubicBezTo>
                    <a:cubicBezTo>
                      <a:pt x="78862" y="44034"/>
                      <a:pt x="85250" y="50797"/>
                      <a:pt x="85326" y="58442"/>
                    </a:cubicBezTo>
                    <a:cubicBezTo>
                      <a:pt x="85390" y="65370"/>
                      <a:pt x="79954" y="70495"/>
                      <a:pt x="73325" y="71574"/>
                    </a:cubicBezTo>
                    <a:cubicBezTo>
                      <a:pt x="81301" y="78000"/>
                      <a:pt x="96921" y="76521"/>
                      <a:pt x="103164" y="63681"/>
                    </a:cubicBezTo>
                    <a:cubicBezTo>
                      <a:pt x="106371" y="57083"/>
                      <a:pt x="105691" y="43241"/>
                      <a:pt x="100560" y="32261"/>
                    </a:cubicBezTo>
                    <a:cubicBezTo>
                      <a:pt x="94217" y="18685"/>
                      <a:pt x="82558" y="10944"/>
                      <a:pt x="65330" y="11459"/>
                    </a:cubicBezTo>
                    <a:cubicBezTo>
                      <a:pt x="28418" y="12557"/>
                      <a:pt x="9704" y="41037"/>
                      <a:pt x="11286" y="76368"/>
                    </a:cubicBezTo>
                    <a:cubicBezTo>
                      <a:pt x="12372" y="100530"/>
                      <a:pt x="20887" y="121987"/>
                      <a:pt x="34368" y="140567"/>
                    </a:cubicBezTo>
                    <a:cubicBezTo>
                      <a:pt x="39677" y="147882"/>
                      <a:pt x="45398" y="154219"/>
                      <a:pt x="51144" y="159572"/>
                    </a:cubicBezTo>
                    <a:cubicBezTo>
                      <a:pt x="53145" y="161439"/>
                      <a:pt x="54885" y="162932"/>
                      <a:pt x="56536" y="164265"/>
                    </a:cubicBezTo>
                    <a:cubicBezTo>
                      <a:pt x="57501" y="165040"/>
                      <a:pt x="58187" y="165624"/>
                      <a:pt x="58498" y="165846"/>
                    </a:cubicBezTo>
                    <a:lnTo>
                      <a:pt x="52161" y="175066"/>
                    </a:lnTo>
                    <a:cubicBezTo>
                      <a:pt x="50357" y="173784"/>
                      <a:pt x="47328" y="171320"/>
                      <a:pt x="43537" y="167789"/>
                    </a:cubicBezTo>
                    <a:cubicBezTo>
                      <a:pt x="37282" y="161960"/>
                      <a:pt x="31047" y="155185"/>
                      <a:pt x="25287" y="147247"/>
                    </a:cubicBezTo>
                    <a:cubicBezTo>
                      <a:pt x="10593" y="126991"/>
                      <a:pt x="1297" y="103362"/>
                      <a:pt x="103" y="76832"/>
                    </a:cubicBezTo>
                    <a:cubicBezTo>
                      <a:pt x="-1040" y="51248"/>
                      <a:pt x="7310" y="28210"/>
                      <a:pt x="24519" y="142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3" name="Google Shape;5563;p32"/>
              <p:cNvSpPr/>
              <p:nvPr/>
            </p:nvSpPr>
            <p:spPr>
              <a:xfrm>
                <a:off x="3606106" y="1297742"/>
                <a:ext cx="343328" cy="351538"/>
              </a:xfrm>
              <a:custGeom>
                <a:rect b="b" l="l" r="r" t="t"/>
                <a:pathLst>
                  <a:path extrusionOk="0" h="351538" w="343328">
                    <a:moveTo>
                      <a:pt x="26328" y="26684"/>
                    </a:moveTo>
                    <a:cubicBezTo>
                      <a:pt x="10079" y="43099"/>
                      <a:pt x="-119" y="65705"/>
                      <a:pt x="1" y="90622"/>
                    </a:cubicBezTo>
                    <a:cubicBezTo>
                      <a:pt x="243" y="140463"/>
                      <a:pt x="40901" y="180589"/>
                      <a:pt x="90743" y="180347"/>
                    </a:cubicBezTo>
                    <a:cubicBezTo>
                      <a:pt x="101715" y="180297"/>
                      <a:pt x="111939" y="177890"/>
                      <a:pt x="121648" y="174258"/>
                    </a:cubicBezTo>
                    <a:cubicBezTo>
                      <a:pt x="111679" y="191739"/>
                      <a:pt x="105742" y="211767"/>
                      <a:pt x="105843" y="233332"/>
                    </a:cubicBezTo>
                    <a:cubicBezTo>
                      <a:pt x="106160" y="298915"/>
                      <a:pt x="159551" y="351855"/>
                      <a:pt x="225128" y="351537"/>
                    </a:cubicBezTo>
                    <a:cubicBezTo>
                      <a:pt x="242654" y="351455"/>
                      <a:pt x="259202" y="347327"/>
                      <a:pt x="274150" y="340437"/>
                    </a:cubicBezTo>
                    <a:cubicBezTo>
                      <a:pt x="276194" y="340298"/>
                      <a:pt x="289866" y="339243"/>
                      <a:pt x="303264" y="340139"/>
                    </a:cubicBezTo>
                    <a:cubicBezTo>
                      <a:pt x="317641" y="341091"/>
                      <a:pt x="329553" y="344171"/>
                      <a:pt x="329553" y="344171"/>
                    </a:cubicBezTo>
                    <a:cubicBezTo>
                      <a:pt x="329553" y="344171"/>
                      <a:pt x="325369" y="334094"/>
                      <a:pt x="324340" y="320333"/>
                    </a:cubicBezTo>
                    <a:cubicBezTo>
                      <a:pt x="323508" y="309208"/>
                      <a:pt x="324664" y="299912"/>
                      <a:pt x="325178" y="295155"/>
                    </a:cubicBezTo>
                    <a:cubicBezTo>
                      <a:pt x="336564" y="276823"/>
                      <a:pt x="343441" y="255423"/>
                      <a:pt x="343327" y="232259"/>
                    </a:cubicBezTo>
                    <a:cubicBezTo>
                      <a:pt x="343009" y="166682"/>
                      <a:pt x="289624" y="113736"/>
                      <a:pt x="224048" y="114053"/>
                    </a:cubicBezTo>
                    <a:cubicBezTo>
                      <a:pt x="205608" y="114142"/>
                      <a:pt x="188234" y="118530"/>
                      <a:pt x="172696" y="126112"/>
                    </a:cubicBezTo>
                    <a:cubicBezTo>
                      <a:pt x="177630" y="114885"/>
                      <a:pt x="180665" y="102776"/>
                      <a:pt x="180595" y="89727"/>
                    </a:cubicBezTo>
                    <a:cubicBezTo>
                      <a:pt x="180360" y="39885"/>
                      <a:pt x="139695" y="-240"/>
                      <a:pt x="89854" y="1"/>
                    </a:cubicBezTo>
                    <a:cubicBezTo>
                      <a:pt x="64936" y="115"/>
                      <a:pt x="42584" y="10269"/>
                      <a:pt x="26328" y="2668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4" name="Google Shape;5564;p32"/>
              <p:cNvSpPr/>
              <p:nvPr/>
            </p:nvSpPr>
            <p:spPr>
              <a:xfrm>
                <a:off x="3805726" y="1503718"/>
                <a:ext cx="143708" cy="145530"/>
              </a:xfrm>
              <a:custGeom>
                <a:rect b="b" l="l" r="r" t="t"/>
                <a:pathLst>
                  <a:path extrusionOk="0" h="145530" w="143708">
                    <a:moveTo>
                      <a:pt x="0" y="142666"/>
                    </a:moveTo>
                    <a:cubicBezTo>
                      <a:pt x="8248" y="144437"/>
                      <a:pt x="16745" y="145574"/>
                      <a:pt x="25527" y="145529"/>
                    </a:cubicBezTo>
                    <a:cubicBezTo>
                      <a:pt x="91103" y="145218"/>
                      <a:pt x="144024" y="91777"/>
                      <a:pt x="143707" y="26200"/>
                    </a:cubicBezTo>
                    <a:cubicBezTo>
                      <a:pt x="143662" y="17164"/>
                      <a:pt x="142367" y="8452"/>
                      <a:pt x="140417" y="0"/>
                    </a:cubicBezTo>
                    <a:cubicBezTo>
                      <a:pt x="123869" y="25171"/>
                      <a:pt x="103765" y="51340"/>
                      <a:pt x="78321" y="75959"/>
                    </a:cubicBezTo>
                    <a:cubicBezTo>
                      <a:pt x="55257" y="98273"/>
                      <a:pt x="27743" y="120942"/>
                      <a:pt x="0" y="142666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5" name="Google Shape;5565;p32"/>
              <p:cNvSpPr/>
              <p:nvPr/>
            </p:nvSpPr>
            <p:spPr>
              <a:xfrm>
                <a:off x="3714318" y="1414602"/>
                <a:ext cx="194932" cy="189350"/>
              </a:xfrm>
              <a:custGeom>
                <a:rect b="b" l="l" r="r" t="t"/>
                <a:pathLst>
                  <a:path extrusionOk="0" h="189350" w="194932">
                    <a:moveTo>
                      <a:pt x="0" y="138621"/>
                    </a:moveTo>
                    <a:cubicBezTo>
                      <a:pt x="1848" y="148152"/>
                      <a:pt x="4890" y="157201"/>
                      <a:pt x="8928" y="165671"/>
                    </a:cubicBezTo>
                    <a:cubicBezTo>
                      <a:pt x="12960" y="174149"/>
                      <a:pt x="18002" y="182042"/>
                      <a:pt x="23819" y="189351"/>
                    </a:cubicBezTo>
                    <a:cubicBezTo>
                      <a:pt x="59169" y="172333"/>
                      <a:pt x="95536" y="150787"/>
                      <a:pt x="123615" y="123952"/>
                    </a:cubicBezTo>
                    <a:cubicBezTo>
                      <a:pt x="153079" y="95783"/>
                      <a:pt x="175717" y="61017"/>
                      <a:pt x="194932" y="27540"/>
                    </a:cubicBezTo>
                    <a:cubicBezTo>
                      <a:pt x="179972" y="14224"/>
                      <a:pt x="161931" y="4413"/>
                      <a:pt x="141662" y="0"/>
                    </a:cubicBezTo>
                    <a:cubicBezTo>
                      <a:pt x="126848" y="26206"/>
                      <a:pt x="109017" y="52737"/>
                      <a:pt x="86608" y="75038"/>
                    </a:cubicBezTo>
                    <a:cubicBezTo>
                      <a:pt x="60706" y="100819"/>
                      <a:pt x="29928" y="121126"/>
                      <a:pt x="0" y="138621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6" name="Google Shape;5566;p32"/>
              <p:cNvSpPr/>
              <p:nvPr/>
            </p:nvSpPr>
            <p:spPr>
              <a:xfrm>
                <a:off x="3601364" y="1299375"/>
                <a:ext cx="355907" cy="359479"/>
              </a:xfrm>
              <a:custGeom>
                <a:rect b="b" l="l" r="r" t="t"/>
                <a:pathLst>
                  <a:path extrusionOk="0" h="359479" w="355907">
                    <a:moveTo>
                      <a:pt x="26314" y="29482"/>
                    </a:moveTo>
                    <a:cubicBezTo>
                      <a:pt x="9004" y="47586"/>
                      <a:pt x="-559" y="71913"/>
                      <a:pt x="25" y="97580"/>
                    </a:cubicBezTo>
                    <a:cubicBezTo>
                      <a:pt x="1213" y="150215"/>
                      <a:pt x="44716" y="191807"/>
                      <a:pt x="97326" y="190620"/>
                    </a:cubicBezTo>
                    <a:cubicBezTo>
                      <a:pt x="104813" y="190448"/>
                      <a:pt x="112211" y="188867"/>
                      <a:pt x="119577" y="186797"/>
                    </a:cubicBezTo>
                    <a:cubicBezTo>
                      <a:pt x="112350" y="203193"/>
                      <a:pt x="107759" y="220471"/>
                      <a:pt x="108166" y="238429"/>
                    </a:cubicBezTo>
                    <a:cubicBezTo>
                      <a:pt x="109715" y="306780"/>
                      <a:pt x="166490" y="360997"/>
                      <a:pt x="234861" y="359447"/>
                    </a:cubicBezTo>
                    <a:cubicBezTo>
                      <a:pt x="251904" y="359060"/>
                      <a:pt x="268268" y="354678"/>
                      <a:pt x="283921" y="347357"/>
                    </a:cubicBezTo>
                    <a:cubicBezTo>
                      <a:pt x="284067" y="347293"/>
                      <a:pt x="284270" y="347382"/>
                      <a:pt x="284416" y="347313"/>
                    </a:cubicBezTo>
                    <a:cubicBezTo>
                      <a:pt x="286861" y="347109"/>
                      <a:pt x="290055" y="346900"/>
                      <a:pt x="293986" y="346741"/>
                    </a:cubicBezTo>
                    <a:cubicBezTo>
                      <a:pt x="300361" y="346487"/>
                      <a:pt x="306711" y="346392"/>
                      <a:pt x="312477" y="346671"/>
                    </a:cubicBezTo>
                    <a:cubicBezTo>
                      <a:pt x="322021" y="347135"/>
                      <a:pt x="340055" y="350240"/>
                      <a:pt x="340690" y="350011"/>
                    </a:cubicBezTo>
                    <a:cubicBezTo>
                      <a:pt x="343465" y="349027"/>
                      <a:pt x="344824" y="345795"/>
                      <a:pt x="343630" y="343096"/>
                    </a:cubicBezTo>
                    <a:cubicBezTo>
                      <a:pt x="343166" y="342048"/>
                      <a:pt x="342411" y="339953"/>
                      <a:pt x="341535" y="337051"/>
                    </a:cubicBezTo>
                    <a:cubicBezTo>
                      <a:pt x="340062" y="332174"/>
                      <a:pt x="338785" y="326929"/>
                      <a:pt x="338239" y="321379"/>
                    </a:cubicBezTo>
                    <a:cubicBezTo>
                      <a:pt x="338214" y="321151"/>
                      <a:pt x="338309" y="320820"/>
                      <a:pt x="338302" y="320744"/>
                    </a:cubicBezTo>
                    <a:cubicBezTo>
                      <a:pt x="337871" y="316001"/>
                      <a:pt x="337782" y="311238"/>
                      <a:pt x="338010" y="306399"/>
                    </a:cubicBezTo>
                    <a:cubicBezTo>
                      <a:pt x="338099" y="304539"/>
                      <a:pt x="338296" y="302805"/>
                      <a:pt x="338467" y="300856"/>
                    </a:cubicBezTo>
                    <a:cubicBezTo>
                      <a:pt x="338557" y="299808"/>
                      <a:pt x="338785" y="297167"/>
                      <a:pt x="338817" y="296817"/>
                    </a:cubicBezTo>
                    <a:cubicBezTo>
                      <a:pt x="338817" y="296798"/>
                      <a:pt x="338791" y="296570"/>
                      <a:pt x="338791" y="296570"/>
                    </a:cubicBezTo>
                    <a:cubicBezTo>
                      <a:pt x="350043" y="276923"/>
                      <a:pt x="356387" y="255206"/>
                      <a:pt x="355879" y="232759"/>
                    </a:cubicBezTo>
                    <a:cubicBezTo>
                      <a:pt x="354330" y="164401"/>
                      <a:pt x="297554" y="110184"/>
                      <a:pt x="229184" y="111734"/>
                    </a:cubicBezTo>
                    <a:cubicBezTo>
                      <a:pt x="214319" y="112070"/>
                      <a:pt x="200095" y="115957"/>
                      <a:pt x="186277" y="121589"/>
                    </a:cubicBezTo>
                    <a:cubicBezTo>
                      <a:pt x="189071" y="112299"/>
                      <a:pt x="190830" y="102837"/>
                      <a:pt x="190614" y="93287"/>
                    </a:cubicBezTo>
                    <a:cubicBezTo>
                      <a:pt x="189427" y="40658"/>
                      <a:pt x="145656" y="-1163"/>
                      <a:pt x="93040" y="25"/>
                    </a:cubicBezTo>
                    <a:cubicBezTo>
                      <a:pt x="67430" y="602"/>
                      <a:pt x="43669" y="11321"/>
                      <a:pt x="26314" y="29482"/>
                    </a:cubicBezTo>
                    <a:close/>
                    <a:moveTo>
                      <a:pt x="33757" y="36499"/>
                    </a:moveTo>
                    <a:cubicBezTo>
                      <a:pt x="49270" y="20262"/>
                      <a:pt x="70402" y="10769"/>
                      <a:pt x="93294" y="10248"/>
                    </a:cubicBezTo>
                    <a:cubicBezTo>
                      <a:pt x="140316" y="9188"/>
                      <a:pt x="179324" y="46507"/>
                      <a:pt x="180391" y="93547"/>
                    </a:cubicBezTo>
                    <a:cubicBezTo>
                      <a:pt x="180651" y="105200"/>
                      <a:pt x="178302" y="116579"/>
                      <a:pt x="173533" y="127977"/>
                    </a:cubicBezTo>
                    <a:cubicBezTo>
                      <a:pt x="171710" y="132327"/>
                      <a:pt x="176225" y="136689"/>
                      <a:pt x="180429" y="134543"/>
                    </a:cubicBezTo>
                    <a:cubicBezTo>
                      <a:pt x="195847" y="126682"/>
                      <a:pt x="212484" y="122345"/>
                      <a:pt x="229444" y="121964"/>
                    </a:cubicBezTo>
                    <a:cubicBezTo>
                      <a:pt x="292221" y="120541"/>
                      <a:pt x="344233" y="170255"/>
                      <a:pt x="345656" y="233012"/>
                    </a:cubicBezTo>
                    <a:cubicBezTo>
                      <a:pt x="346132" y="254253"/>
                      <a:pt x="340531" y="274935"/>
                      <a:pt x="329489" y="293490"/>
                    </a:cubicBezTo>
                    <a:cubicBezTo>
                      <a:pt x="329101" y="294138"/>
                      <a:pt x="328758" y="294811"/>
                      <a:pt x="328695" y="295566"/>
                    </a:cubicBezTo>
                    <a:cubicBezTo>
                      <a:pt x="328695" y="295554"/>
                      <a:pt x="328352" y="298824"/>
                      <a:pt x="328257" y="299986"/>
                    </a:cubicBezTo>
                    <a:cubicBezTo>
                      <a:pt x="328073" y="302056"/>
                      <a:pt x="327946" y="304018"/>
                      <a:pt x="327850" y="306025"/>
                    </a:cubicBezTo>
                    <a:cubicBezTo>
                      <a:pt x="327603" y="311308"/>
                      <a:pt x="327672" y="316502"/>
                      <a:pt x="328149" y="321747"/>
                    </a:cubicBezTo>
                    <a:cubicBezTo>
                      <a:pt x="328155" y="321824"/>
                      <a:pt x="328308" y="322097"/>
                      <a:pt x="328333" y="322357"/>
                    </a:cubicBezTo>
                    <a:cubicBezTo>
                      <a:pt x="328898" y="328085"/>
                      <a:pt x="329978" y="333457"/>
                      <a:pt x="331432" y="338550"/>
                    </a:cubicBezTo>
                    <a:cubicBezTo>
                      <a:pt x="325482" y="337572"/>
                      <a:pt x="319284" y="336924"/>
                      <a:pt x="312991" y="336619"/>
                    </a:cubicBezTo>
                    <a:cubicBezTo>
                      <a:pt x="306889" y="336321"/>
                      <a:pt x="300266" y="336384"/>
                      <a:pt x="293617" y="336651"/>
                    </a:cubicBezTo>
                    <a:cubicBezTo>
                      <a:pt x="289318" y="336829"/>
                      <a:pt x="285781" y="336956"/>
                      <a:pt x="283165" y="337184"/>
                    </a:cubicBezTo>
                    <a:cubicBezTo>
                      <a:pt x="282550" y="337235"/>
                      <a:pt x="281908" y="337464"/>
                      <a:pt x="281349" y="337737"/>
                    </a:cubicBezTo>
                    <a:cubicBezTo>
                      <a:pt x="266452" y="344963"/>
                      <a:pt x="250787" y="348856"/>
                      <a:pt x="234600" y="349224"/>
                    </a:cubicBezTo>
                    <a:cubicBezTo>
                      <a:pt x="171831" y="350640"/>
                      <a:pt x="119812" y="300926"/>
                      <a:pt x="118396" y="238169"/>
                    </a:cubicBezTo>
                    <a:cubicBezTo>
                      <a:pt x="117945" y="218319"/>
                      <a:pt x="122764" y="199072"/>
                      <a:pt x="132423" y="181406"/>
                    </a:cubicBezTo>
                    <a:cubicBezTo>
                      <a:pt x="134696" y="177247"/>
                      <a:pt x="130626" y="172529"/>
                      <a:pt x="126219" y="174269"/>
                    </a:cubicBezTo>
                    <a:cubicBezTo>
                      <a:pt x="116427" y="178129"/>
                      <a:pt x="106807" y="180174"/>
                      <a:pt x="97072" y="180390"/>
                    </a:cubicBezTo>
                    <a:cubicBezTo>
                      <a:pt x="50057" y="181457"/>
                      <a:pt x="11316" y="144360"/>
                      <a:pt x="10249" y="97319"/>
                    </a:cubicBezTo>
                    <a:cubicBezTo>
                      <a:pt x="9728" y="74358"/>
                      <a:pt x="18288" y="52679"/>
                      <a:pt x="33757" y="3649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7" name="Google Shape;5567;p32"/>
              <p:cNvSpPr/>
              <p:nvPr/>
            </p:nvSpPr>
            <p:spPr>
              <a:xfrm>
                <a:off x="3641725" y="1336192"/>
                <a:ext cx="144984" cy="141815"/>
              </a:xfrm>
              <a:custGeom>
                <a:rect b="b" l="l" r="r" t="t"/>
                <a:pathLst>
                  <a:path extrusionOk="0" h="141815" w="144984">
                    <a:moveTo>
                      <a:pt x="0" y="123082"/>
                    </a:moveTo>
                    <a:cubicBezTo>
                      <a:pt x="108" y="123158"/>
                      <a:pt x="248" y="123171"/>
                      <a:pt x="356" y="123254"/>
                    </a:cubicBezTo>
                    <a:cubicBezTo>
                      <a:pt x="7664" y="128797"/>
                      <a:pt x="15920" y="133160"/>
                      <a:pt x="24695" y="136328"/>
                    </a:cubicBezTo>
                    <a:cubicBezTo>
                      <a:pt x="25438" y="136595"/>
                      <a:pt x="26238" y="136779"/>
                      <a:pt x="26988" y="137027"/>
                    </a:cubicBezTo>
                    <a:cubicBezTo>
                      <a:pt x="35884" y="139967"/>
                      <a:pt x="45250" y="141859"/>
                      <a:pt x="55163" y="141815"/>
                    </a:cubicBezTo>
                    <a:cubicBezTo>
                      <a:pt x="64262" y="141770"/>
                      <a:pt x="72790" y="139897"/>
                      <a:pt x="81000" y="137293"/>
                    </a:cubicBezTo>
                    <a:cubicBezTo>
                      <a:pt x="89586" y="129642"/>
                      <a:pt x="98546" y="122873"/>
                      <a:pt x="106756" y="114821"/>
                    </a:cubicBezTo>
                    <a:cubicBezTo>
                      <a:pt x="119088" y="102730"/>
                      <a:pt x="129889" y="93104"/>
                      <a:pt x="141027" y="80550"/>
                    </a:cubicBezTo>
                    <a:cubicBezTo>
                      <a:pt x="143675" y="72193"/>
                      <a:pt x="145028" y="60560"/>
                      <a:pt x="144983" y="51295"/>
                    </a:cubicBezTo>
                    <a:cubicBezTo>
                      <a:pt x="144888" y="32201"/>
                      <a:pt x="138741" y="14542"/>
                      <a:pt x="128550" y="0"/>
                    </a:cubicBezTo>
                    <a:cubicBezTo>
                      <a:pt x="112935" y="31083"/>
                      <a:pt x="95021" y="59906"/>
                      <a:pt x="75082" y="77146"/>
                    </a:cubicBezTo>
                    <a:cubicBezTo>
                      <a:pt x="54077" y="95307"/>
                      <a:pt x="27127" y="110077"/>
                      <a:pt x="0" y="123082"/>
                    </a:cubicBezTo>
                    <a:close/>
                  </a:path>
                </a:pathLst>
              </a:custGeom>
              <a:solidFill>
                <a:srgbClr val="FFC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568" name="Google Shape;5568;p32"/>
              <p:cNvGrpSpPr/>
              <p:nvPr/>
            </p:nvGrpSpPr>
            <p:grpSpPr>
              <a:xfrm>
                <a:off x="3750380" y="1204458"/>
                <a:ext cx="202912" cy="235607"/>
                <a:chOff x="3750380" y="1204458"/>
                <a:chExt cx="202912" cy="235607"/>
              </a:xfrm>
            </p:grpSpPr>
            <p:sp>
              <p:nvSpPr>
                <p:cNvPr id="5569" name="Google Shape;5569;p32"/>
                <p:cNvSpPr/>
                <p:nvPr/>
              </p:nvSpPr>
              <p:spPr>
                <a:xfrm>
                  <a:off x="3757154" y="1214155"/>
                  <a:ext cx="143272" cy="219310"/>
                </a:xfrm>
                <a:custGeom>
                  <a:rect b="b" l="l" r="r" t="t"/>
                  <a:pathLst>
                    <a:path extrusionOk="0" h="219310" w="143272">
                      <a:moveTo>
                        <a:pt x="26519" y="219293"/>
                      </a:moveTo>
                      <a:cubicBezTo>
                        <a:pt x="141" y="169001"/>
                        <a:pt x="-29114" y="22469"/>
                        <a:pt x="60548" y="2619"/>
                      </a:cubicBezTo>
                      <a:cubicBezTo>
                        <a:pt x="162593" y="-19975"/>
                        <a:pt x="141460" y="111064"/>
                        <a:pt x="141460" y="111064"/>
                      </a:cubicBezTo>
                      <a:cubicBezTo>
                        <a:pt x="141460" y="111064"/>
                        <a:pt x="27357" y="220887"/>
                        <a:pt x="26519" y="2192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70" name="Google Shape;5570;p32"/>
                <p:cNvSpPr/>
                <p:nvPr/>
              </p:nvSpPr>
              <p:spPr>
                <a:xfrm>
                  <a:off x="3750380" y="1204458"/>
                  <a:ext cx="153455" cy="229526"/>
                </a:xfrm>
                <a:custGeom>
                  <a:rect b="b" l="l" r="r" t="t"/>
                  <a:pathLst>
                    <a:path extrusionOk="0" h="229526" w="153455">
                      <a:moveTo>
                        <a:pt x="25329" y="24787"/>
                      </a:moveTo>
                      <a:cubicBezTo>
                        <a:pt x="8692" y="42941"/>
                        <a:pt x="469" y="70291"/>
                        <a:pt x="18" y="104435"/>
                      </a:cubicBezTo>
                      <a:cubicBezTo>
                        <a:pt x="-534" y="146434"/>
                        <a:pt x="11556" y="197094"/>
                        <a:pt x="27107" y="226736"/>
                      </a:cubicBezTo>
                      <a:cubicBezTo>
                        <a:pt x="31838" y="229968"/>
                        <a:pt x="31825" y="229860"/>
                        <a:pt x="33394" y="229041"/>
                      </a:cubicBezTo>
                      <a:cubicBezTo>
                        <a:pt x="34206" y="228685"/>
                        <a:pt x="34238" y="228749"/>
                        <a:pt x="34626" y="228507"/>
                      </a:cubicBezTo>
                      <a:cubicBezTo>
                        <a:pt x="34994" y="228273"/>
                        <a:pt x="35362" y="227853"/>
                        <a:pt x="35839" y="227479"/>
                      </a:cubicBezTo>
                      <a:cubicBezTo>
                        <a:pt x="36600" y="226876"/>
                        <a:pt x="37674" y="226063"/>
                        <a:pt x="39001" y="224894"/>
                      </a:cubicBezTo>
                      <a:cubicBezTo>
                        <a:pt x="41465" y="222729"/>
                        <a:pt x="44932" y="219541"/>
                        <a:pt x="49428" y="215382"/>
                      </a:cubicBezTo>
                      <a:cubicBezTo>
                        <a:pt x="57473" y="207933"/>
                        <a:pt x="89267" y="177873"/>
                        <a:pt x="93033" y="174285"/>
                      </a:cubicBezTo>
                      <a:cubicBezTo>
                        <a:pt x="105542" y="162379"/>
                        <a:pt x="149846" y="119942"/>
                        <a:pt x="150069" y="119726"/>
                      </a:cubicBezTo>
                      <a:cubicBezTo>
                        <a:pt x="150856" y="118964"/>
                        <a:pt x="151428" y="117903"/>
                        <a:pt x="151599" y="116817"/>
                      </a:cubicBezTo>
                      <a:cubicBezTo>
                        <a:pt x="151694" y="116233"/>
                        <a:pt x="151828" y="115312"/>
                        <a:pt x="152012" y="113820"/>
                      </a:cubicBezTo>
                      <a:cubicBezTo>
                        <a:pt x="152317" y="111369"/>
                        <a:pt x="152653" y="108505"/>
                        <a:pt x="152888" y="105457"/>
                      </a:cubicBezTo>
                      <a:cubicBezTo>
                        <a:pt x="153561" y="96751"/>
                        <a:pt x="153644" y="87576"/>
                        <a:pt x="153091" y="78317"/>
                      </a:cubicBezTo>
                      <a:cubicBezTo>
                        <a:pt x="150875" y="41068"/>
                        <a:pt x="138124" y="13496"/>
                        <a:pt x="110343" y="3641"/>
                      </a:cubicBezTo>
                      <a:cubicBezTo>
                        <a:pt x="97706" y="-842"/>
                        <a:pt x="82473" y="-1236"/>
                        <a:pt x="64515" y="2740"/>
                      </a:cubicBezTo>
                      <a:cubicBezTo>
                        <a:pt x="48297" y="6327"/>
                        <a:pt x="35311" y="13897"/>
                        <a:pt x="25329" y="24787"/>
                      </a:cubicBezTo>
                      <a:close/>
                      <a:moveTo>
                        <a:pt x="42093" y="23428"/>
                      </a:moveTo>
                      <a:cubicBezTo>
                        <a:pt x="49116" y="18348"/>
                        <a:pt x="57232" y="14595"/>
                        <a:pt x="66668" y="12506"/>
                      </a:cubicBezTo>
                      <a:cubicBezTo>
                        <a:pt x="82873" y="8918"/>
                        <a:pt x="96291" y="9274"/>
                        <a:pt x="107009" y="13077"/>
                      </a:cubicBezTo>
                      <a:cubicBezTo>
                        <a:pt x="129946" y="21212"/>
                        <a:pt x="141032" y="45354"/>
                        <a:pt x="143033" y="78984"/>
                      </a:cubicBezTo>
                      <a:cubicBezTo>
                        <a:pt x="143554" y="87741"/>
                        <a:pt x="143427" y="96364"/>
                        <a:pt x="142779" y="104632"/>
                      </a:cubicBezTo>
                      <a:cubicBezTo>
                        <a:pt x="142556" y="107521"/>
                        <a:pt x="142175" y="110194"/>
                        <a:pt x="141890" y="112499"/>
                      </a:cubicBezTo>
                      <a:cubicBezTo>
                        <a:pt x="141826" y="113001"/>
                        <a:pt x="141725" y="113115"/>
                        <a:pt x="141674" y="113503"/>
                      </a:cubicBezTo>
                      <a:cubicBezTo>
                        <a:pt x="139140" y="115928"/>
                        <a:pt x="78631" y="174037"/>
                        <a:pt x="75202" y="177295"/>
                      </a:cubicBezTo>
                      <a:cubicBezTo>
                        <a:pt x="61683" y="190115"/>
                        <a:pt x="50621" y="200574"/>
                        <a:pt x="42614" y="207984"/>
                      </a:cubicBezTo>
                      <a:cubicBezTo>
                        <a:pt x="38740" y="211572"/>
                        <a:pt x="35966" y="214150"/>
                        <a:pt x="33641" y="216214"/>
                      </a:cubicBezTo>
                      <a:cubicBezTo>
                        <a:pt x="20097" y="187531"/>
                        <a:pt x="9734" y="142617"/>
                        <a:pt x="10235" y="104632"/>
                      </a:cubicBezTo>
                      <a:cubicBezTo>
                        <a:pt x="10731" y="66792"/>
                        <a:pt x="21030" y="38668"/>
                        <a:pt x="42093" y="234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71" name="Google Shape;5571;p32"/>
                <p:cNvSpPr/>
                <p:nvPr/>
              </p:nvSpPr>
              <p:spPr>
                <a:xfrm>
                  <a:off x="3783640" y="1314402"/>
                  <a:ext cx="165298" cy="123837"/>
                </a:xfrm>
                <a:custGeom>
                  <a:rect b="b" l="l" r="r" t="t"/>
                  <a:pathLst>
                    <a:path extrusionOk="0" h="123837" w="165298">
                      <a:moveTo>
                        <a:pt x="13" y="118850"/>
                      </a:moveTo>
                      <a:cubicBezTo>
                        <a:pt x="41238" y="133975"/>
                        <a:pt x="146317" y="115052"/>
                        <a:pt x="162802" y="57236"/>
                      </a:cubicBezTo>
                      <a:cubicBezTo>
                        <a:pt x="177058" y="7229"/>
                        <a:pt x="126842" y="-11421"/>
                        <a:pt x="98838" y="6893"/>
                      </a:cubicBezTo>
                      <a:cubicBezTo>
                        <a:pt x="82639" y="17485"/>
                        <a:pt x="80944" y="19669"/>
                        <a:pt x="54185" y="47291"/>
                      </a:cubicBezTo>
                      <a:cubicBezTo>
                        <a:pt x="23674" y="78794"/>
                        <a:pt x="-654" y="118602"/>
                        <a:pt x="13" y="1188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72" name="Google Shape;5572;p32"/>
                <p:cNvSpPr/>
                <p:nvPr/>
              </p:nvSpPr>
              <p:spPr>
                <a:xfrm>
                  <a:off x="3777789" y="1306084"/>
                  <a:ext cx="175503" cy="133981"/>
                </a:xfrm>
                <a:custGeom>
                  <a:rect b="b" l="l" r="r" t="t"/>
                  <a:pathLst>
                    <a:path extrusionOk="0" h="133981" w="175503">
                      <a:moveTo>
                        <a:pt x="55655" y="48752"/>
                      </a:moveTo>
                      <a:cubicBezTo>
                        <a:pt x="41996" y="62855"/>
                        <a:pt x="28636" y="79702"/>
                        <a:pt x="16488" y="96942"/>
                      </a:cubicBezTo>
                      <a:cubicBezTo>
                        <a:pt x="11986" y="103324"/>
                        <a:pt x="7782" y="109363"/>
                        <a:pt x="4671" y="114335"/>
                      </a:cubicBezTo>
                      <a:cubicBezTo>
                        <a:pt x="3362" y="116430"/>
                        <a:pt x="2448" y="118208"/>
                        <a:pt x="1712" y="119523"/>
                      </a:cubicBezTo>
                      <a:cubicBezTo>
                        <a:pt x="1331" y="120196"/>
                        <a:pt x="975" y="120856"/>
                        <a:pt x="765" y="121294"/>
                      </a:cubicBezTo>
                      <a:cubicBezTo>
                        <a:pt x="588" y="121675"/>
                        <a:pt x="632" y="121599"/>
                        <a:pt x="416" y="122177"/>
                      </a:cubicBezTo>
                      <a:cubicBezTo>
                        <a:pt x="289" y="122571"/>
                        <a:pt x="213" y="122653"/>
                        <a:pt x="86" y="123555"/>
                      </a:cubicBezTo>
                      <a:cubicBezTo>
                        <a:pt x="-162" y="125301"/>
                        <a:pt x="-98" y="125257"/>
                        <a:pt x="3470" y="128679"/>
                      </a:cubicBezTo>
                      <a:cubicBezTo>
                        <a:pt x="25626" y="136814"/>
                        <a:pt x="63484" y="135506"/>
                        <a:pt x="97336" y="125327"/>
                      </a:cubicBezTo>
                      <a:cubicBezTo>
                        <a:pt x="136433" y="113573"/>
                        <a:pt x="164710" y="92268"/>
                        <a:pt x="172838" y="63757"/>
                      </a:cubicBezTo>
                      <a:cubicBezTo>
                        <a:pt x="180000" y="38617"/>
                        <a:pt x="172355" y="18031"/>
                        <a:pt x="154384" y="7172"/>
                      </a:cubicBezTo>
                      <a:cubicBezTo>
                        <a:pt x="138313" y="-2543"/>
                        <a:pt x="116640" y="-2416"/>
                        <a:pt x="101133" y="7725"/>
                      </a:cubicBezTo>
                      <a:cubicBezTo>
                        <a:pt x="95425" y="11458"/>
                        <a:pt x="92104" y="13846"/>
                        <a:pt x="88814" y="16424"/>
                      </a:cubicBezTo>
                      <a:cubicBezTo>
                        <a:pt x="83004" y="20983"/>
                        <a:pt x="78362" y="25301"/>
                        <a:pt x="65440" y="38636"/>
                      </a:cubicBezTo>
                      <a:cubicBezTo>
                        <a:pt x="63846" y="40281"/>
                        <a:pt x="57211" y="47145"/>
                        <a:pt x="55655" y="48752"/>
                      </a:cubicBezTo>
                      <a:close/>
                      <a:moveTo>
                        <a:pt x="62957" y="55883"/>
                      </a:moveTo>
                      <a:cubicBezTo>
                        <a:pt x="64513" y="54276"/>
                        <a:pt x="71155" y="47406"/>
                        <a:pt x="72743" y="45767"/>
                      </a:cubicBezTo>
                      <a:cubicBezTo>
                        <a:pt x="85341" y="32769"/>
                        <a:pt x="89697" y="28629"/>
                        <a:pt x="95025" y="24457"/>
                      </a:cubicBezTo>
                      <a:cubicBezTo>
                        <a:pt x="98035" y="22095"/>
                        <a:pt x="101241" y="19739"/>
                        <a:pt x="106728" y="16151"/>
                      </a:cubicBezTo>
                      <a:cubicBezTo>
                        <a:pt x="118932" y="8169"/>
                        <a:pt x="136382" y="8061"/>
                        <a:pt x="149158" y="15783"/>
                      </a:cubicBezTo>
                      <a:cubicBezTo>
                        <a:pt x="163141" y="24235"/>
                        <a:pt x="168977" y="39983"/>
                        <a:pt x="163040" y="60811"/>
                      </a:cubicBezTo>
                      <a:cubicBezTo>
                        <a:pt x="156048" y="85341"/>
                        <a:pt x="130566" y="104715"/>
                        <a:pt x="94440" y="115579"/>
                      </a:cubicBezTo>
                      <a:cubicBezTo>
                        <a:pt x="65250" y="124355"/>
                        <a:pt x="33436" y="125771"/>
                        <a:pt x="12938" y="120443"/>
                      </a:cubicBezTo>
                      <a:cubicBezTo>
                        <a:pt x="13116" y="120151"/>
                        <a:pt x="13224" y="119986"/>
                        <a:pt x="13414" y="119681"/>
                      </a:cubicBezTo>
                      <a:cubicBezTo>
                        <a:pt x="16424" y="114868"/>
                        <a:pt x="20349" y="109032"/>
                        <a:pt x="24743" y="102797"/>
                      </a:cubicBezTo>
                      <a:cubicBezTo>
                        <a:pt x="36611" y="85963"/>
                        <a:pt x="49705" y="69567"/>
                        <a:pt x="62957" y="5588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573" name="Google Shape;5573;p32"/>
              <p:cNvGrpSpPr/>
              <p:nvPr/>
            </p:nvGrpSpPr>
            <p:grpSpPr>
              <a:xfrm>
                <a:off x="3523782" y="1446678"/>
                <a:ext cx="234462" cy="200714"/>
                <a:chOff x="3523782" y="1446678"/>
                <a:chExt cx="234462" cy="200714"/>
              </a:xfrm>
            </p:grpSpPr>
            <p:sp>
              <p:nvSpPr>
                <p:cNvPr id="5574" name="Google Shape;5574;p32"/>
                <p:cNvSpPr/>
                <p:nvPr/>
              </p:nvSpPr>
              <p:spPr>
                <a:xfrm>
                  <a:off x="3533567" y="1453154"/>
                  <a:ext cx="215815" cy="144781"/>
                </a:xfrm>
                <a:custGeom>
                  <a:rect b="b" l="l" r="r" t="t"/>
                  <a:pathLst>
                    <a:path extrusionOk="0" h="144781" w="215815">
                      <a:moveTo>
                        <a:pt x="215796" y="20058"/>
                      </a:moveTo>
                      <a:cubicBezTo>
                        <a:pt x="164063" y="-3348"/>
                        <a:pt x="16069" y="-24023"/>
                        <a:pt x="1471" y="66642"/>
                      </a:cubicBezTo>
                      <a:cubicBezTo>
                        <a:pt x="-15141" y="169829"/>
                        <a:pt x="114444" y="141108"/>
                        <a:pt x="114444" y="141108"/>
                      </a:cubicBezTo>
                      <a:cubicBezTo>
                        <a:pt x="114444" y="141108"/>
                        <a:pt x="217441" y="20801"/>
                        <a:pt x="215796" y="200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75" name="Google Shape;5575;p32"/>
                <p:cNvSpPr/>
                <p:nvPr/>
              </p:nvSpPr>
              <p:spPr>
                <a:xfrm>
                  <a:off x="3523782" y="1446678"/>
                  <a:ext cx="226052" cy="154905"/>
                </a:xfrm>
                <a:custGeom>
                  <a:rect b="b" l="l" r="r" t="t"/>
                  <a:pathLst>
                    <a:path extrusionOk="0" h="154905" w="226052">
                      <a:moveTo>
                        <a:pt x="21270" y="30471"/>
                      </a:moveTo>
                      <a:cubicBezTo>
                        <a:pt x="38421" y="12805"/>
                        <a:pt x="65244" y="3007"/>
                        <a:pt x="99305" y="569"/>
                      </a:cubicBezTo>
                      <a:cubicBezTo>
                        <a:pt x="141203" y="-2422"/>
                        <a:pt x="192479" y="6697"/>
                        <a:pt x="222971" y="20495"/>
                      </a:cubicBezTo>
                      <a:cubicBezTo>
                        <a:pt x="226476" y="25029"/>
                        <a:pt x="226369" y="25023"/>
                        <a:pt x="225645" y="26636"/>
                      </a:cubicBezTo>
                      <a:cubicBezTo>
                        <a:pt x="225340" y="27468"/>
                        <a:pt x="225403" y="27493"/>
                        <a:pt x="225181" y="27893"/>
                      </a:cubicBezTo>
                      <a:cubicBezTo>
                        <a:pt x="224972" y="28280"/>
                        <a:pt x="224572" y="28674"/>
                        <a:pt x="224222" y="29169"/>
                      </a:cubicBezTo>
                      <a:cubicBezTo>
                        <a:pt x="223670" y="29963"/>
                        <a:pt x="222920" y="31081"/>
                        <a:pt x="221828" y="32471"/>
                      </a:cubicBezTo>
                      <a:cubicBezTo>
                        <a:pt x="219809" y="35056"/>
                        <a:pt x="216831" y="38707"/>
                        <a:pt x="212939" y="43438"/>
                      </a:cubicBezTo>
                      <a:cubicBezTo>
                        <a:pt x="205972" y="51902"/>
                        <a:pt x="177810" y="85392"/>
                        <a:pt x="174451" y="89361"/>
                      </a:cubicBezTo>
                      <a:cubicBezTo>
                        <a:pt x="163288" y="102544"/>
                        <a:pt x="123505" y="149235"/>
                        <a:pt x="123302" y="149470"/>
                      </a:cubicBezTo>
                      <a:cubicBezTo>
                        <a:pt x="122591" y="150308"/>
                        <a:pt x="121562" y="150937"/>
                        <a:pt x="120489" y="151172"/>
                      </a:cubicBezTo>
                      <a:cubicBezTo>
                        <a:pt x="119911" y="151299"/>
                        <a:pt x="118997" y="151489"/>
                        <a:pt x="117523" y="151756"/>
                      </a:cubicBezTo>
                      <a:cubicBezTo>
                        <a:pt x="115091" y="152201"/>
                        <a:pt x="112253" y="152702"/>
                        <a:pt x="109224" y="153121"/>
                      </a:cubicBezTo>
                      <a:cubicBezTo>
                        <a:pt x="100575" y="154302"/>
                        <a:pt x="91412" y="154912"/>
                        <a:pt x="82141" y="154906"/>
                      </a:cubicBezTo>
                      <a:cubicBezTo>
                        <a:pt x="44822" y="154861"/>
                        <a:pt x="16558" y="143736"/>
                        <a:pt x="5103" y="116571"/>
                      </a:cubicBezTo>
                      <a:cubicBezTo>
                        <a:pt x="-104" y="104220"/>
                        <a:pt x="-1387" y="89031"/>
                        <a:pt x="1534" y="70876"/>
                      </a:cubicBezTo>
                      <a:cubicBezTo>
                        <a:pt x="4176" y="54474"/>
                        <a:pt x="10977" y="41076"/>
                        <a:pt x="21270" y="30471"/>
                      </a:cubicBezTo>
                      <a:close/>
                      <a:moveTo>
                        <a:pt x="20883" y="47286"/>
                      </a:moveTo>
                      <a:cubicBezTo>
                        <a:pt x="16222" y="54588"/>
                        <a:pt x="12951" y="62913"/>
                        <a:pt x="11415" y="72457"/>
                      </a:cubicBezTo>
                      <a:cubicBezTo>
                        <a:pt x="8773" y="88840"/>
                        <a:pt x="9910" y="102220"/>
                        <a:pt x="14329" y="112697"/>
                      </a:cubicBezTo>
                      <a:cubicBezTo>
                        <a:pt x="23785" y="135119"/>
                        <a:pt x="48537" y="144784"/>
                        <a:pt x="82224" y="144822"/>
                      </a:cubicBezTo>
                      <a:cubicBezTo>
                        <a:pt x="90993" y="144828"/>
                        <a:pt x="99591" y="144200"/>
                        <a:pt x="107808" y="143076"/>
                      </a:cubicBezTo>
                      <a:cubicBezTo>
                        <a:pt x="110684" y="142688"/>
                        <a:pt x="113326" y="142148"/>
                        <a:pt x="115612" y="141729"/>
                      </a:cubicBezTo>
                      <a:cubicBezTo>
                        <a:pt x="116107" y="141640"/>
                        <a:pt x="116215" y="141526"/>
                        <a:pt x="116603" y="141456"/>
                      </a:cubicBezTo>
                      <a:cubicBezTo>
                        <a:pt x="118876" y="138783"/>
                        <a:pt x="173365" y="74997"/>
                        <a:pt x="176413" y="71384"/>
                      </a:cubicBezTo>
                      <a:cubicBezTo>
                        <a:pt x="188434" y="57147"/>
                        <a:pt x="198232" y="45495"/>
                        <a:pt x="205160" y="37069"/>
                      </a:cubicBezTo>
                      <a:cubicBezTo>
                        <a:pt x="208519" y="32992"/>
                        <a:pt x="210932" y="30065"/>
                        <a:pt x="212849" y="27633"/>
                      </a:cubicBezTo>
                      <a:cubicBezTo>
                        <a:pt x="183430" y="15777"/>
                        <a:pt x="137989" y="8043"/>
                        <a:pt x="100099" y="10754"/>
                      </a:cubicBezTo>
                      <a:cubicBezTo>
                        <a:pt x="62348" y="13453"/>
                        <a:pt x="34872" y="25378"/>
                        <a:pt x="20883" y="47286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76" name="Google Shape;5576;p32"/>
                <p:cNvSpPr/>
                <p:nvPr/>
              </p:nvSpPr>
              <p:spPr>
                <a:xfrm>
                  <a:off x="3637597" y="1473194"/>
                  <a:ext cx="118857" cy="169655"/>
                </a:xfrm>
                <a:custGeom>
                  <a:rect b="b" l="l" r="r" t="t"/>
                  <a:pathLst>
                    <a:path extrusionOk="0" h="169655" w="118857">
                      <a:moveTo>
                        <a:pt x="111570" y="12"/>
                      </a:moveTo>
                      <a:cubicBezTo>
                        <a:pt x="129077" y="40283"/>
                        <a:pt x="116294" y="146290"/>
                        <a:pt x="59538" y="166108"/>
                      </a:cubicBezTo>
                      <a:cubicBezTo>
                        <a:pt x="10446" y="183254"/>
                        <a:pt x="-11093" y="134206"/>
                        <a:pt x="5563" y="105187"/>
                      </a:cubicBezTo>
                      <a:cubicBezTo>
                        <a:pt x="15190" y="88404"/>
                        <a:pt x="17266" y="86581"/>
                        <a:pt x="43295" y="58260"/>
                      </a:cubicBezTo>
                      <a:cubicBezTo>
                        <a:pt x="72968" y="25964"/>
                        <a:pt x="111290" y="-636"/>
                        <a:pt x="111570" y="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77" name="Google Shape;5577;p32"/>
                <p:cNvSpPr/>
                <p:nvPr/>
              </p:nvSpPr>
              <p:spPr>
                <a:xfrm>
                  <a:off x="3629239" y="1467510"/>
                  <a:ext cx="129005" cy="179882"/>
                </a:xfrm>
                <a:custGeom>
                  <a:rect b="b" l="l" r="r" t="t"/>
                  <a:pathLst>
                    <a:path extrusionOk="0" h="179882" w="129005">
                      <a:moveTo>
                        <a:pt x="44546" y="59969"/>
                      </a:moveTo>
                      <a:cubicBezTo>
                        <a:pt x="57830" y="45510"/>
                        <a:pt x="73870" y="31191"/>
                        <a:pt x="90374" y="18059"/>
                      </a:cubicBezTo>
                      <a:cubicBezTo>
                        <a:pt x="96483" y="13195"/>
                        <a:pt x="102268" y="8649"/>
                        <a:pt x="107049" y="5251"/>
                      </a:cubicBezTo>
                      <a:cubicBezTo>
                        <a:pt x="109062" y="3823"/>
                        <a:pt x="110790" y="2813"/>
                        <a:pt x="112060" y="1994"/>
                      </a:cubicBezTo>
                      <a:cubicBezTo>
                        <a:pt x="112707" y="1575"/>
                        <a:pt x="113342" y="1187"/>
                        <a:pt x="113768" y="952"/>
                      </a:cubicBezTo>
                      <a:cubicBezTo>
                        <a:pt x="114142" y="749"/>
                        <a:pt x="114066" y="800"/>
                        <a:pt x="114631" y="552"/>
                      </a:cubicBezTo>
                      <a:cubicBezTo>
                        <a:pt x="115018" y="400"/>
                        <a:pt x="115095" y="324"/>
                        <a:pt x="115984" y="140"/>
                      </a:cubicBezTo>
                      <a:cubicBezTo>
                        <a:pt x="117717" y="-210"/>
                        <a:pt x="117673" y="-140"/>
                        <a:pt x="121305" y="3219"/>
                      </a:cubicBezTo>
                      <a:cubicBezTo>
                        <a:pt x="130709" y="24866"/>
                        <a:pt x="131605" y="62732"/>
                        <a:pt x="123413" y="97123"/>
                      </a:cubicBezTo>
                      <a:cubicBezTo>
                        <a:pt x="113958" y="136836"/>
                        <a:pt x="94337" y="166306"/>
                        <a:pt x="66346" y="176079"/>
                      </a:cubicBezTo>
                      <a:cubicBezTo>
                        <a:pt x="41663" y="184696"/>
                        <a:pt x="20664" y="178257"/>
                        <a:pt x="8783" y="160953"/>
                      </a:cubicBezTo>
                      <a:cubicBezTo>
                        <a:pt x="-1853" y="145472"/>
                        <a:pt x="-2983" y="123825"/>
                        <a:pt x="6237" y="107753"/>
                      </a:cubicBezTo>
                      <a:cubicBezTo>
                        <a:pt x="9634" y="101835"/>
                        <a:pt x="11818" y="98387"/>
                        <a:pt x="14200" y="94951"/>
                      </a:cubicBezTo>
                      <a:cubicBezTo>
                        <a:pt x="18416" y="88887"/>
                        <a:pt x="22461" y="84004"/>
                        <a:pt x="35015" y="70326"/>
                      </a:cubicBezTo>
                      <a:cubicBezTo>
                        <a:pt x="36564" y="68637"/>
                        <a:pt x="43035" y="61614"/>
                        <a:pt x="44546" y="59969"/>
                      </a:cubicBezTo>
                      <a:close/>
                      <a:moveTo>
                        <a:pt x="52090" y="66840"/>
                      </a:moveTo>
                      <a:cubicBezTo>
                        <a:pt x="50572" y="68491"/>
                        <a:pt x="44102" y="75520"/>
                        <a:pt x="42559" y="77203"/>
                      </a:cubicBezTo>
                      <a:cubicBezTo>
                        <a:pt x="30322" y="90532"/>
                        <a:pt x="26442" y="95123"/>
                        <a:pt x="22582" y="100685"/>
                      </a:cubicBezTo>
                      <a:cubicBezTo>
                        <a:pt x="20404" y="103829"/>
                        <a:pt x="18238" y="107162"/>
                        <a:pt x="14974" y="112852"/>
                      </a:cubicBezTo>
                      <a:cubicBezTo>
                        <a:pt x="7716" y="125501"/>
                        <a:pt x="8624" y="142926"/>
                        <a:pt x="17076" y="155232"/>
                      </a:cubicBezTo>
                      <a:cubicBezTo>
                        <a:pt x="26322" y="168700"/>
                        <a:pt x="42387" y="173609"/>
                        <a:pt x="62834" y="166472"/>
                      </a:cubicBezTo>
                      <a:cubicBezTo>
                        <a:pt x="86913" y="158064"/>
                        <a:pt x="104776" y="131496"/>
                        <a:pt x="113513" y="94799"/>
                      </a:cubicBezTo>
                      <a:cubicBezTo>
                        <a:pt x="120581" y="65145"/>
                        <a:pt x="120143" y="33306"/>
                        <a:pt x="113628" y="13151"/>
                      </a:cubicBezTo>
                      <a:cubicBezTo>
                        <a:pt x="113348" y="13348"/>
                        <a:pt x="113190" y="13462"/>
                        <a:pt x="112898" y="13671"/>
                      </a:cubicBezTo>
                      <a:cubicBezTo>
                        <a:pt x="108268" y="16954"/>
                        <a:pt x="102668" y="21215"/>
                        <a:pt x="96699" y="25965"/>
                      </a:cubicBezTo>
                      <a:cubicBezTo>
                        <a:pt x="80582" y="38792"/>
                        <a:pt x="64974" y="52819"/>
                        <a:pt x="52090" y="6684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5578" name="Google Shape;5578;p32"/>
          <p:cNvGrpSpPr/>
          <p:nvPr/>
        </p:nvGrpSpPr>
        <p:grpSpPr>
          <a:xfrm rot="888537">
            <a:off x="197119" y="6057214"/>
            <a:ext cx="766397" cy="871081"/>
            <a:chOff x="7290686" y="630349"/>
            <a:chExt cx="580583" cy="659886"/>
          </a:xfrm>
        </p:grpSpPr>
        <p:sp>
          <p:nvSpPr>
            <p:cNvPr id="5579" name="Google Shape;5579;p32"/>
            <p:cNvSpPr/>
            <p:nvPr/>
          </p:nvSpPr>
          <p:spPr>
            <a:xfrm rot="1920323">
              <a:off x="7427881" y="775649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rgbClr val="000000">
                <a:alpha val="1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0" name="Google Shape;5580;p32"/>
            <p:cNvSpPr/>
            <p:nvPr/>
          </p:nvSpPr>
          <p:spPr>
            <a:xfrm rot="1920323">
              <a:off x="7391631" y="694974"/>
              <a:ext cx="348828" cy="456870"/>
            </a:xfrm>
            <a:custGeom>
              <a:rect b="b" l="l" r="r" t="t"/>
              <a:pathLst>
                <a:path extrusionOk="0" h="328326" w="250683">
                  <a:moveTo>
                    <a:pt x="235013" y="37038"/>
                  </a:moveTo>
                  <a:cubicBezTo>
                    <a:pt x="231495" y="34447"/>
                    <a:pt x="227666" y="32543"/>
                    <a:pt x="223780" y="31343"/>
                  </a:cubicBezTo>
                  <a:cubicBezTo>
                    <a:pt x="210832" y="27348"/>
                    <a:pt x="196392" y="30910"/>
                    <a:pt x="183781" y="40163"/>
                  </a:cubicBezTo>
                  <a:cubicBezTo>
                    <a:pt x="171087" y="49478"/>
                    <a:pt x="162515" y="61835"/>
                    <a:pt x="157155" y="75659"/>
                  </a:cubicBezTo>
                  <a:cubicBezTo>
                    <a:pt x="154673" y="74561"/>
                    <a:pt x="152660" y="73259"/>
                    <a:pt x="149808" y="72344"/>
                  </a:cubicBezTo>
                  <a:cubicBezTo>
                    <a:pt x="142823" y="70090"/>
                    <a:pt x="136664" y="69087"/>
                    <a:pt x="130879" y="68801"/>
                  </a:cubicBezTo>
                  <a:cubicBezTo>
                    <a:pt x="132054" y="54545"/>
                    <a:pt x="130047" y="40156"/>
                    <a:pt x="123177" y="26580"/>
                  </a:cubicBezTo>
                  <a:cubicBezTo>
                    <a:pt x="119646" y="19608"/>
                    <a:pt x="115068" y="13683"/>
                    <a:pt x="109676" y="9219"/>
                  </a:cubicBezTo>
                  <a:cubicBezTo>
                    <a:pt x="104285" y="4749"/>
                    <a:pt x="98139" y="1669"/>
                    <a:pt x="91458" y="526"/>
                  </a:cubicBezTo>
                  <a:cubicBezTo>
                    <a:pt x="83451" y="-846"/>
                    <a:pt x="74707" y="393"/>
                    <a:pt x="65741" y="5104"/>
                  </a:cubicBezTo>
                  <a:cubicBezTo>
                    <a:pt x="53898" y="11321"/>
                    <a:pt x="48805" y="21741"/>
                    <a:pt x="49707" y="33508"/>
                  </a:cubicBezTo>
                  <a:cubicBezTo>
                    <a:pt x="50418" y="42830"/>
                    <a:pt x="55162" y="52317"/>
                    <a:pt x="60680" y="56126"/>
                  </a:cubicBezTo>
                  <a:cubicBezTo>
                    <a:pt x="76440" y="67017"/>
                    <a:pt x="98596" y="50481"/>
                    <a:pt x="87559" y="34575"/>
                  </a:cubicBezTo>
                  <a:cubicBezTo>
                    <a:pt x="87559" y="34575"/>
                    <a:pt x="82721" y="27818"/>
                    <a:pt x="75767" y="30955"/>
                  </a:cubicBezTo>
                  <a:cubicBezTo>
                    <a:pt x="71513" y="32879"/>
                    <a:pt x="70218" y="38296"/>
                    <a:pt x="72472" y="42385"/>
                  </a:cubicBezTo>
                  <a:cubicBezTo>
                    <a:pt x="74510" y="46087"/>
                    <a:pt x="78917" y="47166"/>
                    <a:pt x="82765" y="45751"/>
                  </a:cubicBezTo>
                  <a:cubicBezTo>
                    <a:pt x="80447" y="51561"/>
                    <a:pt x="71608" y="55415"/>
                    <a:pt x="64433" y="50462"/>
                  </a:cubicBezTo>
                  <a:cubicBezTo>
                    <a:pt x="60750" y="47916"/>
                    <a:pt x="56933" y="40379"/>
                    <a:pt x="56368" y="33000"/>
                  </a:cubicBezTo>
                  <a:cubicBezTo>
                    <a:pt x="55676" y="23875"/>
                    <a:pt x="59632" y="16274"/>
                    <a:pt x="68948" y="11385"/>
                  </a:cubicBezTo>
                  <a:cubicBezTo>
                    <a:pt x="88912" y="894"/>
                    <a:pt x="107365" y="10508"/>
                    <a:pt x="117125" y="29774"/>
                  </a:cubicBezTo>
                  <a:cubicBezTo>
                    <a:pt x="123539" y="42449"/>
                    <a:pt x="125367" y="55809"/>
                    <a:pt x="124091" y="69201"/>
                  </a:cubicBezTo>
                  <a:cubicBezTo>
                    <a:pt x="95427" y="71329"/>
                    <a:pt x="83705" y="93445"/>
                    <a:pt x="81540" y="98253"/>
                  </a:cubicBezTo>
                  <a:cubicBezTo>
                    <a:pt x="12445" y="121900"/>
                    <a:pt x="-7633" y="205535"/>
                    <a:pt x="2444" y="245325"/>
                  </a:cubicBezTo>
                  <a:cubicBezTo>
                    <a:pt x="15036" y="295077"/>
                    <a:pt x="36061" y="298627"/>
                    <a:pt x="45592" y="299763"/>
                  </a:cubicBezTo>
                  <a:cubicBezTo>
                    <a:pt x="46087" y="299827"/>
                    <a:pt x="47459" y="297922"/>
                    <a:pt x="48278" y="297223"/>
                  </a:cubicBezTo>
                  <a:cubicBezTo>
                    <a:pt x="54704" y="301700"/>
                    <a:pt x="61524" y="305777"/>
                    <a:pt x="69500" y="308799"/>
                  </a:cubicBezTo>
                  <a:cubicBezTo>
                    <a:pt x="76980" y="311631"/>
                    <a:pt x="84403" y="313320"/>
                    <a:pt x="91598" y="314083"/>
                  </a:cubicBezTo>
                  <a:cubicBezTo>
                    <a:pt x="91903" y="314724"/>
                    <a:pt x="91763" y="316464"/>
                    <a:pt x="92208" y="316775"/>
                  </a:cubicBezTo>
                  <a:cubicBezTo>
                    <a:pt x="101371" y="323188"/>
                    <a:pt x="131971" y="338543"/>
                    <a:pt x="160603" y="317981"/>
                  </a:cubicBezTo>
                  <a:cubicBezTo>
                    <a:pt x="219989" y="275322"/>
                    <a:pt x="224923" y="169049"/>
                    <a:pt x="191877" y="141261"/>
                  </a:cubicBezTo>
                  <a:cubicBezTo>
                    <a:pt x="191623" y="141045"/>
                    <a:pt x="191299" y="140727"/>
                    <a:pt x="191039" y="140512"/>
                  </a:cubicBezTo>
                  <a:cubicBezTo>
                    <a:pt x="191039" y="140512"/>
                    <a:pt x="197999" y="111861"/>
                    <a:pt x="178898" y="90270"/>
                  </a:cubicBezTo>
                  <a:cubicBezTo>
                    <a:pt x="175037" y="85908"/>
                    <a:pt x="169589" y="82079"/>
                    <a:pt x="163340" y="78587"/>
                  </a:cubicBezTo>
                  <a:cubicBezTo>
                    <a:pt x="168236" y="65702"/>
                    <a:pt x="176136" y="54310"/>
                    <a:pt x="187851" y="45713"/>
                  </a:cubicBezTo>
                  <a:cubicBezTo>
                    <a:pt x="205269" y="32936"/>
                    <a:pt x="225951" y="32727"/>
                    <a:pt x="239013" y="51104"/>
                  </a:cubicBezTo>
                  <a:cubicBezTo>
                    <a:pt x="245109" y="59682"/>
                    <a:pt x="245116" y="68280"/>
                    <a:pt x="240366" y="76103"/>
                  </a:cubicBezTo>
                  <a:cubicBezTo>
                    <a:pt x="236530" y="82434"/>
                    <a:pt x="229850" y="87502"/>
                    <a:pt x="225412" y="88105"/>
                  </a:cubicBezTo>
                  <a:cubicBezTo>
                    <a:pt x="216776" y="89286"/>
                    <a:pt x="210616" y="81895"/>
                    <a:pt x="211175" y="75666"/>
                  </a:cubicBezTo>
                  <a:cubicBezTo>
                    <a:pt x="213975" y="78663"/>
                    <a:pt x="218439" y="79685"/>
                    <a:pt x="221938" y="77304"/>
                  </a:cubicBezTo>
                  <a:cubicBezTo>
                    <a:pt x="225799" y="74675"/>
                    <a:pt x="227012" y="69125"/>
                    <a:pt x="224084" y="65486"/>
                  </a:cubicBezTo>
                  <a:cubicBezTo>
                    <a:pt x="219296" y="59543"/>
                    <a:pt x="212045" y="63359"/>
                    <a:pt x="212045" y="63359"/>
                  </a:cubicBezTo>
                  <a:cubicBezTo>
                    <a:pt x="195001" y="72547"/>
                    <a:pt x="207282" y="97459"/>
                    <a:pt x="226263" y="94868"/>
                  </a:cubicBezTo>
                  <a:cubicBezTo>
                    <a:pt x="232911" y="93960"/>
                    <a:pt x="241395" y="87616"/>
                    <a:pt x="246246" y="79621"/>
                  </a:cubicBezTo>
                  <a:cubicBezTo>
                    <a:pt x="252374" y="69531"/>
                    <a:pt x="252431" y="58044"/>
                    <a:pt x="244684" y="47141"/>
                  </a:cubicBezTo>
                  <a:cubicBezTo>
                    <a:pt x="241750" y="43014"/>
                    <a:pt x="238524" y="39636"/>
                    <a:pt x="235013" y="370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581" name="Google Shape;5581;p32"/>
            <p:cNvGrpSpPr/>
            <p:nvPr/>
          </p:nvGrpSpPr>
          <p:grpSpPr>
            <a:xfrm rot="1919852">
              <a:off x="7387589" y="689357"/>
              <a:ext cx="356935" cy="468095"/>
              <a:chOff x="1547770" y="4616227"/>
              <a:chExt cx="256487" cy="336365"/>
            </a:xfrm>
          </p:grpSpPr>
          <p:grpSp>
            <p:nvGrpSpPr>
              <p:cNvPr id="5582" name="Google Shape;5582;p32"/>
              <p:cNvGrpSpPr/>
              <p:nvPr/>
            </p:nvGrpSpPr>
            <p:grpSpPr>
              <a:xfrm>
                <a:off x="1603033" y="4616227"/>
                <a:ext cx="201224" cy="99930"/>
                <a:chOff x="1603033" y="4616227"/>
                <a:chExt cx="201224" cy="99930"/>
              </a:xfrm>
            </p:grpSpPr>
            <p:sp>
              <p:nvSpPr>
                <p:cNvPr id="5583" name="Google Shape;5583;p32"/>
                <p:cNvSpPr/>
                <p:nvPr/>
              </p:nvSpPr>
              <p:spPr>
                <a:xfrm>
                  <a:off x="1603033" y="4616227"/>
                  <a:ext cx="82039" cy="94380"/>
                </a:xfrm>
                <a:custGeom>
                  <a:rect b="b" l="l" r="r" t="t"/>
                  <a:pathLst>
                    <a:path extrusionOk="0" h="94380" w="82039">
                      <a:moveTo>
                        <a:pt x="41965" y="527"/>
                      </a:moveTo>
                      <a:cubicBezTo>
                        <a:pt x="33952" y="-845"/>
                        <a:pt x="25201" y="387"/>
                        <a:pt x="16235" y="5093"/>
                      </a:cubicBezTo>
                      <a:cubicBezTo>
                        <a:pt x="4392" y="11316"/>
                        <a:pt x="-802" y="21647"/>
                        <a:pt x="100" y="33414"/>
                      </a:cubicBezTo>
                      <a:cubicBezTo>
                        <a:pt x="811" y="42742"/>
                        <a:pt x="5656" y="52299"/>
                        <a:pt x="11174" y="56109"/>
                      </a:cubicBezTo>
                      <a:cubicBezTo>
                        <a:pt x="26935" y="66999"/>
                        <a:pt x="49109" y="50311"/>
                        <a:pt x="38073" y="34411"/>
                      </a:cubicBezTo>
                      <a:cubicBezTo>
                        <a:pt x="38073" y="34411"/>
                        <a:pt x="33215" y="27635"/>
                        <a:pt x="26262" y="30772"/>
                      </a:cubicBezTo>
                      <a:cubicBezTo>
                        <a:pt x="22007" y="32690"/>
                        <a:pt x="20636" y="38208"/>
                        <a:pt x="22890" y="42297"/>
                      </a:cubicBezTo>
                      <a:cubicBezTo>
                        <a:pt x="24935" y="45999"/>
                        <a:pt x="29361" y="47092"/>
                        <a:pt x="33215" y="45682"/>
                      </a:cubicBezTo>
                      <a:cubicBezTo>
                        <a:pt x="30897" y="51492"/>
                        <a:pt x="22147" y="55391"/>
                        <a:pt x="14971" y="50432"/>
                      </a:cubicBezTo>
                      <a:cubicBezTo>
                        <a:pt x="11288" y="47885"/>
                        <a:pt x="7498" y="40323"/>
                        <a:pt x="6932" y="32937"/>
                      </a:cubicBezTo>
                      <a:cubicBezTo>
                        <a:pt x="6234" y="23819"/>
                        <a:pt x="10114" y="16199"/>
                        <a:pt x="19436" y="11303"/>
                      </a:cubicBezTo>
                      <a:cubicBezTo>
                        <a:pt x="39394" y="819"/>
                        <a:pt x="57897" y="10350"/>
                        <a:pt x="67651" y="29623"/>
                      </a:cubicBezTo>
                      <a:cubicBezTo>
                        <a:pt x="74325" y="42799"/>
                        <a:pt x="76230" y="56769"/>
                        <a:pt x="74636" y="70688"/>
                      </a:cubicBezTo>
                      <a:cubicBezTo>
                        <a:pt x="74008" y="76175"/>
                        <a:pt x="72858" y="81267"/>
                        <a:pt x="71410" y="85839"/>
                      </a:cubicBezTo>
                      <a:cubicBezTo>
                        <a:pt x="70902" y="87427"/>
                        <a:pt x="70432" y="88741"/>
                        <a:pt x="69950" y="89948"/>
                      </a:cubicBezTo>
                      <a:cubicBezTo>
                        <a:pt x="69670" y="90653"/>
                        <a:pt x="69480" y="91167"/>
                        <a:pt x="69378" y="91376"/>
                      </a:cubicBezTo>
                      <a:lnTo>
                        <a:pt x="75519" y="94380"/>
                      </a:lnTo>
                      <a:cubicBezTo>
                        <a:pt x="76090" y="93155"/>
                        <a:pt x="76966" y="90939"/>
                        <a:pt x="77919" y="87922"/>
                      </a:cubicBezTo>
                      <a:cubicBezTo>
                        <a:pt x="79500" y="82944"/>
                        <a:pt x="80783" y="77470"/>
                        <a:pt x="81469" y="71520"/>
                      </a:cubicBezTo>
                      <a:cubicBezTo>
                        <a:pt x="83208" y="56344"/>
                        <a:pt x="81062" y="40977"/>
                        <a:pt x="73741" y="26511"/>
                      </a:cubicBezTo>
                      <a:cubicBezTo>
                        <a:pt x="66673" y="12560"/>
                        <a:pt x="55319" y="2813"/>
                        <a:pt x="41965" y="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84" name="Google Shape;5584;p32"/>
                <p:cNvSpPr/>
                <p:nvPr/>
              </p:nvSpPr>
              <p:spPr>
                <a:xfrm>
                  <a:off x="1705000" y="4645888"/>
                  <a:ext cx="99257" cy="70269"/>
                </a:xfrm>
                <a:custGeom>
                  <a:rect b="b" l="l" r="r" t="t"/>
                  <a:pathLst>
                    <a:path extrusionOk="0" h="70269" w="99257">
                      <a:moveTo>
                        <a:pt x="72358" y="1620"/>
                      </a:moveTo>
                      <a:cubicBezTo>
                        <a:pt x="80124" y="4020"/>
                        <a:pt x="87376" y="9075"/>
                        <a:pt x="93243" y="17329"/>
                      </a:cubicBezTo>
                      <a:cubicBezTo>
                        <a:pt x="100990" y="28232"/>
                        <a:pt x="100959" y="39796"/>
                        <a:pt x="94837" y="49886"/>
                      </a:cubicBezTo>
                      <a:cubicBezTo>
                        <a:pt x="89986" y="57887"/>
                        <a:pt x="81343" y="64218"/>
                        <a:pt x="74695" y="65120"/>
                      </a:cubicBezTo>
                      <a:cubicBezTo>
                        <a:pt x="55715" y="67717"/>
                        <a:pt x="43479" y="42799"/>
                        <a:pt x="60515" y="33611"/>
                      </a:cubicBezTo>
                      <a:cubicBezTo>
                        <a:pt x="60515" y="33611"/>
                        <a:pt x="67907" y="29757"/>
                        <a:pt x="72688" y="35700"/>
                      </a:cubicBezTo>
                      <a:cubicBezTo>
                        <a:pt x="75616" y="39339"/>
                        <a:pt x="74352" y="44876"/>
                        <a:pt x="70491" y="47505"/>
                      </a:cubicBezTo>
                      <a:cubicBezTo>
                        <a:pt x="66992" y="49886"/>
                        <a:pt x="62548" y="48857"/>
                        <a:pt x="59747" y="45860"/>
                      </a:cubicBezTo>
                      <a:cubicBezTo>
                        <a:pt x="59188" y="52089"/>
                        <a:pt x="65234" y="59519"/>
                        <a:pt x="73876" y="58344"/>
                      </a:cubicBezTo>
                      <a:cubicBezTo>
                        <a:pt x="78308" y="57735"/>
                        <a:pt x="85115" y="52699"/>
                        <a:pt x="88951" y="46375"/>
                      </a:cubicBezTo>
                      <a:cubicBezTo>
                        <a:pt x="93701" y="38551"/>
                        <a:pt x="93681" y="30004"/>
                        <a:pt x="87586" y="21425"/>
                      </a:cubicBezTo>
                      <a:cubicBezTo>
                        <a:pt x="74517" y="3042"/>
                        <a:pt x="53708" y="3188"/>
                        <a:pt x="36290" y="15964"/>
                      </a:cubicBezTo>
                      <a:cubicBezTo>
                        <a:pt x="24384" y="24702"/>
                        <a:pt x="16370" y="36303"/>
                        <a:pt x="11500" y="49441"/>
                      </a:cubicBezTo>
                      <a:cubicBezTo>
                        <a:pt x="9582" y="54617"/>
                        <a:pt x="8299" y="59678"/>
                        <a:pt x="7531" y="64408"/>
                      </a:cubicBezTo>
                      <a:cubicBezTo>
                        <a:pt x="7258" y="66053"/>
                        <a:pt x="7087" y="67444"/>
                        <a:pt x="6972" y="68739"/>
                      </a:cubicBezTo>
                      <a:cubicBezTo>
                        <a:pt x="6902" y="69488"/>
                        <a:pt x="6839" y="70034"/>
                        <a:pt x="6833" y="70270"/>
                      </a:cubicBezTo>
                      <a:lnTo>
                        <a:pt x="0" y="70174"/>
                      </a:lnTo>
                      <a:cubicBezTo>
                        <a:pt x="44" y="68822"/>
                        <a:pt x="267" y="66447"/>
                        <a:pt x="775" y="63322"/>
                      </a:cubicBezTo>
                      <a:cubicBezTo>
                        <a:pt x="1619" y="58173"/>
                        <a:pt x="2946" y="52712"/>
                        <a:pt x="5029" y="47098"/>
                      </a:cubicBezTo>
                      <a:cubicBezTo>
                        <a:pt x="10338" y="32766"/>
                        <a:pt x="19196" y="20035"/>
                        <a:pt x="32271" y="10440"/>
                      </a:cubicBezTo>
                      <a:cubicBezTo>
                        <a:pt x="44882" y="1188"/>
                        <a:pt x="59411" y="-2374"/>
                        <a:pt x="72358" y="16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585" name="Google Shape;5585;p32"/>
              <p:cNvSpPr/>
              <p:nvPr/>
            </p:nvSpPr>
            <p:spPr>
              <a:xfrm>
                <a:off x="1562279" y="4713727"/>
                <a:ext cx="196552" cy="217027"/>
              </a:xfrm>
              <a:custGeom>
                <a:rect b="b" l="l" r="r" t="t"/>
                <a:pathLst>
                  <a:path extrusionOk="0" h="217027" w="196552">
                    <a:moveTo>
                      <a:pt x="123030" y="1262"/>
                    </a:moveTo>
                    <a:cubicBezTo>
                      <a:pt x="169442" y="9231"/>
                      <a:pt x="214032" y="74566"/>
                      <a:pt x="189667" y="134148"/>
                    </a:cubicBezTo>
                    <a:cubicBezTo>
                      <a:pt x="165302" y="193730"/>
                      <a:pt x="116470" y="232275"/>
                      <a:pt x="60813" y="211212"/>
                    </a:cubicBezTo>
                    <a:cubicBezTo>
                      <a:pt x="10641" y="192206"/>
                      <a:pt x="-9056" y="142822"/>
                      <a:pt x="3847" y="83215"/>
                    </a:cubicBezTo>
                    <a:cubicBezTo>
                      <a:pt x="14839" y="32497"/>
                      <a:pt x="70649" y="-7723"/>
                      <a:pt x="123030" y="126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6" name="Google Shape;5586;p32"/>
              <p:cNvSpPr/>
              <p:nvPr/>
            </p:nvSpPr>
            <p:spPr>
              <a:xfrm>
                <a:off x="1553507" y="4709353"/>
                <a:ext cx="212283" cy="235137"/>
              </a:xfrm>
              <a:custGeom>
                <a:rect b="b" l="l" r="r" t="t"/>
                <a:pathLst>
                  <a:path extrusionOk="0" h="235137" w="212283">
                    <a:moveTo>
                      <a:pt x="82627" y="4499"/>
                    </a:moveTo>
                    <a:cubicBezTo>
                      <a:pt x="12561" y="27581"/>
                      <a:pt x="-7683" y="112068"/>
                      <a:pt x="2452" y="152092"/>
                    </a:cubicBezTo>
                    <a:cubicBezTo>
                      <a:pt x="15044" y="201844"/>
                      <a:pt x="36044" y="205514"/>
                      <a:pt x="45581" y="206644"/>
                    </a:cubicBezTo>
                    <a:cubicBezTo>
                      <a:pt x="55627" y="207851"/>
                      <a:pt x="133484" y="46732"/>
                      <a:pt x="133484" y="46732"/>
                    </a:cubicBezTo>
                    <a:cubicBezTo>
                      <a:pt x="133484" y="46732"/>
                      <a:pt x="78595" y="214125"/>
                      <a:pt x="92184" y="223650"/>
                    </a:cubicBezTo>
                    <a:cubicBezTo>
                      <a:pt x="101341" y="230070"/>
                      <a:pt x="131992" y="245322"/>
                      <a:pt x="160624" y="224761"/>
                    </a:cubicBezTo>
                    <a:cubicBezTo>
                      <a:pt x="220016" y="182102"/>
                      <a:pt x="224969" y="75771"/>
                      <a:pt x="191911" y="47990"/>
                    </a:cubicBezTo>
                    <a:cubicBezTo>
                      <a:pt x="168035" y="27911"/>
                      <a:pt x="137898" y="-13707"/>
                      <a:pt x="82627" y="4499"/>
                    </a:cubicBezTo>
                    <a:close/>
                  </a:path>
                </a:pathLst>
              </a:custGeom>
              <a:solidFill>
                <a:srgbClr val="FC4F6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7" name="Google Shape;5587;p32"/>
              <p:cNvSpPr/>
              <p:nvPr/>
            </p:nvSpPr>
            <p:spPr>
              <a:xfrm>
                <a:off x="1547770" y="4711160"/>
                <a:ext cx="225472" cy="241432"/>
              </a:xfrm>
              <a:custGeom>
                <a:rect b="b" l="l" r="r" t="t"/>
                <a:pathLst>
                  <a:path extrusionOk="0" h="241432" w="225472">
                    <a:moveTo>
                      <a:pt x="195793" y="31953"/>
                    </a:moveTo>
                    <a:cubicBezTo>
                      <a:pt x="186706" y="23209"/>
                      <a:pt x="175886" y="17418"/>
                      <a:pt x="163618" y="13640"/>
                    </a:cubicBezTo>
                    <a:cubicBezTo>
                      <a:pt x="159109" y="12249"/>
                      <a:pt x="150499" y="10166"/>
                      <a:pt x="150594" y="10204"/>
                    </a:cubicBezTo>
                    <a:cubicBezTo>
                      <a:pt x="130312" y="-768"/>
                      <a:pt x="108843" y="-3328"/>
                      <a:pt x="84560" y="4661"/>
                    </a:cubicBezTo>
                    <a:cubicBezTo>
                      <a:pt x="51375" y="15583"/>
                      <a:pt x="26896" y="40513"/>
                      <a:pt x="12570" y="73577"/>
                    </a:cubicBezTo>
                    <a:cubicBezTo>
                      <a:pt x="524" y="101371"/>
                      <a:pt x="-3025" y="133090"/>
                      <a:pt x="2620" y="155416"/>
                    </a:cubicBezTo>
                    <a:cubicBezTo>
                      <a:pt x="13072" y="196761"/>
                      <a:pt x="29150" y="211531"/>
                      <a:pt x="51350" y="214179"/>
                    </a:cubicBezTo>
                    <a:cubicBezTo>
                      <a:pt x="53039" y="214382"/>
                      <a:pt x="54137" y="213696"/>
                      <a:pt x="55382" y="213265"/>
                    </a:cubicBezTo>
                    <a:cubicBezTo>
                      <a:pt x="60799" y="216643"/>
                      <a:pt x="66145" y="219919"/>
                      <a:pt x="71790" y="222059"/>
                    </a:cubicBezTo>
                    <a:cubicBezTo>
                      <a:pt x="77563" y="224250"/>
                      <a:pt x="83475" y="225253"/>
                      <a:pt x="89513" y="226238"/>
                    </a:cubicBezTo>
                    <a:cubicBezTo>
                      <a:pt x="90085" y="226961"/>
                      <a:pt x="89939" y="227870"/>
                      <a:pt x="90898" y="228543"/>
                    </a:cubicBezTo>
                    <a:cubicBezTo>
                      <a:pt x="111503" y="242989"/>
                      <a:pt x="141202" y="247878"/>
                      <a:pt x="166761" y="229533"/>
                    </a:cubicBezTo>
                    <a:cubicBezTo>
                      <a:pt x="221079" y="190550"/>
                      <a:pt x="237157" y="126847"/>
                      <a:pt x="217275" y="67348"/>
                    </a:cubicBezTo>
                    <a:cubicBezTo>
                      <a:pt x="212233" y="52254"/>
                      <a:pt x="204874" y="40697"/>
                      <a:pt x="195793" y="31953"/>
                    </a:cubicBezTo>
                    <a:close/>
                    <a:moveTo>
                      <a:pt x="192809" y="43021"/>
                    </a:moveTo>
                    <a:cubicBezTo>
                      <a:pt x="198778" y="49816"/>
                      <a:pt x="204125" y="58776"/>
                      <a:pt x="208043" y="70498"/>
                    </a:cubicBezTo>
                    <a:cubicBezTo>
                      <a:pt x="224127" y="118630"/>
                      <a:pt x="217136" y="181470"/>
                      <a:pt x="161084" y="221697"/>
                    </a:cubicBezTo>
                    <a:cubicBezTo>
                      <a:pt x="134065" y="241090"/>
                      <a:pt x="105083" y="226670"/>
                      <a:pt x="96448" y="220611"/>
                    </a:cubicBezTo>
                    <a:cubicBezTo>
                      <a:pt x="95997" y="220294"/>
                      <a:pt x="96232" y="218472"/>
                      <a:pt x="95939" y="217805"/>
                    </a:cubicBezTo>
                    <a:cubicBezTo>
                      <a:pt x="89158" y="217074"/>
                      <a:pt x="82173" y="215684"/>
                      <a:pt x="75118" y="213011"/>
                    </a:cubicBezTo>
                    <a:cubicBezTo>
                      <a:pt x="67593" y="210159"/>
                      <a:pt x="61250" y="206381"/>
                      <a:pt x="55185" y="202152"/>
                    </a:cubicBezTo>
                    <a:cubicBezTo>
                      <a:pt x="54372" y="202869"/>
                      <a:pt x="53096" y="204635"/>
                      <a:pt x="52607" y="204571"/>
                    </a:cubicBezTo>
                    <a:cubicBezTo>
                      <a:pt x="43609" y="203498"/>
                      <a:pt x="23880" y="200000"/>
                      <a:pt x="12018" y="153048"/>
                    </a:cubicBezTo>
                    <a:cubicBezTo>
                      <a:pt x="2468" y="115284"/>
                      <a:pt x="21600" y="35649"/>
                      <a:pt x="87710" y="13894"/>
                    </a:cubicBezTo>
                    <a:cubicBezTo>
                      <a:pt x="112100" y="5874"/>
                      <a:pt x="131093" y="10350"/>
                      <a:pt x="146924" y="19158"/>
                    </a:cubicBezTo>
                    <a:cubicBezTo>
                      <a:pt x="151762" y="21158"/>
                      <a:pt x="174908" y="22625"/>
                      <a:pt x="192809" y="4302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8" name="Google Shape;5588;p32"/>
              <p:cNvSpPr/>
              <p:nvPr/>
            </p:nvSpPr>
            <p:spPr>
              <a:xfrm>
                <a:off x="1723774" y="4876560"/>
                <a:ext cx="18919" cy="18883"/>
              </a:xfrm>
              <a:custGeom>
                <a:rect b="b" l="l" r="r" t="t"/>
                <a:pathLst>
                  <a:path extrusionOk="0" h="18883" w="18919">
                    <a:moveTo>
                      <a:pt x="15656" y="16578"/>
                    </a:moveTo>
                    <a:cubicBezTo>
                      <a:pt x="19606" y="13162"/>
                      <a:pt x="20025" y="7168"/>
                      <a:pt x="16615" y="3231"/>
                    </a:cubicBezTo>
                    <a:cubicBezTo>
                      <a:pt x="13192" y="-700"/>
                      <a:pt x="7217" y="-1094"/>
                      <a:pt x="3267" y="2323"/>
                    </a:cubicBezTo>
                    <a:cubicBezTo>
                      <a:pt x="-683" y="5733"/>
                      <a:pt x="-1108" y="11657"/>
                      <a:pt x="2302" y="15588"/>
                    </a:cubicBezTo>
                    <a:cubicBezTo>
                      <a:pt x="5763" y="19557"/>
                      <a:pt x="11732" y="20007"/>
                      <a:pt x="15656" y="165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9" name="Google Shape;5589;p32"/>
              <p:cNvSpPr/>
              <p:nvPr/>
            </p:nvSpPr>
            <p:spPr>
              <a:xfrm>
                <a:off x="1567232" y="4845828"/>
                <a:ext cx="22032" cy="22036"/>
              </a:xfrm>
              <a:custGeom>
                <a:rect b="b" l="l" r="r" t="t"/>
                <a:pathLst>
                  <a:path extrusionOk="0" h="22036" w="22032">
                    <a:moveTo>
                      <a:pt x="18229" y="19345"/>
                    </a:moveTo>
                    <a:cubicBezTo>
                      <a:pt x="22820" y="15370"/>
                      <a:pt x="23328" y="8366"/>
                      <a:pt x="19353" y="3775"/>
                    </a:cubicBezTo>
                    <a:cubicBezTo>
                      <a:pt x="15377" y="-810"/>
                      <a:pt x="8405" y="-1280"/>
                      <a:pt x="3795" y="2702"/>
                    </a:cubicBezTo>
                    <a:cubicBezTo>
                      <a:pt x="-796" y="6683"/>
                      <a:pt x="-1291" y="13605"/>
                      <a:pt x="2690" y="18196"/>
                    </a:cubicBezTo>
                    <a:cubicBezTo>
                      <a:pt x="6684" y="22825"/>
                      <a:pt x="13650" y="23346"/>
                      <a:pt x="18229" y="1934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0" name="Google Shape;5590;p32"/>
              <p:cNvSpPr/>
              <p:nvPr/>
            </p:nvSpPr>
            <p:spPr>
              <a:xfrm>
                <a:off x="1666727" y="4901680"/>
                <a:ext cx="22035" cy="22035"/>
              </a:xfrm>
              <a:custGeom>
                <a:rect b="b" l="l" r="r" t="t"/>
                <a:pathLst>
                  <a:path extrusionOk="0" h="22035" w="22035">
                    <a:moveTo>
                      <a:pt x="18232" y="19348"/>
                    </a:moveTo>
                    <a:cubicBezTo>
                      <a:pt x="22824" y="15372"/>
                      <a:pt x="23331" y="8369"/>
                      <a:pt x="19356" y="3777"/>
                    </a:cubicBezTo>
                    <a:cubicBezTo>
                      <a:pt x="15375" y="-807"/>
                      <a:pt x="8409" y="-1283"/>
                      <a:pt x="3793" y="2704"/>
                    </a:cubicBezTo>
                    <a:cubicBezTo>
                      <a:pt x="-798" y="6679"/>
                      <a:pt x="-1288" y="13607"/>
                      <a:pt x="2688" y="18198"/>
                    </a:cubicBezTo>
                    <a:cubicBezTo>
                      <a:pt x="6676" y="22808"/>
                      <a:pt x="13629" y="23355"/>
                      <a:pt x="18232" y="1934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1" name="Google Shape;5591;p32"/>
              <p:cNvSpPr/>
              <p:nvPr/>
            </p:nvSpPr>
            <p:spPr>
              <a:xfrm>
                <a:off x="1564968" y="4800397"/>
                <a:ext cx="15744" cy="15730"/>
              </a:xfrm>
              <a:custGeom>
                <a:rect b="b" l="l" r="r" t="t"/>
                <a:pathLst>
                  <a:path extrusionOk="0" h="15730" w="15744">
                    <a:moveTo>
                      <a:pt x="13039" y="13817"/>
                    </a:moveTo>
                    <a:cubicBezTo>
                      <a:pt x="16309" y="10966"/>
                      <a:pt x="16671" y="5981"/>
                      <a:pt x="13820" y="2685"/>
                    </a:cubicBezTo>
                    <a:cubicBezTo>
                      <a:pt x="10968" y="-579"/>
                      <a:pt x="5996" y="-909"/>
                      <a:pt x="2713" y="1923"/>
                    </a:cubicBezTo>
                    <a:cubicBezTo>
                      <a:pt x="-576" y="4774"/>
                      <a:pt x="-919" y="9715"/>
                      <a:pt x="1926" y="12985"/>
                    </a:cubicBezTo>
                    <a:cubicBezTo>
                      <a:pt x="4790" y="16293"/>
                      <a:pt x="9762" y="16661"/>
                      <a:pt x="13039" y="1381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2" name="Google Shape;5592;p32"/>
              <p:cNvSpPr/>
              <p:nvPr/>
            </p:nvSpPr>
            <p:spPr>
              <a:xfrm>
                <a:off x="1605485" y="4753197"/>
                <a:ext cx="22045" cy="22049"/>
              </a:xfrm>
              <a:custGeom>
                <a:rect b="b" l="l" r="r" t="t"/>
                <a:pathLst>
                  <a:path extrusionOk="0" h="22049" w="22045">
                    <a:moveTo>
                      <a:pt x="18241" y="19367"/>
                    </a:moveTo>
                    <a:cubicBezTo>
                      <a:pt x="22838" y="15386"/>
                      <a:pt x="23346" y="8375"/>
                      <a:pt x="19346" y="3784"/>
                    </a:cubicBezTo>
                    <a:cubicBezTo>
                      <a:pt x="15358" y="-807"/>
                      <a:pt x="8386" y="-1283"/>
                      <a:pt x="3795" y="2698"/>
                    </a:cubicBezTo>
                    <a:cubicBezTo>
                      <a:pt x="-803" y="6680"/>
                      <a:pt x="-1285" y="13614"/>
                      <a:pt x="2690" y="18205"/>
                    </a:cubicBezTo>
                    <a:cubicBezTo>
                      <a:pt x="6684" y="22822"/>
                      <a:pt x="13656" y="23368"/>
                      <a:pt x="18241" y="19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3" name="Google Shape;5593;p32"/>
              <p:cNvSpPr/>
              <p:nvPr/>
            </p:nvSpPr>
            <p:spPr>
              <a:xfrm>
                <a:off x="1647652" y="4744179"/>
                <a:ext cx="20827" cy="21860"/>
              </a:xfrm>
              <a:custGeom>
                <a:rect b="b" l="l" r="r" t="t"/>
                <a:pathLst>
                  <a:path extrusionOk="0" h="21860" w="20827">
                    <a:moveTo>
                      <a:pt x="18092" y="3912"/>
                    </a:moveTo>
                    <a:cubicBezTo>
                      <a:pt x="14212" y="-711"/>
                      <a:pt x="7576" y="-1333"/>
                      <a:pt x="3354" y="2560"/>
                    </a:cubicBezTo>
                    <a:cubicBezTo>
                      <a:pt x="-876" y="6433"/>
                      <a:pt x="-1136" y="13336"/>
                      <a:pt x="2750" y="17958"/>
                    </a:cubicBezTo>
                    <a:cubicBezTo>
                      <a:pt x="6630" y="22581"/>
                      <a:pt x="13190" y="23178"/>
                      <a:pt x="17425" y="19311"/>
                    </a:cubicBezTo>
                    <a:cubicBezTo>
                      <a:pt x="21673" y="15425"/>
                      <a:pt x="21997" y="8522"/>
                      <a:pt x="18092" y="391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4" name="Google Shape;5594;p32"/>
              <p:cNvSpPr/>
              <p:nvPr/>
            </p:nvSpPr>
            <p:spPr>
              <a:xfrm>
                <a:off x="1610090" y="4809185"/>
                <a:ext cx="20385" cy="20911"/>
              </a:xfrm>
              <a:custGeom>
                <a:rect b="b" l="l" r="r" t="t"/>
                <a:pathLst>
                  <a:path extrusionOk="0" h="20911" w="20385">
                    <a:moveTo>
                      <a:pt x="16957" y="18440"/>
                    </a:moveTo>
                    <a:cubicBezTo>
                      <a:pt x="21167" y="14707"/>
                      <a:pt x="21555" y="8109"/>
                      <a:pt x="17815" y="3702"/>
                    </a:cubicBezTo>
                    <a:cubicBezTo>
                      <a:pt x="14081" y="-705"/>
                      <a:pt x="7636" y="-1258"/>
                      <a:pt x="3426" y="2476"/>
                    </a:cubicBezTo>
                    <a:cubicBezTo>
                      <a:pt x="-784" y="6210"/>
                      <a:pt x="-1165" y="12808"/>
                      <a:pt x="2568" y="17215"/>
                    </a:cubicBezTo>
                    <a:cubicBezTo>
                      <a:pt x="6302" y="21615"/>
                      <a:pt x="12754" y="22168"/>
                      <a:pt x="16957" y="184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5" name="Google Shape;5595;p32"/>
              <p:cNvSpPr/>
              <p:nvPr/>
            </p:nvSpPr>
            <p:spPr>
              <a:xfrm>
                <a:off x="1679703" y="4829499"/>
                <a:ext cx="25454" cy="26037"/>
              </a:xfrm>
              <a:custGeom>
                <a:rect b="b" l="l" r="r" t="t"/>
                <a:pathLst>
                  <a:path extrusionOk="0" h="26037" w="25454">
                    <a:moveTo>
                      <a:pt x="20312" y="23659"/>
                    </a:moveTo>
                    <a:cubicBezTo>
                      <a:pt x="24281" y="20720"/>
                      <a:pt x="26345" y="15481"/>
                      <a:pt x="25087" y="10216"/>
                    </a:cubicBezTo>
                    <a:cubicBezTo>
                      <a:pt x="23424" y="3200"/>
                      <a:pt x="16521" y="-1245"/>
                      <a:pt x="9708" y="310"/>
                    </a:cubicBezTo>
                    <a:cubicBezTo>
                      <a:pt x="2888" y="1873"/>
                      <a:pt x="-1303" y="8839"/>
                      <a:pt x="367" y="15849"/>
                    </a:cubicBezTo>
                    <a:cubicBezTo>
                      <a:pt x="2037" y="22866"/>
                      <a:pt x="8908" y="27286"/>
                      <a:pt x="15734" y="25723"/>
                    </a:cubicBezTo>
                    <a:cubicBezTo>
                      <a:pt x="17417" y="25342"/>
                      <a:pt x="18991" y="24638"/>
                      <a:pt x="20312" y="236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6" name="Google Shape;5596;p32"/>
              <p:cNvSpPr/>
              <p:nvPr/>
            </p:nvSpPr>
            <p:spPr>
              <a:xfrm>
                <a:off x="1727989" y="4800578"/>
                <a:ext cx="18904" cy="18881"/>
              </a:xfrm>
              <a:custGeom>
                <a:rect b="b" l="l" r="r" t="t"/>
                <a:pathLst>
                  <a:path extrusionOk="0" h="18881" w="18904">
                    <a:moveTo>
                      <a:pt x="15015" y="17097"/>
                    </a:moveTo>
                    <a:cubicBezTo>
                      <a:pt x="17981" y="14938"/>
                      <a:pt x="19549" y="11121"/>
                      <a:pt x="18654" y="7305"/>
                    </a:cubicBezTo>
                    <a:cubicBezTo>
                      <a:pt x="17460" y="2212"/>
                      <a:pt x="12387" y="-937"/>
                      <a:pt x="7306" y="250"/>
                    </a:cubicBezTo>
                    <a:cubicBezTo>
                      <a:pt x="2227" y="1431"/>
                      <a:pt x="-942" y="6480"/>
                      <a:pt x="252" y="11572"/>
                    </a:cubicBezTo>
                    <a:cubicBezTo>
                      <a:pt x="1439" y="16665"/>
                      <a:pt x="6519" y="19815"/>
                      <a:pt x="11599" y="18634"/>
                    </a:cubicBezTo>
                    <a:cubicBezTo>
                      <a:pt x="12869" y="18342"/>
                      <a:pt x="14031" y="17827"/>
                      <a:pt x="15015" y="170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7" name="Google Shape;5597;p32"/>
              <p:cNvSpPr/>
              <p:nvPr/>
            </p:nvSpPr>
            <p:spPr>
              <a:xfrm>
                <a:off x="1703119" y="4767242"/>
                <a:ext cx="18887" cy="18910"/>
              </a:xfrm>
              <a:custGeom>
                <a:rect b="b" l="l" r="r" t="t"/>
                <a:pathLst>
                  <a:path extrusionOk="0" h="18910" w="18887">
                    <a:moveTo>
                      <a:pt x="8447" y="18860"/>
                    </a:moveTo>
                    <a:cubicBezTo>
                      <a:pt x="12092" y="19241"/>
                      <a:pt x="15813" y="17457"/>
                      <a:pt x="17705" y="14022"/>
                    </a:cubicBezTo>
                    <a:cubicBezTo>
                      <a:pt x="20233" y="9449"/>
                      <a:pt x="18575" y="3709"/>
                      <a:pt x="14010" y="1188"/>
                    </a:cubicBezTo>
                    <a:cubicBezTo>
                      <a:pt x="9444" y="-1339"/>
                      <a:pt x="3710" y="293"/>
                      <a:pt x="1183" y="4871"/>
                    </a:cubicBezTo>
                    <a:cubicBezTo>
                      <a:pt x="-1345" y="9449"/>
                      <a:pt x="313" y="15184"/>
                      <a:pt x="4878" y="17711"/>
                    </a:cubicBezTo>
                    <a:cubicBezTo>
                      <a:pt x="6021" y="18346"/>
                      <a:pt x="7228" y="18746"/>
                      <a:pt x="8447" y="1886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8" name="Google Shape;5598;p32"/>
              <p:cNvSpPr/>
              <p:nvPr/>
            </p:nvSpPr>
            <p:spPr>
              <a:xfrm>
                <a:off x="1633835" y="4684781"/>
                <a:ext cx="111947" cy="71908"/>
              </a:xfrm>
              <a:custGeom>
                <a:rect b="b" l="l" r="r" t="t"/>
                <a:pathLst>
                  <a:path extrusionOk="0" h="71908" w="111947">
                    <a:moveTo>
                      <a:pt x="110744" y="71908"/>
                    </a:moveTo>
                    <a:cubicBezTo>
                      <a:pt x="110744" y="71908"/>
                      <a:pt x="102908" y="63456"/>
                      <a:pt x="57531" y="45244"/>
                    </a:cubicBezTo>
                    <a:cubicBezTo>
                      <a:pt x="17247" y="29071"/>
                      <a:pt x="0" y="31871"/>
                      <a:pt x="0" y="31871"/>
                    </a:cubicBezTo>
                    <a:cubicBezTo>
                      <a:pt x="0" y="31871"/>
                      <a:pt x="17564" y="-13011"/>
                      <a:pt x="69539" y="3747"/>
                    </a:cubicBezTo>
                    <a:cubicBezTo>
                      <a:pt x="122961" y="21000"/>
                      <a:pt x="110744" y="71908"/>
                      <a:pt x="110744" y="719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599" name="Google Shape;5599;p32"/>
          <p:cNvSpPr/>
          <p:nvPr/>
        </p:nvSpPr>
        <p:spPr>
          <a:xfrm flipH="1">
            <a:off x="98525" y="1024525"/>
            <a:ext cx="6223800" cy="3005400"/>
          </a:xfrm>
          <a:prstGeom prst="cloudCallout">
            <a:avLst>
              <a:gd fmla="val -67722" name="adj1"/>
              <a:gd fmla="val 46084" name="adj2"/>
            </a:avLst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" sz="3300">
                <a:solidFill>
                  <a:schemeClr val="dk2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You have a </a:t>
            </a:r>
            <a:r>
              <a:rPr lang="en" sz="3300">
                <a:solidFill>
                  <a:schemeClr val="dk2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substitute</a:t>
            </a:r>
            <a:r>
              <a:rPr lang="en" sz="3300">
                <a:solidFill>
                  <a:schemeClr val="dk2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teacher.</a:t>
            </a:r>
            <a:endParaRPr sz="4000">
              <a:solidFill>
                <a:schemeClr val="dk2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600" name="Google Shape;560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9875" y="1610775"/>
            <a:ext cx="4129750" cy="412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4" name="Shape 5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5" name="Google Shape;5605;p33"/>
          <p:cNvSpPr txBox="1"/>
          <p:nvPr>
            <p:ph type="title"/>
          </p:nvPr>
        </p:nvSpPr>
        <p:spPr>
          <a:xfrm>
            <a:off x="5065638" y="0"/>
            <a:ext cx="5550900" cy="11226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Home Activity 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Consideration Bingo</a:t>
            </a:r>
            <a:endParaRPr sz="3000"/>
          </a:p>
        </p:txBody>
      </p:sp>
      <p:pic>
        <p:nvPicPr>
          <p:cNvPr id="5606" name="Google Shape;560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500" y="1460000"/>
            <a:ext cx="5735183" cy="44301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7" name="Google Shape;5607;p33"/>
          <p:cNvSpPr txBox="1"/>
          <p:nvPr>
            <p:ph idx="1" type="subTitle"/>
          </p:nvPr>
        </p:nvSpPr>
        <p:spPr>
          <a:xfrm>
            <a:off x="4888775" y="968825"/>
            <a:ext cx="59046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2000"/>
              <a:t>See how many considerate acts you can complete:</a:t>
            </a:r>
            <a:endParaRPr b="1"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 Template">
  <a:themeElements>
    <a:clrScheme name="Simple Light">
      <a:dk1>
        <a:srgbClr val="FC4F61"/>
      </a:dk1>
      <a:lt1>
        <a:srgbClr val="F5E8E0"/>
      </a:lt1>
      <a:dk2>
        <a:srgbClr val="220000"/>
      </a:dk2>
      <a:lt2>
        <a:srgbClr val="F8EFC4"/>
      </a:lt2>
      <a:accent1>
        <a:srgbClr val="FEE577"/>
      </a:accent1>
      <a:accent2>
        <a:srgbClr val="FC8E99"/>
      </a:accent2>
      <a:accent3>
        <a:srgbClr val="FFD974"/>
      </a:accent3>
      <a:accent4>
        <a:srgbClr val="7DA75C"/>
      </a:accent4>
      <a:accent5>
        <a:srgbClr val="310000"/>
      </a:accent5>
      <a:accent6>
        <a:srgbClr val="FFFFFF"/>
      </a:accent6>
      <a:hlink>
        <a:srgbClr val="FC4F6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