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Fredoka"/>
      <p:regular r:id="rId17"/>
      <p:bold r:id="rId18"/>
    </p:embeddedFont>
    <p:embeddedFont>
      <p:font typeface="Architects Daughter"/>
      <p:regular r:id="rId19"/>
    </p:embeddedFont>
    <p:embeddedFont>
      <p:font typeface="DM Sans"/>
      <p:bold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DM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Fredoka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ArchitectsDaughter-regular.fntdata"/><Relationship Id="rId6" Type="http://schemas.openxmlformats.org/officeDocument/2006/relationships/slide" Target="slides/slide1.xml"/><Relationship Id="rId18" Type="http://schemas.openxmlformats.org/officeDocument/2006/relationships/font" Target="fonts/Fredoka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73bf5bce5e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g273bf5bce5e_0_1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73bf5bce5e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g273bf5bce5e_0_1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73bf5bce5e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273bf5bce5e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73ed79603e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g273ed79603e_1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24.png"/><Relationship Id="rId10" Type="http://schemas.openxmlformats.org/officeDocument/2006/relationships/image" Target="../media/image5.png"/><Relationship Id="rId9" Type="http://schemas.openxmlformats.org/officeDocument/2006/relationships/image" Target="../media/image26.png"/><Relationship Id="rId5" Type="http://schemas.openxmlformats.org/officeDocument/2006/relationships/image" Target="../media/image10.png"/><Relationship Id="rId6" Type="http://schemas.openxmlformats.org/officeDocument/2006/relationships/image" Target="../media/image9.png"/><Relationship Id="rId7" Type="http://schemas.openxmlformats.org/officeDocument/2006/relationships/image" Target="../media/image12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Relationship Id="rId4" Type="http://schemas.openxmlformats.org/officeDocument/2006/relationships/image" Target="../media/image13.png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png"/><Relationship Id="rId4" Type="http://schemas.openxmlformats.org/officeDocument/2006/relationships/image" Target="../media/image1.png"/><Relationship Id="rId5" Type="http://schemas.openxmlformats.org/officeDocument/2006/relationships/image" Target="../media/image21.png"/><Relationship Id="rId6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png"/><Relationship Id="rId4" Type="http://schemas.openxmlformats.org/officeDocument/2006/relationships/image" Target="../media/image22.png"/><Relationship Id="rId5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Relationship Id="rId6" Type="http://schemas.openxmlformats.org/officeDocument/2006/relationships/image" Target="../media/image18.png"/><Relationship Id="rId7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23.png"/><Relationship Id="rId5" Type="http://schemas.openxmlformats.org/officeDocument/2006/relationships/image" Target="../media/image27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Relationship Id="rId8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23.png"/><Relationship Id="rId5" Type="http://schemas.openxmlformats.org/officeDocument/2006/relationships/image" Target="../media/image27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23.png"/><Relationship Id="rId5" Type="http://schemas.openxmlformats.org/officeDocument/2006/relationships/image" Target="../media/image27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hyperlink" Target="https://docs.google.com/document/d/1oMI5K7sYYQHD65Buzzk8F-OTefUCkcCqZSVTpBM6SsU/edit?usp=sharing" TargetMode="External"/><Relationship Id="rId5" Type="http://schemas.openxmlformats.org/officeDocument/2006/relationships/image" Target="../media/image21.png"/><Relationship Id="rId6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grpSp>
        <p:nvGrpSpPr>
          <p:cNvPr id="85" name="Google Shape;85;p13"/>
          <p:cNvGrpSpPr/>
          <p:nvPr/>
        </p:nvGrpSpPr>
        <p:grpSpPr>
          <a:xfrm>
            <a:off x="957476" y="970518"/>
            <a:ext cx="16230600" cy="8229599"/>
            <a:chOff x="0" y="0"/>
            <a:chExt cx="21083246" cy="10690096"/>
          </a:xfrm>
        </p:grpSpPr>
        <p:sp>
          <p:nvSpPr>
            <p:cNvPr id="86" name="Google Shape;86;p13"/>
            <p:cNvSpPr/>
            <p:nvPr/>
          </p:nvSpPr>
          <p:spPr>
            <a:xfrm>
              <a:off x="31750" y="31750"/>
              <a:ext cx="21019746" cy="10626596"/>
            </a:xfrm>
            <a:custGeom>
              <a:rect b="b" l="l" r="r" t="t"/>
              <a:pathLst>
                <a:path extrusionOk="0" h="10626596" w="21019746">
                  <a:moveTo>
                    <a:pt x="20927036" y="10626596"/>
                  </a:moveTo>
                  <a:lnTo>
                    <a:pt x="92710" y="10626596"/>
                  </a:lnTo>
                  <a:cubicBezTo>
                    <a:pt x="41910" y="10626596"/>
                    <a:pt x="0" y="10584686"/>
                    <a:pt x="0" y="1053388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0925766" y="0"/>
                  </a:lnTo>
                  <a:cubicBezTo>
                    <a:pt x="20976566" y="0"/>
                    <a:pt x="21018477" y="41910"/>
                    <a:pt x="21018477" y="92710"/>
                  </a:cubicBezTo>
                  <a:lnTo>
                    <a:pt x="21018477" y="10532617"/>
                  </a:lnTo>
                  <a:cubicBezTo>
                    <a:pt x="21019746" y="10584686"/>
                    <a:pt x="20977836" y="10626596"/>
                    <a:pt x="20927036" y="106265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0" y="0"/>
              <a:ext cx="21083246" cy="10690096"/>
            </a:xfrm>
            <a:custGeom>
              <a:rect b="b" l="l" r="r" t="t"/>
              <a:pathLst>
                <a:path extrusionOk="0" h="10690096" w="21083246">
                  <a:moveTo>
                    <a:pt x="20958786" y="59690"/>
                  </a:moveTo>
                  <a:cubicBezTo>
                    <a:pt x="20994346" y="59690"/>
                    <a:pt x="21023556" y="88900"/>
                    <a:pt x="21023556" y="124460"/>
                  </a:cubicBezTo>
                  <a:lnTo>
                    <a:pt x="21023556" y="10565636"/>
                  </a:lnTo>
                  <a:cubicBezTo>
                    <a:pt x="21023556" y="10601196"/>
                    <a:pt x="20994346" y="10630406"/>
                    <a:pt x="20958786" y="10630406"/>
                  </a:cubicBezTo>
                  <a:lnTo>
                    <a:pt x="124460" y="10630406"/>
                  </a:lnTo>
                  <a:cubicBezTo>
                    <a:pt x="88900" y="10630406"/>
                    <a:pt x="59690" y="10601196"/>
                    <a:pt x="59690" y="1056563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0958786" y="59690"/>
                  </a:lnTo>
                  <a:moveTo>
                    <a:pt x="2095878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65636"/>
                  </a:lnTo>
                  <a:cubicBezTo>
                    <a:pt x="0" y="10634217"/>
                    <a:pt x="55880" y="10690096"/>
                    <a:pt x="124460" y="10690096"/>
                  </a:cubicBezTo>
                  <a:lnTo>
                    <a:pt x="20958786" y="10690096"/>
                  </a:lnTo>
                  <a:cubicBezTo>
                    <a:pt x="21027366" y="10690096"/>
                    <a:pt x="21083246" y="10634217"/>
                    <a:pt x="21083246" y="10565636"/>
                  </a:cubicBezTo>
                  <a:lnTo>
                    <a:pt x="21083246" y="124460"/>
                  </a:lnTo>
                  <a:cubicBezTo>
                    <a:pt x="21083246" y="55880"/>
                    <a:pt x="21027366" y="0"/>
                    <a:pt x="2095878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13"/>
          <p:cNvSpPr txBox="1"/>
          <p:nvPr/>
        </p:nvSpPr>
        <p:spPr>
          <a:xfrm rot="145413">
            <a:off x="3495553" y="5841772"/>
            <a:ext cx="8371488" cy="12467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00">
                <a:solidFill>
                  <a:srgbClr val="FFFFFF"/>
                </a:solidFill>
                <a:highlight>
                  <a:schemeClr val="accent6"/>
                </a:highlight>
                <a:latin typeface="Fredoka"/>
                <a:ea typeface="Fredoka"/>
                <a:cs typeface="Fredoka"/>
                <a:sym typeface="Fredoka"/>
              </a:rPr>
              <a:t>3rd-5th GRADE</a:t>
            </a:r>
            <a:endParaRPr sz="100">
              <a:highlight>
                <a:schemeClr val="accent6"/>
              </a:highlight>
            </a:endParaRPr>
          </a:p>
        </p:txBody>
      </p:sp>
      <p:grpSp>
        <p:nvGrpSpPr>
          <p:cNvPr id="89" name="Google Shape;89;p13"/>
          <p:cNvGrpSpPr/>
          <p:nvPr/>
        </p:nvGrpSpPr>
        <p:grpSpPr>
          <a:xfrm>
            <a:off x="1518061" y="1288733"/>
            <a:ext cx="1107248" cy="307902"/>
            <a:chOff x="0" y="0"/>
            <a:chExt cx="1476331" cy="410536"/>
          </a:xfrm>
        </p:grpSpPr>
        <p:grpSp>
          <p:nvGrpSpPr>
            <p:cNvPr id="90" name="Google Shape;90;p13"/>
            <p:cNvGrpSpPr/>
            <p:nvPr/>
          </p:nvGrpSpPr>
          <p:grpSpPr>
            <a:xfrm>
              <a:off x="0" y="0"/>
              <a:ext cx="410536" cy="410536"/>
              <a:chOff x="0" y="0"/>
              <a:chExt cx="812800" cy="812800"/>
            </a:xfrm>
          </p:grpSpPr>
          <p:sp>
            <p:nvSpPr>
              <p:cNvPr id="91" name="Google Shape;91;p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1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" name="Google Shape;93;p13"/>
            <p:cNvGrpSpPr/>
            <p:nvPr/>
          </p:nvGrpSpPr>
          <p:grpSpPr>
            <a:xfrm>
              <a:off x="533399" y="0"/>
              <a:ext cx="410536" cy="410536"/>
              <a:chOff x="0" y="0"/>
              <a:chExt cx="812800" cy="812800"/>
            </a:xfrm>
          </p:grpSpPr>
          <p:sp>
            <p:nvSpPr>
              <p:cNvPr id="94" name="Google Shape;94;p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1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6" name="Google Shape;96;p13"/>
            <p:cNvGrpSpPr/>
            <p:nvPr/>
          </p:nvGrpSpPr>
          <p:grpSpPr>
            <a:xfrm>
              <a:off x="1065795" y="0"/>
              <a:ext cx="410536" cy="410536"/>
              <a:chOff x="0" y="0"/>
              <a:chExt cx="812800" cy="812800"/>
            </a:xfrm>
          </p:grpSpPr>
          <p:sp>
            <p:nvSpPr>
              <p:cNvPr id="97" name="Google Shape;97;p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" name="Google Shape;98;p1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cxnSp>
        <p:nvCxnSpPr>
          <p:cNvPr id="99" name="Google Shape;99;p13"/>
          <p:cNvCxnSpPr/>
          <p:nvPr/>
        </p:nvCxnSpPr>
        <p:spPr>
          <a:xfrm>
            <a:off x="957544" y="1742735"/>
            <a:ext cx="16230529" cy="46518"/>
          </a:xfrm>
          <a:prstGeom prst="straightConnector1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0" name="Google Shape;100;p13"/>
          <p:cNvSpPr txBox="1"/>
          <p:nvPr/>
        </p:nvSpPr>
        <p:spPr>
          <a:xfrm rot="-504370">
            <a:off x="1821845" y="3288897"/>
            <a:ext cx="10504858" cy="1523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900">
                <a:solidFill>
                  <a:srgbClr val="FFFFFF"/>
                </a:solidFill>
                <a:highlight>
                  <a:srgbClr val="0000FF"/>
                </a:highlight>
                <a:latin typeface="Fredoka"/>
                <a:ea typeface="Fredoka"/>
                <a:cs typeface="Fredoka"/>
                <a:sym typeface="Fredoka"/>
              </a:rPr>
              <a:t>CONSIDERATION</a:t>
            </a:r>
            <a:endParaRPr>
              <a:highlight>
                <a:srgbClr val="0000FF"/>
              </a:highlight>
            </a:endParaRPr>
          </a:p>
        </p:txBody>
      </p:sp>
      <p:sp>
        <p:nvSpPr>
          <p:cNvPr id="101" name="Google Shape;101;p13"/>
          <p:cNvSpPr/>
          <p:nvPr/>
        </p:nvSpPr>
        <p:spPr>
          <a:xfrm rot="4307491">
            <a:off x="9358849" y="7605740"/>
            <a:ext cx="1867940" cy="1589447"/>
          </a:xfrm>
          <a:custGeom>
            <a:rect b="b" l="l" r="r" t="t"/>
            <a:pathLst>
              <a:path extrusionOk="0" h="1589323" w="1867794">
                <a:moveTo>
                  <a:pt x="0" y="0"/>
                </a:moveTo>
                <a:lnTo>
                  <a:pt x="1867794" y="0"/>
                </a:lnTo>
                <a:lnTo>
                  <a:pt x="1867794" y="1589323"/>
                </a:lnTo>
                <a:lnTo>
                  <a:pt x="0" y="15893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13"/>
          <p:cNvSpPr/>
          <p:nvPr/>
        </p:nvSpPr>
        <p:spPr>
          <a:xfrm rot="-646527">
            <a:off x="2177888" y="2424773"/>
            <a:ext cx="1374759" cy="1357262"/>
          </a:xfrm>
          <a:custGeom>
            <a:rect b="b" l="l" r="r" t="t"/>
            <a:pathLst>
              <a:path extrusionOk="0" h="1357262" w="1374759">
                <a:moveTo>
                  <a:pt x="0" y="0"/>
                </a:moveTo>
                <a:lnTo>
                  <a:pt x="1374759" y="0"/>
                </a:lnTo>
                <a:lnTo>
                  <a:pt x="1374759" y="1357262"/>
                </a:lnTo>
                <a:lnTo>
                  <a:pt x="0" y="13572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03" name="Google Shape;103;p13"/>
          <p:cNvCxnSpPr/>
          <p:nvPr/>
        </p:nvCxnSpPr>
        <p:spPr>
          <a:xfrm>
            <a:off x="13772282" y="-4157664"/>
            <a:ext cx="0" cy="8849727"/>
          </a:xfrm>
          <a:prstGeom prst="straightConnector1">
            <a:avLst/>
          </a:prstGeom>
          <a:noFill/>
          <a:ln cap="flat" cmpd="sng" w="1428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4" name="Google Shape;104;p13"/>
          <p:cNvSpPr/>
          <p:nvPr/>
        </p:nvSpPr>
        <p:spPr>
          <a:xfrm rot="10800000">
            <a:off x="12359929" y="3230009"/>
            <a:ext cx="2824707" cy="4120925"/>
          </a:xfrm>
          <a:custGeom>
            <a:rect b="b" l="l" r="r" t="t"/>
            <a:pathLst>
              <a:path extrusionOk="0" h="4120925" w="2824707">
                <a:moveTo>
                  <a:pt x="0" y="0"/>
                </a:moveTo>
                <a:lnTo>
                  <a:pt x="2824707" y="0"/>
                </a:lnTo>
                <a:lnTo>
                  <a:pt x="2824707" y="4120925"/>
                </a:lnTo>
                <a:lnTo>
                  <a:pt x="0" y="41209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" name="Google Shape;105;p13"/>
          <p:cNvSpPr/>
          <p:nvPr/>
        </p:nvSpPr>
        <p:spPr>
          <a:xfrm rot="6825658">
            <a:off x="15302840" y="1482772"/>
            <a:ext cx="1219384" cy="2250541"/>
          </a:xfrm>
          <a:custGeom>
            <a:rect b="b" l="l" r="r" t="t"/>
            <a:pathLst>
              <a:path extrusionOk="0" h="2250541" w="1219384">
                <a:moveTo>
                  <a:pt x="0" y="0"/>
                </a:moveTo>
                <a:lnTo>
                  <a:pt x="1219384" y="0"/>
                </a:lnTo>
                <a:lnTo>
                  <a:pt x="1219384" y="2250541"/>
                </a:lnTo>
                <a:lnTo>
                  <a:pt x="0" y="2250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13"/>
          <p:cNvSpPr/>
          <p:nvPr/>
        </p:nvSpPr>
        <p:spPr>
          <a:xfrm>
            <a:off x="10964527" y="5290009"/>
            <a:ext cx="1279527" cy="1837441"/>
          </a:xfrm>
          <a:custGeom>
            <a:rect b="b" l="l" r="r" t="t"/>
            <a:pathLst>
              <a:path extrusionOk="0" h="1837441" w="1279527">
                <a:moveTo>
                  <a:pt x="0" y="0"/>
                </a:moveTo>
                <a:lnTo>
                  <a:pt x="1279527" y="0"/>
                </a:lnTo>
                <a:lnTo>
                  <a:pt x="1279527" y="1837441"/>
                </a:lnTo>
                <a:lnTo>
                  <a:pt x="0" y="1837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13"/>
          <p:cNvSpPr/>
          <p:nvPr/>
        </p:nvSpPr>
        <p:spPr>
          <a:xfrm rot="10800000">
            <a:off x="15231768" y="4847153"/>
            <a:ext cx="1279527" cy="1837441"/>
          </a:xfrm>
          <a:custGeom>
            <a:rect b="b" l="l" r="r" t="t"/>
            <a:pathLst>
              <a:path extrusionOk="0" h="1837441" w="1279527">
                <a:moveTo>
                  <a:pt x="0" y="0"/>
                </a:moveTo>
                <a:lnTo>
                  <a:pt x="1279527" y="0"/>
                </a:lnTo>
                <a:lnTo>
                  <a:pt x="1279527" y="1837440"/>
                </a:lnTo>
                <a:lnTo>
                  <a:pt x="0" y="18374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13"/>
          <p:cNvSpPr txBox="1"/>
          <p:nvPr/>
        </p:nvSpPr>
        <p:spPr>
          <a:xfrm>
            <a:off x="11780246" y="8205592"/>
            <a:ext cx="3984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>
                <a:latin typeface="Fredoka"/>
                <a:ea typeface="Fredoka"/>
                <a:cs typeface="Fredoka"/>
                <a:sym typeface="Fredoka"/>
              </a:rPr>
              <a:t>March 2025</a:t>
            </a:r>
            <a:endParaRPr sz="2800"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109" name="Google Shape;109;p13"/>
          <p:cNvSpPr/>
          <p:nvPr/>
        </p:nvSpPr>
        <p:spPr>
          <a:xfrm rot="1790096">
            <a:off x="1848588" y="7003373"/>
            <a:ext cx="2038653" cy="1871854"/>
          </a:xfrm>
          <a:custGeom>
            <a:rect b="b" l="l" r="r" t="t"/>
            <a:pathLst>
              <a:path extrusionOk="0" h="1871854" w="2038653">
                <a:moveTo>
                  <a:pt x="0" y="0"/>
                </a:moveTo>
                <a:lnTo>
                  <a:pt x="2038654" y="0"/>
                </a:lnTo>
                <a:lnTo>
                  <a:pt x="2038654" y="1871855"/>
                </a:lnTo>
                <a:lnTo>
                  <a:pt x="0" y="1871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10" name="Google Shape;110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713175" y="79525"/>
            <a:ext cx="10971260" cy="202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988" l="-2406" r="-1803" t="-24859"/>
            </a:stretch>
          </a:blipFill>
          <a:ln>
            <a:noFill/>
          </a:ln>
        </p:spPr>
      </p:sp>
      <p:grpSp>
        <p:nvGrpSpPr>
          <p:cNvPr id="116" name="Google Shape;116;p14"/>
          <p:cNvGrpSpPr/>
          <p:nvPr/>
        </p:nvGrpSpPr>
        <p:grpSpPr>
          <a:xfrm>
            <a:off x="1028768" y="1028700"/>
            <a:ext cx="16230600" cy="8229599"/>
            <a:chOff x="0" y="0"/>
            <a:chExt cx="21083246" cy="10690096"/>
          </a:xfrm>
        </p:grpSpPr>
        <p:sp>
          <p:nvSpPr>
            <p:cNvPr id="117" name="Google Shape;117;p14"/>
            <p:cNvSpPr/>
            <p:nvPr/>
          </p:nvSpPr>
          <p:spPr>
            <a:xfrm>
              <a:off x="31750" y="31750"/>
              <a:ext cx="21019746" cy="10626596"/>
            </a:xfrm>
            <a:custGeom>
              <a:rect b="b" l="l" r="r" t="t"/>
              <a:pathLst>
                <a:path extrusionOk="0" h="10626596" w="21019746">
                  <a:moveTo>
                    <a:pt x="20927036" y="10626596"/>
                  </a:moveTo>
                  <a:lnTo>
                    <a:pt x="92710" y="10626596"/>
                  </a:lnTo>
                  <a:cubicBezTo>
                    <a:pt x="41910" y="10626596"/>
                    <a:pt x="0" y="10584686"/>
                    <a:pt x="0" y="1053388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0925766" y="0"/>
                  </a:lnTo>
                  <a:cubicBezTo>
                    <a:pt x="20976566" y="0"/>
                    <a:pt x="21018477" y="41910"/>
                    <a:pt x="21018477" y="92710"/>
                  </a:cubicBezTo>
                  <a:lnTo>
                    <a:pt x="21018477" y="10532617"/>
                  </a:lnTo>
                  <a:cubicBezTo>
                    <a:pt x="21019746" y="10584686"/>
                    <a:pt x="20977836" y="10626596"/>
                    <a:pt x="20927036" y="106265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4"/>
            <p:cNvSpPr/>
            <p:nvPr/>
          </p:nvSpPr>
          <p:spPr>
            <a:xfrm>
              <a:off x="0" y="0"/>
              <a:ext cx="21083246" cy="10690096"/>
            </a:xfrm>
            <a:custGeom>
              <a:rect b="b" l="l" r="r" t="t"/>
              <a:pathLst>
                <a:path extrusionOk="0" h="10690096" w="21083246">
                  <a:moveTo>
                    <a:pt x="20958786" y="59690"/>
                  </a:moveTo>
                  <a:cubicBezTo>
                    <a:pt x="20994346" y="59690"/>
                    <a:pt x="21023556" y="88900"/>
                    <a:pt x="21023556" y="124460"/>
                  </a:cubicBezTo>
                  <a:lnTo>
                    <a:pt x="21023556" y="10565636"/>
                  </a:lnTo>
                  <a:cubicBezTo>
                    <a:pt x="21023556" y="10601196"/>
                    <a:pt x="20994346" y="10630406"/>
                    <a:pt x="20958786" y="10630406"/>
                  </a:cubicBezTo>
                  <a:lnTo>
                    <a:pt x="124460" y="10630406"/>
                  </a:lnTo>
                  <a:cubicBezTo>
                    <a:pt x="88900" y="10630406"/>
                    <a:pt x="59690" y="10601196"/>
                    <a:pt x="59690" y="1056563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0958786" y="59690"/>
                  </a:lnTo>
                  <a:moveTo>
                    <a:pt x="2095878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65636"/>
                  </a:lnTo>
                  <a:cubicBezTo>
                    <a:pt x="0" y="10634217"/>
                    <a:pt x="55880" y="10690096"/>
                    <a:pt x="124460" y="10690096"/>
                  </a:cubicBezTo>
                  <a:lnTo>
                    <a:pt x="20958786" y="10690096"/>
                  </a:lnTo>
                  <a:cubicBezTo>
                    <a:pt x="21027366" y="10690096"/>
                    <a:pt x="21083246" y="10634217"/>
                    <a:pt x="21083246" y="10565636"/>
                  </a:cubicBezTo>
                  <a:lnTo>
                    <a:pt x="21083246" y="124460"/>
                  </a:lnTo>
                  <a:cubicBezTo>
                    <a:pt x="21083246" y="55880"/>
                    <a:pt x="21027366" y="0"/>
                    <a:pt x="2095878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" name="Google Shape;119;p14"/>
          <p:cNvGrpSpPr/>
          <p:nvPr/>
        </p:nvGrpSpPr>
        <p:grpSpPr>
          <a:xfrm>
            <a:off x="1322475" y="1274110"/>
            <a:ext cx="1107248" cy="307902"/>
            <a:chOff x="0" y="0"/>
            <a:chExt cx="1476331" cy="410536"/>
          </a:xfrm>
        </p:grpSpPr>
        <p:grpSp>
          <p:nvGrpSpPr>
            <p:cNvPr id="120" name="Google Shape;120;p14"/>
            <p:cNvGrpSpPr/>
            <p:nvPr/>
          </p:nvGrpSpPr>
          <p:grpSpPr>
            <a:xfrm>
              <a:off x="0" y="0"/>
              <a:ext cx="410536" cy="410536"/>
              <a:chOff x="0" y="0"/>
              <a:chExt cx="812800" cy="812800"/>
            </a:xfrm>
          </p:grpSpPr>
          <p:sp>
            <p:nvSpPr>
              <p:cNvPr id="121" name="Google Shape;121;p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" name="Google Shape;123;p14"/>
            <p:cNvGrpSpPr/>
            <p:nvPr/>
          </p:nvGrpSpPr>
          <p:grpSpPr>
            <a:xfrm>
              <a:off x="533399" y="0"/>
              <a:ext cx="410536" cy="410536"/>
              <a:chOff x="0" y="0"/>
              <a:chExt cx="812800" cy="812800"/>
            </a:xfrm>
          </p:grpSpPr>
          <p:sp>
            <p:nvSpPr>
              <p:cNvPr id="124" name="Google Shape;124;p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6" name="Google Shape;126;p14"/>
            <p:cNvGrpSpPr/>
            <p:nvPr/>
          </p:nvGrpSpPr>
          <p:grpSpPr>
            <a:xfrm>
              <a:off x="1065795" y="0"/>
              <a:ext cx="410536" cy="410536"/>
              <a:chOff x="0" y="0"/>
              <a:chExt cx="812800" cy="812800"/>
            </a:xfrm>
          </p:grpSpPr>
          <p:sp>
            <p:nvSpPr>
              <p:cNvPr id="127" name="Google Shape;127;p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cxnSp>
        <p:nvCxnSpPr>
          <p:cNvPr id="129" name="Google Shape;129;p14"/>
          <p:cNvCxnSpPr/>
          <p:nvPr/>
        </p:nvCxnSpPr>
        <p:spPr>
          <a:xfrm>
            <a:off x="1028771" y="1766776"/>
            <a:ext cx="16230529" cy="46518"/>
          </a:xfrm>
          <a:prstGeom prst="straightConnector1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0" name="Google Shape;130;p14"/>
          <p:cNvSpPr txBox="1"/>
          <p:nvPr/>
        </p:nvSpPr>
        <p:spPr>
          <a:xfrm>
            <a:off x="5922172" y="2711683"/>
            <a:ext cx="6443700" cy="9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146">
                <a:solidFill>
                  <a:srgbClr val="191919"/>
                </a:solidFill>
                <a:latin typeface="Fredoka"/>
                <a:ea typeface="Fredoka"/>
                <a:cs typeface="Fredoka"/>
                <a:sym typeface="Fredoka"/>
              </a:rPr>
              <a:t>The learner will…</a:t>
            </a:r>
            <a:endParaRPr sz="400">
              <a:solidFill>
                <a:srgbClr val="191919"/>
              </a:solidFill>
            </a:endParaRPr>
          </a:p>
        </p:txBody>
      </p:sp>
      <p:sp>
        <p:nvSpPr>
          <p:cNvPr id="131" name="Google Shape;131;p14"/>
          <p:cNvSpPr txBox="1"/>
          <p:nvPr/>
        </p:nvSpPr>
        <p:spPr>
          <a:xfrm>
            <a:off x="4670500" y="4908250"/>
            <a:ext cx="108558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13">
                <a:latin typeface="Fredoka"/>
                <a:ea typeface="Fredoka"/>
                <a:cs typeface="Fredoka"/>
                <a:sym typeface="Fredoka"/>
              </a:rPr>
              <a:t>Discuss the meaning of consideration</a:t>
            </a:r>
            <a:endParaRPr/>
          </a:p>
        </p:txBody>
      </p:sp>
      <p:sp>
        <p:nvSpPr>
          <p:cNvPr id="132" name="Google Shape;132;p14"/>
          <p:cNvSpPr txBox="1"/>
          <p:nvPr/>
        </p:nvSpPr>
        <p:spPr>
          <a:xfrm>
            <a:off x="4688380" y="5974025"/>
            <a:ext cx="104856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13">
                <a:latin typeface="Fredoka"/>
                <a:ea typeface="Fredoka"/>
                <a:cs typeface="Fredoka"/>
                <a:sym typeface="Fredoka"/>
              </a:rPr>
              <a:t>Explain why it is important to be considerate of others</a:t>
            </a:r>
            <a:endParaRPr/>
          </a:p>
        </p:txBody>
      </p:sp>
      <p:sp>
        <p:nvSpPr>
          <p:cNvPr id="133" name="Google Shape;133;p14"/>
          <p:cNvSpPr txBox="1"/>
          <p:nvPr/>
        </p:nvSpPr>
        <p:spPr>
          <a:xfrm>
            <a:off x="4670500" y="7118450"/>
            <a:ext cx="104856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13">
                <a:latin typeface="Fredoka"/>
                <a:ea typeface="Fredoka"/>
                <a:cs typeface="Fredoka"/>
                <a:sym typeface="Fredoka"/>
              </a:rPr>
              <a:t>Explore ways of how to demonstrate consideration </a:t>
            </a:r>
            <a:endParaRPr/>
          </a:p>
        </p:txBody>
      </p:sp>
      <p:grpSp>
        <p:nvGrpSpPr>
          <p:cNvPr id="134" name="Google Shape;134;p14"/>
          <p:cNvGrpSpPr/>
          <p:nvPr/>
        </p:nvGrpSpPr>
        <p:grpSpPr>
          <a:xfrm>
            <a:off x="3589865" y="4749150"/>
            <a:ext cx="862142" cy="873159"/>
            <a:chOff x="0" y="-14690"/>
            <a:chExt cx="1149523" cy="1164213"/>
          </a:xfrm>
        </p:grpSpPr>
        <p:grpSp>
          <p:nvGrpSpPr>
            <p:cNvPr id="135" name="Google Shape;135;p14"/>
            <p:cNvGrpSpPr/>
            <p:nvPr/>
          </p:nvGrpSpPr>
          <p:grpSpPr>
            <a:xfrm>
              <a:off x="0" y="0"/>
              <a:ext cx="1149523" cy="1149523"/>
              <a:chOff x="0" y="0"/>
              <a:chExt cx="812800" cy="812800"/>
            </a:xfrm>
          </p:grpSpPr>
          <p:sp>
            <p:nvSpPr>
              <p:cNvPr id="136" name="Google Shape;136;p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14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241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8" name="Google Shape;138;p14"/>
            <p:cNvSpPr txBox="1"/>
            <p:nvPr/>
          </p:nvSpPr>
          <p:spPr>
            <a:xfrm>
              <a:off x="176092" y="-14690"/>
              <a:ext cx="797339" cy="10836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935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</p:grpSp>
      <p:grpSp>
        <p:nvGrpSpPr>
          <p:cNvPr id="139" name="Google Shape;139;p14"/>
          <p:cNvGrpSpPr/>
          <p:nvPr/>
        </p:nvGrpSpPr>
        <p:grpSpPr>
          <a:xfrm>
            <a:off x="3589865" y="5831011"/>
            <a:ext cx="862142" cy="868459"/>
            <a:chOff x="0" y="-8423"/>
            <a:chExt cx="1149523" cy="1157946"/>
          </a:xfrm>
        </p:grpSpPr>
        <p:grpSp>
          <p:nvGrpSpPr>
            <p:cNvPr id="140" name="Google Shape;140;p14"/>
            <p:cNvGrpSpPr/>
            <p:nvPr/>
          </p:nvGrpSpPr>
          <p:grpSpPr>
            <a:xfrm>
              <a:off x="0" y="0"/>
              <a:ext cx="1149523" cy="1149523"/>
              <a:chOff x="0" y="0"/>
              <a:chExt cx="812800" cy="812800"/>
            </a:xfrm>
          </p:grpSpPr>
          <p:sp>
            <p:nvSpPr>
              <p:cNvPr id="141" name="Google Shape;141;p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14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241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3" name="Google Shape;143;p14"/>
            <p:cNvSpPr txBox="1"/>
            <p:nvPr/>
          </p:nvSpPr>
          <p:spPr>
            <a:xfrm>
              <a:off x="176092" y="-8423"/>
              <a:ext cx="797339" cy="10836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935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grpSp>
        <p:nvGrpSpPr>
          <p:cNvPr id="144" name="Google Shape;144;p14"/>
          <p:cNvGrpSpPr/>
          <p:nvPr/>
        </p:nvGrpSpPr>
        <p:grpSpPr>
          <a:xfrm>
            <a:off x="3589865" y="6959341"/>
            <a:ext cx="862142" cy="877860"/>
            <a:chOff x="0" y="-20957"/>
            <a:chExt cx="1149523" cy="1170480"/>
          </a:xfrm>
        </p:grpSpPr>
        <p:grpSp>
          <p:nvGrpSpPr>
            <p:cNvPr id="145" name="Google Shape;145;p14"/>
            <p:cNvGrpSpPr/>
            <p:nvPr/>
          </p:nvGrpSpPr>
          <p:grpSpPr>
            <a:xfrm>
              <a:off x="0" y="0"/>
              <a:ext cx="1149523" cy="1149523"/>
              <a:chOff x="0" y="0"/>
              <a:chExt cx="812800" cy="812800"/>
            </a:xfrm>
          </p:grpSpPr>
          <p:sp>
            <p:nvSpPr>
              <p:cNvPr id="146" name="Google Shape;146;p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4"/>
              <p:cNvSpPr txBox="1"/>
              <p:nvPr/>
            </p:nvSpPr>
            <p:spPr>
              <a:xfrm>
                <a:off x="76200" y="0"/>
                <a:ext cx="6604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2410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8" name="Google Shape;148;p14"/>
            <p:cNvSpPr txBox="1"/>
            <p:nvPr/>
          </p:nvSpPr>
          <p:spPr>
            <a:xfrm>
              <a:off x="176092" y="-20957"/>
              <a:ext cx="797339" cy="10836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935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</p:grpSp>
      <p:sp>
        <p:nvSpPr>
          <p:cNvPr id="149" name="Google Shape;149;p14"/>
          <p:cNvSpPr/>
          <p:nvPr/>
        </p:nvSpPr>
        <p:spPr>
          <a:xfrm rot="2616472">
            <a:off x="529529" y="7675605"/>
            <a:ext cx="2464445" cy="1653419"/>
          </a:xfrm>
          <a:custGeom>
            <a:rect b="b" l="l" r="r" t="t"/>
            <a:pathLst>
              <a:path extrusionOk="0" h="1653419" w="2464445">
                <a:moveTo>
                  <a:pt x="0" y="0"/>
                </a:moveTo>
                <a:lnTo>
                  <a:pt x="2464446" y="0"/>
                </a:lnTo>
                <a:lnTo>
                  <a:pt x="2464446" y="1653419"/>
                </a:lnTo>
                <a:lnTo>
                  <a:pt x="0" y="16534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14"/>
          <p:cNvSpPr/>
          <p:nvPr/>
        </p:nvSpPr>
        <p:spPr>
          <a:xfrm rot="-2890985">
            <a:off x="16265095" y="961183"/>
            <a:ext cx="881519" cy="2376644"/>
          </a:xfrm>
          <a:custGeom>
            <a:rect b="b" l="l" r="r" t="t"/>
            <a:pathLst>
              <a:path extrusionOk="0" h="2376644" w="881519">
                <a:moveTo>
                  <a:pt x="0" y="0"/>
                </a:moveTo>
                <a:lnTo>
                  <a:pt x="881519" y="0"/>
                </a:lnTo>
                <a:lnTo>
                  <a:pt x="881519" y="2376645"/>
                </a:lnTo>
                <a:lnTo>
                  <a:pt x="0" y="23766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51" name="Google Shape;151;p14"/>
          <p:cNvCxnSpPr/>
          <p:nvPr/>
        </p:nvCxnSpPr>
        <p:spPr>
          <a:xfrm>
            <a:off x="4484138" y="-1535626"/>
            <a:ext cx="0" cy="3966763"/>
          </a:xfrm>
          <a:prstGeom prst="straightConnector1">
            <a:avLst/>
          </a:prstGeom>
          <a:noFill/>
          <a:ln cap="flat" cmpd="sng" w="571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2" name="Google Shape;152;p14"/>
          <p:cNvSpPr/>
          <p:nvPr/>
        </p:nvSpPr>
        <p:spPr>
          <a:xfrm rot="10800000">
            <a:off x="3819050" y="2236701"/>
            <a:ext cx="1266134" cy="1847145"/>
          </a:xfrm>
          <a:custGeom>
            <a:rect b="b" l="l" r="r" t="t"/>
            <a:pathLst>
              <a:path extrusionOk="0" h="1847145" w="1266134">
                <a:moveTo>
                  <a:pt x="0" y="0"/>
                </a:moveTo>
                <a:lnTo>
                  <a:pt x="1266135" y="0"/>
                </a:lnTo>
                <a:lnTo>
                  <a:pt x="1266135" y="1847146"/>
                </a:lnTo>
                <a:lnTo>
                  <a:pt x="0" y="18471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14"/>
          <p:cNvSpPr/>
          <p:nvPr/>
        </p:nvSpPr>
        <p:spPr>
          <a:xfrm>
            <a:off x="3224174" y="3040040"/>
            <a:ext cx="573530" cy="823606"/>
          </a:xfrm>
          <a:custGeom>
            <a:rect b="b" l="l" r="r" t="t"/>
            <a:pathLst>
              <a:path extrusionOk="0" h="823606" w="573530">
                <a:moveTo>
                  <a:pt x="0" y="0"/>
                </a:moveTo>
                <a:lnTo>
                  <a:pt x="573529" y="0"/>
                </a:lnTo>
                <a:lnTo>
                  <a:pt x="573529" y="823607"/>
                </a:lnTo>
                <a:lnTo>
                  <a:pt x="0" y="8236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14"/>
          <p:cNvSpPr/>
          <p:nvPr/>
        </p:nvSpPr>
        <p:spPr>
          <a:xfrm rot="10800000">
            <a:off x="5106311" y="2961563"/>
            <a:ext cx="573530" cy="823606"/>
          </a:xfrm>
          <a:custGeom>
            <a:rect b="b" l="l" r="r" t="t"/>
            <a:pathLst>
              <a:path extrusionOk="0" h="823606" w="573530">
                <a:moveTo>
                  <a:pt x="0" y="0"/>
                </a:moveTo>
                <a:lnTo>
                  <a:pt x="573530" y="0"/>
                </a:lnTo>
                <a:lnTo>
                  <a:pt x="573530" y="823606"/>
                </a:lnTo>
                <a:lnTo>
                  <a:pt x="0" y="823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55" name="Google Shape;155;p14"/>
          <p:cNvGrpSpPr/>
          <p:nvPr/>
        </p:nvGrpSpPr>
        <p:grpSpPr>
          <a:xfrm>
            <a:off x="12718253" y="-1535626"/>
            <a:ext cx="2455667" cy="5619472"/>
            <a:chOff x="0" y="0"/>
            <a:chExt cx="3274223" cy="7492630"/>
          </a:xfrm>
        </p:grpSpPr>
        <p:cxnSp>
          <p:nvCxnSpPr>
            <p:cNvPr id="156" name="Google Shape;156;p14"/>
            <p:cNvCxnSpPr/>
            <p:nvPr/>
          </p:nvCxnSpPr>
          <p:spPr>
            <a:xfrm>
              <a:off x="1679953" y="0"/>
              <a:ext cx="0" cy="5289017"/>
            </a:xfrm>
            <a:prstGeom prst="straightConnector1">
              <a:avLst/>
            </a:prstGeom>
            <a:noFill/>
            <a:ln cap="flat" cmpd="sng" w="762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57" name="Google Shape;157;p14"/>
            <p:cNvSpPr/>
            <p:nvPr/>
          </p:nvSpPr>
          <p:spPr>
            <a:xfrm rot="10800000">
              <a:off x="793169" y="5029769"/>
              <a:ext cx="1688179" cy="2462861"/>
            </a:xfrm>
            <a:custGeom>
              <a:rect b="b" l="l" r="r" t="t"/>
              <a:pathLst>
                <a:path extrusionOk="0" h="2462861" w="1688179">
                  <a:moveTo>
                    <a:pt x="0" y="0"/>
                  </a:moveTo>
                  <a:lnTo>
                    <a:pt x="1688179" y="0"/>
                  </a:lnTo>
                  <a:lnTo>
                    <a:pt x="1688179" y="2462861"/>
                  </a:lnTo>
                  <a:lnTo>
                    <a:pt x="0" y="246286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8" name="Google Shape;158;p14"/>
            <p:cNvSpPr/>
            <p:nvPr/>
          </p:nvSpPr>
          <p:spPr>
            <a:xfrm>
              <a:off x="0" y="6100888"/>
              <a:ext cx="764706" cy="1098142"/>
            </a:xfrm>
            <a:custGeom>
              <a:rect b="b" l="l" r="r" t="t"/>
              <a:pathLst>
                <a:path extrusionOk="0" h="1098142" w="764706">
                  <a:moveTo>
                    <a:pt x="0" y="0"/>
                  </a:moveTo>
                  <a:lnTo>
                    <a:pt x="764706" y="0"/>
                  </a:lnTo>
                  <a:lnTo>
                    <a:pt x="764706" y="1098142"/>
                  </a:lnTo>
                  <a:lnTo>
                    <a:pt x="0" y="10981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9" name="Google Shape;159;p14"/>
            <p:cNvSpPr/>
            <p:nvPr/>
          </p:nvSpPr>
          <p:spPr>
            <a:xfrm rot="10800000">
              <a:off x="2509517" y="5996251"/>
              <a:ext cx="764706" cy="1098142"/>
            </a:xfrm>
            <a:custGeom>
              <a:rect b="b" l="l" r="r" t="t"/>
              <a:pathLst>
                <a:path extrusionOk="0" h="1098142" w="764706">
                  <a:moveTo>
                    <a:pt x="0" y="0"/>
                  </a:moveTo>
                  <a:lnTo>
                    <a:pt x="764706" y="0"/>
                  </a:lnTo>
                  <a:lnTo>
                    <a:pt x="764706" y="1098142"/>
                  </a:lnTo>
                  <a:lnTo>
                    <a:pt x="0" y="10981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988" l="-2406" r="-1803" t="-24859"/>
            </a:stretch>
          </a:blipFill>
          <a:ln>
            <a:noFill/>
          </a:ln>
        </p:spPr>
      </p:sp>
      <p:grpSp>
        <p:nvGrpSpPr>
          <p:cNvPr id="165" name="Google Shape;165;p15"/>
          <p:cNvGrpSpPr/>
          <p:nvPr/>
        </p:nvGrpSpPr>
        <p:grpSpPr>
          <a:xfrm>
            <a:off x="1028768" y="1028700"/>
            <a:ext cx="16230600" cy="8229599"/>
            <a:chOff x="0" y="0"/>
            <a:chExt cx="21083246" cy="10690096"/>
          </a:xfrm>
        </p:grpSpPr>
        <p:sp>
          <p:nvSpPr>
            <p:cNvPr id="166" name="Google Shape;166;p15"/>
            <p:cNvSpPr/>
            <p:nvPr/>
          </p:nvSpPr>
          <p:spPr>
            <a:xfrm>
              <a:off x="31750" y="31750"/>
              <a:ext cx="21019746" cy="10626596"/>
            </a:xfrm>
            <a:custGeom>
              <a:rect b="b" l="l" r="r" t="t"/>
              <a:pathLst>
                <a:path extrusionOk="0" h="10626596" w="21019746">
                  <a:moveTo>
                    <a:pt x="20927036" y="10626596"/>
                  </a:moveTo>
                  <a:lnTo>
                    <a:pt x="92710" y="10626596"/>
                  </a:lnTo>
                  <a:cubicBezTo>
                    <a:pt x="41910" y="10626596"/>
                    <a:pt x="0" y="10584686"/>
                    <a:pt x="0" y="1053388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0925766" y="0"/>
                  </a:lnTo>
                  <a:cubicBezTo>
                    <a:pt x="20976566" y="0"/>
                    <a:pt x="21018477" y="41910"/>
                    <a:pt x="21018477" y="92710"/>
                  </a:cubicBezTo>
                  <a:lnTo>
                    <a:pt x="21018477" y="10532617"/>
                  </a:lnTo>
                  <a:cubicBezTo>
                    <a:pt x="21019746" y="10584686"/>
                    <a:pt x="20977836" y="10626596"/>
                    <a:pt x="20927036" y="106265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0" y="0"/>
              <a:ext cx="21083246" cy="10690096"/>
            </a:xfrm>
            <a:custGeom>
              <a:rect b="b" l="l" r="r" t="t"/>
              <a:pathLst>
                <a:path extrusionOk="0" h="10690096" w="21083246">
                  <a:moveTo>
                    <a:pt x="20958786" y="59690"/>
                  </a:moveTo>
                  <a:cubicBezTo>
                    <a:pt x="20994346" y="59690"/>
                    <a:pt x="21023556" y="88900"/>
                    <a:pt x="21023556" y="124460"/>
                  </a:cubicBezTo>
                  <a:lnTo>
                    <a:pt x="21023556" y="10565636"/>
                  </a:lnTo>
                  <a:cubicBezTo>
                    <a:pt x="21023556" y="10601196"/>
                    <a:pt x="20994346" y="10630406"/>
                    <a:pt x="20958786" y="10630406"/>
                  </a:cubicBezTo>
                  <a:lnTo>
                    <a:pt x="124460" y="10630406"/>
                  </a:lnTo>
                  <a:cubicBezTo>
                    <a:pt x="88900" y="10630406"/>
                    <a:pt x="59690" y="10601196"/>
                    <a:pt x="59690" y="1056563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0958786" y="59690"/>
                  </a:lnTo>
                  <a:moveTo>
                    <a:pt x="2095878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65636"/>
                  </a:lnTo>
                  <a:cubicBezTo>
                    <a:pt x="0" y="10634217"/>
                    <a:pt x="55880" y="10690096"/>
                    <a:pt x="124460" y="10690096"/>
                  </a:cubicBezTo>
                  <a:lnTo>
                    <a:pt x="20958786" y="10690096"/>
                  </a:lnTo>
                  <a:cubicBezTo>
                    <a:pt x="21027366" y="10690096"/>
                    <a:pt x="21083246" y="10634217"/>
                    <a:pt x="21083246" y="10565636"/>
                  </a:cubicBezTo>
                  <a:lnTo>
                    <a:pt x="21083246" y="124460"/>
                  </a:lnTo>
                  <a:cubicBezTo>
                    <a:pt x="21083246" y="55880"/>
                    <a:pt x="21027366" y="0"/>
                    <a:pt x="2095878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" name="Google Shape;168;p15"/>
          <p:cNvGrpSpPr/>
          <p:nvPr/>
        </p:nvGrpSpPr>
        <p:grpSpPr>
          <a:xfrm>
            <a:off x="1518061" y="1411020"/>
            <a:ext cx="1107248" cy="307902"/>
            <a:chOff x="0" y="0"/>
            <a:chExt cx="1476331" cy="410536"/>
          </a:xfrm>
        </p:grpSpPr>
        <p:grpSp>
          <p:nvGrpSpPr>
            <p:cNvPr id="169" name="Google Shape;169;p15"/>
            <p:cNvGrpSpPr/>
            <p:nvPr/>
          </p:nvGrpSpPr>
          <p:grpSpPr>
            <a:xfrm>
              <a:off x="0" y="0"/>
              <a:ext cx="410536" cy="410536"/>
              <a:chOff x="0" y="0"/>
              <a:chExt cx="812800" cy="812800"/>
            </a:xfrm>
          </p:grpSpPr>
          <p:sp>
            <p:nvSpPr>
              <p:cNvPr id="170" name="Google Shape;170;p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2" name="Google Shape;172;p15"/>
            <p:cNvGrpSpPr/>
            <p:nvPr/>
          </p:nvGrpSpPr>
          <p:grpSpPr>
            <a:xfrm>
              <a:off x="533399" y="0"/>
              <a:ext cx="410536" cy="410536"/>
              <a:chOff x="0" y="0"/>
              <a:chExt cx="812800" cy="812800"/>
            </a:xfrm>
          </p:grpSpPr>
          <p:sp>
            <p:nvSpPr>
              <p:cNvPr id="173" name="Google Shape;173;p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1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5" name="Google Shape;175;p15"/>
            <p:cNvGrpSpPr/>
            <p:nvPr/>
          </p:nvGrpSpPr>
          <p:grpSpPr>
            <a:xfrm>
              <a:off x="1065795" y="0"/>
              <a:ext cx="410536" cy="410536"/>
              <a:chOff x="0" y="0"/>
              <a:chExt cx="812800" cy="812800"/>
            </a:xfrm>
          </p:grpSpPr>
          <p:sp>
            <p:nvSpPr>
              <p:cNvPr id="176" name="Google Shape;176;p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cxnSp>
        <p:nvCxnSpPr>
          <p:cNvPr id="178" name="Google Shape;178;p15"/>
          <p:cNvCxnSpPr/>
          <p:nvPr/>
        </p:nvCxnSpPr>
        <p:spPr>
          <a:xfrm>
            <a:off x="1028771" y="1966801"/>
            <a:ext cx="16230529" cy="46518"/>
          </a:xfrm>
          <a:prstGeom prst="straightConnector1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9" name="Google Shape;179;p15"/>
          <p:cNvSpPr txBox="1"/>
          <p:nvPr/>
        </p:nvSpPr>
        <p:spPr>
          <a:xfrm>
            <a:off x="5505901" y="3700632"/>
            <a:ext cx="70617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US" sz="6000">
                <a:latin typeface="DM Sans"/>
                <a:ea typeface="DM Sans"/>
                <a:cs typeface="DM Sans"/>
                <a:sym typeface="DM Sans"/>
              </a:rPr>
              <a:t>Continuous and careful thought</a:t>
            </a:r>
            <a:r>
              <a:rPr b="1" lang="en-US" sz="9600">
                <a:latin typeface="DM Sans"/>
                <a:ea typeface="DM Sans"/>
                <a:cs typeface="DM Sans"/>
                <a:sym typeface="DM Sans"/>
              </a:rPr>
              <a:t> </a:t>
            </a:r>
            <a:endParaRPr sz="9600"/>
          </a:p>
        </p:txBody>
      </p:sp>
      <p:sp>
        <p:nvSpPr>
          <p:cNvPr id="180" name="Google Shape;180;p15"/>
          <p:cNvSpPr/>
          <p:nvPr/>
        </p:nvSpPr>
        <p:spPr>
          <a:xfrm rot="1228337">
            <a:off x="7821825" y="7431486"/>
            <a:ext cx="2706696" cy="1250001"/>
          </a:xfrm>
          <a:custGeom>
            <a:rect b="b" l="l" r="r" t="t"/>
            <a:pathLst>
              <a:path extrusionOk="0" h="1249123" w="2704795">
                <a:moveTo>
                  <a:pt x="0" y="0"/>
                </a:moveTo>
                <a:lnTo>
                  <a:pt x="2704794" y="0"/>
                </a:lnTo>
                <a:lnTo>
                  <a:pt x="2704794" y="1249124"/>
                </a:lnTo>
                <a:lnTo>
                  <a:pt x="0" y="12491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15"/>
          <p:cNvSpPr/>
          <p:nvPr/>
        </p:nvSpPr>
        <p:spPr>
          <a:xfrm rot="-1491042">
            <a:off x="2026872" y="5030010"/>
            <a:ext cx="2787166" cy="3035527"/>
          </a:xfrm>
          <a:custGeom>
            <a:rect b="b" l="l" r="r" t="t"/>
            <a:pathLst>
              <a:path extrusionOk="0" h="3035527" w="2787166">
                <a:moveTo>
                  <a:pt x="0" y="0"/>
                </a:moveTo>
                <a:lnTo>
                  <a:pt x="2787165" y="0"/>
                </a:lnTo>
                <a:lnTo>
                  <a:pt x="2787165" y="3035527"/>
                </a:lnTo>
                <a:lnTo>
                  <a:pt x="0" y="30355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15"/>
          <p:cNvSpPr/>
          <p:nvPr/>
        </p:nvSpPr>
        <p:spPr>
          <a:xfrm rot="-5400000">
            <a:off x="13743592" y="3555690"/>
            <a:ext cx="2295061" cy="2107283"/>
          </a:xfrm>
          <a:custGeom>
            <a:rect b="b" l="l" r="r" t="t"/>
            <a:pathLst>
              <a:path extrusionOk="0" h="2107283" w="2295061">
                <a:moveTo>
                  <a:pt x="0" y="0"/>
                </a:moveTo>
                <a:lnTo>
                  <a:pt x="2295061" y="0"/>
                </a:lnTo>
                <a:lnTo>
                  <a:pt x="2295061" y="2107283"/>
                </a:lnTo>
                <a:lnTo>
                  <a:pt x="0" y="2107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15"/>
          <p:cNvSpPr txBox="1"/>
          <p:nvPr/>
        </p:nvSpPr>
        <p:spPr>
          <a:xfrm>
            <a:off x="1905000" y="844225"/>
            <a:ext cx="14466600" cy="1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400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WHAT IS CONSIDERATION?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988" l="-2406" r="-1803" t="-24859"/>
            </a:stretch>
          </a:blipFill>
          <a:ln>
            <a:noFill/>
          </a:ln>
        </p:spPr>
      </p:sp>
      <p:grpSp>
        <p:nvGrpSpPr>
          <p:cNvPr id="189" name="Google Shape;189;p16"/>
          <p:cNvGrpSpPr/>
          <p:nvPr/>
        </p:nvGrpSpPr>
        <p:grpSpPr>
          <a:xfrm>
            <a:off x="1028700" y="1219828"/>
            <a:ext cx="11178863" cy="7847343"/>
            <a:chOff x="0" y="0"/>
            <a:chExt cx="14905150" cy="10463125"/>
          </a:xfrm>
        </p:grpSpPr>
        <p:grpSp>
          <p:nvGrpSpPr>
            <p:cNvPr id="190" name="Google Shape;190;p16"/>
            <p:cNvGrpSpPr/>
            <p:nvPr/>
          </p:nvGrpSpPr>
          <p:grpSpPr>
            <a:xfrm>
              <a:off x="0" y="0"/>
              <a:ext cx="14905150" cy="10463125"/>
              <a:chOff x="0" y="0"/>
              <a:chExt cx="15228478" cy="10690096"/>
            </a:xfrm>
          </p:grpSpPr>
          <p:sp>
            <p:nvSpPr>
              <p:cNvPr id="191" name="Google Shape;191;p16"/>
              <p:cNvSpPr/>
              <p:nvPr/>
            </p:nvSpPr>
            <p:spPr>
              <a:xfrm>
                <a:off x="31750" y="31750"/>
                <a:ext cx="15164978" cy="10626596"/>
              </a:xfrm>
              <a:custGeom>
                <a:rect b="b" l="l" r="r" t="t"/>
                <a:pathLst>
                  <a:path extrusionOk="0" h="10626596" w="15164978">
                    <a:moveTo>
                      <a:pt x="15072269" y="10626596"/>
                    </a:moveTo>
                    <a:lnTo>
                      <a:pt x="92710" y="10626596"/>
                    </a:lnTo>
                    <a:cubicBezTo>
                      <a:pt x="41910" y="10626596"/>
                      <a:pt x="0" y="10584686"/>
                      <a:pt x="0" y="10533886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15070998" y="0"/>
                    </a:lnTo>
                    <a:cubicBezTo>
                      <a:pt x="15121798" y="0"/>
                      <a:pt x="15163709" y="41910"/>
                      <a:pt x="15163709" y="92710"/>
                    </a:cubicBezTo>
                    <a:lnTo>
                      <a:pt x="15163709" y="10532617"/>
                    </a:lnTo>
                    <a:cubicBezTo>
                      <a:pt x="15164978" y="10584686"/>
                      <a:pt x="15123069" y="10626596"/>
                      <a:pt x="15072269" y="10626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6"/>
              <p:cNvSpPr/>
              <p:nvPr/>
            </p:nvSpPr>
            <p:spPr>
              <a:xfrm>
                <a:off x="0" y="0"/>
                <a:ext cx="15228478" cy="10690096"/>
              </a:xfrm>
              <a:custGeom>
                <a:rect b="b" l="l" r="r" t="t"/>
                <a:pathLst>
                  <a:path extrusionOk="0" h="10690096" w="15228478">
                    <a:moveTo>
                      <a:pt x="15104019" y="59690"/>
                    </a:moveTo>
                    <a:cubicBezTo>
                      <a:pt x="15139578" y="59690"/>
                      <a:pt x="15168789" y="88900"/>
                      <a:pt x="15168789" y="124460"/>
                    </a:cubicBezTo>
                    <a:lnTo>
                      <a:pt x="15168789" y="10565636"/>
                    </a:lnTo>
                    <a:cubicBezTo>
                      <a:pt x="15168789" y="10601196"/>
                      <a:pt x="15139578" y="10630406"/>
                      <a:pt x="15104019" y="10630406"/>
                    </a:cubicBezTo>
                    <a:lnTo>
                      <a:pt x="124460" y="10630406"/>
                    </a:lnTo>
                    <a:cubicBezTo>
                      <a:pt x="88900" y="10630406"/>
                      <a:pt x="59690" y="10601196"/>
                      <a:pt x="59690" y="10565636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15104019" y="59690"/>
                    </a:lnTo>
                    <a:moveTo>
                      <a:pt x="15104019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10565636"/>
                    </a:lnTo>
                    <a:cubicBezTo>
                      <a:pt x="0" y="10634217"/>
                      <a:pt x="55880" y="10690096"/>
                      <a:pt x="124460" y="10690096"/>
                    </a:cubicBezTo>
                    <a:lnTo>
                      <a:pt x="15104019" y="10690096"/>
                    </a:lnTo>
                    <a:cubicBezTo>
                      <a:pt x="15172598" y="10690096"/>
                      <a:pt x="15228478" y="10634217"/>
                      <a:pt x="15228478" y="10565636"/>
                    </a:cubicBezTo>
                    <a:lnTo>
                      <a:pt x="15228478" y="124460"/>
                    </a:lnTo>
                    <a:cubicBezTo>
                      <a:pt x="15228478" y="55880"/>
                      <a:pt x="15172598" y="0"/>
                      <a:pt x="15104019" y="0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93" name="Google Shape;193;p16"/>
            <p:cNvCxnSpPr/>
            <p:nvPr/>
          </p:nvCxnSpPr>
          <p:spPr>
            <a:xfrm>
              <a:off x="33" y="1140150"/>
              <a:ext cx="14905117" cy="14844"/>
            </a:xfrm>
            <a:prstGeom prst="straightConnector1">
              <a:avLst/>
            </a:prstGeom>
            <a:noFill/>
            <a:ln cap="flat" cmpd="sng" w="635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94" name="Google Shape;194;p16"/>
          <p:cNvSpPr txBox="1"/>
          <p:nvPr/>
        </p:nvSpPr>
        <p:spPr>
          <a:xfrm>
            <a:off x="1830674" y="1383975"/>
            <a:ext cx="98097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99">
                <a:latin typeface="Fredoka"/>
                <a:ea typeface="Fredoka"/>
                <a:cs typeface="Fredoka"/>
                <a:sym typeface="Fredoka"/>
              </a:rPr>
              <a:t>CFISD Consideration Video </a:t>
            </a:r>
            <a:endParaRPr sz="3300"/>
          </a:p>
        </p:txBody>
      </p:sp>
      <p:grpSp>
        <p:nvGrpSpPr>
          <p:cNvPr id="195" name="Google Shape;195;p16"/>
          <p:cNvGrpSpPr/>
          <p:nvPr/>
        </p:nvGrpSpPr>
        <p:grpSpPr>
          <a:xfrm>
            <a:off x="11144417" y="1607523"/>
            <a:ext cx="661028" cy="183818"/>
            <a:chOff x="0" y="0"/>
            <a:chExt cx="881370" cy="245090"/>
          </a:xfrm>
        </p:grpSpPr>
        <p:grpSp>
          <p:nvGrpSpPr>
            <p:cNvPr id="196" name="Google Shape;196;p16"/>
            <p:cNvGrpSpPr/>
            <p:nvPr/>
          </p:nvGrpSpPr>
          <p:grpSpPr>
            <a:xfrm>
              <a:off x="0" y="0"/>
              <a:ext cx="245090" cy="245090"/>
              <a:chOff x="0" y="0"/>
              <a:chExt cx="812800" cy="812800"/>
            </a:xfrm>
          </p:grpSpPr>
          <p:sp>
            <p:nvSpPr>
              <p:cNvPr id="197" name="Google Shape;197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9" name="Google Shape;199;p16"/>
            <p:cNvGrpSpPr/>
            <p:nvPr/>
          </p:nvGrpSpPr>
          <p:grpSpPr>
            <a:xfrm>
              <a:off x="318439" y="0"/>
              <a:ext cx="245090" cy="245090"/>
              <a:chOff x="0" y="0"/>
              <a:chExt cx="812800" cy="812800"/>
            </a:xfrm>
          </p:grpSpPr>
          <p:sp>
            <p:nvSpPr>
              <p:cNvPr id="200" name="Google Shape;200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2" name="Google Shape;202;p16"/>
            <p:cNvGrpSpPr/>
            <p:nvPr/>
          </p:nvGrpSpPr>
          <p:grpSpPr>
            <a:xfrm>
              <a:off x="636280" y="0"/>
              <a:ext cx="245090" cy="245090"/>
              <a:chOff x="0" y="0"/>
              <a:chExt cx="812800" cy="812800"/>
            </a:xfrm>
          </p:grpSpPr>
          <p:sp>
            <p:nvSpPr>
              <p:cNvPr id="203" name="Google Shape;203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1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05" name="Google Shape;205;p16"/>
          <p:cNvSpPr txBox="1"/>
          <p:nvPr/>
        </p:nvSpPr>
        <p:spPr>
          <a:xfrm>
            <a:off x="2019149" y="2925254"/>
            <a:ext cx="1319214" cy="6823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2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99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¡Idea genial!</a:t>
            </a:r>
            <a:endParaRPr/>
          </a:p>
        </p:txBody>
      </p:sp>
      <p:sp>
        <p:nvSpPr>
          <p:cNvPr id="206" name="Google Shape;206;p16"/>
          <p:cNvSpPr/>
          <p:nvPr/>
        </p:nvSpPr>
        <p:spPr>
          <a:xfrm>
            <a:off x="-351609" y="-318925"/>
            <a:ext cx="2182272" cy="2102917"/>
          </a:xfrm>
          <a:custGeom>
            <a:rect b="b" l="l" r="r" t="t"/>
            <a:pathLst>
              <a:path extrusionOk="0" h="2102917" w="2182272">
                <a:moveTo>
                  <a:pt x="0" y="0"/>
                </a:moveTo>
                <a:lnTo>
                  <a:pt x="2182272" y="0"/>
                </a:lnTo>
                <a:lnTo>
                  <a:pt x="2182272" y="2102917"/>
                </a:lnTo>
                <a:lnTo>
                  <a:pt x="0" y="21029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16"/>
          <p:cNvSpPr/>
          <p:nvPr/>
        </p:nvSpPr>
        <p:spPr>
          <a:xfrm rot="584963">
            <a:off x="15053146" y="8254339"/>
            <a:ext cx="1770528" cy="1625667"/>
          </a:xfrm>
          <a:custGeom>
            <a:rect b="b" l="l" r="r" t="t"/>
            <a:pathLst>
              <a:path extrusionOk="0" h="1625667" w="1770528">
                <a:moveTo>
                  <a:pt x="0" y="0"/>
                </a:moveTo>
                <a:lnTo>
                  <a:pt x="1770528" y="0"/>
                </a:lnTo>
                <a:lnTo>
                  <a:pt x="1770528" y="1625667"/>
                </a:lnTo>
                <a:lnTo>
                  <a:pt x="0" y="1625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16"/>
          <p:cNvSpPr txBox="1"/>
          <p:nvPr/>
        </p:nvSpPr>
        <p:spPr>
          <a:xfrm>
            <a:off x="2150557" y="2983683"/>
            <a:ext cx="1319214" cy="6823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2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99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Awesome idea!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grpSp>
        <p:nvGrpSpPr>
          <p:cNvPr id="214" name="Google Shape;214;p17"/>
          <p:cNvGrpSpPr/>
          <p:nvPr/>
        </p:nvGrpSpPr>
        <p:grpSpPr>
          <a:xfrm>
            <a:off x="1405617" y="1252851"/>
            <a:ext cx="15476707" cy="1704979"/>
            <a:chOff x="0" y="0"/>
            <a:chExt cx="21083246" cy="2322618"/>
          </a:xfrm>
        </p:grpSpPr>
        <p:sp>
          <p:nvSpPr>
            <p:cNvPr id="215" name="Google Shape;215;p17"/>
            <p:cNvSpPr/>
            <p:nvPr/>
          </p:nvSpPr>
          <p:spPr>
            <a:xfrm>
              <a:off x="31750" y="31750"/>
              <a:ext cx="21019746" cy="2259118"/>
            </a:xfrm>
            <a:custGeom>
              <a:rect b="b" l="l" r="r" t="t"/>
              <a:pathLst>
                <a:path extrusionOk="0" h="2259118" w="21019746">
                  <a:moveTo>
                    <a:pt x="20927036" y="2259118"/>
                  </a:moveTo>
                  <a:lnTo>
                    <a:pt x="92710" y="2259118"/>
                  </a:lnTo>
                  <a:cubicBezTo>
                    <a:pt x="41910" y="2259118"/>
                    <a:pt x="0" y="2217208"/>
                    <a:pt x="0" y="2166408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0925766" y="0"/>
                  </a:lnTo>
                  <a:cubicBezTo>
                    <a:pt x="20976566" y="0"/>
                    <a:pt x="21018477" y="41910"/>
                    <a:pt x="21018477" y="92710"/>
                  </a:cubicBezTo>
                  <a:lnTo>
                    <a:pt x="21018477" y="2165138"/>
                  </a:lnTo>
                  <a:cubicBezTo>
                    <a:pt x="21019746" y="2217208"/>
                    <a:pt x="20977836" y="2259118"/>
                    <a:pt x="20927036" y="2259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7"/>
            <p:cNvSpPr/>
            <p:nvPr/>
          </p:nvSpPr>
          <p:spPr>
            <a:xfrm>
              <a:off x="0" y="0"/>
              <a:ext cx="21083246" cy="2322618"/>
            </a:xfrm>
            <a:custGeom>
              <a:rect b="b" l="l" r="r" t="t"/>
              <a:pathLst>
                <a:path extrusionOk="0" h="2322618" w="21083246">
                  <a:moveTo>
                    <a:pt x="20958786" y="59690"/>
                  </a:moveTo>
                  <a:cubicBezTo>
                    <a:pt x="20994346" y="59690"/>
                    <a:pt x="21023556" y="88900"/>
                    <a:pt x="21023556" y="124460"/>
                  </a:cubicBezTo>
                  <a:lnTo>
                    <a:pt x="21023556" y="2198158"/>
                  </a:lnTo>
                  <a:cubicBezTo>
                    <a:pt x="21023556" y="2233718"/>
                    <a:pt x="20994346" y="2262928"/>
                    <a:pt x="20958786" y="2262928"/>
                  </a:cubicBezTo>
                  <a:lnTo>
                    <a:pt x="124460" y="2262928"/>
                  </a:lnTo>
                  <a:cubicBezTo>
                    <a:pt x="88900" y="2262928"/>
                    <a:pt x="59690" y="2233718"/>
                    <a:pt x="59690" y="219815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0958786" y="59690"/>
                  </a:lnTo>
                  <a:moveTo>
                    <a:pt x="2095878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198158"/>
                  </a:lnTo>
                  <a:cubicBezTo>
                    <a:pt x="0" y="2266738"/>
                    <a:pt x="55880" y="2322618"/>
                    <a:pt x="124460" y="2322618"/>
                  </a:cubicBezTo>
                  <a:lnTo>
                    <a:pt x="20958786" y="2322618"/>
                  </a:lnTo>
                  <a:cubicBezTo>
                    <a:pt x="21027366" y="2322618"/>
                    <a:pt x="21083246" y="2266738"/>
                    <a:pt x="21083246" y="2198158"/>
                  </a:cubicBezTo>
                  <a:lnTo>
                    <a:pt x="21083246" y="124460"/>
                  </a:lnTo>
                  <a:cubicBezTo>
                    <a:pt x="21083246" y="55880"/>
                    <a:pt x="21027366" y="0"/>
                    <a:pt x="2095878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7" name="Google Shape;217;p17"/>
          <p:cNvGrpSpPr/>
          <p:nvPr/>
        </p:nvGrpSpPr>
        <p:grpSpPr>
          <a:xfrm>
            <a:off x="1405617" y="3110230"/>
            <a:ext cx="6300576" cy="5923919"/>
            <a:chOff x="0" y="0"/>
            <a:chExt cx="8583001" cy="8069897"/>
          </a:xfrm>
        </p:grpSpPr>
        <p:sp>
          <p:nvSpPr>
            <p:cNvPr id="218" name="Google Shape;218;p17"/>
            <p:cNvSpPr/>
            <p:nvPr/>
          </p:nvSpPr>
          <p:spPr>
            <a:xfrm>
              <a:off x="31750" y="31750"/>
              <a:ext cx="8519501" cy="8006397"/>
            </a:xfrm>
            <a:custGeom>
              <a:rect b="b" l="l" r="r" t="t"/>
              <a:pathLst>
                <a:path extrusionOk="0" h="8006397" w="8519501">
                  <a:moveTo>
                    <a:pt x="8426791" y="8006397"/>
                  </a:moveTo>
                  <a:lnTo>
                    <a:pt x="92710" y="8006397"/>
                  </a:lnTo>
                  <a:cubicBezTo>
                    <a:pt x="41910" y="8006397"/>
                    <a:pt x="0" y="7964487"/>
                    <a:pt x="0" y="7913687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8425521" y="0"/>
                  </a:lnTo>
                  <a:cubicBezTo>
                    <a:pt x="8476321" y="0"/>
                    <a:pt x="8518231" y="41910"/>
                    <a:pt x="8518231" y="92710"/>
                  </a:cubicBezTo>
                  <a:lnTo>
                    <a:pt x="8518231" y="7912417"/>
                  </a:lnTo>
                  <a:cubicBezTo>
                    <a:pt x="8519501" y="7964487"/>
                    <a:pt x="8477591" y="8006397"/>
                    <a:pt x="8426791" y="80063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7"/>
            <p:cNvSpPr/>
            <p:nvPr/>
          </p:nvSpPr>
          <p:spPr>
            <a:xfrm>
              <a:off x="0" y="0"/>
              <a:ext cx="8583001" cy="8069897"/>
            </a:xfrm>
            <a:custGeom>
              <a:rect b="b" l="l" r="r" t="t"/>
              <a:pathLst>
                <a:path extrusionOk="0" h="8069897" w="8583001">
                  <a:moveTo>
                    <a:pt x="8458541" y="59690"/>
                  </a:moveTo>
                  <a:cubicBezTo>
                    <a:pt x="8494101" y="59690"/>
                    <a:pt x="8523311" y="88900"/>
                    <a:pt x="8523311" y="124460"/>
                  </a:cubicBezTo>
                  <a:lnTo>
                    <a:pt x="8523311" y="7945438"/>
                  </a:lnTo>
                  <a:cubicBezTo>
                    <a:pt x="8523311" y="7980997"/>
                    <a:pt x="8494101" y="8010207"/>
                    <a:pt x="8458541" y="8010207"/>
                  </a:cubicBezTo>
                  <a:lnTo>
                    <a:pt x="124460" y="8010207"/>
                  </a:lnTo>
                  <a:cubicBezTo>
                    <a:pt x="88900" y="8010207"/>
                    <a:pt x="59690" y="7980997"/>
                    <a:pt x="59690" y="794543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8458541" y="59690"/>
                  </a:lnTo>
                  <a:moveTo>
                    <a:pt x="845854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945438"/>
                  </a:lnTo>
                  <a:cubicBezTo>
                    <a:pt x="0" y="8014017"/>
                    <a:pt x="55880" y="8069897"/>
                    <a:pt x="124460" y="8069897"/>
                  </a:cubicBezTo>
                  <a:lnTo>
                    <a:pt x="8458541" y="8069897"/>
                  </a:lnTo>
                  <a:cubicBezTo>
                    <a:pt x="8527121" y="8069897"/>
                    <a:pt x="8583001" y="8014017"/>
                    <a:pt x="8583001" y="7945438"/>
                  </a:cubicBezTo>
                  <a:lnTo>
                    <a:pt x="8583001" y="124460"/>
                  </a:lnTo>
                  <a:cubicBezTo>
                    <a:pt x="8583001" y="55880"/>
                    <a:pt x="8527121" y="0"/>
                    <a:pt x="845854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0" name="Google Shape;220;p17"/>
          <p:cNvGrpSpPr/>
          <p:nvPr/>
        </p:nvGrpSpPr>
        <p:grpSpPr>
          <a:xfrm>
            <a:off x="7876296" y="3110230"/>
            <a:ext cx="9006000" cy="5923919"/>
            <a:chOff x="0" y="0"/>
            <a:chExt cx="12268483" cy="8069897"/>
          </a:xfrm>
        </p:grpSpPr>
        <p:sp>
          <p:nvSpPr>
            <p:cNvPr id="221" name="Google Shape;221;p17"/>
            <p:cNvSpPr/>
            <p:nvPr/>
          </p:nvSpPr>
          <p:spPr>
            <a:xfrm>
              <a:off x="31750" y="31750"/>
              <a:ext cx="12204983" cy="8006397"/>
            </a:xfrm>
            <a:custGeom>
              <a:rect b="b" l="l" r="r" t="t"/>
              <a:pathLst>
                <a:path extrusionOk="0" h="8006397" w="12204983">
                  <a:moveTo>
                    <a:pt x="12112272" y="8006397"/>
                  </a:moveTo>
                  <a:lnTo>
                    <a:pt x="92710" y="8006397"/>
                  </a:lnTo>
                  <a:cubicBezTo>
                    <a:pt x="41910" y="8006397"/>
                    <a:pt x="0" y="7964487"/>
                    <a:pt x="0" y="7913687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2111003" y="0"/>
                  </a:lnTo>
                  <a:cubicBezTo>
                    <a:pt x="12161803" y="0"/>
                    <a:pt x="12203712" y="41910"/>
                    <a:pt x="12203712" y="92710"/>
                  </a:cubicBezTo>
                  <a:lnTo>
                    <a:pt x="12203712" y="7912417"/>
                  </a:lnTo>
                  <a:cubicBezTo>
                    <a:pt x="12204983" y="7964487"/>
                    <a:pt x="12163072" y="8006397"/>
                    <a:pt x="12112272" y="80063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7"/>
            <p:cNvSpPr/>
            <p:nvPr/>
          </p:nvSpPr>
          <p:spPr>
            <a:xfrm>
              <a:off x="0" y="0"/>
              <a:ext cx="12268483" cy="8069897"/>
            </a:xfrm>
            <a:custGeom>
              <a:rect b="b" l="l" r="r" t="t"/>
              <a:pathLst>
                <a:path extrusionOk="0" h="8069897" w="12268483">
                  <a:moveTo>
                    <a:pt x="12144022" y="59690"/>
                  </a:moveTo>
                  <a:cubicBezTo>
                    <a:pt x="12179583" y="59690"/>
                    <a:pt x="12208793" y="88900"/>
                    <a:pt x="12208793" y="124460"/>
                  </a:cubicBezTo>
                  <a:lnTo>
                    <a:pt x="12208793" y="7945438"/>
                  </a:lnTo>
                  <a:cubicBezTo>
                    <a:pt x="12208793" y="7980997"/>
                    <a:pt x="12179583" y="8010207"/>
                    <a:pt x="12144022" y="8010207"/>
                  </a:cubicBezTo>
                  <a:lnTo>
                    <a:pt x="124460" y="8010207"/>
                  </a:lnTo>
                  <a:cubicBezTo>
                    <a:pt x="88900" y="8010207"/>
                    <a:pt x="59690" y="7980997"/>
                    <a:pt x="59690" y="794543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2144023" y="59690"/>
                  </a:lnTo>
                  <a:moveTo>
                    <a:pt x="12144023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945438"/>
                  </a:lnTo>
                  <a:cubicBezTo>
                    <a:pt x="0" y="8014017"/>
                    <a:pt x="55880" y="8069897"/>
                    <a:pt x="124460" y="8069897"/>
                  </a:cubicBezTo>
                  <a:lnTo>
                    <a:pt x="12144023" y="8069897"/>
                  </a:lnTo>
                  <a:cubicBezTo>
                    <a:pt x="12212603" y="8069897"/>
                    <a:pt x="12268483" y="8014017"/>
                    <a:pt x="12268483" y="7945438"/>
                  </a:cubicBezTo>
                  <a:lnTo>
                    <a:pt x="12268483" y="124460"/>
                  </a:lnTo>
                  <a:cubicBezTo>
                    <a:pt x="12268483" y="55880"/>
                    <a:pt x="12212603" y="0"/>
                    <a:pt x="1214402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23" name="Google Shape;223;p17"/>
          <p:cNvCxnSpPr/>
          <p:nvPr/>
        </p:nvCxnSpPr>
        <p:spPr>
          <a:xfrm flipH="1" rot="10800000">
            <a:off x="7876296" y="3798015"/>
            <a:ext cx="9006000" cy="32830"/>
          </a:xfrm>
          <a:prstGeom prst="straightConnector1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4" name="Google Shape;224;p17"/>
          <p:cNvCxnSpPr/>
          <p:nvPr/>
        </p:nvCxnSpPr>
        <p:spPr>
          <a:xfrm flipH="1" rot="10800000">
            <a:off x="1405670" y="3812175"/>
            <a:ext cx="6300506" cy="4509"/>
          </a:xfrm>
          <a:prstGeom prst="straightConnector1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25" name="Google Shape;225;p17"/>
          <p:cNvGrpSpPr/>
          <p:nvPr/>
        </p:nvGrpSpPr>
        <p:grpSpPr>
          <a:xfrm>
            <a:off x="6376964" y="3301106"/>
            <a:ext cx="1107248" cy="307902"/>
            <a:chOff x="0" y="0"/>
            <a:chExt cx="1476331" cy="410536"/>
          </a:xfrm>
        </p:grpSpPr>
        <p:grpSp>
          <p:nvGrpSpPr>
            <p:cNvPr id="226" name="Google Shape;226;p17"/>
            <p:cNvGrpSpPr/>
            <p:nvPr/>
          </p:nvGrpSpPr>
          <p:grpSpPr>
            <a:xfrm>
              <a:off x="0" y="0"/>
              <a:ext cx="410536" cy="410536"/>
              <a:chOff x="0" y="0"/>
              <a:chExt cx="812800" cy="812800"/>
            </a:xfrm>
          </p:grpSpPr>
          <p:sp>
            <p:nvSpPr>
              <p:cNvPr id="227" name="Google Shape;227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9" name="Google Shape;229;p17"/>
            <p:cNvGrpSpPr/>
            <p:nvPr/>
          </p:nvGrpSpPr>
          <p:grpSpPr>
            <a:xfrm>
              <a:off x="533399" y="0"/>
              <a:ext cx="410536" cy="410536"/>
              <a:chOff x="0" y="0"/>
              <a:chExt cx="812800" cy="812800"/>
            </a:xfrm>
          </p:grpSpPr>
          <p:sp>
            <p:nvSpPr>
              <p:cNvPr id="230" name="Google Shape;230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2" name="Google Shape;232;p17"/>
            <p:cNvGrpSpPr/>
            <p:nvPr/>
          </p:nvGrpSpPr>
          <p:grpSpPr>
            <a:xfrm>
              <a:off x="1065795" y="0"/>
              <a:ext cx="410536" cy="410536"/>
              <a:chOff x="0" y="0"/>
              <a:chExt cx="812800" cy="812800"/>
            </a:xfrm>
          </p:grpSpPr>
          <p:sp>
            <p:nvSpPr>
              <p:cNvPr id="233" name="Google Shape;233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35" name="Google Shape;235;p17"/>
          <p:cNvGrpSpPr/>
          <p:nvPr/>
        </p:nvGrpSpPr>
        <p:grpSpPr>
          <a:xfrm>
            <a:off x="15458075" y="3301106"/>
            <a:ext cx="1107248" cy="307902"/>
            <a:chOff x="0" y="0"/>
            <a:chExt cx="1476331" cy="410536"/>
          </a:xfrm>
        </p:grpSpPr>
        <p:grpSp>
          <p:nvGrpSpPr>
            <p:cNvPr id="236" name="Google Shape;236;p17"/>
            <p:cNvGrpSpPr/>
            <p:nvPr/>
          </p:nvGrpSpPr>
          <p:grpSpPr>
            <a:xfrm>
              <a:off x="0" y="0"/>
              <a:ext cx="410536" cy="410536"/>
              <a:chOff x="0" y="0"/>
              <a:chExt cx="812800" cy="812800"/>
            </a:xfrm>
          </p:grpSpPr>
          <p:sp>
            <p:nvSpPr>
              <p:cNvPr id="237" name="Google Shape;237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9" name="Google Shape;239;p17"/>
            <p:cNvGrpSpPr/>
            <p:nvPr/>
          </p:nvGrpSpPr>
          <p:grpSpPr>
            <a:xfrm>
              <a:off x="533399" y="0"/>
              <a:ext cx="410536" cy="410536"/>
              <a:chOff x="0" y="0"/>
              <a:chExt cx="812800" cy="812800"/>
            </a:xfrm>
          </p:grpSpPr>
          <p:sp>
            <p:nvSpPr>
              <p:cNvPr id="240" name="Google Shape;240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2" name="Google Shape;242;p17"/>
            <p:cNvGrpSpPr/>
            <p:nvPr/>
          </p:nvGrpSpPr>
          <p:grpSpPr>
            <a:xfrm>
              <a:off x="1065795" y="0"/>
              <a:ext cx="410536" cy="410536"/>
              <a:chOff x="0" y="0"/>
              <a:chExt cx="812800" cy="812800"/>
            </a:xfrm>
          </p:grpSpPr>
          <p:sp>
            <p:nvSpPr>
              <p:cNvPr id="243" name="Google Shape;243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" name="Google Shape;244;p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45" name="Google Shape;245;p17"/>
          <p:cNvGrpSpPr/>
          <p:nvPr/>
        </p:nvGrpSpPr>
        <p:grpSpPr>
          <a:xfrm>
            <a:off x="1725910" y="1509114"/>
            <a:ext cx="1107248" cy="307902"/>
            <a:chOff x="0" y="0"/>
            <a:chExt cx="1476331" cy="410536"/>
          </a:xfrm>
        </p:grpSpPr>
        <p:grpSp>
          <p:nvGrpSpPr>
            <p:cNvPr id="246" name="Google Shape;246;p17"/>
            <p:cNvGrpSpPr/>
            <p:nvPr/>
          </p:nvGrpSpPr>
          <p:grpSpPr>
            <a:xfrm>
              <a:off x="0" y="0"/>
              <a:ext cx="410536" cy="410536"/>
              <a:chOff x="0" y="0"/>
              <a:chExt cx="812800" cy="812800"/>
            </a:xfrm>
          </p:grpSpPr>
          <p:sp>
            <p:nvSpPr>
              <p:cNvPr id="247" name="Google Shape;247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9" name="Google Shape;249;p17"/>
            <p:cNvGrpSpPr/>
            <p:nvPr/>
          </p:nvGrpSpPr>
          <p:grpSpPr>
            <a:xfrm>
              <a:off x="533399" y="0"/>
              <a:ext cx="410536" cy="410536"/>
              <a:chOff x="0" y="0"/>
              <a:chExt cx="812800" cy="812800"/>
            </a:xfrm>
          </p:grpSpPr>
          <p:sp>
            <p:nvSpPr>
              <p:cNvPr id="250" name="Google Shape;250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2" name="Google Shape;252;p17"/>
            <p:cNvGrpSpPr/>
            <p:nvPr/>
          </p:nvGrpSpPr>
          <p:grpSpPr>
            <a:xfrm>
              <a:off x="1065795" y="0"/>
              <a:ext cx="410536" cy="410536"/>
              <a:chOff x="0" y="0"/>
              <a:chExt cx="812800" cy="812800"/>
            </a:xfrm>
          </p:grpSpPr>
          <p:sp>
            <p:nvSpPr>
              <p:cNvPr id="253" name="Google Shape;253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55" name="Google Shape;255;p17"/>
          <p:cNvSpPr/>
          <p:nvPr/>
        </p:nvSpPr>
        <p:spPr>
          <a:xfrm>
            <a:off x="15164135" y="1566729"/>
            <a:ext cx="1244055" cy="1210126"/>
          </a:xfrm>
          <a:custGeom>
            <a:rect b="b" l="l" r="r" t="t"/>
            <a:pathLst>
              <a:path extrusionOk="0" h="1210126" w="1244055">
                <a:moveTo>
                  <a:pt x="0" y="0"/>
                </a:moveTo>
                <a:lnTo>
                  <a:pt x="1244055" y="0"/>
                </a:lnTo>
                <a:lnTo>
                  <a:pt x="1244055" y="1210126"/>
                </a:lnTo>
                <a:lnTo>
                  <a:pt x="0" y="12101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6" name="Google Shape;256;p17"/>
          <p:cNvSpPr/>
          <p:nvPr/>
        </p:nvSpPr>
        <p:spPr>
          <a:xfrm>
            <a:off x="-351609" y="-318925"/>
            <a:ext cx="2182272" cy="2102917"/>
          </a:xfrm>
          <a:custGeom>
            <a:rect b="b" l="l" r="r" t="t"/>
            <a:pathLst>
              <a:path extrusionOk="0" h="2102917" w="2182272">
                <a:moveTo>
                  <a:pt x="0" y="0"/>
                </a:moveTo>
                <a:lnTo>
                  <a:pt x="2182272" y="0"/>
                </a:lnTo>
                <a:lnTo>
                  <a:pt x="2182272" y="2102917"/>
                </a:lnTo>
                <a:lnTo>
                  <a:pt x="0" y="21029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17"/>
          <p:cNvSpPr txBox="1"/>
          <p:nvPr/>
        </p:nvSpPr>
        <p:spPr>
          <a:xfrm>
            <a:off x="2385000" y="1605925"/>
            <a:ext cx="12707100" cy="8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latin typeface="Fredoka"/>
                <a:ea typeface="Fredoka"/>
                <a:cs typeface="Fredoka"/>
                <a:sym typeface="Fredoka"/>
              </a:rPr>
              <a:t>CONSIDERATE or NOT CONSIDERATE? </a:t>
            </a:r>
            <a:endParaRPr/>
          </a:p>
        </p:txBody>
      </p:sp>
      <p:sp>
        <p:nvSpPr>
          <p:cNvPr id="258" name="Google Shape;258;p17"/>
          <p:cNvSpPr txBox="1"/>
          <p:nvPr/>
        </p:nvSpPr>
        <p:spPr>
          <a:xfrm>
            <a:off x="8351816" y="4323291"/>
            <a:ext cx="5653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8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7"/>
          <p:cNvSpPr txBox="1"/>
          <p:nvPr/>
        </p:nvSpPr>
        <p:spPr>
          <a:xfrm>
            <a:off x="2128637" y="4019813"/>
            <a:ext cx="5168700" cy="47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Fredoka"/>
                <a:ea typeface="Fredoka"/>
                <a:cs typeface="Fredoka"/>
                <a:sym typeface="Fredoka"/>
              </a:rPr>
              <a:t>Activity: The teacher will read each thought bubble action to the class aloud. </a:t>
            </a:r>
            <a:endParaRPr sz="3300">
              <a:latin typeface="Fredoka"/>
              <a:ea typeface="Fredoka"/>
              <a:cs typeface="Fredoka"/>
              <a:sym typeface="Fredoka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Fredoka"/>
              <a:ea typeface="Fredoka"/>
              <a:cs typeface="Fredoka"/>
              <a:sym typeface="Fredoka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Fredoka"/>
                <a:ea typeface="Fredoka"/>
                <a:cs typeface="Fredoka"/>
                <a:sym typeface="Fredoka"/>
              </a:rPr>
              <a:t>Each student will decide if the action is showing consideration or not. </a:t>
            </a:r>
            <a:endParaRPr/>
          </a:p>
        </p:txBody>
      </p:sp>
      <p:sp>
        <p:nvSpPr>
          <p:cNvPr id="260" name="Google Shape;260;p17"/>
          <p:cNvSpPr/>
          <p:nvPr/>
        </p:nvSpPr>
        <p:spPr>
          <a:xfrm>
            <a:off x="16345962" y="8701245"/>
            <a:ext cx="2182272" cy="2102917"/>
          </a:xfrm>
          <a:custGeom>
            <a:rect b="b" l="l" r="r" t="t"/>
            <a:pathLst>
              <a:path extrusionOk="0" h="2102917" w="2182272">
                <a:moveTo>
                  <a:pt x="0" y="0"/>
                </a:moveTo>
                <a:lnTo>
                  <a:pt x="2182272" y="0"/>
                </a:lnTo>
                <a:lnTo>
                  <a:pt x="2182272" y="2102917"/>
                </a:lnTo>
                <a:lnTo>
                  <a:pt x="0" y="21029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17"/>
          <p:cNvSpPr txBox="1"/>
          <p:nvPr/>
        </p:nvSpPr>
        <p:spPr>
          <a:xfrm>
            <a:off x="8098367" y="4019825"/>
            <a:ext cx="8466900" cy="45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latin typeface="Fredoka"/>
                <a:ea typeface="Fredoka"/>
                <a:cs typeface="Fredoka"/>
                <a:sym typeface="Fredoka"/>
              </a:rPr>
              <a:t>If the student </a:t>
            </a:r>
            <a:r>
              <a:rPr b="1" lang="en-US" sz="3100" u="sng">
                <a:latin typeface="Fredoka"/>
                <a:ea typeface="Fredoka"/>
                <a:cs typeface="Fredoka"/>
                <a:sym typeface="Fredoka"/>
              </a:rPr>
              <a:t>agrees</a:t>
            </a:r>
            <a:r>
              <a:rPr lang="en-US" sz="3100">
                <a:latin typeface="Fredoka"/>
                <a:ea typeface="Fredoka"/>
                <a:cs typeface="Fredoka"/>
                <a:sym typeface="Fredoka"/>
              </a:rPr>
              <a:t> that the action is considerate, </a:t>
            </a:r>
            <a:r>
              <a:rPr b="1" lang="en-US" sz="3100" u="sng">
                <a:latin typeface="Fredoka"/>
                <a:ea typeface="Fredoka"/>
                <a:cs typeface="Fredoka"/>
                <a:sym typeface="Fredoka"/>
              </a:rPr>
              <a:t>walk to the left side </a:t>
            </a:r>
            <a:r>
              <a:rPr lang="en-US" sz="3100">
                <a:latin typeface="Fredoka"/>
                <a:ea typeface="Fredoka"/>
                <a:cs typeface="Fredoka"/>
                <a:sym typeface="Fredoka"/>
              </a:rPr>
              <a:t>of the classroom. </a:t>
            </a:r>
            <a:endParaRPr sz="3100">
              <a:latin typeface="Fredoka"/>
              <a:ea typeface="Fredoka"/>
              <a:cs typeface="Fredoka"/>
              <a:sym typeface="Fredoka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Fredoka"/>
              <a:ea typeface="Fredoka"/>
              <a:cs typeface="Fredoka"/>
              <a:sym typeface="Fredoka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1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If the student </a:t>
            </a:r>
            <a:r>
              <a:rPr b="1" lang="en-US" sz="3100" u="sng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does not agree</a:t>
            </a:r>
            <a:r>
              <a:rPr lang="en-US" sz="31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 that the action is considerate, </a:t>
            </a:r>
            <a:r>
              <a:rPr b="1" lang="en-US" sz="3100" u="sng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walk to the right side</a:t>
            </a:r>
            <a:r>
              <a:rPr lang="en-US" sz="31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 of the classroom.</a:t>
            </a:r>
            <a:r>
              <a:rPr lang="en-US" sz="33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 </a:t>
            </a:r>
            <a:endParaRPr/>
          </a:p>
        </p:txBody>
      </p:sp>
      <p:pic>
        <p:nvPicPr>
          <p:cNvPr id="262" name="Google Shape;262;p17" title="Green check mark-1693471769 | Free SV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059825" y="3932350"/>
            <a:ext cx="1705024" cy="170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7" title="File:Red X.svg - Wikimedia Common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458072" y="7689725"/>
            <a:ext cx="846280" cy="8463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7" l="0" r="0" t="-38887"/>
            </a:stretch>
          </a:blipFill>
          <a:ln>
            <a:noFill/>
          </a:ln>
        </p:spPr>
      </p:sp>
      <p:sp>
        <p:nvSpPr>
          <p:cNvPr id="269" name="Google Shape;269;p18"/>
          <p:cNvSpPr/>
          <p:nvPr/>
        </p:nvSpPr>
        <p:spPr>
          <a:xfrm rot="4307491">
            <a:off x="-541365" y="3668529"/>
            <a:ext cx="2386653" cy="2030826"/>
          </a:xfrm>
          <a:custGeom>
            <a:rect b="b" l="l" r="r" t="t"/>
            <a:pathLst>
              <a:path extrusionOk="0" h="2030667" w="2386467">
                <a:moveTo>
                  <a:pt x="0" y="0"/>
                </a:moveTo>
                <a:lnTo>
                  <a:pt x="2386468" y="0"/>
                </a:lnTo>
                <a:lnTo>
                  <a:pt x="2386468" y="2030667"/>
                </a:lnTo>
                <a:lnTo>
                  <a:pt x="0" y="2030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0" name="Google Shape;270;p18"/>
          <p:cNvSpPr/>
          <p:nvPr/>
        </p:nvSpPr>
        <p:spPr>
          <a:xfrm>
            <a:off x="15630179" y="423216"/>
            <a:ext cx="2419166" cy="2634735"/>
          </a:xfrm>
          <a:custGeom>
            <a:rect b="b" l="l" r="r" t="t"/>
            <a:pathLst>
              <a:path extrusionOk="0" h="2634735" w="2419166">
                <a:moveTo>
                  <a:pt x="0" y="0"/>
                </a:moveTo>
                <a:lnTo>
                  <a:pt x="2419165" y="0"/>
                </a:lnTo>
                <a:lnTo>
                  <a:pt x="2419165" y="2634735"/>
                </a:lnTo>
                <a:lnTo>
                  <a:pt x="0" y="2634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71" name="Google Shape;271;p18"/>
          <p:cNvGrpSpPr/>
          <p:nvPr/>
        </p:nvGrpSpPr>
        <p:grpSpPr>
          <a:xfrm>
            <a:off x="2125950" y="2524813"/>
            <a:ext cx="6855150" cy="6580937"/>
            <a:chOff x="2091825" y="3428988"/>
            <a:chExt cx="6855150" cy="6580937"/>
          </a:xfrm>
        </p:grpSpPr>
        <p:pic>
          <p:nvPicPr>
            <p:cNvPr id="272" name="Google Shape;272;p18"/>
            <p:cNvPicPr preferRelativeResize="0"/>
            <p:nvPr/>
          </p:nvPicPr>
          <p:blipFill rotWithShape="1">
            <a:blip r:embed="rId6">
              <a:alphaModFix/>
            </a:blip>
            <a:srcRect b="0" l="-1040" r="1040" t="0"/>
            <a:stretch/>
          </p:blipFill>
          <p:spPr>
            <a:xfrm>
              <a:off x="2091825" y="3428988"/>
              <a:ext cx="6855150" cy="65809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3" name="Google Shape;273;p18"/>
            <p:cNvSpPr txBox="1"/>
            <p:nvPr/>
          </p:nvSpPr>
          <p:spPr>
            <a:xfrm>
              <a:off x="4088803" y="5360115"/>
              <a:ext cx="3588600" cy="185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5017">
                  <a:latin typeface="Fredoka"/>
                  <a:ea typeface="Fredoka"/>
                  <a:cs typeface="Fredoka"/>
                  <a:sym typeface="Fredoka"/>
                </a:rPr>
                <a:t>Being On Time</a:t>
              </a:r>
              <a:endParaRPr b="1" sz="3600">
                <a:latin typeface="Fredoka"/>
                <a:ea typeface="Fredoka"/>
                <a:cs typeface="Fredoka"/>
                <a:sym typeface="Fredoka"/>
              </a:endParaRPr>
            </a:p>
          </p:txBody>
        </p:sp>
      </p:grpSp>
      <p:grpSp>
        <p:nvGrpSpPr>
          <p:cNvPr id="274" name="Google Shape;274;p18"/>
          <p:cNvGrpSpPr/>
          <p:nvPr/>
        </p:nvGrpSpPr>
        <p:grpSpPr>
          <a:xfrm>
            <a:off x="8981100" y="2524813"/>
            <a:ext cx="6855150" cy="6580937"/>
            <a:chOff x="9471150" y="3428988"/>
            <a:chExt cx="6855150" cy="6580937"/>
          </a:xfrm>
        </p:grpSpPr>
        <p:pic>
          <p:nvPicPr>
            <p:cNvPr id="275" name="Google Shape;275;p18"/>
            <p:cNvPicPr preferRelativeResize="0"/>
            <p:nvPr/>
          </p:nvPicPr>
          <p:blipFill rotWithShape="1">
            <a:blip r:embed="rId6">
              <a:alphaModFix/>
            </a:blip>
            <a:srcRect b="0" l="-1040" r="1040" t="0"/>
            <a:stretch/>
          </p:blipFill>
          <p:spPr>
            <a:xfrm>
              <a:off x="9471150" y="3428988"/>
              <a:ext cx="6855150" cy="65809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6" name="Google Shape;276;p18"/>
            <p:cNvSpPr txBox="1"/>
            <p:nvPr/>
          </p:nvSpPr>
          <p:spPr>
            <a:xfrm>
              <a:off x="11576878" y="5205440"/>
              <a:ext cx="3588600" cy="258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417">
                  <a:latin typeface="Fredoka"/>
                  <a:ea typeface="Fredoka"/>
                  <a:cs typeface="Fredoka"/>
                  <a:sym typeface="Fredoka"/>
                </a:rPr>
                <a:t>Cutting and pushing in line</a:t>
              </a:r>
              <a:endParaRPr b="1" sz="3000">
                <a:latin typeface="Fredoka"/>
                <a:ea typeface="Fredoka"/>
                <a:cs typeface="Fredoka"/>
                <a:sym typeface="Fredoka"/>
              </a:endParaRPr>
            </a:p>
          </p:txBody>
        </p:sp>
      </p:grpSp>
      <p:pic>
        <p:nvPicPr>
          <p:cNvPr id="277" name="Google Shape;277;p18" title="File:Red X.svg - Wikimedia Common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783897" y="8013850"/>
            <a:ext cx="846280" cy="8463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8" name="Google Shape;278;p18" title="Green check mark-1693471769 | Free SV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44325" y="7584488"/>
            <a:ext cx="1705024" cy="1705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7" l="0" r="0" t="-38887"/>
            </a:stretch>
          </a:blipFill>
          <a:ln>
            <a:noFill/>
          </a:ln>
        </p:spPr>
      </p:sp>
      <p:sp>
        <p:nvSpPr>
          <p:cNvPr id="284" name="Google Shape;284;p19"/>
          <p:cNvSpPr/>
          <p:nvPr/>
        </p:nvSpPr>
        <p:spPr>
          <a:xfrm rot="4307491">
            <a:off x="-541365" y="3668529"/>
            <a:ext cx="2386653" cy="2030826"/>
          </a:xfrm>
          <a:custGeom>
            <a:rect b="b" l="l" r="r" t="t"/>
            <a:pathLst>
              <a:path extrusionOk="0" h="2030667" w="2386467">
                <a:moveTo>
                  <a:pt x="0" y="0"/>
                </a:moveTo>
                <a:lnTo>
                  <a:pt x="2386468" y="0"/>
                </a:lnTo>
                <a:lnTo>
                  <a:pt x="2386468" y="2030667"/>
                </a:lnTo>
                <a:lnTo>
                  <a:pt x="0" y="2030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5" name="Google Shape;285;p19"/>
          <p:cNvSpPr/>
          <p:nvPr/>
        </p:nvSpPr>
        <p:spPr>
          <a:xfrm>
            <a:off x="15630179" y="423216"/>
            <a:ext cx="2419166" cy="2634735"/>
          </a:xfrm>
          <a:custGeom>
            <a:rect b="b" l="l" r="r" t="t"/>
            <a:pathLst>
              <a:path extrusionOk="0" h="2634735" w="2419166">
                <a:moveTo>
                  <a:pt x="0" y="0"/>
                </a:moveTo>
                <a:lnTo>
                  <a:pt x="2419165" y="0"/>
                </a:lnTo>
                <a:lnTo>
                  <a:pt x="2419165" y="2634735"/>
                </a:lnTo>
                <a:lnTo>
                  <a:pt x="0" y="2634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6" name="Google Shape;286;p19"/>
          <p:cNvSpPr txBox="1"/>
          <p:nvPr/>
        </p:nvSpPr>
        <p:spPr>
          <a:xfrm>
            <a:off x="4088803" y="5360115"/>
            <a:ext cx="3588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Fredoka"/>
              <a:ea typeface="Fredoka"/>
              <a:cs typeface="Fredoka"/>
              <a:sym typeface="Fredoka"/>
            </a:endParaRPr>
          </a:p>
        </p:txBody>
      </p:sp>
      <p:grpSp>
        <p:nvGrpSpPr>
          <p:cNvPr id="287" name="Google Shape;287;p19"/>
          <p:cNvGrpSpPr/>
          <p:nvPr/>
        </p:nvGrpSpPr>
        <p:grpSpPr>
          <a:xfrm>
            <a:off x="9049375" y="2149513"/>
            <a:ext cx="6855150" cy="6580937"/>
            <a:chOff x="9471150" y="3428988"/>
            <a:chExt cx="6855150" cy="6580937"/>
          </a:xfrm>
        </p:grpSpPr>
        <p:pic>
          <p:nvPicPr>
            <p:cNvPr id="288" name="Google Shape;288;p19"/>
            <p:cNvPicPr preferRelativeResize="0"/>
            <p:nvPr/>
          </p:nvPicPr>
          <p:blipFill rotWithShape="1">
            <a:blip r:embed="rId6">
              <a:alphaModFix/>
            </a:blip>
            <a:srcRect b="0" l="-1040" r="1040" t="0"/>
            <a:stretch/>
          </p:blipFill>
          <p:spPr>
            <a:xfrm>
              <a:off x="9471150" y="3428988"/>
              <a:ext cx="6855150" cy="65809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19"/>
            <p:cNvSpPr txBox="1"/>
            <p:nvPr/>
          </p:nvSpPr>
          <p:spPr>
            <a:xfrm>
              <a:off x="11593928" y="4661215"/>
              <a:ext cx="3588600" cy="281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516">
                  <a:latin typeface="Fredoka"/>
                  <a:ea typeface="Fredoka"/>
                  <a:cs typeface="Fredoka"/>
                  <a:sym typeface="Fredoka"/>
                </a:rPr>
                <a:t>Borrowing a pencil and returning the pencil broken </a:t>
              </a:r>
              <a:endParaRPr b="1" sz="2100">
                <a:latin typeface="Fredoka"/>
                <a:ea typeface="Fredoka"/>
                <a:cs typeface="Fredoka"/>
                <a:sym typeface="Fredoka"/>
              </a:endParaRPr>
            </a:p>
          </p:txBody>
        </p:sp>
      </p:grpSp>
      <p:grpSp>
        <p:nvGrpSpPr>
          <p:cNvPr id="290" name="Google Shape;290;p19"/>
          <p:cNvGrpSpPr/>
          <p:nvPr/>
        </p:nvGrpSpPr>
        <p:grpSpPr>
          <a:xfrm>
            <a:off x="2091825" y="2149513"/>
            <a:ext cx="6855150" cy="6580937"/>
            <a:chOff x="2091825" y="2149513"/>
            <a:chExt cx="6855150" cy="6580937"/>
          </a:xfrm>
        </p:grpSpPr>
        <p:pic>
          <p:nvPicPr>
            <p:cNvPr id="291" name="Google Shape;291;p19"/>
            <p:cNvPicPr preferRelativeResize="0"/>
            <p:nvPr/>
          </p:nvPicPr>
          <p:blipFill rotWithShape="1">
            <a:blip r:embed="rId6">
              <a:alphaModFix/>
            </a:blip>
            <a:srcRect b="0" l="-1040" r="1040" t="0"/>
            <a:stretch/>
          </p:blipFill>
          <p:spPr>
            <a:xfrm>
              <a:off x="2091825" y="2149513"/>
              <a:ext cx="6855150" cy="65809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" name="Google Shape;292;p19"/>
            <p:cNvSpPr txBox="1"/>
            <p:nvPr/>
          </p:nvSpPr>
          <p:spPr>
            <a:xfrm>
              <a:off x="4088803" y="4012415"/>
              <a:ext cx="3588600" cy="199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16">
                  <a:latin typeface="Fredoka"/>
                  <a:ea typeface="Fredoka"/>
                  <a:cs typeface="Fredoka"/>
                  <a:sym typeface="Fredoka"/>
                </a:rPr>
                <a:t>Sharing and taking turns while playing a game</a:t>
              </a:r>
              <a:endParaRPr b="1" sz="2000">
                <a:latin typeface="Fredoka"/>
                <a:ea typeface="Fredoka"/>
                <a:cs typeface="Fredoka"/>
                <a:sym typeface="Fredoka"/>
              </a:endParaRPr>
            </a:p>
          </p:txBody>
        </p:sp>
      </p:grpSp>
      <p:pic>
        <p:nvPicPr>
          <p:cNvPr id="293" name="Google Shape;293;p19" title="Green check mark-1693471769 | Free SV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41950" y="7139575"/>
            <a:ext cx="1705024" cy="1705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9" title="File:Red X.svg - Wikimedia Common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937422" y="7706775"/>
            <a:ext cx="846280" cy="8463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7" l="0" r="0" t="-38887"/>
            </a:stretch>
          </a:blipFill>
          <a:ln>
            <a:noFill/>
          </a:ln>
        </p:spPr>
      </p:sp>
      <p:sp>
        <p:nvSpPr>
          <p:cNvPr id="300" name="Google Shape;300;p20"/>
          <p:cNvSpPr/>
          <p:nvPr/>
        </p:nvSpPr>
        <p:spPr>
          <a:xfrm rot="4307491">
            <a:off x="-541365" y="3668529"/>
            <a:ext cx="2386653" cy="2030826"/>
          </a:xfrm>
          <a:custGeom>
            <a:rect b="b" l="l" r="r" t="t"/>
            <a:pathLst>
              <a:path extrusionOk="0" h="2030667" w="2386467">
                <a:moveTo>
                  <a:pt x="0" y="0"/>
                </a:moveTo>
                <a:lnTo>
                  <a:pt x="2386468" y="0"/>
                </a:lnTo>
                <a:lnTo>
                  <a:pt x="2386468" y="2030667"/>
                </a:lnTo>
                <a:lnTo>
                  <a:pt x="0" y="2030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1" name="Google Shape;301;p20"/>
          <p:cNvSpPr/>
          <p:nvPr/>
        </p:nvSpPr>
        <p:spPr>
          <a:xfrm>
            <a:off x="15630179" y="423216"/>
            <a:ext cx="2419166" cy="2634735"/>
          </a:xfrm>
          <a:custGeom>
            <a:rect b="b" l="l" r="r" t="t"/>
            <a:pathLst>
              <a:path extrusionOk="0" h="2634735" w="2419166">
                <a:moveTo>
                  <a:pt x="0" y="0"/>
                </a:moveTo>
                <a:lnTo>
                  <a:pt x="2419165" y="0"/>
                </a:lnTo>
                <a:lnTo>
                  <a:pt x="2419165" y="2634735"/>
                </a:lnTo>
                <a:lnTo>
                  <a:pt x="0" y="2634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2" name="Google Shape;302;p20"/>
          <p:cNvSpPr txBox="1"/>
          <p:nvPr/>
        </p:nvSpPr>
        <p:spPr>
          <a:xfrm>
            <a:off x="5294192" y="1262125"/>
            <a:ext cx="7699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0"/>
          <p:cNvSpPr txBox="1"/>
          <p:nvPr/>
        </p:nvSpPr>
        <p:spPr>
          <a:xfrm>
            <a:off x="4088803" y="5360115"/>
            <a:ext cx="3588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Fredoka"/>
              <a:ea typeface="Fredoka"/>
              <a:cs typeface="Fredoka"/>
              <a:sym typeface="Fredoka"/>
            </a:endParaRPr>
          </a:p>
        </p:txBody>
      </p:sp>
      <p:grpSp>
        <p:nvGrpSpPr>
          <p:cNvPr id="304" name="Google Shape;304;p20"/>
          <p:cNvGrpSpPr/>
          <p:nvPr/>
        </p:nvGrpSpPr>
        <p:grpSpPr>
          <a:xfrm>
            <a:off x="9368750" y="2444663"/>
            <a:ext cx="6855150" cy="6580937"/>
            <a:chOff x="9471150" y="3428988"/>
            <a:chExt cx="6855150" cy="6580937"/>
          </a:xfrm>
        </p:grpSpPr>
        <p:pic>
          <p:nvPicPr>
            <p:cNvPr id="305" name="Google Shape;305;p20"/>
            <p:cNvPicPr preferRelativeResize="0"/>
            <p:nvPr/>
          </p:nvPicPr>
          <p:blipFill rotWithShape="1">
            <a:blip r:embed="rId6">
              <a:alphaModFix/>
            </a:blip>
            <a:srcRect b="0" l="-1040" r="1040" t="0"/>
            <a:stretch/>
          </p:blipFill>
          <p:spPr>
            <a:xfrm>
              <a:off x="9471150" y="3428988"/>
              <a:ext cx="6855150" cy="65809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0"/>
            <p:cNvSpPr txBox="1"/>
            <p:nvPr/>
          </p:nvSpPr>
          <p:spPr>
            <a:xfrm>
              <a:off x="11542778" y="4663365"/>
              <a:ext cx="3588600" cy="27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16">
                  <a:latin typeface="Fredoka"/>
                  <a:ea typeface="Fredoka"/>
                  <a:cs typeface="Fredoka"/>
                  <a:sym typeface="Fredoka"/>
                </a:rPr>
                <a:t>Hurting a classmate’s feelings on purpose </a:t>
              </a:r>
              <a:endParaRPr b="1" sz="2000">
                <a:latin typeface="Fredoka"/>
                <a:ea typeface="Fredoka"/>
                <a:cs typeface="Fredoka"/>
                <a:sym typeface="Fredoka"/>
              </a:endParaRPr>
            </a:p>
          </p:txBody>
        </p:sp>
      </p:grpSp>
      <p:grpSp>
        <p:nvGrpSpPr>
          <p:cNvPr id="307" name="Google Shape;307;p20"/>
          <p:cNvGrpSpPr/>
          <p:nvPr/>
        </p:nvGrpSpPr>
        <p:grpSpPr>
          <a:xfrm>
            <a:off x="1989425" y="2248738"/>
            <a:ext cx="6855150" cy="6580937"/>
            <a:chOff x="2091825" y="3233063"/>
            <a:chExt cx="6855150" cy="6580937"/>
          </a:xfrm>
        </p:grpSpPr>
        <p:pic>
          <p:nvPicPr>
            <p:cNvPr id="308" name="Google Shape;308;p20"/>
            <p:cNvPicPr preferRelativeResize="0"/>
            <p:nvPr/>
          </p:nvPicPr>
          <p:blipFill rotWithShape="1">
            <a:blip r:embed="rId6">
              <a:alphaModFix/>
            </a:blip>
            <a:srcRect b="0" l="-1040" r="1040" t="0"/>
            <a:stretch/>
          </p:blipFill>
          <p:spPr>
            <a:xfrm>
              <a:off x="2091825" y="3233063"/>
              <a:ext cx="6855150" cy="65809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9" name="Google Shape;309;p20"/>
            <p:cNvSpPr txBox="1"/>
            <p:nvPr/>
          </p:nvSpPr>
          <p:spPr>
            <a:xfrm>
              <a:off x="4088803" y="5090115"/>
              <a:ext cx="3588600" cy="188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216">
                  <a:latin typeface="Fredoka"/>
                  <a:ea typeface="Fredoka"/>
                  <a:cs typeface="Fredoka"/>
                  <a:sym typeface="Fredoka"/>
                </a:rPr>
                <a:t>Picking up trash off of the classroom or cafeteria floor </a:t>
              </a:r>
              <a:endParaRPr b="1" sz="1800">
                <a:latin typeface="Fredoka"/>
                <a:ea typeface="Fredoka"/>
                <a:cs typeface="Fredoka"/>
                <a:sym typeface="Fredoka"/>
              </a:endParaRPr>
            </a:p>
          </p:txBody>
        </p:sp>
      </p:grpSp>
      <p:pic>
        <p:nvPicPr>
          <p:cNvPr id="310" name="Google Shape;310;p20" title="Green check mark-1693471769 | Free SV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24850" y="7320575"/>
            <a:ext cx="1705024" cy="1705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0" title="File:Red X.svg - Wikimedia Common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44522" y="7983375"/>
            <a:ext cx="846280" cy="846300"/>
          </a:xfrm>
          <a:prstGeom prst="rect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7" l="0" r="0" t="-38887"/>
            </a:stretch>
          </a:blipFill>
          <a:ln>
            <a:noFill/>
          </a:ln>
        </p:spPr>
      </p:sp>
      <p:grpSp>
        <p:nvGrpSpPr>
          <p:cNvPr id="317" name="Google Shape;317;p21"/>
          <p:cNvGrpSpPr/>
          <p:nvPr/>
        </p:nvGrpSpPr>
        <p:grpSpPr>
          <a:xfrm>
            <a:off x="1405617" y="1252851"/>
            <a:ext cx="15477211" cy="1705034"/>
            <a:chOff x="0" y="0"/>
            <a:chExt cx="21083246" cy="2322618"/>
          </a:xfrm>
        </p:grpSpPr>
        <p:sp>
          <p:nvSpPr>
            <p:cNvPr id="318" name="Google Shape;318;p21"/>
            <p:cNvSpPr/>
            <p:nvPr/>
          </p:nvSpPr>
          <p:spPr>
            <a:xfrm>
              <a:off x="31750" y="31750"/>
              <a:ext cx="21019746" cy="2259118"/>
            </a:xfrm>
            <a:custGeom>
              <a:rect b="b" l="l" r="r" t="t"/>
              <a:pathLst>
                <a:path extrusionOk="0" h="2259118" w="21019746">
                  <a:moveTo>
                    <a:pt x="20927036" y="2259118"/>
                  </a:moveTo>
                  <a:lnTo>
                    <a:pt x="92710" y="2259118"/>
                  </a:lnTo>
                  <a:cubicBezTo>
                    <a:pt x="41910" y="2259118"/>
                    <a:pt x="0" y="2217208"/>
                    <a:pt x="0" y="2166408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0925766" y="0"/>
                  </a:lnTo>
                  <a:cubicBezTo>
                    <a:pt x="20976566" y="0"/>
                    <a:pt x="21018477" y="41910"/>
                    <a:pt x="21018477" y="92710"/>
                  </a:cubicBezTo>
                  <a:lnTo>
                    <a:pt x="21018477" y="2165138"/>
                  </a:lnTo>
                  <a:cubicBezTo>
                    <a:pt x="21019746" y="2217208"/>
                    <a:pt x="20977836" y="2259118"/>
                    <a:pt x="20927036" y="2259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1"/>
            <p:cNvSpPr/>
            <p:nvPr/>
          </p:nvSpPr>
          <p:spPr>
            <a:xfrm>
              <a:off x="0" y="0"/>
              <a:ext cx="21083246" cy="2322618"/>
            </a:xfrm>
            <a:custGeom>
              <a:rect b="b" l="l" r="r" t="t"/>
              <a:pathLst>
                <a:path extrusionOk="0" h="2322618" w="21083246">
                  <a:moveTo>
                    <a:pt x="20958786" y="59690"/>
                  </a:moveTo>
                  <a:cubicBezTo>
                    <a:pt x="20994346" y="59690"/>
                    <a:pt x="21023556" y="88900"/>
                    <a:pt x="21023556" y="124460"/>
                  </a:cubicBezTo>
                  <a:lnTo>
                    <a:pt x="21023556" y="2198158"/>
                  </a:lnTo>
                  <a:cubicBezTo>
                    <a:pt x="21023556" y="2233718"/>
                    <a:pt x="20994346" y="2262928"/>
                    <a:pt x="20958786" y="2262928"/>
                  </a:cubicBezTo>
                  <a:lnTo>
                    <a:pt x="124460" y="2262928"/>
                  </a:lnTo>
                  <a:cubicBezTo>
                    <a:pt x="88900" y="2262928"/>
                    <a:pt x="59690" y="2233718"/>
                    <a:pt x="59690" y="219815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0958786" y="59690"/>
                  </a:lnTo>
                  <a:moveTo>
                    <a:pt x="2095878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198158"/>
                  </a:lnTo>
                  <a:cubicBezTo>
                    <a:pt x="0" y="2266738"/>
                    <a:pt x="55880" y="2322618"/>
                    <a:pt x="124460" y="2322618"/>
                  </a:cubicBezTo>
                  <a:lnTo>
                    <a:pt x="20958786" y="2322618"/>
                  </a:lnTo>
                  <a:cubicBezTo>
                    <a:pt x="21027366" y="2322618"/>
                    <a:pt x="21083246" y="2266738"/>
                    <a:pt x="21083246" y="2198158"/>
                  </a:cubicBezTo>
                  <a:lnTo>
                    <a:pt x="21083246" y="124460"/>
                  </a:lnTo>
                  <a:cubicBezTo>
                    <a:pt x="21083246" y="55880"/>
                    <a:pt x="21027366" y="0"/>
                    <a:pt x="2095878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0" name="Google Shape;320;p21"/>
          <p:cNvGrpSpPr/>
          <p:nvPr/>
        </p:nvGrpSpPr>
        <p:grpSpPr>
          <a:xfrm>
            <a:off x="1405636" y="3110225"/>
            <a:ext cx="15341256" cy="5924111"/>
            <a:chOff x="0" y="0"/>
            <a:chExt cx="8583001" cy="8069897"/>
          </a:xfrm>
        </p:grpSpPr>
        <p:sp>
          <p:nvSpPr>
            <p:cNvPr id="321" name="Google Shape;321;p21"/>
            <p:cNvSpPr/>
            <p:nvPr/>
          </p:nvSpPr>
          <p:spPr>
            <a:xfrm>
              <a:off x="31750" y="31750"/>
              <a:ext cx="8519501" cy="8006397"/>
            </a:xfrm>
            <a:custGeom>
              <a:rect b="b" l="l" r="r" t="t"/>
              <a:pathLst>
                <a:path extrusionOk="0" h="8006397" w="8519501">
                  <a:moveTo>
                    <a:pt x="8426791" y="8006397"/>
                  </a:moveTo>
                  <a:lnTo>
                    <a:pt x="92710" y="8006397"/>
                  </a:lnTo>
                  <a:cubicBezTo>
                    <a:pt x="41910" y="8006397"/>
                    <a:pt x="0" y="7964487"/>
                    <a:pt x="0" y="7913687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8425521" y="0"/>
                  </a:lnTo>
                  <a:cubicBezTo>
                    <a:pt x="8476321" y="0"/>
                    <a:pt x="8518231" y="41910"/>
                    <a:pt x="8518231" y="92710"/>
                  </a:cubicBezTo>
                  <a:lnTo>
                    <a:pt x="8518231" y="7912417"/>
                  </a:lnTo>
                  <a:cubicBezTo>
                    <a:pt x="8519501" y="7964487"/>
                    <a:pt x="8477591" y="8006397"/>
                    <a:pt x="8426791" y="80063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1"/>
            <p:cNvSpPr/>
            <p:nvPr/>
          </p:nvSpPr>
          <p:spPr>
            <a:xfrm>
              <a:off x="0" y="0"/>
              <a:ext cx="8583001" cy="8069897"/>
            </a:xfrm>
            <a:custGeom>
              <a:rect b="b" l="l" r="r" t="t"/>
              <a:pathLst>
                <a:path extrusionOk="0" h="8069897" w="8583001">
                  <a:moveTo>
                    <a:pt x="8458541" y="59690"/>
                  </a:moveTo>
                  <a:cubicBezTo>
                    <a:pt x="8494101" y="59690"/>
                    <a:pt x="8523311" y="88900"/>
                    <a:pt x="8523311" y="124460"/>
                  </a:cubicBezTo>
                  <a:lnTo>
                    <a:pt x="8523311" y="7945438"/>
                  </a:lnTo>
                  <a:cubicBezTo>
                    <a:pt x="8523311" y="7980997"/>
                    <a:pt x="8494101" y="8010207"/>
                    <a:pt x="8458541" y="8010207"/>
                  </a:cubicBezTo>
                  <a:lnTo>
                    <a:pt x="124460" y="8010207"/>
                  </a:lnTo>
                  <a:cubicBezTo>
                    <a:pt x="88900" y="8010207"/>
                    <a:pt x="59690" y="7980997"/>
                    <a:pt x="59690" y="794543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8458541" y="59690"/>
                  </a:lnTo>
                  <a:moveTo>
                    <a:pt x="8458541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945438"/>
                  </a:lnTo>
                  <a:cubicBezTo>
                    <a:pt x="0" y="8014017"/>
                    <a:pt x="55880" y="8069897"/>
                    <a:pt x="124460" y="8069897"/>
                  </a:cubicBezTo>
                  <a:lnTo>
                    <a:pt x="8458541" y="8069897"/>
                  </a:lnTo>
                  <a:cubicBezTo>
                    <a:pt x="8527121" y="8069897"/>
                    <a:pt x="8583001" y="8014017"/>
                    <a:pt x="8583001" y="7945438"/>
                  </a:cubicBezTo>
                  <a:lnTo>
                    <a:pt x="8583001" y="124460"/>
                  </a:lnTo>
                  <a:cubicBezTo>
                    <a:pt x="8583001" y="55880"/>
                    <a:pt x="8527121" y="0"/>
                    <a:pt x="845854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23" name="Google Shape;323;p21"/>
          <p:cNvCxnSpPr/>
          <p:nvPr/>
        </p:nvCxnSpPr>
        <p:spPr>
          <a:xfrm>
            <a:off x="1405670" y="3816684"/>
            <a:ext cx="15204900" cy="4800"/>
          </a:xfrm>
          <a:prstGeom prst="straightConnector1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24" name="Google Shape;324;p21"/>
          <p:cNvGrpSpPr/>
          <p:nvPr/>
        </p:nvGrpSpPr>
        <p:grpSpPr>
          <a:xfrm>
            <a:off x="15232527" y="3275043"/>
            <a:ext cx="1107255" cy="307909"/>
            <a:chOff x="0" y="0"/>
            <a:chExt cx="1476340" cy="410545"/>
          </a:xfrm>
        </p:grpSpPr>
        <p:grpSp>
          <p:nvGrpSpPr>
            <p:cNvPr id="325" name="Google Shape;325;p21"/>
            <p:cNvGrpSpPr/>
            <p:nvPr/>
          </p:nvGrpSpPr>
          <p:grpSpPr>
            <a:xfrm>
              <a:off x="0" y="0"/>
              <a:ext cx="410545" cy="410545"/>
              <a:chOff x="0" y="0"/>
              <a:chExt cx="812800" cy="812800"/>
            </a:xfrm>
          </p:grpSpPr>
          <p:sp>
            <p:nvSpPr>
              <p:cNvPr id="326" name="Google Shape;326;p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2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8" name="Google Shape;328;p21"/>
            <p:cNvGrpSpPr/>
            <p:nvPr/>
          </p:nvGrpSpPr>
          <p:grpSpPr>
            <a:xfrm>
              <a:off x="533399" y="0"/>
              <a:ext cx="410545" cy="410545"/>
              <a:chOff x="0" y="0"/>
              <a:chExt cx="812800" cy="812800"/>
            </a:xfrm>
          </p:grpSpPr>
          <p:sp>
            <p:nvSpPr>
              <p:cNvPr id="329" name="Google Shape;329;p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2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1" name="Google Shape;331;p21"/>
            <p:cNvGrpSpPr/>
            <p:nvPr/>
          </p:nvGrpSpPr>
          <p:grpSpPr>
            <a:xfrm>
              <a:off x="1065795" y="0"/>
              <a:ext cx="410545" cy="410545"/>
              <a:chOff x="0" y="0"/>
              <a:chExt cx="812800" cy="812800"/>
            </a:xfrm>
          </p:grpSpPr>
          <p:sp>
            <p:nvSpPr>
              <p:cNvPr id="332" name="Google Shape;332;p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2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34" name="Google Shape;334;p21"/>
          <p:cNvGrpSpPr/>
          <p:nvPr/>
        </p:nvGrpSpPr>
        <p:grpSpPr>
          <a:xfrm>
            <a:off x="1725910" y="1509114"/>
            <a:ext cx="1107255" cy="307909"/>
            <a:chOff x="0" y="0"/>
            <a:chExt cx="1476340" cy="410545"/>
          </a:xfrm>
        </p:grpSpPr>
        <p:grpSp>
          <p:nvGrpSpPr>
            <p:cNvPr id="335" name="Google Shape;335;p21"/>
            <p:cNvGrpSpPr/>
            <p:nvPr/>
          </p:nvGrpSpPr>
          <p:grpSpPr>
            <a:xfrm>
              <a:off x="0" y="0"/>
              <a:ext cx="410545" cy="410545"/>
              <a:chOff x="0" y="0"/>
              <a:chExt cx="812800" cy="812800"/>
            </a:xfrm>
          </p:grpSpPr>
          <p:sp>
            <p:nvSpPr>
              <p:cNvPr id="336" name="Google Shape;336;p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2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8" name="Google Shape;338;p21"/>
            <p:cNvGrpSpPr/>
            <p:nvPr/>
          </p:nvGrpSpPr>
          <p:grpSpPr>
            <a:xfrm>
              <a:off x="533399" y="0"/>
              <a:ext cx="410545" cy="410545"/>
              <a:chOff x="0" y="0"/>
              <a:chExt cx="812800" cy="812800"/>
            </a:xfrm>
          </p:grpSpPr>
          <p:sp>
            <p:nvSpPr>
              <p:cNvPr id="339" name="Google Shape;339;p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2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1" name="Google Shape;341;p21"/>
            <p:cNvGrpSpPr/>
            <p:nvPr/>
          </p:nvGrpSpPr>
          <p:grpSpPr>
            <a:xfrm>
              <a:off x="1065795" y="0"/>
              <a:ext cx="410545" cy="410545"/>
              <a:chOff x="0" y="0"/>
              <a:chExt cx="812800" cy="812800"/>
            </a:xfrm>
          </p:grpSpPr>
          <p:sp>
            <p:nvSpPr>
              <p:cNvPr id="342" name="Google Shape;342;p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21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44" name="Google Shape;344;p21"/>
          <p:cNvSpPr/>
          <p:nvPr/>
        </p:nvSpPr>
        <p:spPr>
          <a:xfrm>
            <a:off x="15164135" y="1566729"/>
            <a:ext cx="1244055" cy="1210126"/>
          </a:xfrm>
          <a:custGeom>
            <a:rect b="b" l="l" r="r" t="t"/>
            <a:pathLst>
              <a:path extrusionOk="0" h="1210126" w="1244055">
                <a:moveTo>
                  <a:pt x="0" y="0"/>
                </a:moveTo>
                <a:lnTo>
                  <a:pt x="1244055" y="0"/>
                </a:lnTo>
                <a:lnTo>
                  <a:pt x="1244055" y="1210126"/>
                </a:lnTo>
                <a:lnTo>
                  <a:pt x="0" y="12101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5" name="Google Shape;345;p21"/>
          <p:cNvSpPr/>
          <p:nvPr/>
        </p:nvSpPr>
        <p:spPr>
          <a:xfrm>
            <a:off x="-351609" y="-318925"/>
            <a:ext cx="2182272" cy="2102917"/>
          </a:xfrm>
          <a:custGeom>
            <a:rect b="b" l="l" r="r" t="t"/>
            <a:pathLst>
              <a:path extrusionOk="0" h="2102917" w="2182272">
                <a:moveTo>
                  <a:pt x="0" y="0"/>
                </a:moveTo>
                <a:lnTo>
                  <a:pt x="2182272" y="0"/>
                </a:lnTo>
                <a:lnTo>
                  <a:pt x="2182272" y="2102917"/>
                </a:lnTo>
                <a:lnTo>
                  <a:pt x="0" y="21029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6" name="Google Shape;346;p21"/>
          <p:cNvSpPr txBox="1"/>
          <p:nvPr/>
        </p:nvSpPr>
        <p:spPr>
          <a:xfrm>
            <a:off x="2385025" y="1787163"/>
            <a:ext cx="12779100" cy="8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>
                <a:latin typeface="Fredoka"/>
                <a:ea typeface="Fredoka"/>
                <a:cs typeface="Fredoka"/>
                <a:sym typeface="Fredoka"/>
              </a:rPr>
              <a:t>WHY SHOULD WE BE CONSIDERATE?</a:t>
            </a:r>
            <a:endParaRPr/>
          </a:p>
        </p:txBody>
      </p:sp>
      <p:sp>
        <p:nvSpPr>
          <p:cNvPr id="347" name="Google Shape;347;p21"/>
          <p:cNvSpPr txBox="1"/>
          <p:nvPr/>
        </p:nvSpPr>
        <p:spPr>
          <a:xfrm>
            <a:off x="1903225" y="4010975"/>
            <a:ext cx="1444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Fredoka"/>
                <a:ea typeface="Fredoka"/>
                <a:cs typeface="Fredoka"/>
                <a:sym typeface="Fredoka"/>
              </a:rPr>
              <a:t>It is important to be considerate because:</a:t>
            </a:r>
            <a:endParaRPr sz="3600">
              <a:latin typeface="Fredoka"/>
              <a:ea typeface="Fredoka"/>
              <a:cs typeface="Fredoka"/>
              <a:sym typeface="Fredoka"/>
            </a:endParaRPr>
          </a:p>
          <a:p>
            <a:pPr indent="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Fredoka"/>
              <a:ea typeface="Fredoka"/>
              <a:cs typeface="Fredoka"/>
              <a:sym typeface="Fredoka"/>
            </a:endParaRPr>
          </a:p>
          <a:p>
            <a:pPr indent="-4572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3600"/>
              <a:buFont typeface="Fredoka"/>
              <a:buChar char="●"/>
            </a:pPr>
            <a:r>
              <a:rPr lang="en-US" sz="3600">
                <a:latin typeface="Fredoka"/>
                <a:ea typeface="Fredoka"/>
                <a:cs typeface="Fredoka"/>
                <a:sym typeface="Fredoka"/>
              </a:rPr>
              <a:t> It shows that you are thinking about other people’s feelings</a:t>
            </a:r>
            <a:endParaRPr sz="3600">
              <a:latin typeface="Fredoka"/>
              <a:ea typeface="Fredoka"/>
              <a:cs typeface="Fredoka"/>
              <a:sym typeface="Fredoka"/>
            </a:endParaRPr>
          </a:p>
          <a:p>
            <a:pPr indent="-4572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3600"/>
              <a:buFont typeface="Fredoka"/>
              <a:buChar char="●"/>
            </a:pPr>
            <a:r>
              <a:rPr lang="en-US" sz="3600">
                <a:latin typeface="Fredoka"/>
                <a:ea typeface="Fredoka"/>
                <a:cs typeface="Fredoka"/>
                <a:sym typeface="Fredoka"/>
              </a:rPr>
              <a:t>You are careful about how your actions or lack of action may affect someone or a group of people  </a:t>
            </a:r>
            <a:endParaRPr sz="3600">
              <a:latin typeface="Fredoka"/>
              <a:ea typeface="Fredoka"/>
              <a:cs typeface="Fredoka"/>
              <a:sym typeface="Fredoka"/>
            </a:endParaRPr>
          </a:p>
          <a:p>
            <a:pPr indent="-4572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3600"/>
              <a:buFont typeface="Fredoka"/>
              <a:buChar char="●"/>
            </a:pPr>
            <a:r>
              <a:rPr lang="en-US" sz="3600">
                <a:latin typeface="Fredoka"/>
                <a:ea typeface="Fredoka"/>
                <a:cs typeface="Fredoka"/>
                <a:sym typeface="Fredoka"/>
              </a:rPr>
              <a:t>It demonstrates to people in your life that you care about them</a:t>
            </a:r>
            <a:endParaRPr sz="3600">
              <a:latin typeface="Fredoka"/>
              <a:ea typeface="Fredoka"/>
              <a:cs typeface="Fredoka"/>
              <a:sym typeface="Fredoka"/>
            </a:endParaRPr>
          </a:p>
          <a:p>
            <a:pPr indent="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348" name="Google Shape;348;p21"/>
          <p:cNvSpPr txBox="1"/>
          <p:nvPr/>
        </p:nvSpPr>
        <p:spPr>
          <a:xfrm>
            <a:off x="14265093" y="5004681"/>
            <a:ext cx="1071300" cy="6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2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4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My favorit</a:t>
            </a:r>
            <a:endParaRPr/>
          </a:p>
          <a:p>
            <a:pPr indent="0" lvl="0" marL="0" marR="0" rtl="0" algn="l">
              <a:lnSpc>
                <a:spcPct val="132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4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hobbie</a:t>
            </a:r>
            <a:endParaRPr/>
          </a:p>
        </p:txBody>
      </p:sp>
      <p:sp>
        <p:nvSpPr>
          <p:cNvPr id="349" name="Google Shape;349;p21"/>
          <p:cNvSpPr/>
          <p:nvPr/>
        </p:nvSpPr>
        <p:spPr>
          <a:xfrm>
            <a:off x="16345962" y="8701245"/>
            <a:ext cx="2182272" cy="2102917"/>
          </a:xfrm>
          <a:custGeom>
            <a:rect b="b" l="l" r="r" t="t"/>
            <a:pathLst>
              <a:path extrusionOk="0" h="2102917" w="2182272">
                <a:moveTo>
                  <a:pt x="0" y="0"/>
                </a:moveTo>
                <a:lnTo>
                  <a:pt x="2182272" y="0"/>
                </a:lnTo>
                <a:lnTo>
                  <a:pt x="2182272" y="2102917"/>
                </a:lnTo>
                <a:lnTo>
                  <a:pt x="0" y="21029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988" l="-2406" r="-1803" t="-24859"/>
            </a:stretch>
          </a:blipFill>
          <a:ln>
            <a:noFill/>
          </a:ln>
        </p:spPr>
      </p:sp>
      <p:grpSp>
        <p:nvGrpSpPr>
          <p:cNvPr id="355" name="Google Shape;355;p22"/>
          <p:cNvGrpSpPr/>
          <p:nvPr/>
        </p:nvGrpSpPr>
        <p:grpSpPr>
          <a:xfrm>
            <a:off x="1405399" y="1108522"/>
            <a:ext cx="15477211" cy="7847599"/>
            <a:chOff x="0" y="0"/>
            <a:chExt cx="21083246" cy="10690096"/>
          </a:xfrm>
        </p:grpSpPr>
        <p:sp>
          <p:nvSpPr>
            <p:cNvPr id="356" name="Google Shape;356;p22"/>
            <p:cNvSpPr/>
            <p:nvPr/>
          </p:nvSpPr>
          <p:spPr>
            <a:xfrm>
              <a:off x="31750" y="31750"/>
              <a:ext cx="21019746" cy="10626596"/>
            </a:xfrm>
            <a:custGeom>
              <a:rect b="b" l="l" r="r" t="t"/>
              <a:pathLst>
                <a:path extrusionOk="0" h="10626596" w="21019746">
                  <a:moveTo>
                    <a:pt x="20927036" y="10626596"/>
                  </a:moveTo>
                  <a:lnTo>
                    <a:pt x="92710" y="10626596"/>
                  </a:lnTo>
                  <a:cubicBezTo>
                    <a:pt x="41910" y="10626596"/>
                    <a:pt x="0" y="10584686"/>
                    <a:pt x="0" y="1053388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0925766" y="0"/>
                  </a:lnTo>
                  <a:cubicBezTo>
                    <a:pt x="20976566" y="0"/>
                    <a:pt x="21018477" y="41910"/>
                    <a:pt x="21018477" y="92710"/>
                  </a:cubicBezTo>
                  <a:lnTo>
                    <a:pt x="21018477" y="10532617"/>
                  </a:lnTo>
                  <a:cubicBezTo>
                    <a:pt x="21019746" y="10584686"/>
                    <a:pt x="20977836" y="10626596"/>
                    <a:pt x="20927036" y="106265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2"/>
            <p:cNvSpPr/>
            <p:nvPr/>
          </p:nvSpPr>
          <p:spPr>
            <a:xfrm>
              <a:off x="0" y="0"/>
              <a:ext cx="21083246" cy="10690096"/>
            </a:xfrm>
            <a:custGeom>
              <a:rect b="b" l="l" r="r" t="t"/>
              <a:pathLst>
                <a:path extrusionOk="0" h="10690096" w="21083246">
                  <a:moveTo>
                    <a:pt x="20958786" y="59690"/>
                  </a:moveTo>
                  <a:cubicBezTo>
                    <a:pt x="20994346" y="59690"/>
                    <a:pt x="21023556" y="88900"/>
                    <a:pt x="21023556" y="124460"/>
                  </a:cubicBezTo>
                  <a:lnTo>
                    <a:pt x="21023556" y="10565636"/>
                  </a:lnTo>
                  <a:cubicBezTo>
                    <a:pt x="21023556" y="10601196"/>
                    <a:pt x="20994346" y="10630406"/>
                    <a:pt x="20958786" y="10630406"/>
                  </a:cubicBezTo>
                  <a:lnTo>
                    <a:pt x="124460" y="10630406"/>
                  </a:lnTo>
                  <a:cubicBezTo>
                    <a:pt x="88900" y="10630406"/>
                    <a:pt x="59690" y="10601196"/>
                    <a:pt x="59690" y="1056563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0958786" y="59690"/>
                  </a:lnTo>
                  <a:moveTo>
                    <a:pt x="2095878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65636"/>
                  </a:lnTo>
                  <a:cubicBezTo>
                    <a:pt x="0" y="10634217"/>
                    <a:pt x="55880" y="10690096"/>
                    <a:pt x="124460" y="10690096"/>
                  </a:cubicBezTo>
                  <a:lnTo>
                    <a:pt x="20958786" y="10690096"/>
                  </a:lnTo>
                  <a:cubicBezTo>
                    <a:pt x="21027366" y="10690096"/>
                    <a:pt x="21083246" y="10634217"/>
                    <a:pt x="21083246" y="10565636"/>
                  </a:cubicBezTo>
                  <a:lnTo>
                    <a:pt x="21083246" y="124460"/>
                  </a:lnTo>
                  <a:cubicBezTo>
                    <a:pt x="21083246" y="55880"/>
                    <a:pt x="21027366" y="0"/>
                    <a:pt x="2095878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22"/>
          <p:cNvGrpSpPr/>
          <p:nvPr/>
        </p:nvGrpSpPr>
        <p:grpSpPr>
          <a:xfrm>
            <a:off x="1883323" y="1533576"/>
            <a:ext cx="1592515" cy="442844"/>
            <a:chOff x="0" y="0"/>
            <a:chExt cx="2123353" cy="590459"/>
          </a:xfrm>
        </p:grpSpPr>
        <p:grpSp>
          <p:nvGrpSpPr>
            <p:cNvPr id="359" name="Google Shape;359;p22"/>
            <p:cNvGrpSpPr/>
            <p:nvPr/>
          </p:nvGrpSpPr>
          <p:grpSpPr>
            <a:xfrm>
              <a:off x="0" y="0"/>
              <a:ext cx="590459" cy="590459"/>
              <a:chOff x="0" y="0"/>
              <a:chExt cx="812800" cy="812800"/>
            </a:xfrm>
          </p:grpSpPr>
          <p:sp>
            <p:nvSpPr>
              <p:cNvPr id="360" name="Google Shape;360;p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5C85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2" name="Google Shape;362;p22"/>
            <p:cNvGrpSpPr/>
            <p:nvPr/>
          </p:nvGrpSpPr>
          <p:grpSpPr>
            <a:xfrm>
              <a:off x="767168" y="0"/>
              <a:ext cx="590459" cy="590459"/>
              <a:chOff x="0" y="0"/>
              <a:chExt cx="812800" cy="812800"/>
            </a:xfrm>
          </p:grpSpPr>
          <p:sp>
            <p:nvSpPr>
              <p:cNvPr id="363" name="Google Shape;363;p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5B9B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5" name="Google Shape;365;p22"/>
            <p:cNvGrpSpPr/>
            <p:nvPr/>
          </p:nvGrpSpPr>
          <p:grpSpPr>
            <a:xfrm>
              <a:off x="1532894" y="0"/>
              <a:ext cx="590459" cy="590459"/>
              <a:chOff x="0" y="0"/>
              <a:chExt cx="812800" cy="812800"/>
            </a:xfrm>
          </p:grpSpPr>
          <p:sp>
            <p:nvSpPr>
              <p:cNvPr id="366" name="Google Shape;366;p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17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cxnSp>
        <p:nvCxnSpPr>
          <p:cNvPr id="368" name="Google Shape;368;p22"/>
          <p:cNvCxnSpPr/>
          <p:nvPr/>
        </p:nvCxnSpPr>
        <p:spPr>
          <a:xfrm>
            <a:off x="1405665" y="2208872"/>
            <a:ext cx="15476670" cy="45413"/>
          </a:xfrm>
          <a:prstGeom prst="straightConnector1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9" name="Google Shape;369;p22"/>
          <p:cNvSpPr txBox="1"/>
          <p:nvPr/>
        </p:nvSpPr>
        <p:spPr>
          <a:xfrm>
            <a:off x="-1" y="3359650"/>
            <a:ext cx="9211200" cy="45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latin typeface="Fredoka"/>
                <a:ea typeface="Fredoka"/>
                <a:cs typeface="Fredoka"/>
                <a:sym typeface="Fredoka"/>
              </a:rPr>
              <a:t>How will I show </a:t>
            </a:r>
            <a:endParaRPr sz="7200">
              <a:latin typeface="Fredoka"/>
              <a:ea typeface="Fredoka"/>
              <a:cs typeface="Fredoka"/>
              <a:sym typeface="Fredoka"/>
            </a:endParaRPr>
          </a:p>
          <a:p>
            <a:pPr indent="0" lvl="0" marL="0" marR="0" rtl="0" algn="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latin typeface="Fredoka"/>
                <a:ea typeface="Fredoka"/>
                <a:cs typeface="Fredoka"/>
                <a:sym typeface="Fredoka"/>
              </a:rPr>
              <a:t>consideration everyday?</a:t>
            </a:r>
            <a:r>
              <a:rPr lang="en-US" sz="9600">
                <a:latin typeface="Fredoka"/>
                <a:ea typeface="Fredoka"/>
                <a:cs typeface="Fredoka"/>
                <a:sym typeface="Fredoka"/>
              </a:rPr>
              <a:t> </a:t>
            </a:r>
            <a:r>
              <a:rPr lang="en-US" sz="4200">
                <a:latin typeface="Fredoka"/>
                <a:ea typeface="Fredoka"/>
                <a:cs typeface="Fredoka"/>
                <a:sym typeface="Fredoka"/>
              </a:rPr>
              <a:t> </a:t>
            </a:r>
            <a:endParaRPr sz="4200"/>
          </a:p>
        </p:txBody>
      </p:sp>
      <p:cxnSp>
        <p:nvCxnSpPr>
          <p:cNvPr id="370" name="Google Shape;370;p22"/>
          <p:cNvCxnSpPr/>
          <p:nvPr/>
        </p:nvCxnSpPr>
        <p:spPr>
          <a:xfrm>
            <a:off x="12588234" y="-4580797"/>
            <a:ext cx="0" cy="8849727"/>
          </a:xfrm>
          <a:prstGeom prst="straightConnector1">
            <a:avLst/>
          </a:prstGeom>
          <a:noFill/>
          <a:ln cap="flat" cmpd="sng" w="1428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1" name="Google Shape;371;p22"/>
          <p:cNvSpPr/>
          <p:nvPr/>
        </p:nvSpPr>
        <p:spPr>
          <a:xfrm rot="10800000">
            <a:off x="11176127" y="3359655"/>
            <a:ext cx="2824707" cy="4120925"/>
          </a:xfrm>
          <a:custGeom>
            <a:rect b="b" l="l" r="r" t="t"/>
            <a:pathLst>
              <a:path extrusionOk="0" h="4120925" w="2824707">
                <a:moveTo>
                  <a:pt x="0" y="0"/>
                </a:moveTo>
                <a:lnTo>
                  <a:pt x="2824707" y="0"/>
                </a:lnTo>
                <a:lnTo>
                  <a:pt x="2824707" y="4120925"/>
                </a:lnTo>
                <a:lnTo>
                  <a:pt x="0" y="41209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2" name="Google Shape;372;p22"/>
          <p:cNvSpPr/>
          <p:nvPr/>
        </p:nvSpPr>
        <p:spPr>
          <a:xfrm>
            <a:off x="9848976" y="5151880"/>
            <a:ext cx="1279527" cy="1837441"/>
          </a:xfrm>
          <a:custGeom>
            <a:rect b="b" l="l" r="r" t="t"/>
            <a:pathLst>
              <a:path extrusionOk="0" h="1837441" w="1279527">
                <a:moveTo>
                  <a:pt x="0" y="0"/>
                </a:moveTo>
                <a:lnTo>
                  <a:pt x="1279526" y="0"/>
                </a:lnTo>
                <a:lnTo>
                  <a:pt x="1279526" y="1837441"/>
                </a:lnTo>
                <a:lnTo>
                  <a:pt x="0" y="1837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3" name="Google Shape;373;p22"/>
          <p:cNvSpPr/>
          <p:nvPr/>
        </p:nvSpPr>
        <p:spPr>
          <a:xfrm rot="10800000">
            <a:off x="14047966" y="4976799"/>
            <a:ext cx="1279527" cy="1837441"/>
          </a:xfrm>
          <a:custGeom>
            <a:rect b="b" l="l" r="r" t="t"/>
            <a:pathLst>
              <a:path extrusionOk="0" h="1837441" w="1279527">
                <a:moveTo>
                  <a:pt x="0" y="0"/>
                </a:moveTo>
                <a:lnTo>
                  <a:pt x="1279527" y="0"/>
                </a:lnTo>
                <a:lnTo>
                  <a:pt x="1279527" y="1837441"/>
                </a:lnTo>
                <a:lnTo>
                  <a:pt x="0" y="1837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4" name="Google Shape;374;p22"/>
          <p:cNvSpPr txBox="1"/>
          <p:nvPr/>
        </p:nvSpPr>
        <p:spPr>
          <a:xfrm>
            <a:off x="1974750" y="1108513"/>
            <a:ext cx="14338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Reflection</a:t>
            </a:r>
            <a:endParaRPr sz="7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997" l="-2409" r="-1799" t="-24857"/>
            </a:stretch>
          </a:blipFill>
          <a:ln>
            <a:noFill/>
          </a:ln>
        </p:spPr>
      </p:sp>
      <p:grpSp>
        <p:nvGrpSpPr>
          <p:cNvPr id="380" name="Google Shape;380;p23"/>
          <p:cNvGrpSpPr/>
          <p:nvPr/>
        </p:nvGrpSpPr>
        <p:grpSpPr>
          <a:xfrm>
            <a:off x="1023356" y="844225"/>
            <a:ext cx="16229883" cy="8229236"/>
            <a:chOff x="0" y="0"/>
            <a:chExt cx="21083246" cy="10690096"/>
          </a:xfrm>
        </p:grpSpPr>
        <p:sp>
          <p:nvSpPr>
            <p:cNvPr id="381" name="Google Shape;381;p23"/>
            <p:cNvSpPr/>
            <p:nvPr/>
          </p:nvSpPr>
          <p:spPr>
            <a:xfrm>
              <a:off x="31750" y="31750"/>
              <a:ext cx="21019746" cy="10626596"/>
            </a:xfrm>
            <a:custGeom>
              <a:rect b="b" l="l" r="r" t="t"/>
              <a:pathLst>
                <a:path extrusionOk="0" h="10626596" w="21019746">
                  <a:moveTo>
                    <a:pt x="20927036" y="10626596"/>
                  </a:moveTo>
                  <a:lnTo>
                    <a:pt x="92710" y="10626596"/>
                  </a:lnTo>
                  <a:cubicBezTo>
                    <a:pt x="41910" y="10626596"/>
                    <a:pt x="0" y="10584686"/>
                    <a:pt x="0" y="1053388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0925766" y="0"/>
                  </a:lnTo>
                  <a:cubicBezTo>
                    <a:pt x="20976566" y="0"/>
                    <a:pt x="21018477" y="41910"/>
                    <a:pt x="21018477" y="92710"/>
                  </a:cubicBezTo>
                  <a:lnTo>
                    <a:pt x="21018477" y="10532617"/>
                  </a:lnTo>
                  <a:cubicBezTo>
                    <a:pt x="21019746" y="10584686"/>
                    <a:pt x="20977836" y="10626596"/>
                    <a:pt x="20927036" y="106265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3"/>
            <p:cNvSpPr/>
            <p:nvPr/>
          </p:nvSpPr>
          <p:spPr>
            <a:xfrm>
              <a:off x="0" y="0"/>
              <a:ext cx="21083246" cy="10690096"/>
            </a:xfrm>
            <a:custGeom>
              <a:rect b="b" l="l" r="r" t="t"/>
              <a:pathLst>
                <a:path extrusionOk="0" h="10690096" w="21083246">
                  <a:moveTo>
                    <a:pt x="20958786" y="59690"/>
                  </a:moveTo>
                  <a:cubicBezTo>
                    <a:pt x="20994346" y="59690"/>
                    <a:pt x="21023556" y="88900"/>
                    <a:pt x="21023556" y="124460"/>
                  </a:cubicBezTo>
                  <a:lnTo>
                    <a:pt x="21023556" y="10565636"/>
                  </a:lnTo>
                  <a:cubicBezTo>
                    <a:pt x="21023556" y="10601196"/>
                    <a:pt x="20994346" y="10630406"/>
                    <a:pt x="20958786" y="10630406"/>
                  </a:cubicBezTo>
                  <a:lnTo>
                    <a:pt x="124460" y="10630406"/>
                  </a:lnTo>
                  <a:cubicBezTo>
                    <a:pt x="88900" y="10630406"/>
                    <a:pt x="59690" y="10601196"/>
                    <a:pt x="59690" y="1056563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0958786" y="59690"/>
                  </a:lnTo>
                  <a:moveTo>
                    <a:pt x="2095878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65636"/>
                  </a:lnTo>
                  <a:cubicBezTo>
                    <a:pt x="0" y="10634217"/>
                    <a:pt x="55880" y="10690096"/>
                    <a:pt x="124460" y="10690096"/>
                  </a:cubicBezTo>
                  <a:lnTo>
                    <a:pt x="20958786" y="10690096"/>
                  </a:lnTo>
                  <a:cubicBezTo>
                    <a:pt x="21027366" y="10690096"/>
                    <a:pt x="21083246" y="10634217"/>
                    <a:pt x="21083246" y="10565636"/>
                  </a:cubicBezTo>
                  <a:lnTo>
                    <a:pt x="21083246" y="124460"/>
                  </a:lnTo>
                  <a:cubicBezTo>
                    <a:pt x="21083246" y="55880"/>
                    <a:pt x="21027366" y="0"/>
                    <a:pt x="2095878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3" name="Google Shape;383;p23"/>
          <p:cNvGrpSpPr/>
          <p:nvPr/>
        </p:nvGrpSpPr>
        <p:grpSpPr>
          <a:xfrm>
            <a:off x="1518061" y="1411020"/>
            <a:ext cx="1107255" cy="307909"/>
            <a:chOff x="0" y="0"/>
            <a:chExt cx="1476340" cy="410545"/>
          </a:xfrm>
        </p:grpSpPr>
        <p:grpSp>
          <p:nvGrpSpPr>
            <p:cNvPr id="384" name="Google Shape;384;p23"/>
            <p:cNvGrpSpPr/>
            <p:nvPr/>
          </p:nvGrpSpPr>
          <p:grpSpPr>
            <a:xfrm>
              <a:off x="0" y="0"/>
              <a:ext cx="410545" cy="410545"/>
              <a:chOff x="0" y="0"/>
              <a:chExt cx="812800" cy="812800"/>
            </a:xfrm>
          </p:grpSpPr>
          <p:sp>
            <p:nvSpPr>
              <p:cNvPr id="385" name="Google Shape;385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7" name="Google Shape;387;p23"/>
            <p:cNvGrpSpPr/>
            <p:nvPr/>
          </p:nvGrpSpPr>
          <p:grpSpPr>
            <a:xfrm>
              <a:off x="533399" y="0"/>
              <a:ext cx="410545" cy="410545"/>
              <a:chOff x="0" y="0"/>
              <a:chExt cx="812800" cy="812800"/>
            </a:xfrm>
          </p:grpSpPr>
          <p:sp>
            <p:nvSpPr>
              <p:cNvPr id="388" name="Google Shape;388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0" name="Google Shape;390;p23"/>
            <p:cNvGrpSpPr/>
            <p:nvPr/>
          </p:nvGrpSpPr>
          <p:grpSpPr>
            <a:xfrm>
              <a:off x="1065795" y="0"/>
              <a:ext cx="410545" cy="410545"/>
              <a:chOff x="0" y="0"/>
              <a:chExt cx="812800" cy="812800"/>
            </a:xfrm>
          </p:grpSpPr>
          <p:sp>
            <p:nvSpPr>
              <p:cNvPr id="391" name="Google Shape;391;p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p23"/>
              <p:cNvSpPr txBox="1"/>
              <p:nvPr/>
            </p:nvSpPr>
            <p:spPr>
              <a:xfrm>
                <a:off x="76200" y="28575"/>
                <a:ext cx="660300" cy="708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cxnSp>
        <p:nvCxnSpPr>
          <p:cNvPr id="393" name="Google Shape;393;p23"/>
          <p:cNvCxnSpPr/>
          <p:nvPr/>
        </p:nvCxnSpPr>
        <p:spPr>
          <a:xfrm>
            <a:off x="1028771" y="1966801"/>
            <a:ext cx="16230600" cy="46500"/>
          </a:xfrm>
          <a:prstGeom prst="straightConnector1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4" name="Google Shape;394;p23"/>
          <p:cNvSpPr txBox="1"/>
          <p:nvPr/>
        </p:nvSpPr>
        <p:spPr>
          <a:xfrm>
            <a:off x="3032225" y="2149525"/>
            <a:ext cx="13236900" cy="6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latin typeface="DM Sans"/>
                <a:ea typeface="DM Sans"/>
                <a:cs typeface="DM Sans"/>
                <a:sym typeface="DM Sans"/>
              </a:rPr>
              <a:t>Students will have the opportunity to reflect different ways to show consideration when they’re at school, at home, with friends, and in their community.</a:t>
            </a:r>
            <a:endParaRPr b="1" sz="45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45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4500">
                <a:latin typeface="DM Sans"/>
                <a:ea typeface="DM Sans"/>
                <a:cs typeface="DM Sans"/>
                <a:sym typeface="DM Sans"/>
              </a:rPr>
              <a:t>Write or draw how you can show consideration every day in each square.</a:t>
            </a:r>
            <a:endParaRPr b="1" sz="45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4500">
                <a:latin typeface="DM Sans"/>
                <a:ea typeface="DM Sans"/>
                <a:cs typeface="DM Sans"/>
                <a:sym typeface="DM Sans"/>
              </a:rPr>
              <a:t> </a:t>
            </a:r>
            <a:endParaRPr b="1" sz="45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-US" sz="45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4"/>
              </a:rPr>
              <a:t>Consideration Home Connection Activity</a:t>
            </a:r>
            <a:r>
              <a:rPr b="1" lang="en-US" sz="4500">
                <a:latin typeface="DM Sans"/>
                <a:ea typeface="DM Sans"/>
                <a:cs typeface="DM Sans"/>
                <a:sym typeface="DM Sans"/>
              </a:rPr>
              <a:t> </a:t>
            </a:r>
            <a:endParaRPr b="1" sz="45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95" name="Google Shape;395;p23"/>
          <p:cNvSpPr/>
          <p:nvPr/>
        </p:nvSpPr>
        <p:spPr>
          <a:xfrm rot="-1488082">
            <a:off x="1369243" y="6609841"/>
            <a:ext cx="2126219" cy="2115334"/>
          </a:xfrm>
          <a:custGeom>
            <a:rect b="b" l="l" r="r" t="t"/>
            <a:pathLst>
              <a:path extrusionOk="0" h="3035527" w="2787166">
                <a:moveTo>
                  <a:pt x="0" y="0"/>
                </a:moveTo>
                <a:lnTo>
                  <a:pt x="2787165" y="0"/>
                </a:lnTo>
                <a:lnTo>
                  <a:pt x="2787165" y="3035527"/>
                </a:lnTo>
                <a:lnTo>
                  <a:pt x="0" y="30355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6" name="Google Shape;396;p23"/>
          <p:cNvSpPr/>
          <p:nvPr/>
        </p:nvSpPr>
        <p:spPr>
          <a:xfrm rot="-5400000">
            <a:off x="15662971" y="3229533"/>
            <a:ext cx="1721296" cy="1327588"/>
          </a:xfrm>
          <a:custGeom>
            <a:rect b="b" l="l" r="r" t="t"/>
            <a:pathLst>
              <a:path extrusionOk="0" h="2107283" w="2295061">
                <a:moveTo>
                  <a:pt x="0" y="0"/>
                </a:moveTo>
                <a:lnTo>
                  <a:pt x="2295061" y="0"/>
                </a:lnTo>
                <a:lnTo>
                  <a:pt x="2295061" y="2107283"/>
                </a:lnTo>
                <a:lnTo>
                  <a:pt x="0" y="2107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7" name="Google Shape;397;p23"/>
          <p:cNvSpPr txBox="1"/>
          <p:nvPr/>
        </p:nvSpPr>
        <p:spPr>
          <a:xfrm>
            <a:off x="1802650" y="980425"/>
            <a:ext cx="14466600" cy="1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400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Home Connection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