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Belanosima"/>
      <p:regular r:id="rId25"/>
      <p:bold r:id="rId26"/>
    </p:embeddedFont>
    <p:embeddedFont>
      <p:font typeface="Poppins"/>
      <p:regular r:id="rId27"/>
      <p:bold r:id="rId28"/>
      <p:italic r:id="rId29"/>
      <p:boldItalic r:id="rId30"/>
    </p:embeddedFont>
    <p:embeddedFont>
      <p:font typeface="Belanosima SemiBold"/>
      <p:regular r:id="rId31"/>
      <p:bold r:id="rId32"/>
    </p:embeddedFont>
    <p:embeddedFont>
      <p:font typeface="Didact Gothic"/>
      <p:regular r:id="rId33"/>
    </p:embeddedFont>
    <p:embeddedFont>
      <p:font typeface="DM Sans Black"/>
      <p:bold r:id="rId34"/>
      <p:boldItalic r:id="rId35"/>
    </p:embeddedFont>
    <p:embeddedFont>
      <p:font typeface="Average"/>
      <p:regular r:id="rId36"/>
    </p:embeddedFont>
    <p:embeddedFont>
      <p:font typeface="Passion One"/>
      <p:regular r:id="rId37"/>
      <p:bold r:id="rId38"/>
    </p:embeddedFont>
    <p:embeddedFont>
      <p:font typeface="Homemade Apple"/>
      <p:regular r:id="rId39"/>
    </p:embeddedFont>
    <p:embeddedFont>
      <p:font typeface="Questrial"/>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Questrial-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Belanosima-bold.fntdata"/><Relationship Id="rId25" Type="http://schemas.openxmlformats.org/officeDocument/2006/relationships/font" Target="fonts/Belanosima-regular.fntdata"/><Relationship Id="rId28" Type="http://schemas.openxmlformats.org/officeDocument/2006/relationships/font" Target="fonts/Poppins-bold.fntdata"/><Relationship Id="rId27" Type="http://schemas.openxmlformats.org/officeDocument/2006/relationships/font" Target="fonts/Poppin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oppin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elanosimaSemiBold-regular.fntdata"/><Relationship Id="rId30" Type="http://schemas.openxmlformats.org/officeDocument/2006/relationships/font" Target="fonts/Poppins-boldItalic.fntdata"/><Relationship Id="rId11" Type="http://schemas.openxmlformats.org/officeDocument/2006/relationships/slide" Target="slides/slide6.xml"/><Relationship Id="rId33" Type="http://schemas.openxmlformats.org/officeDocument/2006/relationships/font" Target="fonts/DidactGothic-regular.fntdata"/><Relationship Id="rId10" Type="http://schemas.openxmlformats.org/officeDocument/2006/relationships/slide" Target="slides/slide5.xml"/><Relationship Id="rId32" Type="http://schemas.openxmlformats.org/officeDocument/2006/relationships/font" Target="fonts/BelanosimaSemiBold-bold.fntdata"/><Relationship Id="rId13" Type="http://schemas.openxmlformats.org/officeDocument/2006/relationships/slide" Target="slides/slide8.xml"/><Relationship Id="rId35" Type="http://schemas.openxmlformats.org/officeDocument/2006/relationships/font" Target="fonts/DMSansBlack-boldItalic.fntdata"/><Relationship Id="rId12" Type="http://schemas.openxmlformats.org/officeDocument/2006/relationships/slide" Target="slides/slide7.xml"/><Relationship Id="rId34" Type="http://schemas.openxmlformats.org/officeDocument/2006/relationships/font" Target="fonts/DMSansBlack-bold.fntdata"/><Relationship Id="rId15" Type="http://schemas.openxmlformats.org/officeDocument/2006/relationships/slide" Target="slides/slide10.xml"/><Relationship Id="rId37" Type="http://schemas.openxmlformats.org/officeDocument/2006/relationships/font" Target="fonts/PassionOne-regular.fntdata"/><Relationship Id="rId14" Type="http://schemas.openxmlformats.org/officeDocument/2006/relationships/slide" Target="slides/slide9.xml"/><Relationship Id="rId36" Type="http://schemas.openxmlformats.org/officeDocument/2006/relationships/font" Target="fonts/Average-regular.fntdata"/><Relationship Id="rId17" Type="http://schemas.openxmlformats.org/officeDocument/2006/relationships/slide" Target="slides/slide12.xml"/><Relationship Id="rId39" Type="http://schemas.openxmlformats.org/officeDocument/2006/relationships/font" Target="fonts/HomemadeApple-regular.fntdata"/><Relationship Id="rId16" Type="http://schemas.openxmlformats.org/officeDocument/2006/relationships/slide" Target="slides/slide11.xml"/><Relationship Id="rId38" Type="http://schemas.openxmlformats.org/officeDocument/2006/relationships/font" Target="fonts/PassionOne-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7" name="Shape 967"/>
        <p:cNvGrpSpPr/>
        <p:nvPr/>
      </p:nvGrpSpPr>
      <p:grpSpPr>
        <a:xfrm>
          <a:off x="0" y="0"/>
          <a:ext cx="0" cy="0"/>
          <a:chOff x="0" y="0"/>
          <a:chExt cx="0" cy="0"/>
        </a:xfrm>
      </p:grpSpPr>
      <p:sp>
        <p:nvSpPr>
          <p:cNvPr id="968" name="Google Shape;968;g2adf82c5bfa_2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9" name="Google Shape;969;g2adf82c5bfa_2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0" name="Shape 980"/>
        <p:cNvGrpSpPr/>
        <p:nvPr/>
      </p:nvGrpSpPr>
      <p:grpSpPr>
        <a:xfrm>
          <a:off x="0" y="0"/>
          <a:ext cx="0" cy="0"/>
          <a:chOff x="0" y="0"/>
          <a:chExt cx="0" cy="0"/>
        </a:xfrm>
      </p:grpSpPr>
      <p:sp>
        <p:nvSpPr>
          <p:cNvPr id="981" name="Google Shape;981;g273fddc00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2" name="Google Shape;982;g273fddc00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7" name="Shape 987"/>
        <p:cNvGrpSpPr/>
        <p:nvPr/>
      </p:nvGrpSpPr>
      <p:grpSpPr>
        <a:xfrm>
          <a:off x="0" y="0"/>
          <a:ext cx="0" cy="0"/>
          <a:chOff x="0" y="0"/>
          <a:chExt cx="0" cy="0"/>
        </a:xfrm>
      </p:grpSpPr>
      <p:sp>
        <p:nvSpPr>
          <p:cNvPr id="988" name="Google Shape;988;g1eb205fd2b6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9" name="Google Shape;989;g1eb205fd2b6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g1eb205fd2b6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7" name="Google Shape;1067;g1eb205fd2b6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5" name="Shape 1075"/>
        <p:cNvGrpSpPr/>
        <p:nvPr/>
      </p:nvGrpSpPr>
      <p:grpSpPr>
        <a:xfrm>
          <a:off x="0" y="0"/>
          <a:ext cx="0" cy="0"/>
          <a:chOff x="0" y="0"/>
          <a:chExt cx="0" cy="0"/>
        </a:xfrm>
      </p:grpSpPr>
      <p:sp>
        <p:nvSpPr>
          <p:cNvPr id="1076" name="Google Shape;1076;g273fea5bb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7" name="Google Shape;1077;g273fea5bb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8" name="Shape 1088"/>
        <p:cNvGrpSpPr/>
        <p:nvPr/>
      </p:nvGrpSpPr>
      <p:grpSpPr>
        <a:xfrm>
          <a:off x="0" y="0"/>
          <a:ext cx="0" cy="0"/>
          <a:chOff x="0" y="0"/>
          <a:chExt cx="0" cy="0"/>
        </a:xfrm>
      </p:grpSpPr>
      <p:sp>
        <p:nvSpPr>
          <p:cNvPr id="1089" name="Google Shape;1089;g1eb2014fdb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0" name="Google Shape;1090;g1eb2014fdb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1" name="Shape 1101"/>
        <p:cNvGrpSpPr/>
        <p:nvPr/>
      </p:nvGrpSpPr>
      <p:grpSpPr>
        <a:xfrm>
          <a:off x="0" y="0"/>
          <a:ext cx="0" cy="0"/>
          <a:chOff x="0" y="0"/>
          <a:chExt cx="0" cy="0"/>
        </a:xfrm>
      </p:grpSpPr>
      <p:sp>
        <p:nvSpPr>
          <p:cNvPr id="1102" name="Google Shape;1102;g1eb2014fdb4_1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3" name="Google Shape;1103;g1eb2014fdb4_1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9" name="Shape 1119"/>
        <p:cNvGrpSpPr/>
        <p:nvPr/>
      </p:nvGrpSpPr>
      <p:grpSpPr>
        <a:xfrm>
          <a:off x="0" y="0"/>
          <a:ext cx="0" cy="0"/>
          <a:chOff x="0" y="0"/>
          <a:chExt cx="0" cy="0"/>
        </a:xfrm>
      </p:grpSpPr>
      <p:sp>
        <p:nvSpPr>
          <p:cNvPr id="1120" name="Google Shape;1120;g1eb2014fdb4_1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1" name="Google Shape;1121;g1eb2014fdb4_1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Present this slide in Slideshow mode and press enter to make the questions appear on the screen.  Discuss the questions as a class either in a restorative circle or as think-pair-share.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1eb205fd2b6_0_2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1eb205fd2b6_0_2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5" name="Shape 1185"/>
        <p:cNvGrpSpPr/>
        <p:nvPr/>
      </p:nvGrpSpPr>
      <p:grpSpPr>
        <a:xfrm>
          <a:off x="0" y="0"/>
          <a:ext cx="0" cy="0"/>
          <a:chOff x="0" y="0"/>
          <a:chExt cx="0" cy="0"/>
        </a:xfrm>
      </p:grpSpPr>
      <p:sp>
        <p:nvSpPr>
          <p:cNvPr id="1186" name="Google Shape;1186;g2e6fe71dbe2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7" name="Google Shape;1187;g2e6fe71dbe2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9" name="Shape 1199"/>
        <p:cNvGrpSpPr/>
        <p:nvPr/>
      </p:nvGrpSpPr>
      <p:grpSpPr>
        <a:xfrm>
          <a:off x="0" y="0"/>
          <a:ext cx="0" cy="0"/>
          <a:chOff x="0" y="0"/>
          <a:chExt cx="0" cy="0"/>
        </a:xfrm>
      </p:grpSpPr>
      <p:sp>
        <p:nvSpPr>
          <p:cNvPr id="1200" name="Google Shape;1200;g1eb205fd2b6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1" name="Google Shape;1201;g1eb205fd2b6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g2adf82c5bfa_2_1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g2adf82c5bfa_2_1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2e6fe71dbe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2e6fe71dbe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2e6fe71dbe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2e6fe71dbe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Teacher:  Add to the discussion by stating that this is an example of Toxic Loyalty.</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3" name="Shape 1263"/>
        <p:cNvGrpSpPr/>
        <p:nvPr/>
      </p:nvGrpSpPr>
      <p:grpSpPr>
        <a:xfrm>
          <a:off x="0" y="0"/>
          <a:ext cx="0" cy="0"/>
          <a:chOff x="0" y="0"/>
          <a:chExt cx="0" cy="0"/>
        </a:xfrm>
      </p:grpSpPr>
      <p:sp>
        <p:nvSpPr>
          <p:cNvPr id="1264" name="Google Shape;1264;g2e6fe71dbe2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5" name="Google Shape;1265;g2e6fe71dbe2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g2e6fe71dbe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1" name="Google Shape;1281;g2e6fe71dbe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5" name="Shape 1295"/>
        <p:cNvGrpSpPr/>
        <p:nvPr/>
      </p:nvGrpSpPr>
      <p:grpSpPr>
        <a:xfrm>
          <a:off x="0" y="0"/>
          <a:ext cx="0" cy="0"/>
          <a:chOff x="0" y="0"/>
          <a:chExt cx="0" cy="0"/>
        </a:xfrm>
      </p:grpSpPr>
      <p:sp>
        <p:nvSpPr>
          <p:cNvPr id="1296" name="Google Shape;1296;g2e6fe71dbe2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7" name="Google Shape;1297;g2e6fe71dbe2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1" name="Shape 1311"/>
        <p:cNvGrpSpPr/>
        <p:nvPr/>
      </p:nvGrpSpPr>
      <p:grpSpPr>
        <a:xfrm>
          <a:off x="0" y="0"/>
          <a:ext cx="0" cy="0"/>
          <a:chOff x="0" y="0"/>
          <a:chExt cx="0" cy="0"/>
        </a:xfrm>
      </p:grpSpPr>
      <p:sp>
        <p:nvSpPr>
          <p:cNvPr id="1312" name="Google Shape;1312;g1eb2014fdb4_1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3" name="Google Shape;1313;g1eb2014fdb4_1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1" name="Shape 1381"/>
        <p:cNvGrpSpPr/>
        <p:nvPr/>
      </p:nvGrpSpPr>
      <p:grpSpPr>
        <a:xfrm>
          <a:off x="0" y="0"/>
          <a:ext cx="0" cy="0"/>
          <a:chOff x="0" y="0"/>
          <a:chExt cx="0" cy="0"/>
        </a:xfrm>
      </p:grpSpPr>
      <p:sp>
        <p:nvSpPr>
          <p:cNvPr id="1382" name="Google Shape;1382;g1eb205fd2b6_0_7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3" name="Google Shape;1383;g1eb205fd2b6_0_7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3.png"/><Relationship Id="rId11" Type="http://schemas.openxmlformats.org/officeDocument/2006/relationships/image" Target="../media/image9.png"/><Relationship Id="rId10" Type="http://schemas.openxmlformats.org/officeDocument/2006/relationships/image" Target="../media/image5.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4.png"/><Relationship Id="rId7" Type="http://schemas.openxmlformats.org/officeDocument/2006/relationships/hyperlink" Target="https://www.pinterest.com/slidesmania/" TargetMode="External"/><Relationship Id="rId8"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13" name="Google Shape;13;p2"/>
          <p:cNvGrpSpPr/>
          <p:nvPr/>
        </p:nvGrpSpPr>
        <p:grpSpPr>
          <a:xfrm>
            <a:off x="7367058" y="-648911"/>
            <a:ext cx="5305157" cy="2851056"/>
            <a:chOff x="290381" y="306297"/>
            <a:chExt cx="11611200" cy="6240000"/>
          </a:xfrm>
        </p:grpSpPr>
        <p:grpSp>
          <p:nvGrpSpPr>
            <p:cNvPr id="14" name="Google Shape;14;p2"/>
            <p:cNvGrpSpPr/>
            <p:nvPr/>
          </p:nvGrpSpPr>
          <p:grpSpPr>
            <a:xfrm>
              <a:off x="290381" y="775005"/>
              <a:ext cx="11611200" cy="5307990"/>
              <a:chOff x="290381" y="795460"/>
              <a:chExt cx="11611200" cy="5307990"/>
            </a:xfrm>
          </p:grpSpPr>
          <p:cxnSp>
            <p:nvCxnSpPr>
              <p:cNvPr id="15" name="Google Shape;15;p2"/>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6" name="Google Shape;16;p2"/>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 name="Google Shape;17;p2"/>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 name="Google Shape;18;p2"/>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9" name="Google Shape;19;p2"/>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0" name="Google Shape;20;p2"/>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1" name="Google Shape;21;p2"/>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2" name="Google Shape;22;p2"/>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 name="Google Shape;23;p2"/>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4" name="Google Shape;24;p2"/>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5" name="Google Shape;25;p2"/>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6" name="Google Shape;26;p2"/>
            <p:cNvGrpSpPr/>
            <p:nvPr/>
          </p:nvGrpSpPr>
          <p:grpSpPr>
            <a:xfrm>
              <a:off x="810367" y="306297"/>
              <a:ext cx="10571166" cy="6240000"/>
              <a:chOff x="799586" y="306297"/>
              <a:chExt cx="10571166" cy="6240000"/>
            </a:xfrm>
          </p:grpSpPr>
          <p:cxnSp>
            <p:nvCxnSpPr>
              <p:cNvPr id="27" name="Google Shape;27;p2"/>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8" name="Google Shape;28;p2"/>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 name="Google Shape;29;p2"/>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 name="Google Shape;30;p2"/>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 name="Google Shape;31;p2"/>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2" name="Google Shape;32;p2"/>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3" name="Google Shape;33;p2"/>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 name="Google Shape;34;p2"/>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 name="Google Shape;35;p2"/>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 name="Google Shape;36;p2"/>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7" name="Google Shape;37;p2"/>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8" name="Google Shape;38;p2"/>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 name="Google Shape;39;p2"/>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 name="Google Shape;40;p2"/>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 name="Google Shape;41;p2"/>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2" name="Google Shape;42;p2"/>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3" name="Google Shape;43;p2"/>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 name="Google Shape;44;p2"/>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 name="Google Shape;45;p2"/>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 name="Google Shape;46;p2"/>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7" name="Google Shape;47;p2"/>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48" name="Google Shape;48;p2"/>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9" name="Google Shape;49;p2"/>
          <p:cNvSpPr/>
          <p:nvPr/>
        </p:nvSpPr>
        <p:spPr>
          <a:xfrm>
            <a:off x="2131175" y="1205648"/>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 name="Google Shape;50;p2"/>
          <p:cNvSpPr/>
          <p:nvPr/>
        </p:nvSpPr>
        <p:spPr>
          <a:xfrm>
            <a:off x="5015842" y="21597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 name="Google Shape;51;p2"/>
          <p:cNvSpPr/>
          <p:nvPr/>
        </p:nvSpPr>
        <p:spPr>
          <a:xfrm>
            <a:off x="5280842" y="3860072"/>
            <a:ext cx="108931" cy="108944"/>
          </a:xfrm>
          <a:custGeom>
            <a:rect b="b" l="l" r="r" t="t"/>
            <a:pathLst>
              <a:path extrusionOk="0" h="73117" w="73108">
                <a:moveTo>
                  <a:pt x="0" y="36559"/>
                </a:moveTo>
                <a:cubicBezTo>
                  <a:pt x="0" y="16371"/>
                  <a:pt x="16395" y="0"/>
                  <a:pt x="36555" y="0"/>
                </a:cubicBezTo>
                <a:cubicBezTo>
                  <a:pt x="56755" y="0"/>
                  <a:pt x="73109" y="16371"/>
                  <a:pt x="73109" y="36559"/>
                </a:cubicBezTo>
                <a:cubicBezTo>
                  <a:pt x="73109" y="56747"/>
                  <a:pt x="56755" y="73117"/>
                  <a:pt x="36555" y="73117"/>
                </a:cubicBezTo>
                <a:cubicBezTo>
                  <a:pt x="16395" y="73117"/>
                  <a:pt x="0" y="56747"/>
                  <a:pt x="0" y="3655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 name="Google Shape;52;p2"/>
          <p:cNvSpPr/>
          <p:nvPr/>
        </p:nvSpPr>
        <p:spPr>
          <a:xfrm>
            <a:off x="1833472" y="1382518"/>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 name="Google Shape;53;p2"/>
          <p:cNvSpPr/>
          <p:nvPr/>
        </p:nvSpPr>
        <p:spPr>
          <a:xfrm>
            <a:off x="1044226" y="3336254"/>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 name="Google Shape;54;p2"/>
          <p:cNvSpPr/>
          <p:nvPr/>
        </p:nvSpPr>
        <p:spPr>
          <a:xfrm>
            <a:off x="5151927" y="22738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 name="Google Shape;55;p2"/>
          <p:cNvSpPr/>
          <p:nvPr/>
        </p:nvSpPr>
        <p:spPr>
          <a:xfrm>
            <a:off x="1849835" y="98043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 name="Google Shape;56;p2"/>
          <p:cNvSpPr/>
          <p:nvPr/>
        </p:nvSpPr>
        <p:spPr>
          <a:xfrm>
            <a:off x="860293" y="2975156"/>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 name="Google Shape;57;p2"/>
          <p:cNvSpPr txBox="1"/>
          <p:nvPr>
            <p:ph type="ctrTitle"/>
          </p:nvPr>
        </p:nvSpPr>
        <p:spPr>
          <a:xfrm>
            <a:off x="5987350" y="1551388"/>
            <a:ext cx="6026400" cy="2912700"/>
          </a:xfrm>
          <a:prstGeom prst="rect">
            <a:avLst/>
          </a:prstGeom>
        </p:spPr>
        <p:txBody>
          <a:bodyPr anchorCtr="0" anchor="b" bIns="121900" lIns="121900" spcFirstLastPara="1" rIns="121900" wrap="square" tIns="121900">
            <a:normAutofit/>
          </a:bodyPr>
          <a:lstStyle>
            <a:lvl1pPr lvl="0">
              <a:spcBef>
                <a:spcPts val="0"/>
              </a:spcBef>
              <a:spcAft>
                <a:spcPts val="0"/>
              </a:spcAft>
              <a:buSzPts val="6900"/>
              <a:buNone/>
              <a:defRPr sz="6010"/>
            </a:lvl1pPr>
            <a:lvl2pPr lvl="1">
              <a:spcBef>
                <a:spcPts val="0"/>
              </a:spcBef>
              <a:spcAft>
                <a:spcPts val="0"/>
              </a:spcAft>
              <a:buSzPts val="6900"/>
              <a:buNone/>
              <a:defRPr sz="6900"/>
            </a:lvl2pPr>
            <a:lvl3pPr lvl="2">
              <a:spcBef>
                <a:spcPts val="0"/>
              </a:spcBef>
              <a:spcAft>
                <a:spcPts val="0"/>
              </a:spcAft>
              <a:buSzPts val="6900"/>
              <a:buNone/>
              <a:defRPr sz="6900"/>
            </a:lvl3pPr>
            <a:lvl4pPr lvl="3">
              <a:spcBef>
                <a:spcPts val="0"/>
              </a:spcBef>
              <a:spcAft>
                <a:spcPts val="0"/>
              </a:spcAft>
              <a:buSzPts val="6900"/>
              <a:buNone/>
              <a:defRPr sz="6900"/>
            </a:lvl4pPr>
            <a:lvl5pPr lvl="4">
              <a:spcBef>
                <a:spcPts val="0"/>
              </a:spcBef>
              <a:spcAft>
                <a:spcPts val="0"/>
              </a:spcAft>
              <a:buSzPts val="6900"/>
              <a:buNone/>
              <a:defRPr sz="6900"/>
            </a:lvl5pPr>
            <a:lvl6pPr lvl="5">
              <a:spcBef>
                <a:spcPts val="0"/>
              </a:spcBef>
              <a:spcAft>
                <a:spcPts val="0"/>
              </a:spcAft>
              <a:buSzPts val="6900"/>
              <a:buNone/>
              <a:defRPr sz="6900"/>
            </a:lvl6pPr>
            <a:lvl7pPr lvl="6">
              <a:spcBef>
                <a:spcPts val="0"/>
              </a:spcBef>
              <a:spcAft>
                <a:spcPts val="0"/>
              </a:spcAft>
              <a:buSzPts val="6900"/>
              <a:buNone/>
              <a:defRPr sz="6900"/>
            </a:lvl7pPr>
            <a:lvl8pPr lvl="7">
              <a:spcBef>
                <a:spcPts val="0"/>
              </a:spcBef>
              <a:spcAft>
                <a:spcPts val="0"/>
              </a:spcAft>
              <a:buSzPts val="6900"/>
              <a:buNone/>
              <a:defRPr sz="6900"/>
            </a:lvl8pPr>
            <a:lvl9pPr lvl="8">
              <a:spcBef>
                <a:spcPts val="0"/>
              </a:spcBef>
              <a:spcAft>
                <a:spcPts val="0"/>
              </a:spcAft>
              <a:buSzPts val="6900"/>
              <a:buNone/>
              <a:defRPr sz="6900"/>
            </a:lvl9pPr>
          </a:lstStyle>
          <a:p/>
        </p:txBody>
      </p:sp>
      <p:sp>
        <p:nvSpPr>
          <p:cNvPr id="58" name="Google Shape;58;p2"/>
          <p:cNvSpPr txBox="1"/>
          <p:nvPr>
            <p:ph idx="1" type="subTitle"/>
          </p:nvPr>
        </p:nvSpPr>
        <p:spPr>
          <a:xfrm>
            <a:off x="5987350" y="4513420"/>
            <a:ext cx="6026400" cy="463500"/>
          </a:xfrm>
          <a:prstGeom prst="rect">
            <a:avLst/>
          </a:prstGeom>
        </p:spPr>
        <p:txBody>
          <a:bodyPr anchorCtr="0" anchor="b" bIns="121900" lIns="121900" spcFirstLastPara="1" rIns="121900" wrap="square" tIns="121900">
            <a:normAutofit/>
          </a:bodyPr>
          <a:lstStyle>
            <a:lvl1pPr lvl="0">
              <a:lnSpc>
                <a:spcPct val="80000"/>
              </a:lnSpc>
              <a:spcBef>
                <a:spcPts val="0"/>
              </a:spcBef>
              <a:spcAft>
                <a:spcPts val="0"/>
              </a:spcAft>
              <a:buSzPts val="3700"/>
              <a:buNone/>
              <a:defRPr sz="2000"/>
            </a:lvl1pPr>
            <a:lvl2pPr lvl="1">
              <a:lnSpc>
                <a:spcPct val="100000"/>
              </a:lnSpc>
              <a:spcBef>
                <a:spcPts val="0"/>
              </a:spcBef>
              <a:spcAft>
                <a:spcPts val="0"/>
              </a:spcAft>
              <a:buSzPts val="3700"/>
              <a:buNone/>
              <a:defRPr sz="3700"/>
            </a:lvl2pPr>
            <a:lvl3pPr lvl="2">
              <a:lnSpc>
                <a:spcPct val="100000"/>
              </a:lnSpc>
              <a:spcBef>
                <a:spcPts val="0"/>
              </a:spcBef>
              <a:spcAft>
                <a:spcPts val="0"/>
              </a:spcAft>
              <a:buSzPts val="3700"/>
              <a:buNone/>
              <a:defRPr sz="3700"/>
            </a:lvl3pPr>
            <a:lvl4pPr lvl="3">
              <a:lnSpc>
                <a:spcPct val="100000"/>
              </a:lnSpc>
              <a:spcBef>
                <a:spcPts val="0"/>
              </a:spcBef>
              <a:spcAft>
                <a:spcPts val="0"/>
              </a:spcAft>
              <a:buSzPts val="3700"/>
              <a:buNone/>
              <a:defRPr sz="3700"/>
            </a:lvl4pPr>
            <a:lvl5pPr lvl="4">
              <a:lnSpc>
                <a:spcPct val="100000"/>
              </a:lnSpc>
              <a:spcBef>
                <a:spcPts val="0"/>
              </a:spcBef>
              <a:spcAft>
                <a:spcPts val="0"/>
              </a:spcAft>
              <a:buSzPts val="3700"/>
              <a:buNone/>
              <a:defRPr sz="3700"/>
            </a:lvl5pPr>
            <a:lvl6pPr lvl="5">
              <a:lnSpc>
                <a:spcPct val="100000"/>
              </a:lnSpc>
              <a:spcBef>
                <a:spcPts val="0"/>
              </a:spcBef>
              <a:spcAft>
                <a:spcPts val="0"/>
              </a:spcAft>
              <a:buSzPts val="3700"/>
              <a:buNone/>
              <a:defRPr sz="3700"/>
            </a:lvl6pPr>
            <a:lvl7pPr lvl="6">
              <a:lnSpc>
                <a:spcPct val="100000"/>
              </a:lnSpc>
              <a:spcBef>
                <a:spcPts val="0"/>
              </a:spcBef>
              <a:spcAft>
                <a:spcPts val="0"/>
              </a:spcAft>
              <a:buSzPts val="3700"/>
              <a:buNone/>
              <a:defRPr sz="3700"/>
            </a:lvl7pPr>
            <a:lvl8pPr lvl="7">
              <a:lnSpc>
                <a:spcPct val="100000"/>
              </a:lnSpc>
              <a:spcBef>
                <a:spcPts val="0"/>
              </a:spcBef>
              <a:spcAft>
                <a:spcPts val="0"/>
              </a:spcAft>
              <a:buSzPts val="3700"/>
              <a:buNone/>
              <a:defRPr sz="3700"/>
            </a:lvl8pPr>
            <a:lvl9pPr lvl="8">
              <a:lnSpc>
                <a:spcPct val="100000"/>
              </a:lnSpc>
              <a:spcBef>
                <a:spcPts val="0"/>
              </a:spcBef>
              <a:spcAft>
                <a:spcPts val="0"/>
              </a:spcAft>
              <a:buSzPts val="3700"/>
              <a:buNone/>
              <a:defRPr sz="3700"/>
            </a:lvl9pPr>
          </a:lstStyle>
          <a:p/>
        </p:txBody>
      </p:sp>
      <p:sp>
        <p:nvSpPr>
          <p:cNvPr id="59" name="Google Shape;59;p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2"/>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 name="Google Shape;61;p2"/>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2" name="Google Shape;62;p2"/>
          <p:cNvGrpSpPr/>
          <p:nvPr/>
        </p:nvGrpSpPr>
        <p:grpSpPr>
          <a:xfrm>
            <a:off x="1244468" y="1465381"/>
            <a:ext cx="3900117" cy="3486008"/>
            <a:chOff x="1244468" y="1465381"/>
            <a:chExt cx="3900117" cy="3486008"/>
          </a:xfrm>
        </p:grpSpPr>
        <p:sp>
          <p:nvSpPr>
            <p:cNvPr id="63" name="Google Shape;63;p2"/>
            <p:cNvSpPr/>
            <p:nvPr/>
          </p:nvSpPr>
          <p:spPr>
            <a:xfrm>
              <a:off x="1271825" y="1677750"/>
              <a:ext cx="3840833" cy="3227486"/>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 name="Google Shape;64;p2"/>
            <p:cNvSpPr/>
            <p:nvPr/>
          </p:nvSpPr>
          <p:spPr>
            <a:xfrm>
              <a:off x="2426875" y="1511088"/>
              <a:ext cx="1495108" cy="141178"/>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5" name="Google Shape;65;p2"/>
            <p:cNvGrpSpPr/>
            <p:nvPr/>
          </p:nvGrpSpPr>
          <p:grpSpPr>
            <a:xfrm>
              <a:off x="3992212" y="1785060"/>
              <a:ext cx="746423" cy="706276"/>
              <a:chOff x="5400975" y="2341085"/>
              <a:chExt cx="746423" cy="706276"/>
            </a:xfrm>
          </p:grpSpPr>
          <p:sp>
            <p:nvSpPr>
              <p:cNvPr id="66" name="Google Shape;66;p2"/>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 name="Google Shape;67;p2"/>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8" name="Google Shape;68;p2"/>
            <p:cNvSpPr/>
            <p:nvPr/>
          </p:nvSpPr>
          <p:spPr>
            <a:xfrm>
              <a:off x="2444697" y="1518063"/>
              <a:ext cx="1495108" cy="128557"/>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 name="Google Shape;69;p2"/>
            <p:cNvSpPr/>
            <p:nvPr/>
          </p:nvSpPr>
          <p:spPr>
            <a:xfrm>
              <a:off x="2399008" y="1465381"/>
              <a:ext cx="1578606" cy="232599"/>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0" name="Google Shape;70;p2"/>
            <p:cNvGrpSpPr/>
            <p:nvPr/>
          </p:nvGrpSpPr>
          <p:grpSpPr>
            <a:xfrm>
              <a:off x="1271819" y="3298453"/>
              <a:ext cx="3835269" cy="527735"/>
              <a:chOff x="1618505" y="2385207"/>
              <a:chExt cx="2576081" cy="354470"/>
            </a:xfrm>
          </p:grpSpPr>
          <p:sp>
            <p:nvSpPr>
              <p:cNvPr id="71" name="Google Shape;71;p2"/>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 name="Google Shape;72;p2"/>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 name="Google Shape;73;p2"/>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4" name="Google Shape;74;p2"/>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5" name="Google Shape;75;p2"/>
            <p:cNvSpPr/>
            <p:nvPr/>
          </p:nvSpPr>
          <p:spPr>
            <a:xfrm>
              <a:off x="2927363" y="3015446"/>
              <a:ext cx="189275" cy="994164"/>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 name="Google Shape;76;p2"/>
            <p:cNvSpPr/>
            <p:nvPr/>
          </p:nvSpPr>
          <p:spPr>
            <a:xfrm>
              <a:off x="3285058" y="3015446"/>
              <a:ext cx="190492" cy="994664"/>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 name="Google Shape;77;p2"/>
            <p:cNvSpPr/>
            <p:nvPr/>
          </p:nvSpPr>
          <p:spPr>
            <a:xfrm>
              <a:off x="3115335" y="3040474"/>
              <a:ext cx="171076" cy="969349"/>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 name="Google Shape;78;p2"/>
            <p:cNvSpPr/>
            <p:nvPr/>
          </p:nvSpPr>
          <p:spPr>
            <a:xfrm>
              <a:off x="4116943" y="2716139"/>
              <a:ext cx="357324" cy="357323"/>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 name="Google Shape;79;p2"/>
            <p:cNvSpPr/>
            <p:nvPr/>
          </p:nvSpPr>
          <p:spPr>
            <a:xfrm>
              <a:off x="4103171" y="2704797"/>
              <a:ext cx="381504" cy="381504"/>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 name="Google Shape;80;p2"/>
            <p:cNvSpPr/>
            <p:nvPr/>
          </p:nvSpPr>
          <p:spPr>
            <a:xfrm>
              <a:off x="1688671" y="2148422"/>
              <a:ext cx="650446" cy="239573"/>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 name="Google Shape;81;p2"/>
            <p:cNvSpPr/>
            <p:nvPr/>
          </p:nvSpPr>
          <p:spPr>
            <a:xfrm>
              <a:off x="4049232" y="2648531"/>
              <a:ext cx="492904" cy="492712"/>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 name="Google Shape;82;p2"/>
            <p:cNvSpPr/>
            <p:nvPr/>
          </p:nvSpPr>
          <p:spPr>
            <a:xfrm>
              <a:off x="1422189" y="1682822"/>
              <a:ext cx="3572989" cy="1613969"/>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 name="Google Shape;83;p2"/>
            <p:cNvSpPr/>
            <p:nvPr/>
          </p:nvSpPr>
          <p:spPr>
            <a:xfrm>
              <a:off x="1780316" y="2600316"/>
              <a:ext cx="539078" cy="538896"/>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 name="Google Shape;84;p2"/>
            <p:cNvSpPr/>
            <p:nvPr/>
          </p:nvSpPr>
          <p:spPr>
            <a:xfrm>
              <a:off x="1854373" y="2674271"/>
              <a:ext cx="390793" cy="390800"/>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 name="Google Shape;85;p2"/>
            <p:cNvSpPr/>
            <p:nvPr/>
          </p:nvSpPr>
          <p:spPr>
            <a:xfrm>
              <a:off x="1845683" y="2661397"/>
              <a:ext cx="414867" cy="414867"/>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 name="Google Shape;86;p2"/>
            <p:cNvSpPr/>
            <p:nvPr/>
          </p:nvSpPr>
          <p:spPr>
            <a:xfrm>
              <a:off x="1280142" y="3789817"/>
              <a:ext cx="3830452" cy="22716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 name="Google Shape;87;p2"/>
            <p:cNvSpPr/>
            <p:nvPr/>
          </p:nvSpPr>
          <p:spPr>
            <a:xfrm>
              <a:off x="1673557" y="2132740"/>
              <a:ext cx="692704" cy="281795"/>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 name="Google Shape;88;p2"/>
            <p:cNvSpPr/>
            <p:nvPr/>
          </p:nvSpPr>
          <p:spPr>
            <a:xfrm>
              <a:off x="1284975" y="3988375"/>
              <a:ext cx="3827660" cy="918539"/>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 name="Google Shape;89;p2"/>
            <p:cNvSpPr/>
            <p:nvPr/>
          </p:nvSpPr>
          <p:spPr>
            <a:xfrm>
              <a:off x="1929503" y="2760908"/>
              <a:ext cx="148529" cy="109187"/>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 name="Google Shape;90;p2"/>
            <p:cNvSpPr/>
            <p:nvPr/>
          </p:nvSpPr>
          <p:spPr>
            <a:xfrm>
              <a:off x="1599448" y="4253131"/>
              <a:ext cx="3218482" cy="423249"/>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 name="Google Shape;91;p2"/>
            <p:cNvSpPr/>
            <p:nvPr/>
          </p:nvSpPr>
          <p:spPr>
            <a:xfrm>
              <a:off x="1708776" y="2167706"/>
              <a:ext cx="608626" cy="200155"/>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 name="Google Shape;92;p2"/>
            <p:cNvSpPr/>
            <p:nvPr/>
          </p:nvSpPr>
          <p:spPr>
            <a:xfrm>
              <a:off x="1876390" y="2689903"/>
              <a:ext cx="298210" cy="151034"/>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 name="Google Shape;93;p2"/>
            <p:cNvSpPr/>
            <p:nvPr/>
          </p:nvSpPr>
          <p:spPr>
            <a:xfrm>
              <a:off x="4217904" y="2882511"/>
              <a:ext cx="236825" cy="174044"/>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 name="Google Shape;94;p2"/>
            <p:cNvSpPr/>
            <p:nvPr/>
          </p:nvSpPr>
          <p:spPr>
            <a:xfrm>
              <a:off x="4137186" y="2733861"/>
              <a:ext cx="195565" cy="2109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 name="Google Shape;95;p2"/>
            <p:cNvSpPr/>
            <p:nvPr/>
          </p:nvSpPr>
          <p:spPr>
            <a:xfrm>
              <a:off x="1962334" y="2873265"/>
              <a:ext cx="267372" cy="174878"/>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 name="Google Shape;96;p2"/>
            <p:cNvSpPr/>
            <p:nvPr/>
          </p:nvSpPr>
          <p:spPr>
            <a:xfrm>
              <a:off x="4043742" y="1830736"/>
              <a:ext cx="649621" cy="608273"/>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 name="Google Shape;97;p2"/>
            <p:cNvSpPr/>
            <p:nvPr/>
          </p:nvSpPr>
          <p:spPr>
            <a:xfrm>
              <a:off x="3980478" y="1770581"/>
              <a:ext cx="771865" cy="731718"/>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 name="Google Shape;98;p2"/>
            <p:cNvSpPr/>
            <p:nvPr/>
          </p:nvSpPr>
          <p:spPr>
            <a:xfrm>
              <a:off x="4623903" y="1804092"/>
              <a:ext cx="98268" cy="662530"/>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9" name="Google Shape;99;p2"/>
            <p:cNvGrpSpPr/>
            <p:nvPr/>
          </p:nvGrpSpPr>
          <p:grpSpPr>
            <a:xfrm>
              <a:off x="4172896" y="1939387"/>
              <a:ext cx="390789" cy="390479"/>
              <a:chOff x="3567106" y="1472347"/>
              <a:chExt cx="262486" cy="262278"/>
            </a:xfrm>
          </p:grpSpPr>
          <p:sp>
            <p:nvSpPr>
              <p:cNvPr id="100" name="Google Shape;100;p2"/>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 name="Google Shape;101;p2"/>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 name="Google Shape;102;p2"/>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 name="Google Shape;103;p2"/>
            <p:cNvSpPr/>
            <p:nvPr/>
          </p:nvSpPr>
          <p:spPr>
            <a:xfrm>
              <a:off x="4564889" y="2302094"/>
              <a:ext cx="99492" cy="105420"/>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 name="Google Shape;104;p2"/>
            <p:cNvSpPr/>
            <p:nvPr/>
          </p:nvSpPr>
          <p:spPr>
            <a:xfrm>
              <a:off x="4013750" y="1801268"/>
              <a:ext cx="117057" cy="99994"/>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 name="Google Shape;105;p2"/>
            <p:cNvSpPr/>
            <p:nvPr/>
          </p:nvSpPr>
          <p:spPr>
            <a:xfrm>
              <a:off x="4016761" y="2360688"/>
              <a:ext cx="99128" cy="106171"/>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 name="Google Shape;106;p2"/>
            <p:cNvSpPr/>
            <p:nvPr/>
          </p:nvSpPr>
          <p:spPr>
            <a:xfrm>
              <a:off x="4004343" y="1786450"/>
              <a:ext cx="720221" cy="695528"/>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 name="Google Shape;107;p2"/>
            <p:cNvSpPr/>
            <p:nvPr/>
          </p:nvSpPr>
          <p:spPr>
            <a:xfrm>
              <a:off x="2569484" y="1819037"/>
              <a:ext cx="1258478" cy="1258478"/>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 name="Google Shape;108;p2"/>
            <p:cNvSpPr/>
            <p:nvPr/>
          </p:nvSpPr>
          <p:spPr>
            <a:xfrm>
              <a:off x="2545503" y="1793477"/>
              <a:ext cx="1306431" cy="1306431"/>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 name="Google Shape;109;p2"/>
            <p:cNvSpPr/>
            <p:nvPr/>
          </p:nvSpPr>
          <p:spPr>
            <a:xfrm>
              <a:off x="2628776" y="1878324"/>
              <a:ext cx="1139805" cy="1139804"/>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 name="Google Shape;110;p2"/>
            <p:cNvSpPr/>
            <p:nvPr/>
          </p:nvSpPr>
          <p:spPr>
            <a:xfrm>
              <a:off x="2621357" y="1867667"/>
              <a:ext cx="1157894" cy="1157900"/>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 name="Google Shape;111;p2"/>
            <p:cNvSpPr/>
            <p:nvPr/>
          </p:nvSpPr>
          <p:spPr>
            <a:xfrm>
              <a:off x="2682270" y="1931901"/>
              <a:ext cx="1032735" cy="1032549"/>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 name="Google Shape;112;p2"/>
            <p:cNvSpPr/>
            <p:nvPr/>
          </p:nvSpPr>
          <p:spPr>
            <a:xfrm>
              <a:off x="2738585" y="1988211"/>
              <a:ext cx="920021" cy="919835"/>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 name="Google Shape;113;p2"/>
            <p:cNvSpPr/>
            <p:nvPr/>
          </p:nvSpPr>
          <p:spPr>
            <a:xfrm>
              <a:off x="2799600" y="2049046"/>
              <a:ext cx="797886" cy="798072"/>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 name="Google Shape;114;p2"/>
            <p:cNvSpPr/>
            <p:nvPr/>
          </p:nvSpPr>
          <p:spPr>
            <a:xfrm>
              <a:off x="2873996" y="2123628"/>
              <a:ext cx="648788" cy="648788"/>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 name="Google Shape;115;p2"/>
            <p:cNvSpPr/>
            <p:nvPr/>
          </p:nvSpPr>
          <p:spPr>
            <a:xfrm>
              <a:off x="2952604" y="2202157"/>
              <a:ext cx="491620" cy="491620"/>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6" name="Google Shape;116;p2"/>
            <p:cNvSpPr/>
            <p:nvPr/>
          </p:nvSpPr>
          <p:spPr>
            <a:xfrm>
              <a:off x="2995473" y="2244919"/>
              <a:ext cx="405824" cy="406012"/>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7" name="Google Shape;117;p2"/>
            <p:cNvSpPr/>
            <p:nvPr/>
          </p:nvSpPr>
          <p:spPr>
            <a:xfrm>
              <a:off x="3031274" y="2288326"/>
              <a:ext cx="131346" cy="123432"/>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8" name="Google Shape;118;p2"/>
            <p:cNvSpPr/>
            <p:nvPr/>
          </p:nvSpPr>
          <p:spPr>
            <a:xfrm>
              <a:off x="3176315" y="2420872"/>
              <a:ext cx="48254" cy="48254"/>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9" name="Google Shape;119;p2"/>
            <p:cNvSpPr/>
            <p:nvPr/>
          </p:nvSpPr>
          <p:spPr>
            <a:xfrm>
              <a:off x="2738569" y="2024797"/>
              <a:ext cx="2229740" cy="1280223"/>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0" name="Google Shape;120;p2"/>
            <p:cNvSpPr/>
            <p:nvPr/>
          </p:nvSpPr>
          <p:spPr>
            <a:xfrm>
              <a:off x="1244468" y="1637339"/>
              <a:ext cx="3900117" cy="3314051"/>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1" name="Google Shape;121;p2"/>
            <p:cNvSpPr/>
            <p:nvPr/>
          </p:nvSpPr>
          <p:spPr>
            <a:xfrm>
              <a:off x="1544441" y="4197810"/>
              <a:ext cx="3328475" cy="520607"/>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2" name="Google Shape;122;p2"/>
            <p:cNvSpPr/>
            <p:nvPr/>
          </p:nvSpPr>
          <p:spPr>
            <a:xfrm>
              <a:off x="1721699" y="4399409"/>
              <a:ext cx="2954594" cy="212467"/>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23" name="Google Shape;123;p2"/>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4" name="Google Shape;124;p2"/>
          <p:cNvSpPr/>
          <p:nvPr/>
        </p:nvSpPr>
        <p:spPr>
          <a:xfrm flipH="1">
            <a:off x="5280843" y="48600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25" name="Shape 125"/>
        <p:cNvGrpSpPr/>
        <p:nvPr/>
      </p:nvGrpSpPr>
      <p:grpSpPr>
        <a:xfrm>
          <a:off x="0" y="0"/>
          <a:ext cx="0" cy="0"/>
          <a:chOff x="0" y="0"/>
          <a:chExt cx="0" cy="0"/>
        </a:xfrm>
      </p:grpSpPr>
      <p:grpSp>
        <p:nvGrpSpPr>
          <p:cNvPr id="126" name="Google Shape;126;p3"/>
          <p:cNvGrpSpPr/>
          <p:nvPr/>
        </p:nvGrpSpPr>
        <p:grpSpPr>
          <a:xfrm>
            <a:off x="-133356" y="-56397"/>
            <a:ext cx="4849998" cy="2425221"/>
            <a:chOff x="290381" y="795460"/>
            <a:chExt cx="11611200" cy="5307990"/>
          </a:xfrm>
        </p:grpSpPr>
        <p:cxnSp>
          <p:nvCxnSpPr>
            <p:cNvPr id="127" name="Google Shape;127;p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28" name="Google Shape;128;p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29" name="Google Shape;129;p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0" name="Google Shape;130;p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1" name="Google Shape;131;p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2" name="Google Shape;132;p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3" name="Google Shape;133;p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4" name="Google Shape;134;p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5" name="Google Shape;135;p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6" name="Google Shape;136;p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37" name="Google Shape;137;p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138" name="Google Shape;138;p3"/>
          <p:cNvGrpSpPr/>
          <p:nvPr/>
        </p:nvGrpSpPr>
        <p:grpSpPr>
          <a:xfrm>
            <a:off x="132261" y="-270561"/>
            <a:ext cx="4346969" cy="2851056"/>
            <a:chOff x="1856703" y="306297"/>
            <a:chExt cx="9514049" cy="6240000"/>
          </a:xfrm>
        </p:grpSpPr>
        <p:cxnSp>
          <p:nvCxnSpPr>
            <p:cNvPr id="139" name="Google Shape;139;p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0" name="Google Shape;140;p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1" name="Google Shape;141;p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2" name="Google Shape;142;p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3" name="Google Shape;143;p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4" name="Google Shape;144;p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5" name="Google Shape;145;p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6" name="Google Shape;146;p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7" name="Google Shape;147;p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8" name="Google Shape;148;p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49" name="Google Shape;149;p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0" name="Google Shape;150;p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1" name="Google Shape;151;p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2" name="Google Shape;152;p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3" name="Google Shape;153;p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4" name="Google Shape;154;p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5" name="Google Shape;155;p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6" name="Google Shape;156;p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57" name="Google Shape;157;p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158" name="Google Shape;158;p3"/>
          <p:cNvSpPr/>
          <p:nvPr/>
        </p:nvSpPr>
        <p:spPr>
          <a:xfrm>
            <a:off x="3149250" y="198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59" name="Google Shape;159;p3"/>
          <p:cNvSpPr/>
          <p:nvPr/>
        </p:nvSpPr>
        <p:spPr>
          <a:xfrm>
            <a:off x="7665825" y="5204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60" name="Google Shape;160;p3"/>
          <p:cNvSpPr txBox="1"/>
          <p:nvPr>
            <p:ph type="title"/>
          </p:nvPr>
        </p:nvSpPr>
        <p:spPr>
          <a:xfrm>
            <a:off x="415600" y="2867800"/>
            <a:ext cx="11360700" cy="1122300"/>
          </a:xfrm>
          <a:prstGeom prst="rect">
            <a:avLst/>
          </a:prstGeom>
        </p:spPr>
        <p:txBody>
          <a:bodyPr anchorCtr="0" anchor="ctr" bIns="121900" lIns="121900" spcFirstLastPara="1" rIns="121900" wrap="square" tIns="12190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61" name="Google Shape;161;p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62" name="Google Shape;162;p3"/>
          <p:cNvSpPr txBox="1"/>
          <p:nvPr>
            <p:ph idx="1" type="body"/>
          </p:nvPr>
        </p:nvSpPr>
        <p:spPr>
          <a:xfrm>
            <a:off x="415600" y="3990104"/>
            <a:ext cx="11360700" cy="2101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
        <p:nvSpPr>
          <p:cNvPr id="163" name="Google Shape;163;p3"/>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3"/>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 name="Google Shape;165;p3"/>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6" name="Google Shape;166;p3"/>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7" name="Google Shape;167;p3"/>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8" name="Google Shape;168;p3"/>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9" name="Google Shape;169;p3"/>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0" name="Google Shape;170;p3"/>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71" name="Shape 171"/>
        <p:cNvGrpSpPr/>
        <p:nvPr/>
      </p:nvGrpSpPr>
      <p:grpSpPr>
        <a:xfrm>
          <a:off x="0" y="0"/>
          <a:ext cx="0" cy="0"/>
          <a:chOff x="0" y="0"/>
          <a:chExt cx="0" cy="0"/>
        </a:xfrm>
      </p:grpSpPr>
      <p:sp>
        <p:nvSpPr>
          <p:cNvPr id="172" name="Google Shape;172;p4"/>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173" name="Google Shape;173;p4"/>
          <p:cNvGrpSpPr/>
          <p:nvPr/>
        </p:nvGrpSpPr>
        <p:grpSpPr>
          <a:xfrm>
            <a:off x="7367058" y="-648911"/>
            <a:ext cx="5305157" cy="2851056"/>
            <a:chOff x="290381" y="306297"/>
            <a:chExt cx="11611200" cy="6240000"/>
          </a:xfrm>
        </p:grpSpPr>
        <p:grpSp>
          <p:nvGrpSpPr>
            <p:cNvPr id="174" name="Google Shape;174;p4"/>
            <p:cNvGrpSpPr/>
            <p:nvPr/>
          </p:nvGrpSpPr>
          <p:grpSpPr>
            <a:xfrm>
              <a:off x="290381" y="775005"/>
              <a:ext cx="11611200" cy="5307990"/>
              <a:chOff x="290381" y="795460"/>
              <a:chExt cx="11611200" cy="5307990"/>
            </a:xfrm>
          </p:grpSpPr>
          <p:cxnSp>
            <p:nvCxnSpPr>
              <p:cNvPr id="175" name="Google Shape;175;p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6" name="Google Shape;176;p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7" name="Google Shape;177;p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8" name="Google Shape;178;p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79" name="Google Shape;179;p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0" name="Google Shape;180;p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1" name="Google Shape;181;p4"/>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2" name="Google Shape;182;p4"/>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3" name="Google Shape;183;p4"/>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4" name="Google Shape;184;p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185" name="Google Shape;185;p4"/>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186" name="Google Shape;186;p4"/>
            <p:cNvGrpSpPr/>
            <p:nvPr/>
          </p:nvGrpSpPr>
          <p:grpSpPr>
            <a:xfrm>
              <a:off x="810367" y="306297"/>
              <a:ext cx="10571166" cy="6240000"/>
              <a:chOff x="799586" y="306297"/>
              <a:chExt cx="10571166" cy="6240000"/>
            </a:xfrm>
          </p:grpSpPr>
          <p:cxnSp>
            <p:nvCxnSpPr>
              <p:cNvPr id="187" name="Google Shape;187;p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88" name="Google Shape;188;p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89" name="Google Shape;189;p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0" name="Google Shape;190;p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1" name="Google Shape;191;p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2" name="Google Shape;192;p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3" name="Google Shape;193;p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4" name="Google Shape;194;p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5" name="Google Shape;195;p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6" name="Google Shape;196;p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7" name="Google Shape;197;p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8" name="Google Shape;198;p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199" name="Google Shape;199;p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0" name="Google Shape;200;p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1" name="Google Shape;201;p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2" name="Google Shape;202;p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3" name="Google Shape;203;p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4" name="Google Shape;204;p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5" name="Google Shape;205;p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6" name="Google Shape;206;p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07" name="Google Shape;207;p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208" name="Google Shape;208;p4"/>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09" name="Google Shape;209;p4"/>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4"/>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1" name="Google Shape;211;p4"/>
          <p:cNvSpPr txBox="1"/>
          <p:nvPr>
            <p:ph type="title"/>
          </p:nvPr>
        </p:nvSpPr>
        <p:spPr>
          <a:xfrm>
            <a:off x="1373700" y="1020563"/>
            <a:ext cx="94446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212" name="Google Shape;212;p4"/>
          <p:cNvSpPr txBox="1"/>
          <p:nvPr>
            <p:ph idx="1" type="body"/>
          </p:nvPr>
        </p:nvSpPr>
        <p:spPr>
          <a:xfrm>
            <a:off x="1373700" y="1963836"/>
            <a:ext cx="9444600" cy="38736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381000" lvl="1" marL="914400">
              <a:spcBef>
                <a:spcPts val="0"/>
              </a:spcBef>
              <a:spcAft>
                <a:spcPts val="0"/>
              </a:spcAft>
              <a:buSzPts val="2400"/>
              <a:buChar char="○"/>
              <a:defRPr/>
            </a:lvl2pPr>
            <a:lvl3pPr indent="-381000" lvl="2" marL="1371600">
              <a:spcBef>
                <a:spcPts val="0"/>
              </a:spcBef>
              <a:spcAft>
                <a:spcPts val="0"/>
              </a:spcAft>
              <a:buSzPts val="2400"/>
              <a:buChar char="■"/>
              <a:defRPr/>
            </a:lvl3pPr>
            <a:lvl4pPr indent="-381000" lvl="3" marL="1828800">
              <a:spcBef>
                <a:spcPts val="0"/>
              </a:spcBef>
              <a:spcAft>
                <a:spcPts val="0"/>
              </a:spcAft>
              <a:buSzPts val="2400"/>
              <a:buChar char="●"/>
              <a:defRPr/>
            </a:lvl4pPr>
            <a:lvl5pPr indent="-381000" lvl="4" marL="2286000">
              <a:spcBef>
                <a:spcPts val="0"/>
              </a:spcBef>
              <a:spcAft>
                <a:spcPts val="0"/>
              </a:spcAft>
              <a:buSzPts val="2400"/>
              <a:buChar char="○"/>
              <a:defRPr/>
            </a:lvl5pPr>
            <a:lvl6pPr indent="-381000" lvl="5" marL="2743200">
              <a:spcBef>
                <a:spcPts val="0"/>
              </a:spcBef>
              <a:spcAft>
                <a:spcPts val="0"/>
              </a:spcAft>
              <a:buSzPts val="2400"/>
              <a:buChar char="■"/>
              <a:defRPr/>
            </a:lvl6pPr>
            <a:lvl7pPr indent="-381000" lvl="6" marL="3200400">
              <a:spcBef>
                <a:spcPts val="0"/>
              </a:spcBef>
              <a:spcAft>
                <a:spcPts val="0"/>
              </a:spcAft>
              <a:buSzPts val="2400"/>
              <a:buChar char="●"/>
              <a:defRPr/>
            </a:lvl7pPr>
            <a:lvl8pPr indent="-381000" lvl="7" marL="3657600">
              <a:spcBef>
                <a:spcPts val="0"/>
              </a:spcBef>
              <a:spcAft>
                <a:spcPts val="0"/>
              </a:spcAft>
              <a:buSzPts val="2400"/>
              <a:buChar char="○"/>
              <a:defRPr/>
            </a:lvl8pPr>
            <a:lvl9pPr indent="-381000" lvl="8" marL="4114800">
              <a:spcBef>
                <a:spcPts val="0"/>
              </a:spcBef>
              <a:spcAft>
                <a:spcPts val="0"/>
              </a:spcAft>
              <a:buSzPts val="2400"/>
              <a:buChar char="■"/>
              <a:defRPr/>
            </a:lvl9pPr>
          </a:lstStyle>
          <a:p/>
        </p:txBody>
      </p:sp>
      <p:sp>
        <p:nvSpPr>
          <p:cNvPr id="213" name="Google Shape;213;p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14" name="Google Shape;214;p4"/>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5" name="Google Shape;215;p4"/>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6" name="Google Shape;216;p4"/>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4"/>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4"/>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9" name="Google Shape;219;p4"/>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0" name="Google Shape;220;p4"/>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1" name="Google Shape;221;p4"/>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ix boxes">
  <p:cSld name="CUSTOM">
    <p:spTree>
      <p:nvGrpSpPr>
        <p:cNvPr id="222" name="Shape 222"/>
        <p:cNvGrpSpPr/>
        <p:nvPr/>
      </p:nvGrpSpPr>
      <p:grpSpPr>
        <a:xfrm>
          <a:off x="0" y="0"/>
          <a:ext cx="0" cy="0"/>
          <a:chOff x="0" y="0"/>
          <a:chExt cx="0" cy="0"/>
        </a:xfrm>
      </p:grpSpPr>
      <p:sp>
        <p:nvSpPr>
          <p:cNvPr id="223" name="Google Shape;223;p5"/>
          <p:cNvSpPr/>
          <p:nvPr/>
        </p:nvSpPr>
        <p:spPr>
          <a:xfrm flipH="1">
            <a:off x="-210675" y="910800"/>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24" name="Google Shape;224;p5"/>
          <p:cNvSpPr/>
          <p:nvPr/>
        </p:nvSpPr>
        <p:spPr>
          <a:xfrm flipH="1">
            <a:off x="3917025" y="41355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25" name="Google Shape;225;p5"/>
          <p:cNvSpPr/>
          <p:nvPr/>
        </p:nvSpPr>
        <p:spPr>
          <a:xfrm>
            <a:off x="639075" y="152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226" name="Google Shape;226;p5"/>
          <p:cNvGrpSpPr/>
          <p:nvPr/>
        </p:nvGrpSpPr>
        <p:grpSpPr>
          <a:xfrm>
            <a:off x="-185637" y="-85989"/>
            <a:ext cx="12563318" cy="7029984"/>
            <a:chOff x="290381" y="306297"/>
            <a:chExt cx="11611200" cy="6240000"/>
          </a:xfrm>
        </p:grpSpPr>
        <p:grpSp>
          <p:nvGrpSpPr>
            <p:cNvPr id="227" name="Google Shape;227;p5"/>
            <p:cNvGrpSpPr/>
            <p:nvPr/>
          </p:nvGrpSpPr>
          <p:grpSpPr>
            <a:xfrm>
              <a:off x="290381" y="775005"/>
              <a:ext cx="11611200" cy="5307990"/>
              <a:chOff x="290381" y="795460"/>
              <a:chExt cx="11611200" cy="5307990"/>
            </a:xfrm>
          </p:grpSpPr>
          <p:cxnSp>
            <p:nvCxnSpPr>
              <p:cNvPr id="228" name="Google Shape;228;p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29" name="Google Shape;229;p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0" name="Google Shape;230;p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1" name="Google Shape;231;p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2" name="Google Shape;232;p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3" name="Google Shape;233;p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4" name="Google Shape;234;p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5" name="Google Shape;235;p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6" name="Google Shape;236;p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7" name="Google Shape;237;p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38" name="Google Shape;238;p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39" name="Google Shape;239;p5"/>
            <p:cNvGrpSpPr/>
            <p:nvPr/>
          </p:nvGrpSpPr>
          <p:grpSpPr>
            <a:xfrm>
              <a:off x="810367" y="306297"/>
              <a:ext cx="10571166" cy="6240000"/>
              <a:chOff x="799586" y="306297"/>
              <a:chExt cx="10571166" cy="6240000"/>
            </a:xfrm>
          </p:grpSpPr>
          <p:cxnSp>
            <p:nvCxnSpPr>
              <p:cNvPr id="240" name="Google Shape;240;p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1" name="Google Shape;241;p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2" name="Google Shape;242;p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3" name="Google Shape;243;p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4" name="Google Shape;244;p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5" name="Google Shape;245;p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6" name="Google Shape;246;p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7" name="Google Shape;247;p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8" name="Google Shape;248;p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49" name="Google Shape;249;p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0" name="Google Shape;250;p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1" name="Google Shape;251;p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2" name="Google Shape;252;p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3" name="Google Shape;253;p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4" name="Google Shape;254;p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5" name="Google Shape;255;p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6" name="Google Shape;256;p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7" name="Google Shape;257;p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8" name="Google Shape;258;p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59" name="Google Shape;259;p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60" name="Google Shape;260;p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261" name="Google Shape;261;p5"/>
          <p:cNvSpPr txBox="1"/>
          <p:nvPr>
            <p:ph type="title"/>
          </p:nvPr>
        </p:nvSpPr>
        <p:spPr>
          <a:xfrm>
            <a:off x="415575" y="238617"/>
            <a:ext cx="11360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262" name="Google Shape;262;p5"/>
          <p:cNvSpPr txBox="1"/>
          <p:nvPr>
            <p:ph idx="1" type="subTitle"/>
          </p:nvPr>
        </p:nvSpPr>
        <p:spPr>
          <a:xfrm>
            <a:off x="1015200" y="1855150"/>
            <a:ext cx="2489100" cy="5478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3" name="Google Shape;263;p5"/>
          <p:cNvSpPr txBox="1"/>
          <p:nvPr>
            <p:ph idx="2" type="body"/>
          </p:nvPr>
        </p:nvSpPr>
        <p:spPr>
          <a:xfrm>
            <a:off x="1008698" y="2402959"/>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4" name="Google Shape;264;p5"/>
          <p:cNvSpPr txBox="1"/>
          <p:nvPr>
            <p:ph idx="3" type="subTitle"/>
          </p:nvPr>
        </p:nvSpPr>
        <p:spPr>
          <a:xfrm>
            <a:off x="4857975" y="1872250"/>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5" name="Google Shape;265;p5"/>
          <p:cNvSpPr txBox="1"/>
          <p:nvPr>
            <p:ph idx="4" type="body"/>
          </p:nvPr>
        </p:nvSpPr>
        <p:spPr>
          <a:xfrm>
            <a:off x="4851375" y="2402950"/>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6" name="Google Shape;266;p5"/>
          <p:cNvSpPr txBox="1"/>
          <p:nvPr>
            <p:ph idx="5" type="subTitle"/>
          </p:nvPr>
        </p:nvSpPr>
        <p:spPr>
          <a:xfrm>
            <a:off x="8687475" y="1872250"/>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7" name="Google Shape;267;p5"/>
          <p:cNvSpPr txBox="1"/>
          <p:nvPr>
            <p:ph idx="6" type="body"/>
          </p:nvPr>
        </p:nvSpPr>
        <p:spPr>
          <a:xfrm>
            <a:off x="8680950" y="2402950"/>
            <a:ext cx="2489100" cy="13395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68" name="Google Shape;268;p5"/>
          <p:cNvSpPr txBox="1"/>
          <p:nvPr>
            <p:ph idx="7" type="subTitle"/>
          </p:nvPr>
        </p:nvSpPr>
        <p:spPr>
          <a:xfrm>
            <a:off x="1021877"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69" name="Google Shape;269;p5"/>
          <p:cNvSpPr txBox="1"/>
          <p:nvPr>
            <p:ph idx="8" type="body"/>
          </p:nvPr>
        </p:nvSpPr>
        <p:spPr>
          <a:xfrm>
            <a:off x="1021926"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0" name="Google Shape;270;p5"/>
          <p:cNvSpPr txBox="1"/>
          <p:nvPr>
            <p:ph idx="9" type="subTitle"/>
          </p:nvPr>
        </p:nvSpPr>
        <p:spPr>
          <a:xfrm>
            <a:off x="4851450"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71" name="Google Shape;271;p5"/>
          <p:cNvSpPr txBox="1"/>
          <p:nvPr>
            <p:ph idx="13" type="body"/>
          </p:nvPr>
        </p:nvSpPr>
        <p:spPr>
          <a:xfrm>
            <a:off x="4851499"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2" name="Google Shape;272;p5"/>
          <p:cNvSpPr txBox="1"/>
          <p:nvPr>
            <p:ph idx="14" type="subTitle"/>
          </p:nvPr>
        </p:nvSpPr>
        <p:spPr>
          <a:xfrm>
            <a:off x="8680900" y="4835175"/>
            <a:ext cx="24891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solidFill>
                  <a:schemeClr val="dk1"/>
                </a:solidFill>
                <a:latin typeface="Belanosima"/>
                <a:ea typeface="Belanosima"/>
                <a:cs typeface="Belanosima"/>
                <a:sym typeface="Belanosima"/>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273" name="Google Shape;273;p5"/>
          <p:cNvSpPr txBox="1"/>
          <p:nvPr>
            <p:ph idx="15" type="body"/>
          </p:nvPr>
        </p:nvSpPr>
        <p:spPr>
          <a:xfrm>
            <a:off x="8680949" y="5365878"/>
            <a:ext cx="2489100" cy="1297800"/>
          </a:xfrm>
          <a:prstGeom prst="rect">
            <a:avLst/>
          </a:prstGeom>
        </p:spPr>
        <p:txBody>
          <a:bodyPr anchorCtr="0" anchor="t" bIns="121900" lIns="121900" spcFirstLastPara="1" rIns="121900" wrap="square" tIns="121900">
            <a:normAutofit/>
          </a:bodyPr>
          <a:lstStyle>
            <a:lvl1pPr indent="-387350" lvl="0" marL="457200" rtl="0" algn="ctr">
              <a:spcBef>
                <a:spcPts val="0"/>
              </a:spcBef>
              <a:spcAft>
                <a:spcPts val="0"/>
              </a:spcAft>
              <a:buSzPts val="2500"/>
              <a:buChar char="●"/>
              <a:defRPr sz="20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274" name="Google Shape;274;p5"/>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5" name="Google Shape;275;p5"/>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6" name="Google Shape;276;p5"/>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7" name="Google Shape;277;p5"/>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8" name="Google Shape;278;p5"/>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9" name="Google Shape;279;p5"/>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0" name="Google Shape;280;p5"/>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1" name="Google Shape;281;p5"/>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text">
  <p:cSld name="CUSTOM_2">
    <p:spTree>
      <p:nvGrpSpPr>
        <p:cNvPr id="282" name="Shape 282"/>
        <p:cNvGrpSpPr/>
        <p:nvPr/>
      </p:nvGrpSpPr>
      <p:grpSpPr>
        <a:xfrm>
          <a:off x="0" y="0"/>
          <a:ext cx="0" cy="0"/>
          <a:chOff x="0" y="0"/>
          <a:chExt cx="0" cy="0"/>
        </a:xfrm>
      </p:grpSpPr>
      <p:sp>
        <p:nvSpPr>
          <p:cNvPr id="283" name="Google Shape;283;p6"/>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284" name="Google Shape;284;p6"/>
          <p:cNvSpPr/>
          <p:nvPr/>
        </p:nvSpPr>
        <p:spPr>
          <a:xfrm>
            <a:off x="952499" y="3246075"/>
            <a:ext cx="1828800" cy="1828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285" name="Google Shape;285;p6"/>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286" name="Google Shape;286;p6"/>
          <p:cNvSpPr txBox="1"/>
          <p:nvPr>
            <p:ph type="title"/>
          </p:nvPr>
        </p:nvSpPr>
        <p:spPr>
          <a:xfrm>
            <a:off x="2576852" y="1351650"/>
            <a:ext cx="7038300" cy="175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sz="9600"/>
            </a:lvl1pPr>
            <a:lvl2pPr lvl="1" rtl="0" algn="ctr">
              <a:spcBef>
                <a:spcPts val="0"/>
              </a:spcBef>
              <a:spcAft>
                <a:spcPts val="0"/>
              </a:spcAft>
              <a:buSzPts val="4500"/>
              <a:buNone/>
              <a:defRPr/>
            </a:lvl2pPr>
            <a:lvl3pPr lvl="2" rtl="0" algn="ctr">
              <a:spcBef>
                <a:spcPts val="0"/>
              </a:spcBef>
              <a:spcAft>
                <a:spcPts val="0"/>
              </a:spcAft>
              <a:buSzPts val="4500"/>
              <a:buNone/>
              <a:defRPr/>
            </a:lvl3pPr>
            <a:lvl4pPr lvl="3" rtl="0" algn="ctr">
              <a:spcBef>
                <a:spcPts val="0"/>
              </a:spcBef>
              <a:spcAft>
                <a:spcPts val="0"/>
              </a:spcAft>
              <a:buSzPts val="4500"/>
              <a:buNone/>
              <a:defRPr/>
            </a:lvl4pPr>
            <a:lvl5pPr lvl="4" rtl="0" algn="ctr">
              <a:spcBef>
                <a:spcPts val="0"/>
              </a:spcBef>
              <a:spcAft>
                <a:spcPts val="0"/>
              </a:spcAft>
              <a:buSzPts val="4500"/>
              <a:buNone/>
              <a:defRPr/>
            </a:lvl5pPr>
            <a:lvl6pPr lvl="5" rtl="0" algn="ctr">
              <a:spcBef>
                <a:spcPts val="0"/>
              </a:spcBef>
              <a:spcAft>
                <a:spcPts val="0"/>
              </a:spcAft>
              <a:buSzPts val="4500"/>
              <a:buNone/>
              <a:defRPr/>
            </a:lvl6pPr>
            <a:lvl7pPr lvl="6" rtl="0" algn="ctr">
              <a:spcBef>
                <a:spcPts val="0"/>
              </a:spcBef>
              <a:spcAft>
                <a:spcPts val="0"/>
              </a:spcAft>
              <a:buSzPts val="4500"/>
              <a:buNone/>
              <a:defRPr/>
            </a:lvl7pPr>
            <a:lvl8pPr lvl="7" rtl="0" algn="ctr">
              <a:spcBef>
                <a:spcPts val="0"/>
              </a:spcBef>
              <a:spcAft>
                <a:spcPts val="0"/>
              </a:spcAft>
              <a:buSzPts val="4500"/>
              <a:buNone/>
              <a:defRPr/>
            </a:lvl8pPr>
            <a:lvl9pPr lvl="8" rtl="0" algn="ctr">
              <a:spcBef>
                <a:spcPts val="0"/>
              </a:spcBef>
              <a:spcAft>
                <a:spcPts val="0"/>
              </a:spcAft>
              <a:buSzPts val="4500"/>
              <a:buNone/>
              <a:defRPr/>
            </a:lvl9pPr>
          </a:lstStyle>
          <a:p/>
        </p:txBody>
      </p:sp>
      <p:grpSp>
        <p:nvGrpSpPr>
          <p:cNvPr id="287" name="Google Shape;287;p6"/>
          <p:cNvGrpSpPr/>
          <p:nvPr/>
        </p:nvGrpSpPr>
        <p:grpSpPr>
          <a:xfrm flipH="1">
            <a:off x="-89065" y="51630"/>
            <a:ext cx="5305157" cy="1455132"/>
            <a:chOff x="290381" y="2918656"/>
            <a:chExt cx="11611200" cy="3184794"/>
          </a:xfrm>
        </p:grpSpPr>
        <p:cxnSp>
          <p:nvCxnSpPr>
            <p:cNvPr id="288" name="Google Shape;288;p6"/>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89" name="Google Shape;289;p6"/>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0" name="Google Shape;290;p6"/>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1" name="Google Shape;291;p6"/>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2" name="Google Shape;292;p6"/>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3" name="Google Shape;293;p6"/>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294" name="Google Shape;294;p6"/>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295" name="Google Shape;295;p6"/>
          <p:cNvGrpSpPr/>
          <p:nvPr/>
        </p:nvGrpSpPr>
        <p:grpSpPr>
          <a:xfrm flipH="1">
            <a:off x="148533" y="-171442"/>
            <a:ext cx="4829966" cy="1890096"/>
            <a:chOff x="799586" y="306297"/>
            <a:chExt cx="10571166" cy="6240000"/>
          </a:xfrm>
        </p:grpSpPr>
        <p:cxnSp>
          <p:nvCxnSpPr>
            <p:cNvPr id="296" name="Google Shape;296;p6"/>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7" name="Google Shape;297;p6"/>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8" name="Google Shape;298;p6"/>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299" name="Google Shape;299;p6"/>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0" name="Google Shape;300;p6"/>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1" name="Google Shape;301;p6"/>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2" name="Google Shape;302;p6"/>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3" name="Google Shape;303;p6"/>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4" name="Google Shape;304;p6"/>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5" name="Google Shape;305;p6"/>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6" name="Google Shape;306;p6"/>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7" name="Google Shape;307;p6"/>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8" name="Google Shape;308;p6"/>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09" name="Google Shape;309;p6"/>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0" name="Google Shape;310;p6"/>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1" name="Google Shape;311;p6"/>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2" name="Google Shape;312;p6"/>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3" name="Google Shape;313;p6"/>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4" name="Google Shape;314;p6"/>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5" name="Google Shape;315;p6"/>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16" name="Google Shape;316;p6"/>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317" name="Google Shape;317;p6"/>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8" name="Google Shape;318;p6"/>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9" name="Google Shape;319;p6"/>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0" name="Google Shape;320;p6"/>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1" name="Google Shape;321;p6"/>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2" name="Google Shape;322;p6"/>
          <p:cNvSpPr txBox="1"/>
          <p:nvPr>
            <p:ph idx="1" type="subTitle"/>
          </p:nvPr>
        </p:nvSpPr>
        <p:spPr>
          <a:xfrm>
            <a:off x="2576825" y="3105148"/>
            <a:ext cx="7038300" cy="530700"/>
          </a:xfrm>
          <a:prstGeom prst="rect">
            <a:avLst/>
          </a:prstGeom>
        </p:spPr>
        <p:txBody>
          <a:bodyPr anchorCtr="0" anchor="t" bIns="121900" lIns="121900" spcFirstLastPara="1" rIns="121900" wrap="square" tIns="121900">
            <a:normAutofit/>
          </a:bodyPr>
          <a:lstStyle>
            <a:lvl1pPr lvl="0" rtl="0" algn="ctr">
              <a:lnSpc>
                <a:spcPct val="80000"/>
              </a:lnSpc>
              <a:spcBef>
                <a:spcPts val="0"/>
              </a:spcBef>
              <a:spcAft>
                <a:spcPts val="0"/>
              </a:spcAft>
              <a:buSzPts val="2800"/>
              <a:buNone/>
              <a:defRPr b="1" sz="307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23" name="Google Shape;323;p6"/>
          <p:cNvSpPr txBox="1"/>
          <p:nvPr>
            <p:ph idx="2" type="body"/>
          </p:nvPr>
        </p:nvSpPr>
        <p:spPr>
          <a:xfrm>
            <a:off x="2576863" y="3635852"/>
            <a:ext cx="7038300" cy="1297800"/>
          </a:xfrm>
          <a:prstGeom prst="rect">
            <a:avLst/>
          </a:prstGeom>
        </p:spPr>
        <p:txBody>
          <a:bodyPr anchorCtr="0" anchor="t" bIns="121900" lIns="121900" spcFirstLastPara="1" rIns="121900" wrap="square" tIns="121900">
            <a:normAutofit/>
          </a:bodyPr>
          <a:lstStyle>
            <a:lvl1pPr indent="-387350" lvl="0" marL="457200" rtl="0" algn="ctr">
              <a:lnSpc>
                <a:spcPct val="100000"/>
              </a:lnSpc>
              <a:spcBef>
                <a:spcPts val="0"/>
              </a:spcBef>
              <a:spcAft>
                <a:spcPts val="0"/>
              </a:spcAft>
              <a:buSzPts val="2500"/>
              <a:buChar char="●"/>
              <a:defRPr/>
            </a:lvl1pPr>
            <a:lvl2pPr indent="-381000" lvl="1" marL="914400" rtl="0" algn="ctr">
              <a:spcBef>
                <a:spcPts val="0"/>
              </a:spcBef>
              <a:spcAft>
                <a:spcPts val="0"/>
              </a:spcAft>
              <a:buSzPts val="2400"/>
              <a:buChar char="○"/>
              <a:defRPr/>
            </a:lvl2pPr>
            <a:lvl3pPr indent="-381000" lvl="2" marL="1371600" rtl="0" algn="ctr">
              <a:spcBef>
                <a:spcPts val="0"/>
              </a:spcBef>
              <a:spcAft>
                <a:spcPts val="0"/>
              </a:spcAft>
              <a:buSzPts val="2400"/>
              <a:buChar char="■"/>
              <a:defRPr/>
            </a:lvl3pPr>
            <a:lvl4pPr indent="-381000" lvl="3" marL="1828800" rtl="0" algn="ctr">
              <a:spcBef>
                <a:spcPts val="0"/>
              </a:spcBef>
              <a:spcAft>
                <a:spcPts val="0"/>
              </a:spcAft>
              <a:buSzPts val="2400"/>
              <a:buChar char="●"/>
              <a:defRPr/>
            </a:lvl4pPr>
            <a:lvl5pPr indent="-381000" lvl="4" marL="2286000" rtl="0" algn="ctr">
              <a:spcBef>
                <a:spcPts val="0"/>
              </a:spcBef>
              <a:spcAft>
                <a:spcPts val="0"/>
              </a:spcAft>
              <a:buSzPts val="2400"/>
              <a:buChar char="○"/>
              <a:defRPr/>
            </a:lvl5pPr>
            <a:lvl6pPr indent="-381000" lvl="5" marL="2743200" rtl="0" algn="ctr">
              <a:spcBef>
                <a:spcPts val="0"/>
              </a:spcBef>
              <a:spcAft>
                <a:spcPts val="0"/>
              </a:spcAft>
              <a:buSzPts val="2400"/>
              <a:buChar char="■"/>
              <a:defRPr/>
            </a:lvl6pPr>
            <a:lvl7pPr indent="-381000" lvl="6" marL="3200400" rtl="0" algn="ctr">
              <a:spcBef>
                <a:spcPts val="0"/>
              </a:spcBef>
              <a:spcAft>
                <a:spcPts val="0"/>
              </a:spcAft>
              <a:buSzPts val="2400"/>
              <a:buChar char="●"/>
              <a:defRPr/>
            </a:lvl7pPr>
            <a:lvl8pPr indent="-381000" lvl="7" marL="3657600" rtl="0" algn="ctr">
              <a:spcBef>
                <a:spcPts val="0"/>
              </a:spcBef>
              <a:spcAft>
                <a:spcPts val="0"/>
              </a:spcAft>
              <a:buSzPts val="2400"/>
              <a:buChar char="○"/>
              <a:defRPr/>
            </a:lvl8pPr>
            <a:lvl9pPr indent="-381000" lvl="8" marL="4114800" rtl="0" algn="ctr">
              <a:spcBef>
                <a:spcPts val="0"/>
              </a:spcBef>
              <a:spcAft>
                <a:spcPts val="0"/>
              </a:spcAft>
              <a:buSzPts val="2400"/>
              <a:buChar char="■"/>
              <a:defRPr/>
            </a:lvl9pPr>
          </a:lstStyle>
          <a:p/>
        </p:txBody>
      </p:sp>
      <p:sp>
        <p:nvSpPr>
          <p:cNvPr id="324" name="Google Shape;324;p6"/>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5" name="Google Shape;325;p6"/>
          <p:cNvSpPr/>
          <p:nvPr/>
        </p:nvSpPr>
        <p:spPr>
          <a:xfrm flipH="1">
            <a:off x="11772218" y="668925"/>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6" name="Google Shape;326;p6"/>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oxes">
  <p:cSld name="CUSTOM_1">
    <p:spTree>
      <p:nvGrpSpPr>
        <p:cNvPr id="327" name="Shape 327"/>
        <p:cNvGrpSpPr/>
        <p:nvPr/>
      </p:nvGrpSpPr>
      <p:grpSpPr>
        <a:xfrm>
          <a:off x="0" y="0"/>
          <a:ext cx="0" cy="0"/>
          <a:chOff x="0" y="0"/>
          <a:chExt cx="0" cy="0"/>
        </a:xfrm>
      </p:grpSpPr>
      <p:sp>
        <p:nvSpPr>
          <p:cNvPr id="328" name="Google Shape;328;p7"/>
          <p:cNvSpPr/>
          <p:nvPr/>
        </p:nvSpPr>
        <p:spPr>
          <a:xfrm>
            <a:off x="1587850" y="1589800"/>
            <a:ext cx="3931500" cy="3931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329" name="Google Shape;329;p7"/>
          <p:cNvGrpSpPr/>
          <p:nvPr/>
        </p:nvGrpSpPr>
        <p:grpSpPr>
          <a:xfrm>
            <a:off x="-185637" y="-85989"/>
            <a:ext cx="12563318" cy="7029984"/>
            <a:chOff x="290381" y="306297"/>
            <a:chExt cx="11611200" cy="6240000"/>
          </a:xfrm>
        </p:grpSpPr>
        <p:grpSp>
          <p:nvGrpSpPr>
            <p:cNvPr id="330" name="Google Shape;330;p7"/>
            <p:cNvGrpSpPr/>
            <p:nvPr/>
          </p:nvGrpSpPr>
          <p:grpSpPr>
            <a:xfrm>
              <a:off x="290381" y="775005"/>
              <a:ext cx="11611200" cy="5307990"/>
              <a:chOff x="290381" y="795460"/>
              <a:chExt cx="11611200" cy="5307990"/>
            </a:xfrm>
          </p:grpSpPr>
          <p:cxnSp>
            <p:nvCxnSpPr>
              <p:cNvPr id="331" name="Google Shape;331;p7"/>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2" name="Google Shape;332;p7"/>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3" name="Google Shape;333;p7"/>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4" name="Google Shape;334;p7"/>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5" name="Google Shape;335;p7"/>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6" name="Google Shape;336;p7"/>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7" name="Google Shape;337;p7"/>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8" name="Google Shape;338;p7"/>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39" name="Google Shape;339;p7"/>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40" name="Google Shape;340;p7"/>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41" name="Google Shape;341;p7"/>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342" name="Google Shape;342;p7"/>
            <p:cNvGrpSpPr/>
            <p:nvPr/>
          </p:nvGrpSpPr>
          <p:grpSpPr>
            <a:xfrm>
              <a:off x="810367" y="306297"/>
              <a:ext cx="10571166" cy="6240000"/>
              <a:chOff x="799586" y="306297"/>
              <a:chExt cx="10571166" cy="6240000"/>
            </a:xfrm>
          </p:grpSpPr>
          <p:cxnSp>
            <p:nvCxnSpPr>
              <p:cNvPr id="343" name="Google Shape;343;p7"/>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4" name="Google Shape;344;p7"/>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5" name="Google Shape;345;p7"/>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6" name="Google Shape;346;p7"/>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7" name="Google Shape;347;p7"/>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8" name="Google Shape;348;p7"/>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49" name="Google Shape;349;p7"/>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0" name="Google Shape;350;p7"/>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1" name="Google Shape;351;p7"/>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2" name="Google Shape;352;p7"/>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3" name="Google Shape;353;p7"/>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4" name="Google Shape;354;p7"/>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5" name="Google Shape;355;p7"/>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6" name="Google Shape;356;p7"/>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7" name="Google Shape;357;p7"/>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8" name="Google Shape;358;p7"/>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59" name="Google Shape;359;p7"/>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0" name="Google Shape;360;p7"/>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1" name="Google Shape;361;p7"/>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2" name="Google Shape;362;p7"/>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63" name="Google Shape;363;p7"/>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364" name="Google Shape;364;p7"/>
          <p:cNvSpPr/>
          <p:nvPr/>
        </p:nvSpPr>
        <p:spPr>
          <a:xfrm>
            <a:off x="5519338" y="172332"/>
            <a:ext cx="383400" cy="10233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5" name="Google Shape;365;p7"/>
          <p:cNvSpPr/>
          <p:nvPr/>
        </p:nvSpPr>
        <p:spPr>
          <a:xfrm>
            <a:off x="3693450" y="810500"/>
            <a:ext cx="8342100" cy="5700300"/>
          </a:xfrm>
          <a:prstGeom prst="foldedCorner">
            <a:avLst>
              <a:gd fmla="val 16667" name="adj"/>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6" name="Google Shape;366;p7"/>
          <p:cNvSpPr/>
          <p:nvPr/>
        </p:nvSpPr>
        <p:spPr>
          <a:xfrm rot="-428501">
            <a:off x="5374890" y="172290"/>
            <a:ext cx="383677" cy="1023435"/>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367" name="Google Shape;367;p7"/>
          <p:cNvSpPr txBox="1"/>
          <p:nvPr>
            <p:ph type="title"/>
          </p:nvPr>
        </p:nvSpPr>
        <p:spPr>
          <a:xfrm>
            <a:off x="552450" y="3646550"/>
            <a:ext cx="2647500" cy="18762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368" name="Google Shape;368;p7"/>
          <p:cNvSpPr txBox="1"/>
          <p:nvPr>
            <p:ph idx="1" type="subTitle"/>
          </p:nvPr>
        </p:nvSpPr>
        <p:spPr>
          <a:xfrm>
            <a:off x="4322250" y="164630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69" name="Google Shape;369;p7"/>
          <p:cNvSpPr txBox="1"/>
          <p:nvPr>
            <p:ph idx="2" type="body"/>
          </p:nvPr>
        </p:nvSpPr>
        <p:spPr>
          <a:xfrm>
            <a:off x="4322283" y="236315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0" name="Google Shape;370;p7"/>
          <p:cNvSpPr txBox="1"/>
          <p:nvPr>
            <p:ph idx="3" type="subTitle"/>
          </p:nvPr>
        </p:nvSpPr>
        <p:spPr>
          <a:xfrm>
            <a:off x="8198456" y="164630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1" name="Google Shape;371;p7"/>
          <p:cNvSpPr txBox="1"/>
          <p:nvPr>
            <p:ph idx="4" type="body"/>
          </p:nvPr>
        </p:nvSpPr>
        <p:spPr>
          <a:xfrm>
            <a:off x="8198495" y="236315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2" name="Google Shape;372;p7"/>
          <p:cNvSpPr txBox="1"/>
          <p:nvPr>
            <p:ph idx="5" type="subTitle"/>
          </p:nvPr>
        </p:nvSpPr>
        <p:spPr>
          <a:xfrm>
            <a:off x="4322175" y="411145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3" name="Google Shape;373;p7"/>
          <p:cNvSpPr txBox="1"/>
          <p:nvPr>
            <p:ph idx="6" type="body"/>
          </p:nvPr>
        </p:nvSpPr>
        <p:spPr>
          <a:xfrm>
            <a:off x="4322220" y="482830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4" name="Google Shape;374;p7"/>
          <p:cNvSpPr txBox="1"/>
          <p:nvPr>
            <p:ph idx="7" type="body"/>
          </p:nvPr>
        </p:nvSpPr>
        <p:spPr>
          <a:xfrm>
            <a:off x="8198432" y="4828306"/>
            <a:ext cx="3608400" cy="12978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81000" lvl="3" marL="1828800" rtl="0">
              <a:spcBef>
                <a:spcPts val="0"/>
              </a:spcBef>
              <a:spcAft>
                <a:spcPts val="0"/>
              </a:spcAft>
              <a:buSzPts val="2400"/>
              <a:buChar char="●"/>
              <a:defRPr/>
            </a:lvl4pPr>
            <a:lvl5pPr indent="-381000" lvl="4" marL="2286000" rtl="0">
              <a:spcBef>
                <a:spcPts val="0"/>
              </a:spcBef>
              <a:spcAft>
                <a:spcPts val="0"/>
              </a:spcAft>
              <a:buSzPts val="2400"/>
              <a:buChar char="○"/>
              <a:defRPr/>
            </a:lvl5pPr>
            <a:lvl6pPr indent="-381000" lvl="5" marL="2743200" rtl="0">
              <a:spcBef>
                <a:spcPts val="0"/>
              </a:spcBef>
              <a:spcAft>
                <a:spcPts val="0"/>
              </a:spcAft>
              <a:buSzPts val="2400"/>
              <a:buChar char="■"/>
              <a:defRPr/>
            </a:lvl6pPr>
            <a:lvl7pPr indent="-381000" lvl="6" marL="3200400" rtl="0">
              <a:spcBef>
                <a:spcPts val="0"/>
              </a:spcBef>
              <a:spcAft>
                <a:spcPts val="0"/>
              </a:spcAft>
              <a:buSzPts val="2400"/>
              <a:buChar char="●"/>
              <a:defRPr/>
            </a:lvl7pPr>
            <a:lvl8pPr indent="-381000" lvl="7" marL="3657600" rtl="0">
              <a:spcBef>
                <a:spcPts val="0"/>
              </a:spcBef>
              <a:spcAft>
                <a:spcPts val="0"/>
              </a:spcAft>
              <a:buSzPts val="2400"/>
              <a:buChar char="○"/>
              <a:defRPr/>
            </a:lvl8pPr>
            <a:lvl9pPr indent="-381000" lvl="8" marL="4114800" rtl="0">
              <a:spcBef>
                <a:spcPts val="0"/>
              </a:spcBef>
              <a:spcAft>
                <a:spcPts val="0"/>
              </a:spcAft>
              <a:buSzPts val="2400"/>
              <a:buChar char="■"/>
              <a:defRPr/>
            </a:lvl9pPr>
          </a:lstStyle>
          <a:p/>
        </p:txBody>
      </p:sp>
      <p:sp>
        <p:nvSpPr>
          <p:cNvPr id="375" name="Google Shape;375;p7"/>
          <p:cNvSpPr txBox="1"/>
          <p:nvPr>
            <p:ph idx="8" type="subTitle"/>
          </p:nvPr>
        </p:nvSpPr>
        <p:spPr>
          <a:xfrm>
            <a:off x="8198394" y="4111450"/>
            <a:ext cx="3608400" cy="717000"/>
          </a:xfrm>
          <a:prstGeom prst="rect">
            <a:avLst/>
          </a:prstGeom>
        </p:spPr>
        <p:txBody>
          <a:bodyPr anchorCtr="0" anchor="t" bIns="121900" lIns="121900" spcFirstLastPara="1" rIns="121900" wrap="square" tIns="121900">
            <a:normAutofit/>
          </a:bodyPr>
          <a:lstStyle>
            <a:lvl1pPr lvl="0" rtl="0">
              <a:lnSpc>
                <a:spcPct val="8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376" name="Google Shape;376;p7"/>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7" name="Google Shape;377;p7"/>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8" name="Google Shape;378;p7"/>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9" name="Google Shape;379;p7"/>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0" name="Google Shape;380;p7"/>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1" name="Google Shape;381;p7"/>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2" name="Google Shape;382;p7"/>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3" name="Google Shape;383;p7"/>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84" name="Shape 384"/>
        <p:cNvGrpSpPr/>
        <p:nvPr/>
      </p:nvGrpSpPr>
      <p:grpSpPr>
        <a:xfrm>
          <a:off x="0" y="0"/>
          <a:ext cx="0" cy="0"/>
          <a:chOff x="0" y="0"/>
          <a:chExt cx="0" cy="0"/>
        </a:xfrm>
      </p:grpSpPr>
      <p:grpSp>
        <p:nvGrpSpPr>
          <p:cNvPr id="385" name="Google Shape;385;p8"/>
          <p:cNvGrpSpPr/>
          <p:nvPr/>
        </p:nvGrpSpPr>
        <p:grpSpPr>
          <a:xfrm flipH="1">
            <a:off x="-89065" y="51630"/>
            <a:ext cx="5305157" cy="1455132"/>
            <a:chOff x="290381" y="2918656"/>
            <a:chExt cx="11611200" cy="3184794"/>
          </a:xfrm>
        </p:grpSpPr>
        <p:cxnSp>
          <p:nvCxnSpPr>
            <p:cNvPr id="386" name="Google Shape;386;p8"/>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7" name="Google Shape;387;p8"/>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8" name="Google Shape;388;p8"/>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89" name="Google Shape;389;p8"/>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0" name="Google Shape;390;p8"/>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1" name="Google Shape;391;p8"/>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392" name="Google Shape;392;p8"/>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393" name="Google Shape;393;p8"/>
          <p:cNvGrpSpPr/>
          <p:nvPr/>
        </p:nvGrpSpPr>
        <p:grpSpPr>
          <a:xfrm flipH="1">
            <a:off x="148533" y="-171442"/>
            <a:ext cx="4829966" cy="1890096"/>
            <a:chOff x="799586" y="306297"/>
            <a:chExt cx="10571166" cy="6240000"/>
          </a:xfrm>
        </p:grpSpPr>
        <p:cxnSp>
          <p:nvCxnSpPr>
            <p:cNvPr id="394" name="Google Shape;394;p8"/>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5" name="Google Shape;395;p8"/>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6" name="Google Shape;396;p8"/>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7" name="Google Shape;397;p8"/>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8" name="Google Shape;398;p8"/>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399" name="Google Shape;399;p8"/>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0" name="Google Shape;400;p8"/>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1" name="Google Shape;401;p8"/>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2" name="Google Shape;402;p8"/>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3" name="Google Shape;403;p8"/>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4" name="Google Shape;404;p8"/>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5" name="Google Shape;405;p8"/>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6" name="Google Shape;406;p8"/>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7" name="Google Shape;407;p8"/>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8" name="Google Shape;408;p8"/>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09" name="Google Shape;409;p8"/>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0" name="Google Shape;410;p8"/>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1" name="Google Shape;411;p8"/>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2" name="Google Shape;412;p8"/>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3" name="Google Shape;413;p8"/>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14" name="Google Shape;414;p8"/>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415" name="Google Shape;415;p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416" name="Google Shape;416;p8"/>
          <p:cNvSpPr/>
          <p:nvPr/>
        </p:nvSpPr>
        <p:spPr>
          <a:xfrm rot="-5400000">
            <a:off x="-4584275" y="-451362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17" name="Google Shape;417;p8"/>
          <p:cNvSpPr/>
          <p:nvPr/>
        </p:nvSpPr>
        <p:spPr>
          <a:xfrm flipH="1">
            <a:off x="6177825" y="6537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18" name="Google Shape;418;p8"/>
          <p:cNvSpPr/>
          <p:nvPr/>
        </p:nvSpPr>
        <p:spPr>
          <a:xfrm flipH="1">
            <a:off x="844026" y="612756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9" name="Google Shape;419;p8"/>
          <p:cNvSpPr/>
          <p:nvPr/>
        </p:nvSpPr>
        <p:spPr>
          <a:xfrm flipH="1">
            <a:off x="607090" y="624169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0" name="Google Shape;420;p8"/>
          <p:cNvSpPr/>
          <p:nvPr/>
        </p:nvSpPr>
        <p:spPr>
          <a:xfrm flipH="1">
            <a:off x="221261" y="57092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1" name="Google Shape;421;p8"/>
          <p:cNvSpPr/>
          <p:nvPr/>
        </p:nvSpPr>
        <p:spPr>
          <a:xfrm flipH="1">
            <a:off x="543302" y="74779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2" name="Google Shape;422;p8"/>
          <p:cNvSpPr/>
          <p:nvPr/>
        </p:nvSpPr>
        <p:spPr>
          <a:xfrm flipH="1">
            <a:off x="11816786" y="484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3" name="Google Shape;423;p8"/>
          <p:cNvSpPr/>
          <p:nvPr/>
        </p:nvSpPr>
        <p:spPr>
          <a:xfrm flipH="1">
            <a:off x="401780" y="3457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4" name="Google Shape;424;p8"/>
          <p:cNvSpPr/>
          <p:nvPr/>
        </p:nvSpPr>
        <p:spPr>
          <a:xfrm flipH="1">
            <a:off x="11861573" y="123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5" name="Google Shape;425;p8"/>
          <p:cNvSpPr txBox="1"/>
          <p:nvPr>
            <p:ph type="title"/>
          </p:nvPr>
        </p:nvSpPr>
        <p:spPr>
          <a:xfrm>
            <a:off x="1023125" y="573038"/>
            <a:ext cx="10145700" cy="763500"/>
          </a:xfrm>
          <a:prstGeom prst="rect">
            <a:avLst/>
          </a:prstGeom>
        </p:spPr>
        <p:txBody>
          <a:bodyPr anchorCtr="0" anchor="t" bIns="121900" lIns="121900" spcFirstLastPara="1" rIns="121900" wrap="square" tIns="12190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426" name="Google Shape;426;p8"/>
          <p:cNvSpPr txBox="1"/>
          <p:nvPr>
            <p:ph idx="1" type="body"/>
          </p:nvPr>
        </p:nvSpPr>
        <p:spPr>
          <a:xfrm>
            <a:off x="1023113" y="1828750"/>
            <a:ext cx="4762800" cy="3846600"/>
          </a:xfrm>
          <a:prstGeom prst="rect">
            <a:avLst/>
          </a:prstGeom>
        </p:spPr>
        <p:txBody>
          <a:bodyPr anchorCtr="0" anchor="t" bIns="121900" lIns="121900" spcFirstLastPara="1" rIns="121900" wrap="square" tIns="121900">
            <a:normAutofit/>
          </a:bodyPr>
          <a:lstStyle>
            <a:lvl1pPr indent="-349250" lvl="0" marL="457200" rtl="0">
              <a:spcBef>
                <a:spcPts val="0"/>
              </a:spcBef>
              <a:spcAft>
                <a:spcPts val="0"/>
              </a:spcAft>
              <a:buSzPts val="1900"/>
              <a:buChar char="●"/>
              <a:defRPr/>
            </a:lvl1pPr>
            <a:lvl2pPr indent="-330200" lvl="1" marL="914400" rtl="0">
              <a:spcBef>
                <a:spcPts val="0"/>
              </a:spcBef>
              <a:spcAft>
                <a:spcPts val="0"/>
              </a:spcAft>
              <a:buSzPts val="1600"/>
              <a:buChar char="○"/>
              <a:defRPr sz="1600"/>
            </a:lvl2pPr>
            <a:lvl3pPr indent="-330200" lvl="2" marL="1371600" rtl="0">
              <a:spcBef>
                <a:spcPts val="0"/>
              </a:spcBef>
              <a:spcAft>
                <a:spcPts val="0"/>
              </a:spcAft>
              <a:buSzPts val="1600"/>
              <a:buChar char="■"/>
              <a:defRPr sz="1600"/>
            </a:lvl3pPr>
            <a:lvl4pPr indent="-330200" lvl="3" marL="1828800" rtl="0">
              <a:spcBef>
                <a:spcPts val="0"/>
              </a:spcBef>
              <a:spcAft>
                <a:spcPts val="0"/>
              </a:spcAft>
              <a:buSzPts val="1600"/>
              <a:buChar char="●"/>
              <a:defRPr sz="1600"/>
            </a:lvl4pPr>
            <a:lvl5pPr indent="-330200" lvl="4" marL="2286000" rtl="0">
              <a:spcBef>
                <a:spcPts val="0"/>
              </a:spcBef>
              <a:spcAft>
                <a:spcPts val="0"/>
              </a:spcAft>
              <a:buSzPts val="1600"/>
              <a:buChar char="○"/>
              <a:defRPr sz="1600"/>
            </a:lvl5pPr>
            <a:lvl6pPr indent="-330200" lvl="5" marL="2743200" rtl="0">
              <a:spcBef>
                <a:spcPts val="0"/>
              </a:spcBef>
              <a:spcAft>
                <a:spcPts val="0"/>
              </a:spcAft>
              <a:buSzPts val="1600"/>
              <a:buChar char="■"/>
              <a:defRPr sz="1600"/>
            </a:lvl6pPr>
            <a:lvl7pPr indent="-330200" lvl="6" marL="3200400" rtl="0">
              <a:spcBef>
                <a:spcPts val="0"/>
              </a:spcBef>
              <a:spcAft>
                <a:spcPts val="0"/>
              </a:spcAft>
              <a:buSzPts val="1600"/>
              <a:buChar char="●"/>
              <a:defRPr sz="1600"/>
            </a:lvl7pPr>
            <a:lvl8pPr indent="-330200" lvl="7" marL="3657600" rtl="0">
              <a:spcBef>
                <a:spcPts val="0"/>
              </a:spcBef>
              <a:spcAft>
                <a:spcPts val="0"/>
              </a:spcAft>
              <a:buSzPts val="1600"/>
              <a:buChar char="○"/>
              <a:defRPr sz="1600"/>
            </a:lvl8pPr>
            <a:lvl9pPr indent="-330200" lvl="8" marL="4114800" rtl="0">
              <a:spcBef>
                <a:spcPts val="0"/>
              </a:spcBef>
              <a:spcAft>
                <a:spcPts val="0"/>
              </a:spcAft>
              <a:buSzPts val="1600"/>
              <a:buChar char="■"/>
              <a:defRPr sz="1600"/>
            </a:lvl9pPr>
          </a:lstStyle>
          <a:p/>
        </p:txBody>
      </p:sp>
      <p:sp>
        <p:nvSpPr>
          <p:cNvPr id="427" name="Google Shape;427;p8"/>
          <p:cNvSpPr txBox="1"/>
          <p:nvPr>
            <p:ph idx="2" type="body"/>
          </p:nvPr>
        </p:nvSpPr>
        <p:spPr>
          <a:xfrm>
            <a:off x="6406088" y="1828750"/>
            <a:ext cx="4762800" cy="3846600"/>
          </a:xfrm>
          <a:prstGeom prst="rect">
            <a:avLst/>
          </a:prstGeom>
        </p:spPr>
        <p:txBody>
          <a:bodyPr anchorCtr="0" anchor="t" bIns="121900" lIns="121900" spcFirstLastPara="1" rIns="121900" wrap="square" tIns="121900">
            <a:normAutofit/>
          </a:bodyPr>
          <a:lstStyle>
            <a:lvl1pPr indent="-349250" lvl="0" marL="457200">
              <a:spcBef>
                <a:spcPts val="0"/>
              </a:spcBef>
              <a:spcAft>
                <a:spcPts val="0"/>
              </a:spcAft>
              <a:buSzPts val="19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428" name="Google Shape;428;p8"/>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9" name="Google Shape;429;p8"/>
          <p:cNvSpPr/>
          <p:nvPr/>
        </p:nvSpPr>
        <p:spPr>
          <a:xfrm flipH="1">
            <a:off x="11557568" y="220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0" name="Google Shape;430;p8"/>
          <p:cNvSpPr/>
          <p:nvPr/>
        </p:nvSpPr>
        <p:spPr>
          <a:xfrm flipH="1">
            <a:off x="401786" y="612756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TITLE_AND_TWO_COLUMNS_1">
    <p:spTree>
      <p:nvGrpSpPr>
        <p:cNvPr id="431" name="Shape 431"/>
        <p:cNvGrpSpPr/>
        <p:nvPr/>
      </p:nvGrpSpPr>
      <p:grpSpPr>
        <a:xfrm>
          <a:off x="0" y="0"/>
          <a:ext cx="0" cy="0"/>
          <a:chOff x="0" y="0"/>
          <a:chExt cx="0" cy="0"/>
        </a:xfrm>
      </p:grpSpPr>
      <p:sp>
        <p:nvSpPr>
          <p:cNvPr id="432" name="Google Shape;432;p9"/>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433" name="Google Shape;433;p9"/>
          <p:cNvGrpSpPr/>
          <p:nvPr/>
        </p:nvGrpSpPr>
        <p:grpSpPr>
          <a:xfrm>
            <a:off x="7367058" y="-648911"/>
            <a:ext cx="5305157" cy="2851056"/>
            <a:chOff x="290381" y="306297"/>
            <a:chExt cx="11611200" cy="6240000"/>
          </a:xfrm>
        </p:grpSpPr>
        <p:grpSp>
          <p:nvGrpSpPr>
            <p:cNvPr id="434" name="Google Shape;434;p9"/>
            <p:cNvGrpSpPr/>
            <p:nvPr/>
          </p:nvGrpSpPr>
          <p:grpSpPr>
            <a:xfrm>
              <a:off x="290381" y="775005"/>
              <a:ext cx="11611200" cy="5307990"/>
              <a:chOff x="290381" y="795460"/>
              <a:chExt cx="11611200" cy="5307990"/>
            </a:xfrm>
          </p:grpSpPr>
          <p:cxnSp>
            <p:nvCxnSpPr>
              <p:cNvPr id="435" name="Google Shape;435;p9"/>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6" name="Google Shape;436;p9"/>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7" name="Google Shape;437;p9"/>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8" name="Google Shape;438;p9"/>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39" name="Google Shape;439;p9"/>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0" name="Google Shape;440;p9"/>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1" name="Google Shape;441;p9"/>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2" name="Google Shape;442;p9"/>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3" name="Google Shape;443;p9"/>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4" name="Google Shape;444;p9"/>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45" name="Google Shape;445;p9"/>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446" name="Google Shape;446;p9"/>
            <p:cNvGrpSpPr/>
            <p:nvPr/>
          </p:nvGrpSpPr>
          <p:grpSpPr>
            <a:xfrm>
              <a:off x="810367" y="306297"/>
              <a:ext cx="10571166" cy="6240000"/>
              <a:chOff x="799586" y="306297"/>
              <a:chExt cx="10571166" cy="6240000"/>
            </a:xfrm>
          </p:grpSpPr>
          <p:cxnSp>
            <p:nvCxnSpPr>
              <p:cNvPr id="447" name="Google Shape;447;p9"/>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8" name="Google Shape;448;p9"/>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49" name="Google Shape;449;p9"/>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0" name="Google Shape;450;p9"/>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1" name="Google Shape;451;p9"/>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2" name="Google Shape;452;p9"/>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3" name="Google Shape;453;p9"/>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4" name="Google Shape;454;p9"/>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5" name="Google Shape;455;p9"/>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6" name="Google Shape;456;p9"/>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7" name="Google Shape;457;p9"/>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8" name="Google Shape;458;p9"/>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59" name="Google Shape;459;p9"/>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0" name="Google Shape;460;p9"/>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1" name="Google Shape;461;p9"/>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2" name="Google Shape;462;p9"/>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3" name="Google Shape;463;p9"/>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4" name="Google Shape;464;p9"/>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5" name="Google Shape;465;p9"/>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6" name="Google Shape;466;p9"/>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67" name="Google Shape;467;p9"/>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468" name="Google Shape;468;p9"/>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469" name="Google Shape;469;p9"/>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0" name="Google Shape;470;p9"/>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1" name="Google Shape;471;p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72" name="Google Shape;472;p9"/>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3" name="Google Shape;473;p9"/>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4" name="Google Shape;474;p9"/>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5" name="Google Shape;475;p9"/>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6" name="Google Shape;476;p9"/>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7" name="Google Shape;477;p9"/>
          <p:cNvSpPr txBox="1"/>
          <p:nvPr>
            <p:ph type="title"/>
          </p:nvPr>
        </p:nvSpPr>
        <p:spPr>
          <a:xfrm>
            <a:off x="924900" y="252475"/>
            <a:ext cx="103422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478" name="Google Shape;478;p9"/>
          <p:cNvSpPr txBox="1"/>
          <p:nvPr>
            <p:ph idx="1" type="body"/>
          </p:nvPr>
        </p:nvSpPr>
        <p:spPr>
          <a:xfrm>
            <a:off x="739575" y="5836325"/>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79" name="Google Shape;479;p9"/>
          <p:cNvSpPr txBox="1"/>
          <p:nvPr>
            <p:ph idx="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480" name="Google Shape;480;p9"/>
          <p:cNvSpPr txBox="1"/>
          <p:nvPr>
            <p:ph idx="3" type="subTitle"/>
          </p:nvPr>
        </p:nvSpPr>
        <p:spPr>
          <a:xfrm>
            <a:off x="9345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1" name="Google Shape;481;p9"/>
          <p:cNvSpPr txBox="1"/>
          <p:nvPr>
            <p:ph idx="4" type="body"/>
          </p:nvPr>
        </p:nvSpPr>
        <p:spPr>
          <a:xfrm>
            <a:off x="4462911" y="5836328"/>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82" name="Google Shape;482;p9"/>
          <p:cNvSpPr txBox="1"/>
          <p:nvPr>
            <p:ph idx="5" type="subTitle"/>
          </p:nvPr>
        </p:nvSpPr>
        <p:spPr>
          <a:xfrm>
            <a:off x="4522350" y="1924289"/>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3" name="Google Shape;483;p9"/>
          <p:cNvSpPr txBox="1"/>
          <p:nvPr>
            <p:ph idx="6" type="body"/>
          </p:nvPr>
        </p:nvSpPr>
        <p:spPr>
          <a:xfrm>
            <a:off x="8186247" y="5836325"/>
            <a:ext cx="3266100" cy="6711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484" name="Google Shape;484;p9"/>
          <p:cNvSpPr txBox="1"/>
          <p:nvPr>
            <p:ph idx="7" type="subTitle"/>
          </p:nvPr>
        </p:nvSpPr>
        <p:spPr>
          <a:xfrm>
            <a:off x="8110200" y="1924277"/>
            <a:ext cx="3147300" cy="15270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b="1" sz="32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5" name="Google Shape;485;p9"/>
          <p:cNvSpPr/>
          <p:nvPr/>
        </p:nvSpPr>
        <p:spPr>
          <a:xfrm flipH="1">
            <a:off x="11428243" y="349250"/>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TITLE_AND_TWO_COLUMNS_1_2">
    <p:spTree>
      <p:nvGrpSpPr>
        <p:cNvPr id="486" name="Shape 486"/>
        <p:cNvGrpSpPr/>
        <p:nvPr/>
      </p:nvGrpSpPr>
      <p:grpSpPr>
        <a:xfrm>
          <a:off x="0" y="0"/>
          <a:ext cx="0" cy="0"/>
          <a:chOff x="0" y="0"/>
          <a:chExt cx="0" cy="0"/>
        </a:xfrm>
      </p:grpSpPr>
      <p:sp>
        <p:nvSpPr>
          <p:cNvPr id="487" name="Google Shape;487;p10"/>
          <p:cNvSpPr txBox="1"/>
          <p:nvPr>
            <p:ph type="title"/>
          </p:nvPr>
        </p:nvSpPr>
        <p:spPr>
          <a:xfrm>
            <a:off x="3246125" y="174025"/>
            <a:ext cx="8601000" cy="763500"/>
          </a:xfrm>
          <a:prstGeom prst="rect">
            <a:avLst/>
          </a:prstGeom>
        </p:spPr>
        <p:txBody>
          <a:bodyPr anchorCtr="0" anchor="t" bIns="121900" lIns="121900" spcFirstLastPara="1" rIns="121900" wrap="square" tIns="121900">
            <a:normAutofit/>
          </a:bodyPr>
          <a:lstStyle>
            <a:lvl1pPr lvl="0" rtl="0" algn="r">
              <a:spcBef>
                <a:spcPts val="0"/>
              </a:spcBef>
              <a:spcAft>
                <a:spcPts val="0"/>
              </a:spcAft>
              <a:buSzPts val="4500"/>
              <a:buNone/>
              <a:defRPr sz="5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grpSp>
        <p:nvGrpSpPr>
          <p:cNvPr id="488" name="Google Shape;488;p10"/>
          <p:cNvGrpSpPr/>
          <p:nvPr/>
        </p:nvGrpSpPr>
        <p:grpSpPr>
          <a:xfrm flipH="1">
            <a:off x="-89065" y="51630"/>
            <a:ext cx="5305157" cy="1455132"/>
            <a:chOff x="290381" y="2918656"/>
            <a:chExt cx="11611200" cy="3184794"/>
          </a:xfrm>
        </p:grpSpPr>
        <p:cxnSp>
          <p:nvCxnSpPr>
            <p:cNvPr id="489" name="Google Shape;489;p10"/>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0" name="Google Shape;490;p10"/>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1" name="Google Shape;491;p10"/>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2" name="Google Shape;492;p10"/>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3" name="Google Shape;493;p10"/>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4" name="Google Shape;494;p10"/>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495" name="Google Shape;495;p10"/>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496" name="Google Shape;496;p10"/>
          <p:cNvGrpSpPr/>
          <p:nvPr/>
        </p:nvGrpSpPr>
        <p:grpSpPr>
          <a:xfrm flipH="1">
            <a:off x="148533" y="-171442"/>
            <a:ext cx="4829966" cy="1890096"/>
            <a:chOff x="799586" y="306297"/>
            <a:chExt cx="10571166" cy="6240000"/>
          </a:xfrm>
        </p:grpSpPr>
        <p:cxnSp>
          <p:nvCxnSpPr>
            <p:cNvPr id="497" name="Google Shape;497;p10"/>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98" name="Google Shape;498;p10"/>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499" name="Google Shape;499;p10"/>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0" name="Google Shape;500;p10"/>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1" name="Google Shape;501;p10"/>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2" name="Google Shape;502;p10"/>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3" name="Google Shape;503;p10"/>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4" name="Google Shape;504;p10"/>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5" name="Google Shape;505;p10"/>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6" name="Google Shape;506;p10"/>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7" name="Google Shape;507;p10"/>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8" name="Google Shape;508;p10"/>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09" name="Google Shape;509;p10"/>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0" name="Google Shape;510;p10"/>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1" name="Google Shape;511;p10"/>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2" name="Google Shape;512;p10"/>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3" name="Google Shape;513;p10"/>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4" name="Google Shape;514;p10"/>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5" name="Google Shape;515;p10"/>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6" name="Google Shape;516;p10"/>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17" name="Google Shape;517;p10"/>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518" name="Google Shape;518;p10"/>
          <p:cNvSpPr/>
          <p:nvPr/>
        </p:nvSpPr>
        <p:spPr>
          <a:xfrm rot="-5400000">
            <a:off x="-4584275" y="-451362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19" name="Google Shape;519;p10"/>
          <p:cNvSpPr/>
          <p:nvPr/>
        </p:nvSpPr>
        <p:spPr>
          <a:xfrm flipH="1">
            <a:off x="844026" y="612756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0" name="Google Shape;520;p10"/>
          <p:cNvSpPr/>
          <p:nvPr/>
        </p:nvSpPr>
        <p:spPr>
          <a:xfrm flipH="1">
            <a:off x="607090" y="624169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1" name="Google Shape;521;p10"/>
          <p:cNvSpPr/>
          <p:nvPr/>
        </p:nvSpPr>
        <p:spPr>
          <a:xfrm flipH="1">
            <a:off x="221261" y="57092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2" name="Google Shape;522;p10"/>
          <p:cNvSpPr/>
          <p:nvPr/>
        </p:nvSpPr>
        <p:spPr>
          <a:xfrm flipH="1">
            <a:off x="543302" y="74779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3" name="Google Shape;523;p10"/>
          <p:cNvSpPr/>
          <p:nvPr/>
        </p:nvSpPr>
        <p:spPr>
          <a:xfrm flipH="1">
            <a:off x="11816786" y="484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4" name="Google Shape;524;p10"/>
          <p:cNvSpPr/>
          <p:nvPr/>
        </p:nvSpPr>
        <p:spPr>
          <a:xfrm flipH="1">
            <a:off x="401780" y="34571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5" name="Google Shape;525;p10"/>
          <p:cNvSpPr/>
          <p:nvPr/>
        </p:nvSpPr>
        <p:spPr>
          <a:xfrm flipH="1">
            <a:off x="11861573" y="123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6" name="Google Shape;526;p10"/>
          <p:cNvSpPr txBox="1"/>
          <p:nvPr>
            <p:ph idx="1" type="body"/>
          </p:nvPr>
        </p:nvSpPr>
        <p:spPr>
          <a:xfrm>
            <a:off x="3989350" y="1851725"/>
            <a:ext cx="7881000" cy="19926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27" name="Google Shape;527;p1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28" name="Google Shape;528;p10"/>
          <p:cNvSpPr txBox="1"/>
          <p:nvPr>
            <p:ph idx="2" type="subTitle"/>
          </p:nvPr>
        </p:nvSpPr>
        <p:spPr>
          <a:xfrm>
            <a:off x="3966200" y="1176850"/>
            <a:ext cx="7881000" cy="7512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29" name="Google Shape;529;p10"/>
          <p:cNvSpPr txBox="1"/>
          <p:nvPr>
            <p:ph idx="3" type="body"/>
          </p:nvPr>
        </p:nvSpPr>
        <p:spPr>
          <a:xfrm>
            <a:off x="6445635" y="5238109"/>
            <a:ext cx="5245800" cy="13905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30" name="Google Shape;530;p10"/>
          <p:cNvSpPr txBox="1"/>
          <p:nvPr>
            <p:ph idx="4" type="subTitle"/>
          </p:nvPr>
        </p:nvSpPr>
        <p:spPr>
          <a:xfrm>
            <a:off x="6445635" y="4361830"/>
            <a:ext cx="5245800" cy="8763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1" name="Google Shape;531;p10"/>
          <p:cNvSpPr txBox="1"/>
          <p:nvPr>
            <p:ph idx="5" type="body"/>
          </p:nvPr>
        </p:nvSpPr>
        <p:spPr>
          <a:xfrm>
            <a:off x="395340" y="5238128"/>
            <a:ext cx="5245800" cy="13905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32" name="Google Shape;532;p10"/>
          <p:cNvSpPr txBox="1"/>
          <p:nvPr>
            <p:ph idx="6" type="subTitle"/>
          </p:nvPr>
        </p:nvSpPr>
        <p:spPr>
          <a:xfrm>
            <a:off x="395340" y="4361849"/>
            <a:ext cx="5245800" cy="876300"/>
          </a:xfrm>
          <a:prstGeom prst="rect">
            <a:avLst/>
          </a:prstGeom>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solidFill>
                  <a:schemeClr val="accent4"/>
                </a:solidFill>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3" name="Google Shape;533;p10"/>
          <p:cNvSpPr/>
          <p:nvPr/>
        </p:nvSpPr>
        <p:spPr>
          <a:xfrm flipH="1">
            <a:off x="11765761" y="632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4" name="Google Shape;534;p10"/>
          <p:cNvSpPr/>
          <p:nvPr/>
        </p:nvSpPr>
        <p:spPr>
          <a:xfrm flipH="1">
            <a:off x="11810548" y="596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5" name="Google Shape;535;p10"/>
          <p:cNvSpPr/>
          <p:nvPr/>
        </p:nvSpPr>
        <p:spPr>
          <a:xfrm flipH="1">
            <a:off x="480718" y="58286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6" name="Google Shape;536;p10"/>
          <p:cNvSpPr/>
          <p:nvPr/>
        </p:nvSpPr>
        <p:spPr>
          <a:xfrm flipH="1">
            <a:off x="11557568" y="248588"/>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p10"/>
          <p:cNvSpPr/>
          <p:nvPr/>
        </p:nvSpPr>
        <p:spPr>
          <a:xfrm flipH="1">
            <a:off x="11633786" y="6114248"/>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TLE_AND_TWO_COLUMNS_1_1">
    <p:spTree>
      <p:nvGrpSpPr>
        <p:cNvPr id="538" name="Shape 538"/>
        <p:cNvGrpSpPr/>
        <p:nvPr/>
      </p:nvGrpSpPr>
      <p:grpSpPr>
        <a:xfrm>
          <a:off x="0" y="0"/>
          <a:ext cx="0" cy="0"/>
          <a:chOff x="0" y="0"/>
          <a:chExt cx="0" cy="0"/>
        </a:xfrm>
      </p:grpSpPr>
      <p:sp>
        <p:nvSpPr>
          <p:cNvPr id="539" name="Google Shape;539;p11"/>
          <p:cNvSpPr/>
          <p:nvPr/>
        </p:nvSpPr>
        <p:spPr>
          <a:xfrm flipH="1" rot="5400000">
            <a:off x="8964225" y="-4685075"/>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40" name="Google Shape;540;p11"/>
          <p:cNvSpPr/>
          <p:nvPr/>
        </p:nvSpPr>
        <p:spPr>
          <a:xfrm>
            <a:off x="178225" y="4822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41" name="Google Shape;541;p11"/>
          <p:cNvSpPr/>
          <p:nvPr/>
        </p:nvSpPr>
        <p:spPr>
          <a:xfrm>
            <a:off x="11296592" y="5956110"/>
            <a:ext cx="108932" cy="108938"/>
          </a:xfrm>
          <a:custGeom>
            <a:rect b="b" l="l" r="r" t="t"/>
            <a:pathLst>
              <a:path extrusionOk="0" h="73113" w="73109">
                <a:moveTo>
                  <a:pt x="0" y="36559"/>
                </a:moveTo>
                <a:cubicBezTo>
                  <a:pt x="0" y="16367"/>
                  <a:pt x="16354" y="0"/>
                  <a:pt x="36554" y="0"/>
                </a:cubicBezTo>
                <a:cubicBezTo>
                  <a:pt x="56715" y="0"/>
                  <a:pt x="73109" y="16367"/>
                  <a:pt x="73109" y="36559"/>
                </a:cubicBezTo>
                <a:cubicBezTo>
                  <a:pt x="73109" y="56747"/>
                  <a:pt x="56715" y="73113"/>
                  <a:pt x="36554" y="73113"/>
                </a:cubicBezTo>
                <a:cubicBezTo>
                  <a:pt x="16354" y="73113"/>
                  <a:pt x="0" y="56747"/>
                  <a:pt x="0" y="36559"/>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2" name="Google Shape;542;p11"/>
          <p:cNvSpPr/>
          <p:nvPr/>
        </p:nvSpPr>
        <p:spPr>
          <a:xfrm>
            <a:off x="11432677" y="6070247"/>
            <a:ext cx="209783" cy="209360"/>
          </a:xfrm>
          <a:custGeom>
            <a:rect b="b" l="l" r="r" t="t"/>
            <a:pathLst>
              <a:path extrusionOk="0" h="140510" w="140794">
                <a:moveTo>
                  <a:pt x="70397" y="0"/>
                </a:moveTo>
                <a:cubicBezTo>
                  <a:pt x="58901" y="0"/>
                  <a:pt x="48942" y="18536"/>
                  <a:pt x="44975" y="44695"/>
                </a:cubicBezTo>
                <a:cubicBezTo>
                  <a:pt x="18784" y="48448"/>
                  <a:pt x="81" y="58087"/>
                  <a:pt x="0" y="69587"/>
                </a:cubicBezTo>
                <a:cubicBezTo>
                  <a:pt x="-81" y="81120"/>
                  <a:pt x="18703" y="91148"/>
                  <a:pt x="44975" y="95281"/>
                </a:cubicBezTo>
                <a:cubicBezTo>
                  <a:pt x="48901" y="121569"/>
                  <a:pt x="58860" y="140510"/>
                  <a:pt x="70397" y="140510"/>
                </a:cubicBezTo>
                <a:cubicBezTo>
                  <a:pt x="81894" y="140510"/>
                  <a:pt x="91609" y="121703"/>
                  <a:pt x="95576" y="95548"/>
                </a:cubicBezTo>
                <a:cubicBezTo>
                  <a:pt x="121727" y="91799"/>
                  <a:pt x="140713" y="82157"/>
                  <a:pt x="140794" y="70656"/>
                </a:cubicBezTo>
                <a:cubicBezTo>
                  <a:pt x="140875" y="59082"/>
                  <a:pt x="121930" y="49339"/>
                  <a:pt x="95576" y="45230"/>
                </a:cubicBezTo>
                <a:cubicBezTo>
                  <a:pt x="91650" y="18812"/>
                  <a:pt x="81975" y="0"/>
                  <a:pt x="70397" y="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3" name="Google Shape;543;p1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544" name="Google Shape;544;p11"/>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5" name="Google Shape;545;p11"/>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6" name="Google Shape;546;p11"/>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7" name="Google Shape;547;p11"/>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8" name="Google Shape;548;p11"/>
          <p:cNvSpPr txBox="1"/>
          <p:nvPr>
            <p:ph type="title"/>
          </p:nvPr>
        </p:nvSpPr>
        <p:spPr>
          <a:xfrm>
            <a:off x="507750" y="537463"/>
            <a:ext cx="11176500" cy="763500"/>
          </a:xfrm>
          <a:prstGeom prst="rect">
            <a:avLst/>
          </a:prstGeom>
        </p:spPr>
        <p:txBody>
          <a:bodyPr anchorCtr="0" anchor="t" bIns="121900" lIns="121900" spcFirstLastPara="1" rIns="121900" wrap="square" tIns="121900">
            <a:normAutofit/>
          </a:bodyPr>
          <a:lstStyle>
            <a:lvl1pPr lvl="0" rtl="0" algn="ctr">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p:txBody>
      </p:sp>
      <p:sp>
        <p:nvSpPr>
          <p:cNvPr id="549" name="Google Shape;549;p11"/>
          <p:cNvSpPr txBox="1"/>
          <p:nvPr>
            <p:ph idx="1" type="body"/>
          </p:nvPr>
        </p:nvSpPr>
        <p:spPr>
          <a:xfrm>
            <a:off x="278538" y="4757250"/>
            <a:ext cx="2261700" cy="143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0" name="Google Shape;550;p11"/>
          <p:cNvSpPr txBox="1"/>
          <p:nvPr>
            <p:ph idx="2" type="subTitle"/>
          </p:nvPr>
        </p:nvSpPr>
        <p:spPr>
          <a:xfrm>
            <a:off x="779550" y="2728825"/>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1" name="Google Shape;551;p11"/>
          <p:cNvSpPr txBox="1"/>
          <p:nvPr>
            <p:ph idx="3" type="body"/>
          </p:nvPr>
        </p:nvSpPr>
        <p:spPr>
          <a:xfrm>
            <a:off x="2621841" y="4757250"/>
            <a:ext cx="2261700" cy="14388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2" name="Google Shape;552;p11"/>
          <p:cNvSpPr txBox="1"/>
          <p:nvPr>
            <p:ph idx="4" type="subTitle"/>
          </p:nvPr>
        </p:nvSpPr>
        <p:spPr>
          <a:xfrm>
            <a:off x="3045306" y="2728831"/>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3" name="Google Shape;553;p11"/>
          <p:cNvSpPr txBox="1"/>
          <p:nvPr>
            <p:ph idx="5" type="body"/>
          </p:nvPr>
        </p:nvSpPr>
        <p:spPr>
          <a:xfrm>
            <a:off x="4965145"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4" name="Google Shape;554;p11"/>
          <p:cNvSpPr txBox="1"/>
          <p:nvPr>
            <p:ph idx="6" type="subTitle"/>
          </p:nvPr>
        </p:nvSpPr>
        <p:spPr>
          <a:xfrm>
            <a:off x="5387262" y="2728825"/>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5" name="Google Shape;555;p11"/>
          <p:cNvSpPr txBox="1"/>
          <p:nvPr>
            <p:ph idx="7" type="body"/>
          </p:nvPr>
        </p:nvSpPr>
        <p:spPr>
          <a:xfrm>
            <a:off x="7308449"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6" name="Google Shape;556;p11"/>
          <p:cNvSpPr txBox="1"/>
          <p:nvPr>
            <p:ph idx="8" type="subTitle"/>
          </p:nvPr>
        </p:nvSpPr>
        <p:spPr>
          <a:xfrm>
            <a:off x="7653018" y="2728844"/>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7" name="Google Shape;557;p11"/>
          <p:cNvSpPr txBox="1"/>
          <p:nvPr>
            <p:ph idx="9" type="body"/>
          </p:nvPr>
        </p:nvSpPr>
        <p:spPr>
          <a:xfrm>
            <a:off x="9651753" y="4757250"/>
            <a:ext cx="2261700" cy="1404300"/>
          </a:xfrm>
          <a:prstGeom prst="rect">
            <a:avLst/>
          </a:prstGeom>
        </p:spPr>
        <p:txBody>
          <a:bodyPr anchorCtr="0" anchor="t" bIns="121900" lIns="121900" spcFirstLastPara="1" rIns="121900" wrap="square" tIns="121900">
            <a:normAutofit/>
          </a:bodyPr>
          <a:lstStyle>
            <a:lvl1pPr indent="-349250" lvl="0" marL="457200" rtl="0" algn="ctr">
              <a:spcBef>
                <a:spcPts val="0"/>
              </a:spcBef>
              <a:spcAft>
                <a:spcPts val="0"/>
              </a:spcAft>
              <a:buSzPts val="1900"/>
              <a:buChar char="●"/>
              <a:defRPr sz="1900"/>
            </a:lvl1pPr>
            <a:lvl2pPr indent="-330200" lvl="1" marL="914400" rtl="0" algn="ctr">
              <a:spcBef>
                <a:spcPts val="0"/>
              </a:spcBef>
              <a:spcAft>
                <a:spcPts val="0"/>
              </a:spcAft>
              <a:buSzPts val="1600"/>
              <a:buChar char="○"/>
              <a:defRPr sz="1600"/>
            </a:lvl2pPr>
            <a:lvl3pPr indent="-330200" lvl="2" marL="1371600" rtl="0" algn="ctr">
              <a:spcBef>
                <a:spcPts val="0"/>
              </a:spcBef>
              <a:spcAft>
                <a:spcPts val="0"/>
              </a:spcAft>
              <a:buSzPts val="1600"/>
              <a:buChar char="■"/>
              <a:defRPr sz="1600"/>
            </a:lvl3pPr>
            <a:lvl4pPr indent="-330200" lvl="3" marL="1828800" rtl="0" algn="ctr">
              <a:spcBef>
                <a:spcPts val="0"/>
              </a:spcBef>
              <a:spcAft>
                <a:spcPts val="0"/>
              </a:spcAft>
              <a:buSzPts val="1600"/>
              <a:buChar char="●"/>
              <a:defRPr sz="1600"/>
            </a:lvl4pPr>
            <a:lvl5pPr indent="-330200" lvl="4" marL="2286000" rtl="0" algn="ctr">
              <a:spcBef>
                <a:spcPts val="0"/>
              </a:spcBef>
              <a:spcAft>
                <a:spcPts val="0"/>
              </a:spcAft>
              <a:buSzPts val="1600"/>
              <a:buChar char="○"/>
              <a:defRPr sz="1600"/>
            </a:lvl5pPr>
            <a:lvl6pPr indent="-330200" lvl="5" marL="2743200" rtl="0" algn="ctr">
              <a:spcBef>
                <a:spcPts val="0"/>
              </a:spcBef>
              <a:spcAft>
                <a:spcPts val="0"/>
              </a:spcAft>
              <a:buSzPts val="1600"/>
              <a:buChar char="■"/>
              <a:defRPr sz="1600"/>
            </a:lvl6pPr>
            <a:lvl7pPr indent="-330200" lvl="6" marL="3200400" rtl="0" algn="ctr">
              <a:spcBef>
                <a:spcPts val="0"/>
              </a:spcBef>
              <a:spcAft>
                <a:spcPts val="0"/>
              </a:spcAft>
              <a:buSzPts val="1600"/>
              <a:buChar char="●"/>
              <a:defRPr sz="1600"/>
            </a:lvl7pPr>
            <a:lvl8pPr indent="-330200" lvl="7" marL="3657600" rtl="0" algn="ctr">
              <a:spcBef>
                <a:spcPts val="0"/>
              </a:spcBef>
              <a:spcAft>
                <a:spcPts val="0"/>
              </a:spcAft>
              <a:buSzPts val="1600"/>
              <a:buChar char="○"/>
              <a:defRPr sz="1600"/>
            </a:lvl8pPr>
            <a:lvl9pPr indent="-330200" lvl="8" marL="4114800" rtl="0" algn="ctr">
              <a:spcBef>
                <a:spcPts val="0"/>
              </a:spcBef>
              <a:spcAft>
                <a:spcPts val="0"/>
              </a:spcAft>
              <a:buSzPts val="1600"/>
              <a:buChar char="■"/>
              <a:defRPr sz="1600"/>
            </a:lvl9pPr>
          </a:lstStyle>
          <a:p/>
        </p:txBody>
      </p:sp>
      <p:sp>
        <p:nvSpPr>
          <p:cNvPr id="558" name="Google Shape;558;p11"/>
          <p:cNvSpPr txBox="1"/>
          <p:nvPr>
            <p:ph idx="13" type="subTitle"/>
          </p:nvPr>
        </p:nvSpPr>
        <p:spPr>
          <a:xfrm>
            <a:off x="9918774" y="2728837"/>
            <a:ext cx="1417500" cy="763500"/>
          </a:xfrm>
          <a:prstGeom prst="rect">
            <a:avLst/>
          </a:prstGeom>
          <a:noFill/>
        </p:spPr>
        <p:txBody>
          <a:bodyPr anchorCtr="0" anchor="t" bIns="121900" lIns="121900" spcFirstLastPara="1" rIns="121900" wrap="square" tIns="121900">
            <a:normAutofit/>
          </a:bodyPr>
          <a:lstStyle>
            <a:lvl1pPr lvl="0" rtl="0" algn="ctr">
              <a:lnSpc>
                <a:spcPct val="100000"/>
              </a:lnSpc>
              <a:spcBef>
                <a:spcPts val="0"/>
              </a:spcBef>
              <a:spcAft>
                <a:spcPts val="0"/>
              </a:spcAft>
              <a:buSzPts val="2800"/>
              <a:buNone/>
              <a:defRPr sz="3200">
                <a:latin typeface="Belanosima SemiBold"/>
                <a:ea typeface="Belanosima SemiBold"/>
                <a:cs typeface="Belanosima SemiBold"/>
                <a:sym typeface="Belanosima SemiBold"/>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59" name="Google Shape;559;p11"/>
          <p:cNvSpPr txBox="1"/>
          <p:nvPr>
            <p:ph idx="14" type="subTitle"/>
          </p:nvPr>
        </p:nvSpPr>
        <p:spPr>
          <a:xfrm>
            <a:off x="278538" y="4302750"/>
            <a:ext cx="2261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0" name="Google Shape;560;p11"/>
          <p:cNvSpPr txBox="1"/>
          <p:nvPr>
            <p:ph idx="15" type="subTitle"/>
          </p:nvPr>
        </p:nvSpPr>
        <p:spPr>
          <a:xfrm>
            <a:off x="2621842"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1" name="Google Shape;561;p11"/>
          <p:cNvSpPr txBox="1"/>
          <p:nvPr>
            <p:ph idx="16" type="subTitle"/>
          </p:nvPr>
        </p:nvSpPr>
        <p:spPr>
          <a:xfrm>
            <a:off x="4965146" y="4302750"/>
            <a:ext cx="2261700" cy="530700"/>
          </a:xfrm>
          <a:prstGeom prst="rect">
            <a:avLst/>
          </a:prstGeom>
        </p:spPr>
        <p:txBody>
          <a:bodyPr anchorCtr="0" anchor="b" bIns="121900" lIns="121900" spcFirstLastPara="1" rIns="121900" wrap="square" tIns="121900">
            <a:normAutofit/>
          </a:bodyPr>
          <a:lstStyle>
            <a:lvl1pPr lvl="0" rtl="0" algn="ctr">
              <a:lnSpc>
                <a:spcPct val="10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2" name="Google Shape;562;p11"/>
          <p:cNvSpPr txBox="1"/>
          <p:nvPr>
            <p:ph idx="17" type="subTitle"/>
          </p:nvPr>
        </p:nvSpPr>
        <p:spPr>
          <a:xfrm>
            <a:off x="7308450"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3" name="Google Shape;563;p11"/>
          <p:cNvSpPr txBox="1"/>
          <p:nvPr>
            <p:ph idx="18" type="subTitle"/>
          </p:nvPr>
        </p:nvSpPr>
        <p:spPr>
          <a:xfrm>
            <a:off x="9651754" y="4302750"/>
            <a:ext cx="2261700" cy="530700"/>
          </a:xfrm>
          <a:prstGeom prst="rect">
            <a:avLst/>
          </a:prstGeom>
        </p:spPr>
        <p:txBody>
          <a:bodyPr anchorCtr="0" anchor="b" bIns="121900" lIns="121900" spcFirstLastPara="1" rIns="121900" wrap="square" tIns="121900">
            <a:normAutofit/>
          </a:bodyPr>
          <a:lstStyle>
            <a:lvl1pPr lvl="0" rtl="0" algn="ctr">
              <a:lnSpc>
                <a:spcPct val="90000"/>
              </a:lnSpc>
              <a:spcBef>
                <a:spcPts val="0"/>
              </a:spcBef>
              <a:spcAft>
                <a:spcPts val="0"/>
              </a:spcAft>
              <a:buSzPts val="2800"/>
              <a:buNone/>
              <a:defRPr b="1" sz="2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64" name="Google Shape;564;p11"/>
          <p:cNvSpPr/>
          <p:nvPr/>
        </p:nvSpPr>
        <p:spPr>
          <a:xfrm flipH="1">
            <a:off x="11621643" y="190125"/>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5" name="Google Shape;565;p11"/>
          <p:cNvSpPr/>
          <p:nvPr/>
        </p:nvSpPr>
        <p:spPr>
          <a:xfrm flipH="1">
            <a:off x="507761" y="6217636"/>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6" name="Shape 566"/>
        <p:cNvGrpSpPr/>
        <p:nvPr/>
      </p:nvGrpSpPr>
      <p:grpSpPr>
        <a:xfrm>
          <a:off x="0" y="0"/>
          <a:ext cx="0" cy="0"/>
          <a:chOff x="0" y="0"/>
          <a:chExt cx="0" cy="0"/>
        </a:xfrm>
      </p:grpSpPr>
      <p:sp>
        <p:nvSpPr>
          <p:cNvPr id="567" name="Google Shape;567;p12"/>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68" name="Google Shape;568;p12"/>
          <p:cNvSpPr/>
          <p:nvPr/>
        </p:nvSpPr>
        <p:spPr>
          <a:xfrm>
            <a:off x="11919350" y="4756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69" name="Google Shape;569;p12"/>
          <p:cNvSpPr/>
          <p:nvPr/>
        </p:nvSpPr>
        <p:spPr>
          <a:xfrm>
            <a:off x="11621647" y="6525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0" name="Google Shape;570;p12"/>
          <p:cNvSpPr/>
          <p:nvPr/>
        </p:nvSpPr>
        <p:spPr>
          <a:xfrm>
            <a:off x="388526" y="6583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1" name="Google Shape;571;p12"/>
          <p:cNvSpPr/>
          <p:nvPr/>
        </p:nvSpPr>
        <p:spPr>
          <a:xfrm>
            <a:off x="11638010" y="2504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2" name="Google Shape;572;p12"/>
          <p:cNvSpPr/>
          <p:nvPr/>
        </p:nvSpPr>
        <p:spPr>
          <a:xfrm>
            <a:off x="204593" y="6222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3" name="Google Shape;573;p12"/>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4" name="Google Shape;574;p12"/>
          <p:cNvSpPr/>
          <p:nvPr/>
        </p:nvSpPr>
        <p:spPr>
          <a:xfrm>
            <a:off x="952499" y="3246075"/>
            <a:ext cx="1828800" cy="1828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5" name="Google Shape;575;p12"/>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76" name="Google Shape;576;p12"/>
          <p:cNvSpPr txBox="1"/>
          <p:nvPr>
            <p:ph type="title"/>
          </p:nvPr>
        </p:nvSpPr>
        <p:spPr>
          <a:xfrm>
            <a:off x="415600" y="593367"/>
            <a:ext cx="11360700" cy="763500"/>
          </a:xfrm>
          <a:prstGeom prst="rect">
            <a:avLst/>
          </a:prstGeom>
        </p:spPr>
        <p:txBody>
          <a:bodyPr anchorCtr="0" anchor="t" bIns="121900" lIns="121900" spcFirstLastPara="1" rIns="121900" wrap="square" tIns="12190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p:txBody>
      </p:sp>
      <p:sp>
        <p:nvSpPr>
          <p:cNvPr id="577" name="Google Shape;577;p12"/>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8" name="Google Shape;578;p12"/>
          <p:cNvSpPr/>
          <p:nvPr/>
        </p:nvSpPr>
        <p:spPr>
          <a:xfrm flipH="1">
            <a:off x="255011" y="5878911"/>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79" name="Shape 579"/>
        <p:cNvGrpSpPr/>
        <p:nvPr/>
      </p:nvGrpSpPr>
      <p:grpSpPr>
        <a:xfrm>
          <a:off x="0" y="0"/>
          <a:ext cx="0" cy="0"/>
          <a:chOff x="0" y="0"/>
          <a:chExt cx="0" cy="0"/>
        </a:xfrm>
      </p:grpSpPr>
      <p:sp>
        <p:nvSpPr>
          <p:cNvPr id="580" name="Google Shape;580;p13"/>
          <p:cNvSpPr/>
          <p:nvPr/>
        </p:nvSpPr>
        <p:spPr>
          <a:xfrm>
            <a:off x="10686375" y="756950"/>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581" name="Google Shape;581;p13"/>
          <p:cNvSpPr/>
          <p:nvPr/>
        </p:nvSpPr>
        <p:spPr>
          <a:xfrm>
            <a:off x="10159000" y="1200475"/>
            <a:ext cx="1375800" cy="13758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582" name="Google Shape;582;p13"/>
          <p:cNvSpPr/>
          <p:nvPr/>
        </p:nvSpPr>
        <p:spPr>
          <a:xfrm flipH="1">
            <a:off x="-4104075" y="-4078750"/>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583" name="Google Shape;583;p13"/>
          <p:cNvGrpSpPr/>
          <p:nvPr/>
        </p:nvGrpSpPr>
        <p:grpSpPr>
          <a:xfrm flipH="1" rot="5400000">
            <a:off x="8190085" y="2912414"/>
            <a:ext cx="5305157" cy="2851056"/>
            <a:chOff x="290381" y="306297"/>
            <a:chExt cx="11611200" cy="6240000"/>
          </a:xfrm>
        </p:grpSpPr>
        <p:grpSp>
          <p:nvGrpSpPr>
            <p:cNvPr id="584" name="Google Shape;584;p13"/>
            <p:cNvGrpSpPr/>
            <p:nvPr/>
          </p:nvGrpSpPr>
          <p:grpSpPr>
            <a:xfrm>
              <a:off x="290381" y="775005"/>
              <a:ext cx="11611200" cy="5307990"/>
              <a:chOff x="290381" y="795460"/>
              <a:chExt cx="11611200" cy="5307990"/>
            </a:xfrm>
          </p:grpSpPr>
          <p:cxnSp>
            <p:nvCxnSpPr>
              <p:cNvPr id="585" name="Google Shape;585;p1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6" name="Google Shape;586;p1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7" name="Google Shape;587;p1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8" name="Google Shape;588;p1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89" name="Google Shape;589;p1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0" name="Google Shape;590;p1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1" name="Google Shape;591;p1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2" name="Google Shape;592;p1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3" name="Google Shape;593;p1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4" name="Google Shape;594;p1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595" name="Google Shape;595;p1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596" name="Google Shape;596;p13"/>
            <p:cNvGrpSpPr/>
            <p:nvPr/>
          </p:nvGrpSpPr>
          <p:grpSpPr>
            <a:xfrm>
              <a:off x="810367" y="306297"/>
              <a:ext cx="10571166" cy="6240000"/>
              <a:chOff x="799586" y="306297"/>
              <a:chExt cx="10571166" cy="6240000"/>
            </a:xfrm>
          </p:grpSpPr>
          <p:cxnSp>
            <p:nvCxnSpPr>
              <p:cNvPr id="597" name="Google Shape;597;p1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98" name="Google Shape;598;p1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599" name="Google Shape;599;p1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0" name="Google Shape;600;p1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1" name="Google Shape;601;p13"/>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2" name="Google Shape;602;p13"/>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3" name="Google Shape;603;p1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4" name="Google Shape;604;p1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5" name="Google Shape;605;p1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6" name="Google Shape;606;p1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7" name="Google Shape;607;p1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8" name="Google Shape;608;p1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09" name="Google Shape;609;p1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0" name="Google Shape;610;p1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1" name="Google Shape;611;p1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2" name="Google Shape;612;p1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3" name="Google Shape;613;p1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4" name="Google Shape;614;p1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5" name="Google Shape;615;p1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6" name="Google Shape;616;p1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17" name="Google Shape;617;p1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grpSp>
        <p:nvGrpSpPr>
          <p:cNvPr id="618" name="Google Shape;618;p13"/>
          <p:cNvGrpSpPr/>
          <p:nvPr/>
        </p:nvGrpSpPr>
        <p:grpSpPr>
          <a:xfrm flipH="1">
            <a:off x="-89065" y="-1132611"/>
            <a:ext cx="5305157" cy="2851056"/>
            <a:chOff x="290381" y="306297"/>
            <a:chExt cx="11611200" cy="6240000"/>
          </a:xfrm>
        </p:grpSpPr>
        <p:grpSp>
          <p:nvGrpSpPr>
            <p:cNvPr id="619" name="Google Shape;619;p13"/>
            <p:cNvGrpSpPr/>
            <p:nvPr/>
          </p:nvGrpSpPr>
          <p:grpSpPr>
            <a:xfrm>
              <a:off x="290381" y="775005"/>
              <a:ext cx="11611200" cy="5307990"/>
              <a:chOff x="290381" y="795460"/>
              <a:chExt cx="11611200" cy="5307990"/>
            </a:xfrm>
          </p:grpSpPr>
          <p:cxnSp>
            <p:nvCxnSpPr>
              <p:cNvPr id="620" name="Google Shape;620;p13"/>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1" name="Google Shape;621;p13"/>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2" name="Google Shape;622;p13"/>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3" name="Google Shape;623;p13"/>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4" name="Google Shape;624;p13"/>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5" name="Google Shape;625;p13"/>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6" name="Google Shape;626;p13"/>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7" name="Google Shape;627;p13"/>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8" name="Google Shape;628;p13"/>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29" name="Google Shape;629;p13"/>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30" name="Google Shape;630;p13"/>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631" name="Google Shape;631;p13"/>
            <p:cNvGrpSpPr/>
            <p:nvPr/>
          </p:nvGrpSpPr>
          <p:grpSpPr>
            <a:xfrm>
              <a:off x="810367" y="306297"/>
              <a:ext cx="10571166" cy="6240000"/>
              <a:chOff x="799586" y="306297"/>
              <a:chExt cx="10571166" cy="6240000"/>
            </a:xfrm>
          </p:grpSpPr>
          <p:cxnSp>
            <p:nvCxnSpPr>
              <p:cNvPr id="632" name="Google Shape;632;p13"/>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3" name="Google Shape;633;p13"/>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4" name="Google Shape;634;p13"/>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5" name="Google Shape;635;p13"/>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6" name="Google Shape;636;p13"/>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7" name="Google Shape;637;p13"/>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8" name="Google Shape;638;p13"/>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39" name="Google Shape;639;p13"/>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0" name="Google Shape;640;p13"/>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1" name="Google Shape;641;p13"/>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2" name="Google Shape;642;p13"/>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3" name="Google Shape;643;p13"/>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4" name="Google Shape;644;p13"/>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5" name="Google Shape;645;p13"/>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6" name="Google Shape;646;p13"/>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7" name="Google Shape;647;p13"/>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8" name="Google Shape;648;p13"/>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49" name="Google Shape;649;p13"/>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0" name="Google Shape;650;p13"/>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1" name="Google Shape;651;p13"/>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52" name="Google Shape;652;p13"/>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653" name="Google Shape;653;p13"/>
          <p:cNvSpPr txBox="1"/>
          <p:nvPr>
            <p:ph type="title"/>
          </p:nvPr>
        </p:nvSpPr>
        <p:spPr>
          <a:xfrm>
            <a:off x="1125149" y="1609175"/>
            <a:ext cx="5457000" cy="1007700"/>
          </a:xfrm>
          <a:prstGeom prst="rect">
            <a:avLst/>
          </a:prstGeom>
        </p:spPr>
        <p:txBody>
          <a:bodyPr anchorCtr="0" anchor="b" bIns="121900" lIns="121900" spcFirstLastPara="1" rIns="121900" wrap="square" tIns="121900">
            <a:normAutofit/>
          </a:bodyPr>
          <a:lstStyle>
            <a:lvl1pPr lvl="0">
              <a:spcBef>
                <a:spcPts val="0"/>
              </a:spcBef>
              <a:spcAft>
                <a:spcPts val="0"/>
              </a:spcAft>
              <a:buSzPts val="3200"/>
              <a:buNone/>
              <a:defRPr sz="6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p:txBody>
      </p:sp>
      <p:sp>
        <p:nvSpPr>
          <p:cNvPr id="654" name="Google Shape;654;p13"/>
          <p:cNvSpPr txBox="1"/>
          <p:nvPr>
            <p:ph idx="1" type="body"/>
          </p:nvPr>
        </p:nvSpPr>
        <p:spPr>
          <a:xfrm>
            <a:off x="1125149" y="2895325"/>
            <a:ext cx="5457000" cy="2353500"/>
          </a:xfrm>
          <a:prstGeom prst="rect">
            <a:avLst/>
          </a:prstGeom>
        </p:spPr>
        <p:txBody>
          <a:bodyPr anchorCtr="0" anchor="t" bIns="121900" lIns="121900" spcFirstLastPara="1" rIns="121900" wrap="square" tIns="121900">
            <a:normAutofit/>
          </a:bodyPr>
          <a:lstStyle>
            <a:lvl1pPr indent="-387350" lvl="0" marL="457200">
              <a:spcBef>
                <a:spcPts val="0"/>
              </a:spcBef>
              <a:spcAft>
                <a:spcPts val="0"/>
              </a:spcAft>
              <a:buSzPts val="2500"/>
              <a:buChar char="●"/>
              <a:defRPr/>
            </a:lvl1pPr>
            <a:lvl2pPr indent="-412750" lvl="1" marL="914400">
              <a:spcBef>
                <a:spcPts val="0"/>
              </a:spcBef>
              <a:spcAft>
                <a:spcPts val="0"/>
              </a:spcAft>
              <a:buSzPts val="2900"/>
              <a:buChar char="○"/>
              <a:defRPr sz="2900"/>
            </a:lvl2pPr>
            <a:lvl3pPr indent="-412750" lvl="2" marL="1371600">
              <a:spcBef>
                <a:spcPts val="0"/>
              </a:spcBef>
              <a:spcAft>
                <a:spcPts val="0"/>
              </a:spcAft>
              <a:buSzPts val="2900"/>
              <a:buChar char="■"/>
              <a:defRPr sz="2900"/>
            </a:lvl3pPr>
            <a:lvl4pPr indent="-412750" lvl="3" marL="1828800">
              <a:spcBef>
                <a:spcPts val="0"/>
              </a:spcBef>
              <a:spcAft>
                <a:spcPts val="0"/>
              </a:spcAft>
              <a:buSzPts val="2900"/>
              <a:buChar char="●"/>
              <a:defRPr sz="2900"/>
            </a:lvl4pPr>
            <a:lvl5pPr indent="-412750" lvl="4" marL="2286000">
              <a:spcBef>
                <a:spcPts val="0"/>
              </a:spcBef>
              <a:spcAft>
                <a:spcPts val="0"/>
              </a:spcAft>
              <a:buSzPts val="2900"/>
              <a:buChar char="○"/>
              <a:defRPr sz="2900"/>
            </a:lvl5pPr>
            <a:lvl6pPr indent="-412750" lvl="5" marL="2743200">
              <a:spcBef>
                <a:spcPts val="0"/>
              </a:spcBef>
              <a:spcAft>
                <a:spcPts val="0"/>
              </a:spcAft>
              <a:buSzPts val="2900"/>
              <a:buChar char="■"/>
              <a:defRPr sz="2900"/>
            </a:lvl6pPr>
            <a:lvl7pPr indent="-412750" lvl="6" marL="3200400">
              <a:spcBef>
                <a:spcPts val="0"/>
              </a:spcBef>
              <a:spcAft>
                <a:spcPts val="0"/>
              </a:spcAft>
              <a:buSzPts val="2900"/>
              <a:buChar char="●"/>
              <a:defRPr sz="2900"/>
            </a:lvl7pPr>
            <a:lvl8pPr indent="-412750" lvl="7" marL="3657600">
              <a:spcBef>
                <a:spcPts val="0"/>
              </a:spcBef>
              <a:spcAft>
                <a:spcPts val="0"/>
              </a:spcAft>
              <a:buSzPts val="2900"/>
              <a:buChar char="○"/>
              <a:defRPr sz="2900"/>
            </a:lvl8pPr>
            <a:lvl9pPr indent="-412750" lvl="8" marL="4114800">
              <a:spcBef>
                <a:spcPts val="0"/>
              </a:spcBef>
              <a:spcAft>
                <a:spcPts val="0"/>
              </a:spcAft>
              <a:buSzPts val="2900"/>
              <a:buChar char="■"/>
              <a:defRPr sz="2900"/>
            </a:lvl9pPr>
          </a:lstStyle>
          <a:p/>
        </p:txBody>
      </p:sp>
      <p:sp>
        <p:nvSpPr>
          <p:cNvPr id="655" name="Google Shape;655;p13"/>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56" name="Google Shape;656;p13"/>
          <p:cNvSpPr/>
          <p:nvPr>
            <p:ph idx="2" type="pic"/>
          </p:nvPr>
        </p:nvSpPr>
        <p:spPr>
          <a:xfrm>
            <a:off x="7635213" y="1253600"/>
            <a:ext cx="3639600" cy="3639600"/>
          </a:xfrm>
          <a:prstGeom prst="rect">
            <a:avLst/>
          </a:prstGeom>
          <a:noFill/>
          <a:ln>
            <a:noFill/>
          </a:ln>
        </p:spPr>
      </p:sp>
      <p:sp>
        <p:nvSpPr>
          <p:cNvPr id="657" name="Google Shape;657;p13"/>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8" name="Google Shape;658;p13"/>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59" name="Google Shape;659;p13"/>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0" name="Google Shape;660;p13"/>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1" name="Google Shape;661;p13"/>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left">
  <p:cSld name="ONE_COLUMN_TEXT_1">
    <p:spTree>
      <p:nvGrpSpPr>
        <p:cNvPr id="662" name="Shape 662"/>
        <p:cNvGrpSpPr/>
        <p:nvPr/>
      </p:nvGrpSpPr>
      <p:grpSpPr>
        <a:xfrm>
          <a:off x="0" y="0"/>
          <a:ext cx="0" cy="0"/>
          <a:chOff x="0" y="0"/>
          <a:chExt cx="0" cy="0"/>
        </a:xfrm>
      </p:grpSpPr>
      <p:sp>
        <p:nvSpPr>
          <p:cNvPr id="663" name="Google Shape;663;p14"/>
          <p:cNvSpPr txBox="1"/>
          <p:nvPr>
            <p:ph type="title"/>
          </p:nvPr>
        </p:nvSpPr>
        <p:spPr>
          <a:xfrm>
            <a:off x="4671225" y="879950"/>
            <a:ext cx="6862800" cy="4338300"/>
          </a:xfrm>
          <a:prstGeom prst="rect">
            <a:avLst/>
          </a:prstGeom>
        </p:spPr>
        <p:txBody>
          <a:bodyPr anchorCtr="0" anchor="ctr" bIns="121900" lIns="121900" spcFirstLastPara="1" rIns="121900" wrap="square" tIns="121900">
            <a:normAutofit/>
          </a:bodyPr>
          <a:lstStyle>
            <a:lvl1pPr lvl="0" rtl="0">
              <a:spcBef>
                <a:spcPts val="0"/>
              </a:spcBef>
              <a:spcAft>
                <a:spcPts val="0"/>
              </a:spcAft>
              <a:buSzPts val="3200"/>
              <a:buNone/>
              <a:defRPr sz="80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664" name="Google Shape;664;p14"/>
          <p:cNvSpPr/>
          <p:nvPr/>
        </p:nvSpPr>
        <p:spPr>
          <a:xfrm flipH="1">
            <a:off x="-4104075" y="-4078750"/>
            <a:ext cx="7869600" cy="7869600"/>
          </a:xfrm>
          <a:prstGeom prst="pie">
            <a:avLst>
              <a:gd fmla="val 5364710" name="adj1"/>
              <a:gd fmla="val 10746819" name="adj2"/>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665" name="Google Shape;665;p14"/>
          <p:cNvGrpSpPr/>
          <p:nvPr/>
        </p:nvGrpSpPr>
        <p:grpSpPr>
          <a:xfrm flipH="1" rot="5400000">
            <a:off x="8190085" y="2912414"/>
            <a:ext cx="5305157" cy="2851056"/>
            <a:chOff x="290381" y="306297"/>
            <a:chExt cx="11611200" cy="6240000"/>
          </a:xfrm>
        </p:grpSpPr>
        <p:grpSp>
          <p:nvGrpSpPr>
            <p:cNvPr id="666" name="Google Shape;666;p14"/>
            <p:cNvGrpSpPr/>
            <p:nvPr/>
          </p:nvGrpSpPr>
          <p:grpSpPr>
            <a:xfrm>
              <a:off x="290381" y="775005"/>
              <a:ext cx="11611200" cy="5307990"/>
              <a:chOff x="290381" y="795460"/>
              <a:chExt cx="11611200" cy="5307990"/>
            </a:xfrm>
          </p:grpSpPr>
          <p:cxnSp>
            <p:nvCxnSpPr>
              <p:cNvPr id="667" name="Google Shape;667;p1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68" name="Google Shape;668;p1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69" name="Google Shape;669;p1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0" name="Google Shape;670;p1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1" name="Google Shape;671;p1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2" name="Google Shape;672;p1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3" name="Google Shape;673;p14"/>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4" name="Google Shape;674;p14"/>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5" name="Google Shape;675;p14"/>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6" name="Google Shape;676;p1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677" name="Google Shape;677;p14"/>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678" name="Google Shape;678;p14"/>
            <p:cNvGrpSpPr/>
            <p:nvPr/>
          </p:nvGrpSpPr>
          <p:grpSpPr>
            <a:xfrm>
              <a:off x="810367" y="306297"/>
              <a:ext cx="10571166" cy="6240000"/>
              <a:chOff x="799586" y="306297"/>
              <a:chExt cx="10571166" cy="6240000"/>
            </a:xfrm>
          </p:grpSpPr>
          <p:cxnSp>
            <p:nvCxnSpPr>
              <p:cNvPr id="679" name="Google Shape;679;p1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0" name="Google Shape;680;p1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1" name="Google Shape;681;p1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2" name="Google Shape;682;p1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3" name="Google Shape;683;p1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4" name="Google Shape;684;p1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5" name="Google Shape;685;p1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6" name="Google Shape;686;p1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7" name="Google Shape;687;p1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8" name="Google Shape;688;p1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89" name="Google Shape;689;p1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0" name="Google Shape;690;p1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1" name="Google Shape;691;p1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2" name="Google Shape;692;p1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3" name="Google Shape;693;p1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4" name="Google Shape;694;p1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5" name="Google Shape;695;p1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6" name="Google Shape;696;p1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7" name="Google Shape;697;p1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8" name="Google Shape;698;p1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699" name="Google Shape;699;p1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700" name="Google Shape;700;p14"/>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701" name="Google Shape;701;p14"/>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2" name="Google Shape;702;p14"/>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3" name="Google Shape;703;p14"/>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4" name="Google Shape;704;p14"/>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5" name="Google Shape;705;p14"/>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6" name="Google Shape;706;p14"/>
          <p:cNvSpPr txBox="1"/>
          <p:nvPr>
            <p:ph idx="1" type="body"/>
          </p:nvPr>
        </p:nvSpPr>
        <p:spPr>
          <a:xfrm>
            <a:off x="753988" y="5362725"/>
            <a:ext cx="10683900" cy="8571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707" name="Google Shape;707;p14"/>
          <p:cNvSpPr txBox="1"/>
          <p:nvPr>
            <p:ph idx="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708" name="Google Shape;708;p14"/>
          <p:cNvGrpSpPr/>
          <p:nvPr/>
        </p:nvGrpSpPr>
        <p:grpSpPr>
          <a:xfrm flipH="1">
            <a:off x="-89065" y="51630"/>
            <a:ext cx="5305157" cy="1455132"/>
            <a:chOff x="290381" y="2918656"/>
            <a:chExt cx="11611200" cy="3184794"/>
          </a:xfrm>
        </p:grpSpPr>
        <p:cxnSp>
          <p:nvCxnSpPr>
            <p:cNvPr id="709" name="Google Shape;709;p14"/>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0" name="Google Shape;710;p14"/>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1" name="Google Shape;711;p14"/>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2" name="Google Shape;712;p14"/>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3" name="Google Shape;713;p14"/>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4" name="Google Shape;714;p14"/>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15" name="Google Shape;715;p14"/>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16" name="Google Shape;716;p14"/>
          <p:cNvGrpSpPr/>
          <p:nvPr/>
        </p:nvGrpSpPr>
        <p:grpSpPr>
          <a:xfrm flipH="1">
            <a:off x="148533" y="-171442"/>
            <a:ext cx="4829966" cy="1890096"/>
            <a:chOff x="799586" y="306297"/>
            <a:chExt cx="10571166" cy="6240000"/>
          </a:xfrm>
        </p:grpSpPr>
        <p:cxnSp>
          <p:nvCxnSpPr>
            <p:cNvPr id="717" name="Google Shape;717;p14"/>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18" name="Google Shape;718;p14"/>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19" name="Google Shape;719;p14"/>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0" name="Google Shape;720;p14"/>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1" name="Google Shape;721;p14"/>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2" name="Google Shape;722;p14"/>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3" name="Google Shape;723;p14"/>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4" name="Google Shape;724;p14"/>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5" name="Google Shape;725;p14"/>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6" name="Google Shape;726;p14"/>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7" name="Google Shape;727;p14"/>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8" name="Google Shape;728;p14"/>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29" name="Google Shape;729;p14"/>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0" name="Google Shape;730;p14"/>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1" name="Google Shape;731;p14"/>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2" name="Google Shape;732;p14"/>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3" name="Google Shape;733;p14"/>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4" name="Google Shape;734;p14"/>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5" name="Google Shape;735;p14"/>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6" name="Google Shape;736;p14"/>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37" name="Google Shape;737;p14"/>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738" name="Google Shape;738;p14"/>
          <p:cNvSpPr/>
          <p:nvPr>
            <p:ph idx="3" type="pic"/>
          </p:nvPr>
        </p:nvSpPr>
        <p:spPr>
          <a:xfrm>
            <a:off x="976650" y="1189525"/>
            <a:ext cx="3288000" cy="3385500"/>
          </a:xfrm>
          <a:prstGeom prst="rect">
            <a:avLst/>
          </a:prstGeom>
          <a:noFill/>
          <a:ln>
            <a:no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and image right">
  <p:cSld name="ONE_COLUMN_TEXT_1_1">
    <p:spTree>
      <p:nvGrpSpPr>
        <p:cNvPr id="739" name="Shape 739"/>
        <p:cNvGrpSpPr/>
        <p:nvPr/>
      </p:nvGrpSpPr>
      <p:grpSpPr>
        <a:xfrm>
          <a:off x="0" y="0"/>
          <a:ext cx="0" cy="0"/>
          <a:chOff x="0" y="0"/>
          <a:chExt cx="0" cy="0"/>
        </a:xfrm>
      </p:grpSpPr>
      <p:sp>
        <p:nvSpPr>
          <p:cNvPr id="740" name="Google Shape;740;p15"/>
          <p:cNvSpPr/>
          <p:nvPr>
            <p:ph idx="2" type="pic"/>
          </p:nvPr>
        </p:nvSpPr>
        <p:spPr>
          <a:xfrm>
            <a:off x="6342475" y="0"/>
            <a:ext cx="5508600" cy="6858000"/>
          </a:xfrm>
          <a:prstGeom prst="rect">
            <a:avLst/>
          </a:prstGeom>
          <a:noFill/>
          <a:ln>
            <a:noFill/>
          </a:ln>
        </p:spPr>
      </p:sp>
      <p:grpSp>
        <p:nvGrpSpPr>
          <p:cNvPr id="741" name="Google Shape;741;p15"/>
          <p:cNvGrpSpPr/>
          <p:nvPr/>
        </p:nvGrpSpPr>
        <p:grpSpPr>
          <a:xfrm flipH="1" rot="5400000">
            <a:off x="8190085" y="2912414"/>
            <a:ext cx="5305157" cy="2851056"/>
            <a:chOff x="290381" y="306297"/>
            <a:chExt cx="11611200" cy="6240000"/>
          </a:xfrm>
        </p:grpSpPr>
        <p:grpSp>
          <p:nvGrpSpPr>
            <p:cNvPr id="742" name="Google Shape;742;p15"/>
            <p:cNvGrpSpPr/>
            <p:nvPr/>
          </p:nvGrpSpPr>
          <p:grpSpPr>
            <a:xfrm>
              <a:off x="290381" y="775005"/>
              <a:ext cx="11611200" cy="5307990"/>
              <a:chOff x="290381" y="795460"/>
              <a:chExt cx="11611200" cy="5307990"/>
            </a:xfrm>
          </p:grpSpPr>
          <p:cxnSp>
            <p:nvCxnSpPr>
              <p:cNvPr id="743" name="Google Shape;743;p1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4" name="Google Shape;744;p1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5" name="Google Shape;745;p1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6" name="Google Shape;746;p1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7" name="Google Shape;747;p1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8" name="Google Shape;748;p1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49" name="Google Shape;749;p1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0" name="Google Shape;750;p1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1" name="Google Shape;751;p1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2" name="Google Shape;752;p1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53" name="Google Shape;753;p1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54" name="Google Shape;754;p15"/>
            <p:cNvGrpSpPr/>
            <p:nvPr/>
          </p:nvGrpSpPr>
          <p:grpSpPr>
            <a:xfrm>
              <a:off x="810367" y="306297"/>
              <a:ext cx="10571166" cy="6240000"/>
              <a:chOff x="799586" y="306297"/>
              <a:chExt cx="10571166" cy="6240000"/>
            </a:xfrm>
          </p:grpSpPr>
          <p:cxnSp>
            <p:nvCxnSpPr>
              <p:cNvPr id="755" name="Google Shape;755;p1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6" name="Google Shape;756;p1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7" name="Google Shape;757;p1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8" name="Google Shape;758;p1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59" name="Google Shape;759;p1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0" name="Google Shape;760;p1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1" name="Google Shape;761;p1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2" name="Google Shape;762;p1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3" name="Google Shape;763;p1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4" name="Google Shape;764;p1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5" name="Google Shape;765;p1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6" name="Google Shape;766;p1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7" name="Google Shape;767;p1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8" name="Google Shape;768;p1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69" name="Google Shape;769;p1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0" name="Google Shape;770;p1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1" name="Google Shape;771;p1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2" name="Google Shape;772;p1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3" name="Google Shape;773;p1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4" name="Google Shape;774;p1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75" name="Google Shape;775;p1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776" name="Google Shape;776;p15"/>
          <p:cNvSpPr/>
          <p:nvPr/>
        </p:nvSpPr>
        <p:spPr>
          <a:xfrm flipH="1">
            <a:off x="-2519825" y="-34691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grpSp>
        <p:nvGrpSpPr>
          <p:cNvPr id="777" name="Google Shape;777;p15"/>
          <p:cNvGrpSpPr/>
          <p:nvPr/>
        </p:nvGrpSpPr>
        <p:grpSpPr>
          <a:xfrm flipH="1">
            <a:off x="-89065" y="-1132611"/>
            <a:ext cx="5305157" cy="2851056"/>
            <a:chOff x="290381" y="306297"/>
            <a:chExt cx="11611200" cy="6240000"/>
          </a:xfrm>
        </p:grpSpPr>
        <p:grpSp>
          <p:nvGrpSpPr>
            <p:cNvPr id="778" name="Google Shape;778;p15"/>
            <p:cNvGrpSpPr/>
            <p:nvPr/>
          </p:nvGrpSpPr>
          <p:grpSpPr>
            <a:xfrm>
              <a:off x="290381" y="775005"/>
              <a:ext cx="11611200" cy="5307990"/>
              <a:chOff x="290381" y="795460"/>
              <a:chExt cx="11611200" cy="5307990"/>
            </a:xfrm>
          </p:grpSpPr>
          <p:cxnSp>
            <p:nvCxnSpPr>
              <p:cNvPr id="779" name="Google Shape;779;p15"/>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0" name="Google Shape;780;p15"/>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1" name="Google Shape;781;p15"/>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2" name="Google Shape;782;p15"/>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3" name="Google Shape;783;p15"/>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4" name="Google Shape;784;p15"/>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5" name="Google Shape;785;p15"/>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6" name="Google Shape;786;p15"/>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7" name="Google Shape;787;p15"/>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8" name="Google Shape;788;p15"/>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789" name="Google Shape;789;p15"/>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790" name="Google Shape;790;p15"/>
            <p:cNvGrpSpPr/>
            <p:nvPr/>
          </p:nvGrpSpPr>
          <p:grpSpPr>
            <a:xfrm>
              <a:off x="810367" y="306297"/>
              <a:ext cx="10571166" cy="6240000"/>
              <a:chOff x="799586" y="306297"/>
              <a:chExt cx="10571166" cy="6240000"/>
            </a:xfrm>
          </p:grpSpPr>
          <p:cxnSp>
            <p:nvCxnSpPr>
              <p:cNvPr id="791" name="Google Shape;791;p15"/>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2" name="Google Shape;792;p15"/>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3" name="Google Shape;793;p15"/>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4" name="Google Shape;794;p15"/>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5" name="Google Shape;795;p15"/>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6" name="Google Shape;796;p15"/>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7" name="Google Shape;797;p15"/>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8" name="Google Shape;798;p15"/>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799" name="Google Shape;799;p15"/>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0" name="Google Shape;800;p15"/>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1" name="Google Shape;801;p15"/>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2" name="Google Shape;802;p15"/>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3" name="Google Shape;803;p15"/>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4" name="Google Shape;804;p15"/>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5" name="Google Shape;805;p15"/>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6" name="Google Shape;806;p15"/>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7" name="Google Shape;807;p15"/>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8" name="Google Shape;808;p15"/>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09" name="Google Shape;809;p15"/>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10" name="Google Shape;810;p15"/>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11" name="Google Shape;811;p15"/>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sp>
        <p:nvSpPr>
          <p:cNvPr id="812" name="Google Shape;812;p15"/>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13" name="Google Shape;813;p15"/>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4" name="Google Shape;814;p15"/>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5" name="Google Shape;815;p15"/>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6" name="Google Shape;816;p15"/>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7" name="Google Shape;817;p15"/>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8" name="Google Shape;818;p15"/>
          <p:cNvSpPr txBox="1"/>
          <p:nvPr>
            <p:ph type="title"/>
          </p:nvPr>
        </p:nvSpPr>
        <p:spPr>
          <a:xfrm>
            <a:off x="712350" y="1305650"/>
            <a:ext cx="5162400" cy="1645800"/>
          </a:xfrm>
          <a:prstGeom prst="rect">
            <a:avLst/>
          </a:prstGeom>
        </p:spPr>
        <p:txBody>
          <a:bodyPr anchorCtr="0" anchor="ctr" bIns="121900" lIns="121900" spcFirstLastPara="1" rIns="121900" wrap="square" tIns="121900">
            <a:normAutofit/>
          </a:bodyPr>
          <a:lstStyle>
            <a:lvl1pPr lvl="0" rtl="0">
              <a:lnSpc>
                <a:spcPct val="80000"/>
              </a:lnSpc>
              <a:spcBef>
                <a:spcPts val="0"/>
              </a:spcBef>
              <a:spcAft>
                <a:spcPts val="0"/>
              </a:spcAft>
              <a:buSzPts val="3200"/>
              <a:buNone/>
              <a:defRPr sz="7400"/>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p:txBody>
      </p:sp>
      <p:sp>
        <p:nvSpPr>
          <p:cNvPr id="819" name="Google Shape;819;p15"/>
          <p:cNvSpPr txBox="1"/>
          <p:nvPr>
            <p:ph idx="1" type="body"/>
          </p:nvPr>
        </p:nvSpPr>
        <p:spPr>
          <a:xfrm>
            <a:off x="712350" y="3088750"/>
            <a:ext cx="5162400" cy="3024600"/>
          </a:xfrm>
          <a:prstGeom prst="rect">
            <a:avLst/>
          </a:prstGeom>
        </p:spPr>
        <p:txBody>
          <a:bodyPr anchorCtr="0" anchor="t" bIns="121900" lIns="121900" spcFirstLastPara="1" rIns="121900" wrap="square" tIns="121900">
            <a:normAutofit/>
          </a:bodyPr>
          <a:lstStyle>
            <a:lvl1pPr indent="-387350" lvl="0" marL="457200" rtl="0">
              <a:spcBef>
                <a:spcPts val="0"/>
              </a:spcBef>
              <a:spcAft>
                <a:spcPts val="0"/>
              </a:spcAft>
              <a:buSzPts val="2500"/>
              <a:buChar char="●"/>
              <a:defRPr/>
            </a:lvl1pPr>
            <a:lvl2pPr indent="-412750" lvl="1" marL="914400" rtl="0">
              <a:spcBef>
                <a:spcPts val="0"/>
              </a:spcBef>
              <a:spcAft>
                <a:spcPts val="0"/>
              </a:spcAft>
              <a:buSzPts val="2900"/>
              <a:buChar char="○"/>
              <a:defRPr sz="2900"/>
            </a:lvl2pPr>
            <a:lvl3pPr indent="-412750" lvl="2" marL="1371600" rtl="0">
              <a:spcBef>
                <a:spcPts val="0"/>
              </a:spcBef>
              <a:spcAft>
                <a:spcPts val="0"/>
              </a:spcAft>
              <a:buSzPts val="2900"/>
              <a:buChar char="■"/>
              <a:defRPr sz="2900"/>
            </a:lvl3pPr>
            <a:lvl4pPr indent="-412750" lvl="3" marL="1828800" rtl="0">
              <a:spcBef>
                <a:spcPts val="0"/>
              </a:spcBef>
              <a:spcAft>
                <a:spcPts val="0"/>
              </a:spcAft>
              <a:buSzPts val="2900"/>
              <a:buChar char="●"/>
              <a:defRPr sz="2900"/>
            </a:lvl4pPr>
            <a:lvl5pPr indent="-412750" lvl="4" marL="2286000" rtl="0">
              <a:spcBef>
                <a:spcPts val="0"/>
              </a:spcBef>
              <a:spcAft>
                <a:spcPts val="0"/>
              </a:spcAft>
              <a:buSzPts val="2900"/>
              <a:buChar char="○"/>
              <a:defRPr sz="2900"/>
            </a:lvl5pPr>
            <a:lvl6pPr indent="-412750" lvl="5" marL="2743200" rtl="0">
              <a:spcBef>
                <a:spcPts val="0"/>
              </a:spcBef>
              <a:spcAft>
                <a:spcPts val="0"/>
              </a:spcAft>
              <a:buSzPts val="2900"/>
              <a:buChar char="■"/>
              <a:defRPr sz="2900"/>
            </a:lvl6pPr>
            <a:lvl7pPr indent="-412750" lvl="6" marL="3200400" rtl="0">
              <a:spcBef>
                <a:spcPts val="0"/>
              </a:spcBef>
              <a:spcAft>
                <a:spcPts val="0"/>
              </a:spcAft>
              <a:buSzPts val="2900"/>
              <a:buChar char="●"/>
              <a:defRPr sz="2900"/>
            </a:lvl7pPr>
            <a:lvl8pPr indent="-412750" lvl="7" marL="3657600" rtl="0">
              <a:spcBef>
                <a:spcPts val="0"/>
              </a:spcBef>
              <a:spcAft>
                <a:spcPts val="0"/>
              </a:spcAft>
              <a:buSzPts val="2900"/>
              <a:buChar char="○"/>
              <a:defRPr sz="2900"/>
            </a:lvl8pPr>
            <a:lvl9pPr indent="-412750" lvl="8" marL="4114800" rtl="0">
              <a:spcBef>
                <a:spcPts val="0"/>
              </a:spcBef>
              <a:spcAft>
                <a:spcPts val="0"/>
              </a:spcAft>
              <a:buSzPts val="2900"/>
              <a:buChar char="■"/>
              <a:defRPr sz="2900"/>
            </a:lvl9pPr>
          </a:lstStyle>
          <a:p/>
        </p:txBody>
      </p:sp>
      <p:sp>
        <p:nvSpPr>
          <p:cNvPr id="820" name="Google Shape;820;p15"/>
          <p:cNvSpPr txBox="1"/>
          <p:nvPr>
            <p:ph idx="3"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MAIN_POINT">
    <p:spTree>
      <p:nvGrpSpPr>
        <p:cNvPr id="821" name="Shape 821"/>
        <p:cNvGrpSpPr/>
        <p:nvPr/>
      </p:nvGrpSpPr>
      <p:grpSpPr>
        <a:xfrm>
          <a:off x="0" y="0"/>
          <a:ext cx="0" cy="0"/>
          <a:chOff x="0" y="0"/>
          <a:chExt cx="0" cy="0"/>
        </a:xfrm>
      </p:grpSpPr>
      <p:sp>
        <p:nvSpPr>
          <p:cNvPr id="822" name="Google Shape;822;p16"/>
          <p:cNvSpPr/>
          <p:nvPr/>
        </p:nvSpPr>
        <p:spPr>
          <a:xfrm>
            <a:off x="3149250"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23" name="Google Shape;823;p16"/>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824" name="Google Shape;824;p16"/>
          <p:cNvSpPr/>
          <p:nvPr/>
        </p:nvSpPr>
        <p:spPr>
          <a:xfrm>
            <a:off x="9290450" y="979100"/>
            <a:ext cx="2286000" cy="2285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grpSp>
        <p:nvGrpSpPr>
          <p:cNvPr id="825" name="Google Shape;825;p16"/>
          <p:cNvGrpSpPr/>
          <p:nvPr/>
        </p:nvGrpSpPr>
        <p:grpSpPr>
          <a:xfrm flipH="1">
            <a:off x="-89065" y="51630"/>
            <a:ext cx="5305157" cy="1455132"/>
            <a:chOff x="290381" y="2918656"/>
            <a:chExt cx="11611200" cy="3184794"/>
          </a:xfrm>
        </p:grpSpPr>
        <p:cxnSp>
          <p:nvCxnSpPr>
            <p:cNvPr id="826" name="Google Shape;826;p16"/>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7" name="Google Shape;827;p16"/>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8" name="Google Shape;828;p16"/>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29" name="Google Shape;829;p16"/>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0" name="Google Shape;830;p16"/>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1" name="Google Shape;831;p16"/>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32" name="Google Shape;832;p16"/>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833" name="Google Shape;833;p16"/>
          <p:cNvGrpSpPr/>
          <p:nvPr/>
        </p:nvGrpSpPr>
        <p:grpSpPr>
          <a:xfrm flipH="1">
            <a:off x="148533" y="-171442"/>
            <a:ext cx="4829966" cy="1890096"/>
            <a:chOff x="799586" y="306297"/>
            <a:chExt cx="10571166" cy="6240000"/>
          </a:xfrm>
        </p:grpSpPr>
        <p:cxnSp>
          <p:nvCxnSpPr>
            <p:cNvPr id="834" name="Google Shape;834;p16"/>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5" name="Google Shape;835;p16"/>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6" name="Google Shape;836;p16"/>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7" name="Google Shape;837;p16"/>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8" name="Google Shape;838;p16"/>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39" name="Google Shape;839;p16"/>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0" name="Google Shape;840;p16"/>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1" name="Google Shape;841;p16"/>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2" name="Google Shape;842;p16"/>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3" name="Google Shape;843;p16"/>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4" name="Google Shape;844;p16"/>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5" name="Google Shape;845;p16"/>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6" name="Google Shape;846;p16"/>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7" name="Google Shape;847;p16"/>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8" name="Google Shape;848;p16"/>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49" name="Google Shape;849;p16"/>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0" name="Google Shape;850;p16"/>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1" name="Google Shape;851;p16"/>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2" name="Google Shape;852;p16"/>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3" name="Google Shape;853;p16"/>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54" name="Google Shape;854;p16"/>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855" name="Google Shape;855;p16"/>
          <p:cNvSpPr txBox="1"/>
          <p:nvPr>
            <p:ph type="title"/>
          </p:nvPr>
        </p:nvSpPr>
        <p:spPr>
          <a:xfrm>
            <a:off x="683250" y="1722226"/>
            <a:ext cx="10825500" cy="3639900"/>
          </a:xfrm>
          <a:prstGeom prst="rect">
            <a:avLst/>
          </a:prstGeom>
        </p:spPr>
        <p:txBody>
          <a:bodyPr anchorCtr="0" anchor="ctr" bIns="121900" lIns="121900" spcFirstLastPara="1" rIns="121900" wrap="square" tIns="121900">
            <a:normAutofit/>
          </a:bodyPr>
          <a:lstStyle>
            <a:lvl1pPr lvl="0" rtl="0" algn="ctr">
              <a:spcBef>
                <a:spcPts val="0"/>
              </a:spcBef>
              <a:spcAft>
                <a:spcPts val="0"/>
              </a:spcAft>
              <a:buSzPts val="6400"/>
              <a:buNone/>
              <a:defRPr sz="64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856" name="Google Shape;856;p16"/>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7" name="Google Shape;857;p16"/>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8" name="Google Shape;858;p16"/>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9" name="Google Shape;859;p16"/>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0" name="Google Shape;860;p16"/>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1" name="Google Shape;861;p16"/>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862" name="Google Shape;862;p16"/>
          <p:cNvSpPr txBox="1"/>
          <p:nvPr>
            <p:ph idx="1" type="subTitle"/>
          </p:nvPr>
        </p:nvSpPr>
        <p:spPr>
          <a:xfrm>
            <a:off x="683250" y="5595313"/>
            <a:ext cx="10825500" cy="731700"/>
          </a:xfrm>
          <a:prstGeom prst="rect">
            <a:avLst/>
          </a:prstGeom>
        </p:spPr>
        <p:txBody>
          <a:bodyPr anchorCtr="0" anchor="t" bIns="121900" lIns="121900" spcFirstLastPara="1" rIns="121900" wrap="square" tIns="121900">
            <a:normAutofit/>
          </a:bodyPr>
          <a:lstStyle>
            <a:lvl1pPr lvl="0" rtl="0" algn="r">
              <a:lnSpc>
                <a:spcPct val="100000"/>
              </a:lnSpc>
              <a:spcBef>
                <a:spcPts val="0"/>
              </a:spcBef>
              <a:spcAft>
                <a:spcPts val="0"/>
              </a:spcAft>
              <a:buSzPts val="2200"/>
              <a:buNone/>
              <a:defRPr sz="2200"/>
            </a:lvl1pPr>
            <a:lvl2pPr lvl="1" rtl="0" algn="r">
              <a:lnSpc>
                <a:spcPct val="100000"/>
              </a:lnSpc>
              <a:spcBef>
                <a:spcPts val="0"/>
              </a:spcBef>
              <a:spcAft>
                <a:spcPts val="0"/>
              </a:spcAft>
              <a:buSzPts val="2200"/>
              <a:buNone/>
              <a:defRPr sz="2200"/>
            </a:lvl2pPr>
            <a:lvl3pPr lvl="2" rtl="0" algn="r">
              <a:lnSpc>
                <a:spcPct val="100000"/>
              </a:lnSpc>
              <a:spcBef>
                <a:spcPts val="0"/>
              </a:spcBef>
              <a:spcAft>
                <a:spcPts val="0"/>
              </a:spcAft>
              <a:buSzPts val="2200"/>
              <a:buNone/>
              <a:defRPr sz="2200"/>
            </a:lvl3pPr>
            <a:lvl4pPr lvl="3" rtl="0" algn="r">
              <a:lnSpc>
                <a:spcPct val="100000"/>
              </a:lnSpc>
              <a:spcBef>
                <a:spcPts val="0"/>
              </a:spcBef>
              <a:spcAft>
                <a:spcPts val="0"/>
              </a:spcAft>
              <a:buSzPts val="2200"/>
              <a:buNone/>
              <a:defRPr sz="2200"/>
            </a:lvl4pPr>
            <a:lvl5pPr lvl="4" rtl="0" algn="r">
              <a:lnSpc>
                <a:spcPct val="100000"/>
              </a:lnSpc>
              <a:spcBef>
                <a:spcPts val="0"/>
              </a:spcBef>
              <a:spcAft>
                <a:spcPts val="0"/>
              </a:spcAft>
              <a:buSzPts val="2200"/>
              <a:buNone/>
              <a:defRPr sz="2200"/>
            </a:lvl5pPr>
            <a:lvl6pPr lvl="5" rtl="0" algn="r">
              <a:lnSpc>
                <a:spcPct val="100000"/>
              </a:lnSpc>
              <a:spcBef>
                <a:spcPts val="0"/>
              </a:spcBef>
              <a:spcAft>
                <a:spcPts val="0"/>
              </a:spcAft>
              <a:buSzPts val="2200"/>
              <a:buNone/>
              <a:defRPr sz="2200"/>
            </a:lvl6pPr>
            <a:lvl7pPr lvl="6" rtl="0" algn="r">
              <a:lnSpc>
                <a:spcPct val="100000"/>
              </a:lnSpc>
              <a:spcBef>
                <a:spcPts val="0"/>
              </a:spcBef>
              <a:spcAft>
                <a:spcPts val="0"/>
              </a:spcAft>
              <a:buSzPts val="2200"/>
              <a:buNone/>
              <a:defRPr sz="2200"/>
            </a:lvl7pPr>
            <a:lvl8pPr lvl="7" rtl="0" algn="r">
              <a:lnSpc>
                <a:spcPct val="100000"/>
              </a:lnSpc>
              <a:spcBef>
                <a:spcPts val="0"/>
              </a:spcBef>
              <a:spcAft>
                <a:spcPts val="0"/>
              </a:spcAft>
              <a:buSzPts val="2200"/>
              <a:buNone/>
              <a:defRPr sz="2200"/>
            </a:lvl8pPr>
            <a:lvl9pPr lvl="8" rtl="0" algn="r">
              <a:lnSpc>
                <a:spcPct val="100000"/>
              </a:lnSpc>
              <a:spcBef>
                <a:spcPts val="0"/>
              </a:spcBef>
              <a:spcAft>
                <a:spcPts val="0"/>
              </a:spcAft>
              <a:buSzPts val="2200"/>
              <a:buNone/>
              <a:defRPr sz="2200"/>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863" name="Shape 863"/>
        <p:cNvGrpSpPr/>
        <p:nvPr/>
      </p:nvGrpSpPr>
      <p:grpSpPr>
        <a:xfrm>
          <a:off x="0" y="0"/>
          <a:ext cx="0" cy="0"/>
          <a:chOff x="0" y="0"/>
          <a:chExt cx="0" cy="0"/>
        </a:xfrm>
      </p:grpSpPr>
      <p:grpSp>
        <p:nvGrpSpPr>
          <p:cNvPr id="864" name="Google Shape;864;p17"/>
          <p:cNvGrpSpPr/>
          <p:nvPr/>
        </p:nvGrpSpPr>
        <p:grpSpPr>
          <a:xfrm>
            <a:off x="132261" y="-270561"/>
            <a:ext cx="4346969" cy="2851056"/>
            <a:chOff x="1856703" y="306297"/>
            <a:chExt cx="9514049" cy="6240000"/>
          </a:xfrm>
        </p:grpSpPr>
        <p:cxnSp>
          <p:nvCxnSpPr>
            <p:cNvPr id="865" name="Google Shape;865;p17"/>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6" name="Google Shape;866;p17"/>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7" name="Google Shape;867;p17"/>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8" name="Google Shape;868;p17"/>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69" name="Google Shape;869;p17"/>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0" name="Google Shape;870;p17"/>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1" name="Google Shape;871;p17"/>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2" name="Google Shape;872;p17"/>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3" name="Google Shape;873;p17"/>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4" name="Google Shape;874;p17"/>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5" name="Google Shape;875;p17"/>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6" name="Google Shape;876;p17"/>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7" name="Google Shape;877;p17"/>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8" name="Google Shape;878;p17"/>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79" name="Google Shape;879;p17"/>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0" name="Google Shape;880;p17"/>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1" name="Google Shape;881;p17"/>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2" name="Google Shape;882;p17"/>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883" name="Google Shape;883;p17"/>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grpSp>
      <p:grpSp>
        <p:nvGrpSpPr>
          <p:cNvPr id="884" name="Google Shape;884;p17"/>
          <p:cNvGrpSpPr/>
          <p:nvPr/>
        </p:nvGrpSpPr>
        <p:grpSpPr>
          <a:xfrm>
            <a:off x="-133356" y="-56397"/>
            <a:ext cx="4849998" cy="2425221"/>
            <a:chOff x="290381" y="795460"/>
            <a:chExt cx="11611200" cy="5307990"/>
          </a:xfrm>
        </p:grpSpPr>
        <p:cxnSp>
          <p:nvCxnSpPr>
            <p:cNvPr id="885" name="Google Shape;885;p17"/>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6" name="Google Shape;886;p17"/>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7" name="Google Shape;887;p17"/>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8" name="Google Shape;888;p17"/>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89" name="Google Shape;889;p17"/>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0" name="Google Shape;890;p17"/>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1" name="Google Shape;891;p17"/>
            <p:cNvCxnSpPr/>
            <p:nvPr/>
          </p:nvCxnSpPr>
          <p:spPr>
            <a:xfrm>
              <a:off x="290381" y="79546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2" name="Google Shape;892;p17"/>
            <p:cNvCxnSpPr/>
            <p:nvPr/>
          </p:nvCxnSpPr>
          <p:spPr>
            <a:xfrm>
              <a:off x="290381" y="1857058"/>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3" name="Google Shape;893;p17"/>
            <p:cNvCxnSpPr/>
            <p:nvPr/>
          </p:nvCxnSpPr>
          <p:spPr>
            <a:xfrm>
              <a:off x="290381" y="2387857"/>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4" name="Google Shape;894;p17"/>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895" name="Google Shape;895;p17"/>
            <p:cNvCxnSpPr/>
            <p:nvPr/>
          </p:nvCxnSpPr>
          <p:spPr>
            <a:xfrm>
              <a:off x="290381" y="1326259"/>
              <a:ext cx="11611200" cy="0"/>
            </a:xfrm>
            <a:prstGeom prst="straightConnector1">
              <a:avLst/>
            </a:prstGeom>
            <a:noFill/>
            <a:ln cap="flat" cmpd="sng" w="28575">
              <a:solidFill>
                <a:schemeClr val="accent2"/>
              </a:solidFill>
              <a:prstDash val="solid"/>
              <a:round/>
              <a:headEnd len="med" w="med" type="none"/>
              <a:tailEnd len="med" w="med" type="none"/>
            </a:ln>
          </p:spPr>
        </p:cxnSp>
      </p:grpSp>
      <p:sp>
        <p:nvSpPr>
          <p:cNvPr id="896" name="Google Shape;896;p17"/>
          <p:cNvSpPr/>
          <p:nvPr/>
        </p:nvSpPr>
        <p:spPr>
          <a:xfrm>
            <a:off x="3149250" y="19840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97" name="Google Shape;897;p17"/>
          <p:cNvSpPr/>
          <p:nvPr/>
        </p:nvSpPr>
        <p:spPr>
          <a:xfrm>
            <a:off x="7665825" y="520475"/>
            <a:ext cx="2568300" cy="25683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898" name="Google Shape;898;p17"/>
          <p:cNvSpPr/>
          <p:nvPr/>
        </p:nvSpPr>
        <p:spPr>
          <a:xfrm>
            <a:off x="11919350" y="3994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9" name="Google Shape;899;p17"/>
          <p:cNvSpPr/>
          <p:nvPr/>
        </p:nvSpPr>
        <p:spPr>
          <a:xfrm>
            <a:off x="11621647" y="5763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0" name="Google Shape;900;p17"/>
          <p:cNvSpPr/>
          <p:nvPr/>
        </p:nvSpPr>
        <p:spPr>
          <a:xfrm>
            <a:off x="388526" y="65072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1" name="Google Shape;901;p17"/>
          <p:cNvSpPr/>
          <p:nvPr/>
        </p:nvSpPr>
        <p:spPr>
          <a:xfrm>
            <a:off x="11638010" y="1742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2" name="Google Shape;902;p17"/>
          <p:cNvSpPr/>
          <p:nvPr/>
        </p:nvSpPr>
        <p:spPr>
          <a:xfrm>
            <a:off x="204593" y="61461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3" name="Google Shape;903;p17"/>
          <p:cNvSpPr txBox="1"/>
          <p:nvPr>
            <p:ph type="title"/>
          </p:nvPr>
        </p:nvSpPr>
        <p:spPr>
          <a:xfrm>
            <a:off x="2177667" y="752600"/>
            <a:ext cx="8490300" cy="5454300"/>
          </a:xfrm>
          <a:prstGeom prst="rect">
            <a:avLst/>
          </a:prstGeom>
        </p:spPr>
        <p:txBody>
          <a:bodyPr anchorCtr="0" anchor="ctr" bIns="121900" lIns="121900" spcFirstLastPara="1" rIns="121900" wrap="square" tIns="121900">
            <a:normAutofit/>
          </a:bodyPr>
          <a:lstStyle>
            <a:lvl1pPr lvl="0" rtl="0" algn="r">
              <a:spcBef>
                <a:spcPts val="0"/>
              </a:spcBef>
              <a:spcAft>
                <a:spcPts val="0"/>
              </a:spcAft>
              <a:buSzPts val="6400"/>
              <a:buNone/>
              <a:defRPr sz="12000"/>
            </a:lvl1pPr>
            <a:lvl2pPr lvl="1" rtl="0">
              <a:spcBef>
                <a:spcPts val="0"/>
              </a:spcBef>
              <a:spcAft>
                <a:spcPts val="0"/>
              </a:spcAft>
              <a:buSzPts val="6400"/>
              <a:buNone/>
              <a:defRPr sz="6400"/>
            </a:lvl2pPr>
            <a:lvl3pPr lvl="2" rtl="0">
              <a:spcBef>
                <a:spcPts val="0"/>
              </a:spcBef>
              <a:spcAft>
                <a:spcPts val="0"/>
              </a:spcAft>
              <a:buSzPts val="6400"/>
              <a:buNone/>
              <a:defRPr sz="6400"/>
            </a:lvl3pPr>
            <a:lvl4pPr lvl="3" rtl="0">
              <a:spcBef>
                <a:spcPts val="0"/>
              </a:spcBef>
              <a:spcAft>
                <a:spcPts val="0"/>
              </a:spcAft>
              <a:buSzPts val="6400"/>
              <a:buNone/>
              <a:defRPr sz="6400"/>
            </a:lvl4pPr>
            <a:lvl5pPr lvl="4" rtl="0">
              <a:spcBef>
                <a:spcPts val="0"/>
              </a:spcBef>
              <a:spcAft>
                <a:spcPts val="0"/>
              </a:spcAft>
              <a:buSzPts val="6400"/>
              <a:buNone/>
              <a:defRPr sz="6400"/>
            </a:lvl5pPr>
            <a:lvl6pPr lvl="5" rtl="0">
              <a:spcBef>
                <a:spcPts val="0"/>
              </a:spcBef>
              <a:spcAft>
                <a:spcPts val="0"/>
              </a:spcAft>
              <a:buSzPts val="6400"/>
              <a:buNone/>
              <a:defRPr sz="6400"/>
            </a:lvl6pPr>
            <a:lvl7pPr lvl="6" rtl="0">
              <a:spcBef>
                <a:spcPts val="0"/>
              </a:spcBef>
              <a:spcAft>
                <a:spcPts val="0"/>
              </a:spcAft>
              <a:buSzPts val="6400"/>
              <a:buNone/>
              <a:defRPr sz="6400"/>
            </a:lvl7pPr>
            <a:lvl8pPr lvl="7" rtl="0">
              <a:spcBef>
                <a:spcPts val="0"/>
              </a:spcBef>
              <a:spcAft>
                <a:spcPts val="0"/>
              </a:spcAft>
              <a:buSzPts val="6400"/>
              <a:buNone/>
              <a:defRPr sz="6400"/>
            </a:lvl8pPr>
            <a:lvl9pPr lvl="8" rtl="0">
              <a:spcBef>
                <a:spcPts val="0"/>
              </a:spcBef>
              <a:spcAft>
                <a:spcPts val="0"/>
              </a:spcAft>
              <a:buSzPts val="6400"/>
              <a:buNone/>
              <a:defRPr sz="6400"/>
            </a:lvl9pPr>
          </a:lstStyle>
          <a:p/>
        </p:txBody>
      </p:sp>
      <p:sp>
        <p:nvSpPr>
          <p:cNvPr id="904" name="Google Shape;904;p17"/>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05" name="Google Shape;905;p17"/>
          <p:cNvSpPr/>
          <p:nvPr/>
        </p:nvSpPr>
        <p:spPr>
          <a:xfrm>
            <a:off x="563977" y="5028924"/>
            <a:ext cx="1306500" cy="13077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image with Caption">
  <p:cSld name="CAPTION_ONLY">
    <p:spTree>
      <p:nvGrpSpPr>
        <p:cNvPr id="906" name="Shape 906"/>
        <p:cNvGrpSpPr/>
        <p:nvPr/>
      </p:nvGrpSpPr>
      <p:grpSpPr>
        <a:xfrm>
          <a:off x="0" y="0"/>
          <a:ext cx="0" cy="0"/>
          <a:chOff x="0" y="0"/>
          <a:chExt cx="0" cy="0"/>
        </a:xfrm>
      </p:grpSpPr>
      <p:sp>
        <p:nvSpPr>
          <p:cNvPr id="907" name="Google Shape;907;p18"/>
          <p:cNvSpPr/>
          <p:nvPr>
            <p:ph idx="2" type="pic"/>
          </p:nvPr>
        </p:nvSpPr>
        <p:spPr>
          <a:xfrm>
            <a:off x="18750" y="0"/>
            <a:ext cx="12192000" cy="6858000"/>
          </a:xfrm>
          <a:prstGeom prst="rect">
            <a:avLst/>
          </a:prstGeom>
          <a:noFill/>
          <a:ln>
            <a:noFill/>
          </a:ln>
        </p:spPr>
      </p:sp>
      <p:sp>
        <p:nvSpPr>
          <p:cNvPr id="908" name="Google Shape;908;p18"/>
          <p:cNvSpPr txBox="1"/>
          <p:nvPr>
            <p:ph idx="1" type="body"/>
          </p:nvPr>
        </p:nvSpPr>
        <p:spPr>
          <a:xfrm>
            <a:off x="415600" y="5640767"/>
            <a:ext cx="7998300" cy="806700"/>
          </a:xfrm>
          <a:prstGeom prst="rect">
            <a:avLst/>
          </a:prstGeom>
        </p:spPr>
        <p:txBody>
          <a:bodyPr anchorCtr="0" anchor="ctr" bIns="121900" lIns="121900" spcFirstLastPara="1" rIns="121900" wrap="square" tIns="121900">
            <a:normAutofit/>
          </a:bodyPr>
          <a:lstStyle>
            <a:lvl1pPr indent="-228600" lvl="0" marL="457200">
              <a:lnSpc>
                <a:spcPct val="100000"/>
              </a:lnSpc>
              <a:spcBef>
                <a:spcPts val="0"/>
              </a:spcBef>
              <a:spcAft>
                <a:spcPts val="0"/>
              </a:spcAft>
              <a:buSzPts val="2500"/>
              <a:buNone/>
              <a:defRPr sz="4900">
                <a:solidFill>
                  <a:schemeClr val="lt1"/>
                </a:solidFill>
              </a:defRPr>
            </a:lvl1pPr>
          </a:lstStyle>
          <a:p/>
        </p:txBody>
      </p:sp>
      <p:sp>
        <p:nvSpPr>
          <p:cNvPr id="909" name="Google Shape;909;p18"/>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0" name="Shape 910"/>
        <p:cNvGrpSpPr/>
        <p:nvPr/>
      </p:nvGrpSpPr>
      <p:grpSpPr>
        <a:xfrm>
          <a:off x="0" y="0"/>
          <a:ext cx="0" cy="0"/>
          <a:chOff x="0" y="0"/>
          <a:chExt cx="0" cy="0"/>
        </a:xfrm>
      </p:grpSpPr>
      <p:sp>
        <p:nvSpPr>
          <p:cNvPr id="911" name="Google Shape;911;p19"/>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
        <p:nvSpPr>
          <p:cNvPr id="912" name="Google Shape;912;p19"/>
          <p:cNvSpPr/>
          <p:nvPr/>
        </p:nvSpPr>
        <p:spPr>
          <a:xfrm>
            <a:off x="9286225" y="2776875"/>
            <a:ext cx="1981500" cy="19812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913" name="Google Shape;913;p19"/>
          <p:cNvSpPr/>
          <p:nvPr/>
        </p:nvSpPr>
        <p:spPr>
          <a:xfrm>
            <a:off x="10205700" y="4802650"/>
            <a:ext cx="1370700" cy="13704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
        <p:nvSpPr>
          <p:cNvPr id="914" name="Google Shape;914;p19"/>
          <p:cNvSpPr/>
          <p:nvPr/>
        </p:nvSpPr>
        <p:spPr>
          <a:xfrm flipH="1">
            <a:off x="3170274" y="250475"/>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915" name="Google Shape;915;p19"/>
          <p:cNvSpPr/>
          <p:nvPr/>
        </p:nvSpPr>
        <p:spPr>
          <a:xfrm flipH="1">
            <a:off x="184735" y="475673"/>
            <a:ext cx="108938" cy="108938"/>
          </a:xfrm>
          <a:custGeom>
            <a:rect b="b" l="l" r="r" t="t"/>
            <a:pathLst>
              <a:path extrusionOk="0" h="73113" w="73113">
                <a:moveTo>
                  <a:pt x="0" y="36555"/>
                </a:moveTo>
                <a:cubicBezTo>
                  <a:pt x="0" y="16367"/>
                  <a:pt x="16367" y="0"/>
                  <a:pt x="36555" y="0"/>
                </a:cubicBezTo>
                <a:cubicBezTo>
                  <a:pt x="56747" y="0"/>
                  <a:pt x="73113" y="16367"/>
                  <a:pt x="73113" y="36555"/>
                </a:cubicBezTo>
                <a:cubicBezTo>
                  <a:pt x="73113" y="56747"/>
                  <a:pt x="56747" y="73113"/>
                  <a:pt x="36555" y="73113"/>
                </a:cubicBezTo>
                <a:cubicBezTo>
                  <a:pt x="16367" y="73113"/>
                  <a:pt x="0" y="56747"/>
                  <a:pt x="0" y="3655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6" name="Google Shape;916;p19"/>
          <p:cNvSpPr/>
          <p:nvPr/>
        </p:nvSpPr>
        <p:spPr>
          <a:xfrm flipH="1">
            <a:off x="506776" y="652543"/>
            <a:ext cx="84601" cy="84601"/>
          </a:xfrm>
          <a:custGeom>
            <a:rect b="b" l="l" r="r" t="t"/>
            <a:pathLst>
              <a:path extrusionOk="0" h="56779" w="56779">
                <a:moveTo>
                  <a:pt x="0" y="28390"/>
                </a:moveTo>
                <a:cubicBezTo>
                  <a:pt x="0" y="12707"/>
                  <a:pt x="12711" y="0"/>
                  <a:pt x="28390" y="0"/>
                </a:cubicBezTo>
                <a:cubicBezTo>
                  <a:pt x="44068" y="0"/>
                  <a:pt x="56779" y="12707"/>
                  <a:pt x="56779" y="28390"/>
                </a:cubicBezTo>
                <a:cubicBezTo>
                  <a:pt x="56779" y="44068"/>
                  <a:pt x="44068" y="56779"/>
                  <a:pt x="28390" y="56779"/>
                </a:cubicBezTo>
                <a:cubicBezTo>
                  <a:pt x="12711" y="56779"/>
                  <a:pt x="0" y="44068"/>
                  <a:pt x="0" y="2839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7" name="Google Shape;917;p19"/>
          <p:cNvSpPr/>
          <p:nvPr/>
        </p:nvSpPr>
        <p:spPr>
          <a:xfrm flipH="1">
            <a:off x="11753885" y="6583479"/>
            <a:ext cx="70613" cy="70607"/>
          </a:xfrm>
          <a:custGeom>
            <a:rect b="b" l="l" r="r" t="t"/>
            <a:pathLst>
              <a:path extrusionOk="0" h="47387" w="47391">
                <a:moveTo>
                  <a:pt x="0" y="23694"/>
                </a:moveTo>
                <a:cubicBezTo>
                  <a:pt x="0" y="10610"/>
                  <a:pt x="10610" y="0"/>
                  <a:pt x="23694" y="0"/>
                </a:cubicBezTo>
                <a:cubicBezTo>
                  <a:pt x="36781" y="0"/>
                  <a:pt x="47391" y="10610"/>
                  <a:pt x="47391" y="23694"/>
                </a:cubicBezTo>
                <a:cubicBezTo>
                  <a:pt x="47391" y="36781"/>
                  <a:pt x="36781" y="47387"/>
                  <a:pt x="23694" y="47387"/>
                </a:cubicBezTo>
                <a:cubicBezTo>
                  <a:pt x="10610" y="47387"/>
                  <a:pt x="0" y="36781"/>
                  <a:pt x="0" y="2369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8" name="Google Shape;918;p19"/>
          <p:cNvSpPr/>
          <p:nvPr/>
        </p:nvSpPr>
        <p:spPr>
          <a:xfrm flipH="1">
            <a:off x="365255" y="250463"/>
            <a:ext cx="209759" cy="209360"/>
          </a:xfrm>
          <a:custGeom>
            <a:rect b="b" l="l" r="r" t="t"/>
            <a:pathLst>
              <a:path extrusionOk="0" h="140510" w="140778">
                <a:moveTo>
                  <a:pt x="70389" y="0"/>
                </a:moveTo>
                <a:cubicBezTo>
                  <a:pt x="58892" y="0"/>
                  <a:pt x="48914" y="18540"/>
                  <a:pt x="44963" y="44695"/>
                </a:cubicBezTo>
                <a:cubicBezTo>
                  <a:pt x="18784" y="48448"/>
                  <a:pt x="89" y="58091"/>
                  <a:pt x="0" y="69587"/>
                </a:cubicBezTo>
                <a:cubicBezTo>
                  <a:pt x="-89" y="81124"/>
                  <a:pt x="18707" y="91148"/>
                  <a:pt x="44963" y="95281"/>
                </a:cubicBezTo>
                <a:cubicBezTo>
                  <a:pt x="48894" y="121569"/>
                  <a:pt x="58852" y="140510"/>
                  <a:pt x="70389" y="140510"/>
                </a:cubicBezTo>
                <a:cubicBezTo>
                  <a:pt x="81890" y="140510"/>
                  <a:pt x="91597" y="121707"/>
                  <a:pt x="95548" y="95548"/>
                </a:cubicBezTo>
                <a:cubicBezTo>
                  <a:pt x="121735" y="91799"/>
                  <a:pt x="140689" y="82157"/>
                  <a:pt x="140778" y="70660"/>
                </a:cubicBezTo>
                <a:cubicBezTo>
                  <a:pt x="140867" y="59086"/>
                  <a:pt x="121938" y="49343"/>
                  <a:pt x="95548" y="45234"/>
                </a:cubicBezTo>
                <a:cubicBezTo>
                  <a:pt x="91646" y="18812"/>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9" name="Google Shape;919;p19"/>
          <p:cNvSpPr/>
          <p:nvPr/>
        </p:nvSpPr>
        <p:spPr>
          <a:xfrm flipH="1">
            <a:off x="11798672" y="6222381"/>
            <a:ext cx="209759" cy="209360"/>
          </a:xfrm>
          <a:custGeom>
            <a:rect b="b" l="l" r="r" t="t"/>
            <a:pathLst>
              <a:path extrusionOk="0" h="140510" w="140778">
                <a:moveTo>
                  <a:pt x="70389" y="0"/>
                </a:moveTo>
                <a:cubicBezTo>
                  <a:pt x="58892" y="0"/>
                  <a:pt x="48914" y="18536"/>
                  <a:pt x="44963" y="44695"/>
                </a:cubicBezTo>
                <a:cubicBezTo>
                  <a:pt x="18784" y="48444"/>
                  <a:pt x="89" y="58087"/>
                  <a:pt x="0" y="69587"/>
                </a:cubicBezTo>
                <a:cubicBezTo>
                  <a:pt x="-89" y="81120"/>
                  <a:pt x="18707" y="91148"/>
                  <a:pt x="44963" y="95281"/>
                </a:cubicBezTo>
                <a:cubicBezTo>
                  <a:pt x="48894" y="121569"/>
                  <a:pt x="58852" y="140511"/>
                  <a:pt x="70389" y="140511"/>
                </a:cubicBezTo>
                <a:cubicBezTo>
                  <a:pt x="81890" y="140511"/>
                  <a:pt x="91597" y="121703"/>
                  <a:pt x="95548" y="95548"/>
                </a:cubicBezTo>
                <a:cubicBezTo>
                  <a:pt x="121735" y="91799"/>
                  <a:pt x="140693" y="82157"/>
                  <a:pt x="140778" y="70656"/>
                </a:cubicBezTo>
                <a:cubicBezTo>
                  <a:pt x="140867" y="59082"/>
                  <a:pt x="121938" y="49339"/>
                  <a:pt x="95548" y="45230"/>
                </a:cubicBezTo>
                <a:cubicBezTo>
                  <a:pt x="91646" y="18808"/>
                  <a:pt x="81963" y="0"/>
                  <a:pt x="70389"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0" name="Google Shape;920;p19"/>
          <p:cNvSpPr txBox="1"/>
          <p:nvPr>
            <p:ph hasCustomPrompt="1" type="title"/>
          </p:nvPr>
        </p:nvSpPr>
        <p:spPr>
          <a:xfrm>
            <a:off x="415650" y="1171723"/>
            <a:ext cx="11360700" cy="3368700"/>
          </a:xfrm>
          <a:prstGeom prst="rect">
            <a:avLst/>
          </a:prstGeom>
        </p:spPr>
        <p:txBody>
          <a:bodyPr anchorCtr="0" anchor="b" bIns="121900" lIns="121900" spcFirstLastPara="1" rIns="121900" wrap="square" tIns="12190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921" name="Google Shape;921;p19"/>
          <p:cNvSpPr txBox="1"/>
          <p:nvPr>
            <p:ph idx="1" type="body"/>
          </p:nvPr>
        </p:nvSpPr>
        <p:spPr>
          <a:xfrm>
            <a:off x="415650" y="4681867"/>
            <a:ext cx="11360700" cy="1004400"/>
          </a:xfrm>
          <a:prstGeom prst="rect">
            <a:avLst/>
          </a:prstGeom>
        </p:spPr>
        <p:txBody>
          <a:bodyPr anchorCtr="0" anchor="t" bIns="121900" lIns="121900" spcFirstLastPara="1" rIns="121900" wrap="square" tIns="121900">
            <a:normAutofit/>
          </a:bodyPr>
          <a:lstStyle>
            <a:lvl1pPr indent="-387350" lvl="0" marL="457200" algn="ctr">
              <a:spcBef>
                <a:spcPts val="0"/>
              </a:spcBef>
              <a:spcAft>
                <a:spcPts val="0"/>
              </a:spcAft>
              <a:buSzPts val="2500"/>
              <a:buChar char="●"/>
              <a:defRPr/>
            </a:lvl1pPr>
            <a:lvl2pPr indent="-381000" lvl="1" marL="914400" algn="ctr">
              <a:spcBef>
                <a:spcPts val="0"/>
              </a:spcBef>
              <a:spcAft>
                <a:spcPts val="0"/>
              </a:spcAft>
              <a:buSzPts val="2400"/>
              <a:buChar char="○"/>
              <a:defRPr/>
            </a:lvl2pPr>
            <a:lvl3pPr indent="-381000" lvl="2" marL="1371600" algn="ctr">
              <a:spcBef>
                <a:spcPts val="0"/>
              </a:spcBef>
              <a:spcAft>
                <a:spcPts val="0"/>
              </a:spcAft>
              <a:buSzPts val="2400"/>
              <a:buChar char="■"/>
              <a:defRPr/>
            </a:lvl3pPr>
            <a:lvl4pPr indent="-381000" lvl="3" marL="1828800" algn="ctr">
              <a:spcBef>
                <a:spcPts val="0"/>
              </a:spcBef>
              <a:spcAft>
                <a:spcPts val="0"/>
              </a:spcAft>
              <a:buSzPts val="2400"/>
              <a:buChar char="●"/>
              <a:defRPr/>
            </a:lvl4pPr>
            <a:lvl5pPr indent="-381000" lvl="4" marL="2286000" algn="ctr">
              <a:spcBef>
                <a:spcPts val="0"/>
              </a:spcBef>
              <a:spcAft>
                <a:spcPts val="0"/>
              </a:spcAft>
              <a:buSzPts val="2400"/>
              <a:buChar char="○"/>
              <a:defRPr/>
            </a:lvl5pPr>
            <a:lvl6pPr indent="-381000" lvl="5" marL="2743200" algn="ctr">
              <a:spcBef>
                <a:spcPts val="0"/>
              </a:spcBef>
              <a:spcAft>
                <a:spcPts val="0"/>
              </a:spcAft>
              <a:buSzPts val="2400"/>
              <a:buChar char="■"/>
              <a:defRPr/>
            </a:lvl6pPr>
            <a:lvl7pPr indent="-381000" lvl="6" marL="3200400" algn="ctr">
              <a:spcBef>
                <a:spcPts val="0"/>
              </a:spcBef>
              <a:spcAft>
                <a:spcPts val="0"/>
              </a:spcAft>
              <a:buSzPts val="2400"/>
              <a:buChar char="●"/>
              <a:defRPr/>
            </a:lvl7pPr>
            <a:lvl8pPr indent="-381000" lvl="7" marL="3657600" algn="ctr">
              <a:spcBef>
                <a:spcPts val="0"/>
              </a:spcBef>
              <a:spcAft>
                <a:spcPts val="0"/>
              </a:spcAft>
              <a:buSzPts val="2400"/>
              <a:buChar char="○"/>
              <a:defRPr/>
            </a:lvl8pPr>
            <a:lvl9pPr indent="-381000" lvl="8" marL="4114800" algn="ctr">
              <a:spcBef>
                <a:spcPts val="0"/>
              </a:spcBef>
              <a:spcAft>
                <a:spcPts val="0"/>
              </a:spcAft>
              <a:buSzPts val="2400"/>
              <a:buChar char="■"/>
              <a:defRPr/>
            </a:lvl9pPr>
          </a:lstStyle>
          <a:p/>
        </p:txBody>
      </p:sp>
      <p:grpSp>
        <p:nvGrpSpPr>
          <p:cNvPr id="922" name="Google Shape;922;p19"/>
          <p:cNvGrpSpPr/>
          <p:nvPr/>
        </p:nvGrpSpPr>
        <p:grpSpPr>
          <a:xfrm>
            <a:off x="6996932" y="127830"/>
            <a:ext cx="5305157" cy="1455132"/>
            <a:chOff x="290381" y="2918656"/>
            <a:chExt cx="11611200" cy="3184794"/>
          </a:xfrm>
        </p:grpSpPr>
        <p:cxnSp>
          <p:nvCxnSpPr>
            <p:cNvPr id="923" name="Google Shape;923;p19"/>
            <p:cNvCxnSpPr/>
            <p:nvPr/>
          </p:nvCxnSpPr>
          <p:spPr>
            <a:xfrm>
              <a:off x="290381" y="3449455"/>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4" name="Google Shape;924;p19"/>
            <p:cNvCxnSpPr/>
            <p:nvPr/>
          </p:nvCxnSpPr>
          <p:spPr>
            <a:xfrm>
              <a:off x="290381" y="3980254"/>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5" name="Google Shape;925;p19"/>
            <p:cNvCxnSpPr/>
            <p:nvPr/>
          </p:nvCxnSpPr>
          <p:spPr>
            <a:xfrm>
              <a:off x="290381" y="4511053"/>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6" name="Google Shape;926;p19"/>
            <p:cNvCxnSpPr/>
            <p:nvPr/>
          </p:nvCxnSpPr>
          <p:spPr>
            <a:xfrm>
              <a:off x="290381" y="5041852"/>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7" name="Google Shape;927;p19"/>
            <p:cNvCxnSpPr/>
            <p:nvPr/>
          </p:nvCxnSpPr>
          <p:spPr>
            <a:xfrm>
              <a:off x="290381" y="5572651"/>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8" name="Google Shape;928;p19"/>
            <p:cNvCxnSpPr/>
            <p:nvPr/>
          </p:nvCxnSpPr>
          <p:spPr>
            <a:xfrm>
              <a:off x="290381" y="6103450"/>
              <a:ext cx="11611200" cy="0"/>
            </a:xfrm>
            <a:prstGeom prst="straightConnector1">
              <a:avLst/>
            </a:prstGeom>
            <a:noFill/>
            <a:ln cap="flat" cmpd="sng" w="28575">
              <a:solidFill>
                <a:schemeClr val="accent2"/>
              </a:solidFill>
              <a:prstDash val="solid"/>
              <a:round/>
              <a:headEnd len="med" w="med" type="none"/>
              <a:tailEnd len="med" w="med" type="none"/>
            </a:ln>
          </p:spPr>
        </p:cxnSp>
        <p:cxnSp>
          <p:nvCxnSpPr>
            <p:cNvPr id="929" name="Google Shape;929;p19"/>
            <p:cNvCxnSpPr/>
            <p:nvPr/>
          </p:nvCxnSpPr>
          <p:spPr>
            <a:xfrm>
              <a:off x="290381" y="2918656"/>
              <a:ext cx="11611200" cy="0"/>
            </a:xfrm>
            <a:prstGeom prst="straightConnector1">
              <a:avLst/>
            </a:prstGeom>
            <a:noFill/>
            <a:ln cap="flat" cmpd="sng" w="28575">
              <a:solidFill>
                <a:schemeClr val="accent2"/>
              </a:solidFill>
              <a:prstDash val="solid"/>
              <a:round/>
              <a:headEnd len="med" w="med" type="none"/>
              <a:tailEnd len="med" w="med" type="none"/>
            </a:ln>
          </p:spPr>
        </p:cxnSp>
      </p:grpSp>
      <p:grpSp>
        <p:nvGrpSpPr>
          <p:cNvPr id="930" name="Google Shape;930;p19"/>
          <p:cNvGrpSpPr/>
          <p:nvPr/>
        </p:nvGrpSpPr>
        <p:grpSpPr>
          <a:xfrm>
            <a:off x="7234525" y="-95242"/>
            <a:ext cx="4829966" cy="1890096"/>
            <a:chOff x="799586" y="306297"/>
            <a:chExt cx="10571166" cy="6240000"/>
          </a:xfrm>
        </p:grpSpPr>
        <p:cxnSp>
          <p:nvCxnSpPr>
            <p:cNvPr id="931" name="Google Shape;931;p19"/>
            <p:cNvCxnSpPr/>
            <p:nvPr/>
          </p:nvCxnSpPr>
          <p:spPr>
            <a:xfrm rot="5400000">
              <a:off x="3223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2" name="Google Shape;932;p19"/>
            <p:cNvCxnSpPr/>
            <p:nvPr/>
          </p:nvCxnSpPr>
          <p:spPr>
            <a:xfrm rot="5400000">
              <a:off x="-206180"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3" name="Google Shape;933;p19"/>
            <p:cNvCxnSpPr/>
            <p:nvPr/>
          </p:nvCxnSpPr>
          <p:spPr>
            <a:xfrm rot="5400000">
              <a:off x="-73473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4" name="Google Shape;934;p19"/>
            <p:cNvCxnSpPr/>
            <p:nvPr/>
          </p:nvCxnSpPr>
          <p:spPr>
            <a:xfrm rot="5400000">
              <a:off x="-1263297"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5" name="Google Shape;935;p19"/>
            <p:cNvCxnSpPr/>
            <p:nvPr/>
          </p:nvCxnSpPr>
          <p:spPr>
            <a:xfrm rot="5400000">
              <a:off x="-179185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6" name="Google Shape;936;p19"/>
            <p:cNvCxnSpPr/>
            <p:nvPr/>
          </p:nvCxnSpPr>
          <p:spPr>
            <a:xfrm rot="5400000">
              <a:off x="-232041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7" name="Google Shape;937;p19"/>
            <p:cNvCxnSpPr/>
            <p:nvPr/>
          </p:nvCxnSpPr>
          <p:spPr>
            <a:xfrm rot="5400000">
              <a:off x="296516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8" name="Google Shape;938;p19"/>
            <p:cNvCxnSpPr/>
            <p:nvPr/>
          </p:nvCxnSpPr>
          <p:spPr>
            <a:xfrm rot="5400000">
              <a:off x="1908053"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39" name="Google Shape;939;p19"/>
            <p:cNvCxnSpPr/>
            <p:nvPr/>
          </p:nvCxnSpPr>
          <p:spPr>
            <a:xfrm rot="5400000">
              <a:off x="1379495"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0" name="Google Shape;940;p19"/>
            <p:cNvCxnSpPr/>
            <p:nvPr/>
          </p:nvCxnSpPr>
          <p:spPr>
            <a:xfrm rot="5400000">
              <a:off x="8509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1" name="Google Shape;941;p19"/>
            <p:cNvCxnSpPr/>
            <p:nvPr/>
          </p:nvCxnSpPr>
          <p:spPr>
            <a:xfrm rot="5400000">
              <a:off x="243661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2" name="Google Shape;942;p19"/>
            <p:cNvCxnSpPr/>
            <p:nvPr/>
          </p:nvCxnSpPr>
          <p:spPr>
            <a:xfrm rot="5400000">
              <a:off x="6136519"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3" name="Google Shape;943;p19"/>
            <p:cNvCxnSpPr/>
            <p:nvPr/>
          </p:nvCxnSpPr>
          <p:spPr>
            <a:xfrm rot="5400000">
              <a:off x="5607961"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4" name="Google Shape;944;p19"/>
            <p:cNvCxnSpPr/>
            <p:nvPr/>
          </p:nvCxnSpPr>
          <p:spPr>
            <a:xfrm rot="5400000">
              <a:off x="455084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5" name="Google Shape;945;p19"/>
            <p:cNvCxnSpPr/>
            <p:nvPr/>
          </p:nvCxnSpPr>
          <p:spPr>
            <a:xfrm rot="5400000">
              <a:off x="402228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6" name="Google Shape;946;p19"/>
            <p:cNvCxnSpPr/>
            <p:nvPr/>
          </p:nvCxnSpPr>
          <p:spPr>
            <a:xfrm rot="5400000">
              <a:off x="349372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7" name="Google Shape;947;p19"/>
            <p:cNvCxnSpPr/>
            <p:nvPr/>
          </p:nvCxnSpPr>
          <p:spPr>
            <a:xfrm rot="5400000">
              <a:off x="7722194"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8" name="Google Shape;948;p19"/>
            <p:cNvCxnSpPr/>
            <p:nvPr/>
          </p:nvCxnSpPr>
          <p:spPr>
            <a:xfrm rot="5400000">
              <a:off x="7193636"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49" name="Google Shape;949;p19"/>
            <p:cNvCxnSpPr/>
            <p:nvPr/>
          </p:nvCxnSpPr>
          <p:spPr>
            <a:xfrm rot="5400000">
              <a:off x="6665078"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50" name="Google Shape;950;p19"/>
            <p:cNvCxnSpPr/>
            <p:nvPr/>
          </p:nvCxnSpPr>
          <p:spPr>
            <a:xfrm rot="5400000">
              <a:off x="8250752" y="3426297"/>
              <a:ext cx="6240000" cy="0"/>
            </a:xfrm>
            <a:prstGeom prst="straightConnector1">
              <a:avLst/>
            </a:prstGeom>
            <a:noFill/>
            <a:ln cap="flat" cmpd="sng" w="28575">
              <a:solidFill>
                <a:schemeClr val="accent2"/>
              </a:solidFill>
              <a:prstDash val="solid"/>
              <a:round/>
              <a:headEnd len="med" w="med" type="none"/>
              <a:tailEnd len="med" w="med" type="none"/>
            </a:ln>
          </p:spPr>
        </p:cxnSp>
        <p:cxnSp>
          <p:nvCxnSpPr>
            <p:cNvPr id="951" name="Google Shape;951;p19"/>
            <p:cNvCxnSpPr/>
            <p:nvPr/>
          </p:nvCxnSpPr>
          <p:spPr>
            <a:xfrm rot="5400000">
              <a:off x="5079403" y="3426297"/>
              <a:ext cx="6240000" cy="0"/>
            </a:xfrm>
            <a:prstGeom prst="straightConnector1">
              <a:avLst/>
            </a:prstGeom>
            <a:noFill/>
            <a:ln cap="flat" cmpd="sng" w="28575">
              <a:solidFill>
                <a:schemeClr val="accent2"/>
              </a:solidFill>
              <a:prstDash val="solid"/>
              <a:round/>
              <a:headEnd len="med" w="med" type="none"/>
              <a:tailEnd len="med" w="med" type="none"/>
            </a:ln>
          </p:spPr>
        </p:cxnSp>
      </p:grpSp>
      <p:sp>
        <p:nvSpPr>
          <p:cNvPr id="952" name="Google Shape;952;p19"/>
          <p:cNvSpPr/>
          <p:nvPr/>
        </p:nvSpPr>
        <p:spPr>
          <a:xfrm>
            <a:off x="841550" y="4193475"/>
            <a:ext cx="1981500" cy="19812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t/>
            </a:r>
            <a:endParaRPr>
              <a:latin typeface="Didact Gothic"/>
              <a:ea typeface="Didact Gothic"/>
              <a:cs typeface="Didact Gothic"/>
              <a:sym typeface="Didact Gothic"/>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3" name="Shape 953"/>
        <p:cNvGrpSpPr/>
        <p:nvPr/>
      </p:nvGrpSpPr>
      <p:grpSpPr>
        <a:xfrm>
          <a:off x="0" y="0"/>
          <a:ext cx="0" cy="0"/>
          <a:chOff x="0" y="0"/>
          <a:chExt cx="0" cy="0"/>
        </a:xfrm>
      </p:grpSpPr>
      <p:sp>
        <p:nvSpPr>
          <p:cNvPr id="954" name="Google Shape;954;p20"/>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 SlidesMania - Do not remove">
  <p:cSld name="BLANK_1">
    <p:spTree>
      <p:nvGrpSpPr>
        <p:cNvPr id="955" name="Shape 955"/>
        <p:cNvGrpSpPr/>
        <p:nvPr/>
      </p:nvGrpSpPr>
      <p:grpSpPr>
        <a:xfrm>
          <a:off x="0" y="0"/>
          <a:ext cx="0" cy="0"/>
          <a:chOff x="0" y="0"/>
          <a:chExt cx="0" cy="0"/>
        </a:xfrm>
      </p:grpSpPr>
      <p:sp>
        <p:nvSpPr>
          <p:cNvPr id="956" name="Google Shape;956;p21"/>
          <p:cNvSpPr txBox="1"/>
          <p:nvPr>
            <p:ph idx="12" type="sldNum"/>
          </p:nvPr>
        </p:nvSpPr>
        <p:spPr>
          <a:xfrm>
            <a:off x="11296610" y="6217622"/>
            <a:ext cx="731700" cy="524700"/>
          </a:xfrm>
          <a:prstGeom prst="rect">
            <a:avLst/>
          </a:prstGeom>
        </p:spPr>
        <p:txBody>
          <a:bodyPr anchorCtr="0" anchor="ctr" bIns="121900" lIns="121900" spcFirstLastPara="1" rIns="121900" wrap="square" tIns="12190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grpSp>
        <p:nvGrpSpPr>
          <p:cNvPr id="957" name="Google Shape;957;p21"/>
          <p:cNvGrpSpPr/>
          <p:nvPr/>
        </p:nvGrpSpPr>
        <p:grpSpPr>
          <a:xfrm>
            <a:off x="0" y="0"/>
            <a:ext cx="12192000" cy="6858000"/>
            <a:chOff x="0" y="0"/>
            <a:chExt cx="12192000" cy="6858000"/>
          </a:xfrm>
        </p:grpSpPr>
        <p:sp>
          <p:nvSpPr>
            <p:cNvPr id="958" name="Google Shape;958;p2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21"/>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960" name="Google Shape;960;p2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961" name="Google Shape;961;p21">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962" name="Google Shape;962;p21">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963" name="Google Shape;963;p21">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964" name="Google Shape;964;p21">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965" name="Google Shape;965;p2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966" name="Google Shape;966;p21"/>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rmAutofit/>
          </a:bodyPr>
          <a:lstStyle>
            <a:lvl1pPr lvl="0">
              <a:spcBef>
                <a:spcPts val="0"/>
              </a:spcBef>
              <a:spcAft>
                <a:spcPts val="0"/>
              </a:spcAft>
              <a:buClr>
                <a:schemeClr val="dk1"/>
              </a:buClr>
              <a:buSzPts val="4500"/>
              <a:buFont typeface="Belanosima SemiBold"/>
              <a:buNone/>
              <a:defRPr sz="4500">
                <a:solidFill>
                  <a:schemeClr val="dk1"/>
                </a:solidFill>
                <a:latin typeface="Belanosima SemiBold"/>
                <a:ea typeface="Belanosima SemiBold"/>
                <a:cs typeface="Belanosima SemiBold"/>
                <a:sym typeface="Belanosima SemiBold"/>
              </a:defRPr>
            </a:lvl1pPr>
            <a:lvl2pPr lvl="1">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2pPr>
            <a:lvl3pPr lvl="2">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3pPr>
            <a:lvl4pPr lvl="3">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4pPr>
            <a:lvl5pPr lvl="4">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5pPr>
            <a:lvl6pPr lvl="5">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6pPr>
            <a:lvl7pPr lvl="6">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7pPr>
            <a:lvl8pPr lvl="7">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8pPr>
            <a:lvl9pPr lvl="8">
              <a:spcBef>
                <a:spcPts val="0"/>
              </a:spcBef>
              <a:spcAft>
                <a:spcPts val="0"/>
              </a:spcAft>
              <a:buClr>
                <a:schemeClr val="dk1"/>
              </a:buClr>
              <a:buSzPts val="4500"/>
              <a:buFont typeface="DM Sans Black"/>
              <a:buNone/>
              <a:defRPr sz="4500">
                <a:solidFill>
                  <a:schemeClr val="dk1"/>
                </a:solidFill>
                <a:latin typeface="DM Sans Black"/>
                <a:ea typeface="DM Sans Black"/>
                <a:cs typeface="DM Sans Black"/>
                <a:sym typeface="DM Sans Black"/>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rmAutofit/>
          </a:bodyPr>
          <a:lstStyle>
            <a:lvl1pPr indent="-387350" lvl="0" marL="457200">
              <a:lnSpc>
                <a:spcPct val="115000"/>
              </a:lnSpc>
              <a:spcBef>
                <a:spcPts val="0"/>
              </a:spcBef>
              <a:spcAft>
                <a:spcPts val="0"/>
              </a:spcAft>
              <a:buClr>
                <a:schemeClr val="dk2"/>
              </a:buClr>
              <a:buSzPts val="2500"/>
              <a:buFont typeface="Questrial"/>
              <a:buChar char="●"/>
              <a:defRPr sz="2500">
                <a:solidFill>
                  <a:schemeClr val="dk2"/>
                </a:solidFill>
                <a:latin typeface="Questrial"/>
                <a:ea typeface="Questrial"/>
                <a:cs typeface="Questrial"/>
                <a:sym typeface="Questrial"/>
              </a:defRPr>
            </a:lvl1pPr>
            <a:lvl2pPr indent="-381000" lvl="1" marL="9144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2pPr>
            <a:lvl3pPr indent="-381000" lvl="2" marL="13716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3pPr>
            <a:lvl4pPr indent="-381000" lvl="3" marL="18288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4pPr>
            <a:lvl5pPr indent="-381000" lvl="4" marL="22860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5pPr>
            <a:lvl6pPr indent="-381000" lvl="5" marL="27432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6pPr>
            <a:lvl7pPr indent="-381000" lvl="6" marL="32004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7pPr>
            <a:lvl8pPr indent="-381000" lvl="7" marL="36576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8pPr>
            <a:lvl9pPr indent="-381000" lvl="8" marL="4114800">
              <a:lnSpc>
                <a:spcPct val="115000"/>
              </a:lnSpc>
              <a:spcBef>
                <a:spcPts val="0"/>
              </a:spcBef>
              <a:spcAft>
                <a:spcPts val="0"/>
              </a:spcAft>
              <a:buClr>
                <a:schemeClr val="dk2"/>
              </a:buClr>
              <a:buSzPts val="2400"/>
              <a:buFont typeface="Questrial"/>
              <a:buChar char="■"/>
              <a:defRPr sz="2400">
                <a:solidFill>
                  <a:schemeClr val="dk2"/>
                </a:solidFill>
                <a:latin typeface="Questrial"/>
                <a:ea typeface="Questrial"/>
                <a:cs typeface="Questrial"/>
                <a:sym typeface="Questrial"/>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txBox="1"/>
          <p:nvPr/>
        </p:nvSpPr>
        <p:spPr>
          <a:xfrm>
            <a:off x="9931800" y="13425"/>
            <a:ext cx="2260200" cy="400200"/>
          </a:xfrm>
          <a:prstGeom prst="rect">
            <a:avLst/>
          </a:prstGeom>
          <a:solidFill>
            <a:schemeClr val="lt1"/>
          </a:solidFill>
          <a:ln>
            <a:noFill/>
          </a:ln>
        </p:spPr>
        <p:txBody>
          <a:bodyPr anchorCtr="0" anchor="t" bIns="91425" lIns="91425" spcFirstLastPara="1" rIns="91425" wrap="square" tIns="91425">
            <a:spAutoFit/>
          </a:bodyPr>
          <a:lstStyle/>
          <a:p>
            <a:pPr indent="0" lvl="0" marL="0" rtl="0" algn="r">
              <a:spcBef>
                <a:spcPts val="0"/>
              </a:spcBef>
              <a:spcAft>
                <a:spcPts val="0"/>
              </a:spcAft>
              <a:buNone/>
            </a:pPr>
            <a:r>
              <a:rPr lang="en">
                <a:solidFill>
                  <a:schemeClr val="lt1"/>
                </a:solidFill>
              </a:rPr>
              <a:t>slidesmania.com</a:t>
            </a:r>
            <a:endParaRPr>
              <a:solidFill>
                <a:schemeClr val="lt1"/>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 Id="rId3" Type="http://schemas.openxmlformats.org/officeDocument/2006/relationships/image" Target="../media/image7.gif"/><Relationship Id="rId4" Type="http://schemas.openxmlformats.org/officeDocument/2006/relationships/image" Target="../media/image6.png"/><Relationship Id="rId5" Type="http://schemas.openxmlformats.org/officeDocument/2006/relationships/image" Target="../media/image10.jpg"/><Relationship Id="rId6" Type="http://schemas.openxmlformats.org/officeDocument/2006/relationships/image" Target="../media/image2.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4.jp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19.gif"/><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11.jp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2.jp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16.jp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9.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 Id="rId5"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0" name="Shape 970"/>
        <p:cNvGrpSpPr/>
        <p:nvPr/>
      </p:nvGrpSpPr>
      <p:grpSpPr>
        <a:xfrm>
          <a:off x="0" y="0"/>
          <a:ext cx="0" cy="0"/>
          <a:chOff x="0" y="0"/>
          <a:chExt cx="0" cy="0"/>
        </a:xfrm>
      </p:grpSpPr>
      <p:sp>
        <p:nvSpPr>
          <p:cNvPr id="971" name="Google Shape;971;p22"/>
          <p:cNvSpPr txBox="1"/>
          <p:nvPr>
            <p:ph type="ctrTitle"/>
          </p:nvPr>
        </p:nvSpPr>
        <p:spPr>
          <a:xfrm>
            <a:off x="5175600" y="2316425"/>
            <a:ext cx="6838200" cy="93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4510"/>
              <a:t>February Character Trait</a:t>
            </a:r>
            <a:endParaRPr sz="4510"/>
          </a:p>
        </p:txBody>
      </p:sp>
      <p:grpSp>
        <p:nvGrpSpPr>
          <p:cNvPr id="972" name="Google Shape;972;p22"/>
          <p:cNvGrpSpPr/>
          <p:nvPr/>
        </p:nvGrpSpPr>
        <p:grpSpPr>
          <a:xfrm>
            <a:off x="1325407" y="4501768"/>
            <a:ext cx="3698035" cy="1376905"/>
            <a:chOff x="1325407" y="4501768"/>
            <a:chExt cx="3698035" cy="1376905"/>
          </a:xfrm>
        </p:grpSpPr>
        <p:sp>
          <p:nvSpPr>
            <p:cNvPr id="973" name="Google Shape;973;p22"/>
            <p:cNvSpPr/>
            <p:nvPr/>
          </p:nvSpPr>
          <p:spPr>
            <a:xfrm>
              <a:off x="1373732" y="4533819"/>
              <a:ext cx="3644199" cy="1323114"/>
            </a:xfrm>
            <a:custGeom>
              <a:rect b="b" l="l" r="r" t="t"/>
              <a:pathLst>
                <a:path extrusionOk="0" h="887996" w="2445771">
                  <a:moveTo>
                    <a:pt x="284883" y="0"/>
                  </a:moveTo>
                  <a:lnTo>
                    <a:pt x="2176045" y="3032"/>
                  </a:lnTo>
                  <a:lnTo>
                    <a:pt x="2445772" y="887997"/>
                  </a:lnTo>
                  <a:lnTo>
                    <a:pt x="0" y="887997"/>
                  </a:lnTo>
                  <a:lnTo>
                    <a:pt x="284883" y="0"/>
                  </a:lnTo>
                  <a:close/>
                </a:path>
              </a:pathLst>
            </a:custGeom>
            <a:solidFill>
              <a:srgbClr val="F9FF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4" name="Google Shape;974;p22"/>
            <p:cNvSpPr/>
            <p:nvPr/>
          </p:nvSpPr>
          <p:spPr>
            <a:xfrm>
              <a:off x="1737050" y="4540550"/>
              <a:ext cx="2916900" cy="1016100"/>
            </a:xfrm>
            <a:prstGeom prst="trapezoid">
              <a:avLst>
                <a:gd fmla="val 32108" name="adj"/>
              </a:avLst>
            </a:prstGeom>
            <a:gradFill>
              <a:gsLst>
                <a:gs pos="0">
                  <a:schemeClr val="accent1"/>
                </a:gs>
                <a:gs pos="50000">
                  <a:schemeClr val="accent2"/>
                </a:gs>
                <a:gs pos="100000">
                  <a:schemeClr val="accent3"/>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975" name="Google Shape;975;p22"/>
            <p:cNvSpPr/>
            <p:nvPr/>
          </p:nvSpPr>
          <p:spPr>
            <a:xfrm>
              <a:off x="1698692" y="4506873"/>
              <a:ext cx="2993634" cy="1083445"/>
            </a:xfrm>
            <a:custGeom>
              <a:rect b="b" l="l" r="r" t="t"/>
              <a:pathLst>
                <a:path extrusionOk="0" h="727144" w="2009150">
                  <a:moveTo>
                    <a:pt x="247994" y="0"/>
                  </a:moveTo>
                  <a:cubicBezTo>
                    <a:pt x="240205" y="-12"/>
                    <a:pt x="233250" y="5004"/>
                    <a:pt x="230789" y="12395"/>
                  </a:cubicBezTo>
                  <a:cubicBezTo>
                    <a:pt x="228996" y="17796"/>
                    <a:pt x="2730" y="697962"/>
                    <a:pt x="933" y="703362"/>
                  </a:cubicBezTo>
                  <a:cubicBezTo>
                    <a:pt x="-2958" y="715053"/>
                    <a:pt x="5815" y="727145"/>
                    <a:pt x="18137" y="727145"/>
                  </a:cubicBezTo>
                  <a:lnTo>
                    <a:pt x="1991092" y="727145"/>
                  </a:lnTo>
                  <a:cubicBezTo>
                    <a:pt x="2003301" y="727145"/>
                    <a:pt x="2011976" y="715255"/>
                    <a:pt x="2008297" y="703613"/>
                  </a:cubicBezTo>
                  <a:lnTo>
                    <a:pt x="1790710" y="15055"/>
                  </a:lnTo>
                  <a:cubicBezTo>
                    <a:pt x="1788338" y="7550"/>
                    <a:pt x="1781375" y="2417"/>
                    <a:pt x="1773505" y="2401"/>
                  </a:cubicBezTo>
                  <a:lnTo>
                    <a:pt x="247994" y="0"/>
                  </a:lnTo>
                  <a:close/>
                  <a:moveTo>
                    <a:pt x="260899" y="36178"/>
                  </a:moveTo>
                  <a:lnTo>
                    <a:pt x="1760349" y="38583"/>
                  </a:lnTo>
                  <a:lnTo>
                    <a:pt x="1966552" y="691092"/>
                  </a:lnTo>
                  <a:lnTo>
                    <a:pt x="43057" y="691092"/>
                  </a:lnTo>
                  <a:cubicBezTo>
                    <a:pt x="58821" y="643692"/>
                    <a:pt x="251689" y="63863"/>
                    <a:pt x="260899" y="3617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6" name="Google Shape;976;p22"/>
            <p:cNvSpPr/>
            <p:nvPr/>
          </p:nvSpPr>
          <p:spPr>
            <a:xfrm>
              <a:off x="1325407" y="4501768"/>
              <a:ext cx="3698035" cy="1376905"/>
            </a:xfrm>
            <a:custGeom>
              <a:rect b="b" l="l" r="r" t="t"/>
              <a:pathLst>
                <a:path extrusionOk="0" h="924097" w="2481903">
                  <a:moveTo>
                    <a:pt x="302968" y="0"/>
                  </a:moveTo>
                  <a:cubicBezTo>
                    <a:pt x="295106" y="-12"/>
                    <a:pt x="288164" y="5040"/>
                    <a:pt x="285763" y="12525"/>
                  </a:cubicBezTo>
                  <a:cubicBezTo>
                    <a:pt x="285205" y="14257"/>
                    <a:pt x="1431" y="898837"/>
                    <a:pt x="877" y="900578"/>
                  </a:cubicBezTo>
                  <a:cubicBezTo>
                    <a:pt x="-2864" y="912237"/>
                    <a:pt x="5835" y="924098"/>
                    <a:pt x="18081" y="924098"/>
                  </a:cubicBezTo>
                  <a:lnTo>
                    <a:pt x="2463902" y="924098"/>
                  </a:lnTo>
                  <a:cubicBezTo>
                    <a:pt x="2476046" y="924098"/>
                    <a:pt x="2484628" y="912439"/>
                    <a:pt x="2481106" y="900821"/>
                  </a:cubicBezTo>
                  <a:lnTo>
                    <a:pt x="2211404" y="15812"/>
                  </a:lnTo>
                  <a:cubicBezTo>
                    <a:pt x="2209092" y="8222"/>
                    <a:pt x="2202138" y="3048"/>
                    <a:pt x="2194199" y="3036"/>
                  </a:cubicBezTo>
                  <a:lnTo>
                    <a:pt x="302968" y="0"/>
                  </a:lnTo>
                  <a:close/>
                  <a:moveTo>
                    <a:pt x="316124" y="36178"/>
                  </a:moveTo>
                  <a:lnTo>
                    <a:pt x="2180792" y="39214"/>
                  </a:lnTo>
                  <a:lnTo>
                    <a:pt x="2439491" y="888070"/>
                  </a:lnTo>
                  <a:lnTo>
                    <a:pt x="42876" y="888070"/>
                  </a:lnTo>
                  <a:cubicBezTo>
                    <a:pt x="57433" y="842674"/>
                    <a:pt x="308028" y="61414"/>
                    <a:pt x="316124" y="36178"/>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pic>
        <p:nvPicPr>
          <p:cNvPr id="977" name="Google Shape;977;p22"/>
          <p:cNvPicPr preferRelativeResize="0"/>
          <p:nvPr/>
        </p:nvPicPr>
        <p:blipFill>
          <a:blip r:embed="rId3">
            <a:alphaModFix/>
          </a:blip>
          <a:stretch>
            <a:fillRect/>
          </a:stretch>
        </p:blipFill>
        <p:spPr>
          <a:xfrm>
            <a:off x="2065675" y="0"/>
            <a:ext cx="8270126" cy="1409825"/>
          </a:xfrm>
          <a:prstGeom prst="rect">
            <a:avLst/>
          </a:prstGeom>
          <a:noFill/>
          <a:ln>
            <a:noFill/>
          </a:ln>
        </p:spPr>
      </p:pic>
      <p:sp>
        <p:nvSpPr>
          <p:cNvPr id="978" name="Google Shape;978;p22"/>
          <p:cNvSpPr txBox="1"/>
          <p:nvPr>
            <p:ph type="ctrTitle"/>
          </p:nvPr>
        </p:nvSpPr>
        <p:spPr>
          <a:xfrm>
            <a:off x="5175600" y="2963250"/>
            <a:ext cx="6838200" cy="93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8010"/>
              <a:t>LOYALTY</a:t>
            </a:r>
            <a:endParaRPr sz="8010"/>
          </a:p>
        </p:txBody>
      </p:sp>
      <p:sp>
        <p:nvSpPr>
          <p:cNvPr id="979" name="Google Shape;979;p22"/>
          <p:cNvSpPr txBox="1"/>
          <p:nvPr>
            <p:ph type="ctrTitle"/>
          </p:nvPr>
        </p:nvSpPr>
        <p:spPr>
          <a:xfrm>
            <a:off x="5175600" y="4335600"/>
            <a:ext cx="6838200" cy="93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4510"/>
              <a:t>2024-2025</a:t>
            </a:r>
            <a:endParaRPr sz="451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3" name="Shape 983"/>
        <p:cNvGrpSpPr/>
        <p:nvPr/>
      </p:nvGrpSpPr>
      <p:grpSpPr>
        <a:xfrm>
          <a:off x="0" y="0"/>
          <a:ext cx="0" cy="0"/>
          <a:chOff x="0" y="0"/>
          <a:chExt cx="0" cy="0"/>
        </a:xfrm>
      </p:grpSpPr>
      <p:sp>
        <p:nvSpPr>
          <p:cNvPr id="984" name="Google Shape;984;p23"/>
          <p:cNvSpPr txBox="1"/>
          <p:nvPr>
            <p:ph type="title"/>
          </p:nvPr>
        </p:nvSpPr>
        <p:spPr>
          <a:xfrm>
            <a:off x="552450" y="3646550"/>
            <a:ext cx="2647500" cy="18762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Campus </a:t>
            </a:r>
            <a:endParaRPr/>
          </a:p>
          <a:p>
            <a:pPr indent="0" lvl="0" marL="0" rtl="0" algn="ctr">
              <a:spcBef>
                <a:spcPts val="0"/>
              </a:spcBef>
              <a:spcAft>
                <a:spcPts val="0"/>
              </a:spcAft>
              <a:buNone/>
            </a:pPr>
            <a:r>
              <a:rPr lang="en"/>
              <a:t>Matrix</a:t>
            </a:r>
            <a:endParaRPr/>
          </a:p>
        </p:txBody>
      </p:sp>
      <p:sp>
        <p:nvSpPr>
          <p:cNvPr id="985" name="Google Shape;985;p23"/>
          <p:cNvSpPr/>
          <p:nvPr/>
        </p:nvSpPr>
        <p:spPr>
          <a:xfrm>
            <a:off x="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986" name="Google Shape;986;p23"/>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0" name="Shape 990"/>
        <p:cNvGrpSpPr/>
        <p:nvPr/>
      </p:nvGrpSpPr>
      <p:grpSpPr>
        <a:xfrm>
          <a:off x="0" y="0"/>
          <a:ext cx="0" cy="0"/>
          <a:chOff x="0" y="0"/>
          <a:chExt cx="0" cy="0"/>
        </a:xfrm>
      </p:grpSpPr>
      <p:grpSp>
        <p:nvGrpSpPr>
          <p:cNvPr id="991" name="Google Shape;991;p24"/>
          <p:cNvGrpSpPr/>
          <p:nvPr/>
        </p:nvGrpSpPr>
        <p:grpSpPr>
          <a:xfrm>
            <a:off x="232279" y="1043230"/>
            <a:ext cx="3245252" cy="2900653"/>
            <a:chOff x="3861287" y="276899"/>
            <a:chExt cx="4469429" cy="3994840"/>
          </a:xfrm>
        </p:grpSpPr>
        <p:sp>
          <p:nvSpPr>
            <p:cNvPr id="992" name="Google Shape;992;p24"/>
            <p:cNvSpPr/>
            <p:nvPr/>
          </p:nvSpPr>
          <p:spPr>
            <a:xfrm>
              <a:off x="3892634" y="520227"/>
              <a:ext cx="4401491" cy="3697138"/>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3" name="Google Shape;993;p24"/>
            <p:cNvSpPr/>
            <p:nvPr/>
          </p:nvSpPr>
          <p:spPr>
            <a:xfrm>
              <a:off x="5216163" y="329268"/>
              <a:ext cx="1713353" cy="161786"/>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94" name="Google Shape;994;p24"/>
            <p:cNvGrpSpPr/>
            <p:nvPr/>
          </p:nvGrpSpPr>
          <p:grpSpPr>
            <a:xfrm>
              <a:off x="7010025" y="643219"/>
              <a:ext cx="855326" cy="809251"/>
              <a:chOff x="5400975" y="2341085"/>
              <a:chExt cx="746423" cy="706276"/>
            </a:xfrm>
          </p:grpSpPr>
          <p:sp>
            <p:nvSpPr>
              <p:cNvPr id="995" name="Google Shape;995;p24"/>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6" name="Google Shape;996;p24"/>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97" name="Google Shape;997;p24"/>
            <p:cNvSpPr/>
            <p:nvPr/>
          </p:nvSpPr>
          <p:spPr>
            <a:xfrm>
              <a:off x="5236585" y="337260"/>
              <a:ext cx="1713353" cy="147323"/>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8" name="Google Shape;998;p24"/>
            <p:cNvSpPr/>
            <p:nvPr/>
          </p:nvSpPr>
          <p:spPr>
            <a:xfrm>
              <a:off x="5184231" y="276899"/>
              <a:ext cx="1809040" cy="266553"/>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99" name="Google Shape;999;p24"/>
            <p:cNvGrpSpPr/>
            <p:nvPr/>
          </p:nvGrpSpPr>
          <p:grpSpPr>
            <a:xfrm>
              <a:off x="3892690" y="2377100"/>
              <a:ext cx="4394794" cy="604655"/>
              <a:chOff x="1618505" y="2385207"/>
              <a:chExt cx="2576081" cy="354470"/>
            </a:xfrm>
          </p:grpSpPr>
          <p:sp>
            <p:nvSpPr>
              <p:cNvPr id="1000" name="Google Shape;1000;p24"/>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1" name="Google Shape;1001;p24"/>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2" name="Google Shape;1002;p24"/>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3" name="Google Shape;1003;p24"/>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04" name="Google Shape;1004;p24"/>
            <p:cNvSpPr/>
            <p:nvPr/>
          </p:nvSpPr>
          <p:spPr>
            <a:xfrm>
              <a:off x="5789654" y="2052938"/>
              <a:ext cx="216904" cy="1139285"/>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5" name="Google Shape;1005;p24"/>
            <p:cNvSpPr/>
            <p:nvPr/>
          </p:nvSpPr>
          <p:spPr>
            <a:xfrm>
              <a:off x="6199523" y="2052938"/>
              <a:ext cx="218299" cy="1139859"/>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6" name="Google Shape;1006;p24"/>
            <p:cNvSpPr/>
            <p:nvPr/>
          </p:nvSpPr>
          <p:spPr>
            <a:xfrm>
              <a:off x="6005044" y="2081614"/>
              <a:ext cx="196048" cy="1110848"/>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7" name="Google Shape;1007;p24"/>
            <p:cNvSpPr/>
            <p:nvPr/>
          </p:nvSpPr>
          <p:spPr>
            <a:xfrm>
              <a:off x="7152750" y="1709997"/>
              <a:ext cx="409484" cy="409482"/>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8" name="Google Shape;1008;p24"/>
            <p:cNvSpPr/>
            <p:nvPr/>
          </p:nvSpPr>
          <p:spPr>
            <a:xfrm>
              <a:off x="7136969" y="1697001"/>
              <a:ext cx="437193" cy="437193"/>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9" name="Google Shape;1009;p24"/>
            <p:cNvSpPr/>
            <p:nvPr/>
          </p:nvSpPr>
          <p:spPr>
            <a:xfrm>
              <a:off x="4370283" y="1059516"/>
              <a:ext cx="745394" cy="274544"/>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0" name="Google Shape;1010;p24"/>
            <p:cNvSpPr/>
            <p:nvPr/>
          </p:nvSpPr>
          <p:spPr>
            <a:xfrm>
              <a:off x="7075162" y="1632533"/>
              <a:ext cx="564855" cy="564634"/>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1" name="Google Shape;1011;p24"/>
            <p:cNvSpPr/>
            <p:nvPr/>
          </p:nvSpPr>
          <p:spPr>
            <a:xfrm>
              <a:off x="4064930" y="526039"/>
              <a:ext cx="4094549" cy="1849566"/>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2" name="Google Shape;1012;p24"/>
            <p:cNvSpPr/>
            <p:nvPr/>
          </p:nvSpPr>
          <p:spPr>
            <a:xfrm>
              <a:off x="4475295" y="1577289"/>
              <a:ext cx="617768" cy="617560"/>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3" name="Google Shape;1013;p24"/>
            <p:cNvSpPr/>
            <p:nvPr/>
          </p:nvSpPr>
          <p:spPr>
            <a:xfrm>
              <a:off x="4560155" y="1662025"/>
              <a:ext cx="447838" cy="447847"/>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4" name="Google Shape;1014;p24"/>
            <p:cNvSpPr/>
            <p:nvPr/>
          </p:nvSpPr>
          <p:spPr>
            <a:xfrm>
              <a:off x="4550197" y="1647274"/>
              <a:ext cx="475426" cy="475426"/>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5" name="Google Shape;1015;p24"/>
            <p:cNvSpPr/>
            <p:nvPr/>
          </p:nvSpPr>
          <p:spPr>
            <a:xfrm>
              <a:off x="3902164" y="2940199"/>
              <a:ext cx="4389595" cy="26032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6" name="Google Shape;1016;p24"/>
            <p:cNvSpPr/>
            <p:nvPr/>
          </p:nvSpPr>
          <p:spPr>
            <a:xfrm>
              <a:off x="4352964" y="1041548"/>
              <a:ext cx="793820" cy="322929"/>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7" name="Google Shape;1017;p24"/>
            <p:cNvSpPr/>
            <p:nvPr/>
          </p:nvSpPr>
          <p:spPr>
            <a:xfrm>
              <a:off x="3907702" y="3167705"/>
              <a:ext cx="4386395" cy="1052921"/>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8" name="Google Shape;1018;p24"/>
            <p:cNvSpPr/>
            <p:nvPr/>
          </p:nvSpPr>
          <p:spPr>
            <a:xfrm>
              <a:off x="4646242" y="1761293"/>
              <a:ext cx="170210" cy="125126"/>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9" name="Google Shape;1019;p24"/>
            <p:cNvSpPr/>
            <p:nvPr/>
          </p:nvSpPr>
          <p:spPr>
            <a:xfrm>
              <a:off x="4268045" y="3471058"/>
              <a:ext cx="3688294" cy="485032"/>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0" name="Google Shape;1020;p24"/>
            <p:cNvSpPr/>
            <p:nvPr/>
          </p:nvSpPr>
          <p:spPr>
            <a:xfrm>
              <a:off x="4393320" y="1081612"/>
              <a:ext cx="697469" cy="229372"/>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1" name="Google Shape;1021;p24"/>
            <p:cNvSpPr/>
            <p:nvPr/>
          </p:nvSpPr>
          <p:spPr>
            <a:xfrm>
              <a:off x="4585382" y="1679936"/>
              <a:ext cx="341741" cy="173081"/>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2" name="Google Shape;1022;p24"/>
            <p:cNvSpPr/>
            <p:nvPr/>
          </p:nvSpPr>
          <p:spPr>
            <a:xfrm>
              <a:off x="7268438" y="1900623"/>
              <a:ext cx="271395" cy="199450"/>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3" name="Google Shape;1023;p24"/>
            <p:cNvSpPr/>
            <p:nvPr/>
          </p:nvSpPr>
          <p:spPr>
            <a:xfrm>
              <a:off x="7175946" y="1730303"/>
              <a:ext cx="224113" cy="2417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4" name="Google Shape;1024;p24"/>
            <p:cNvSpPr/>
            <p:nvPr/>
          </p:nvSpPr>
          <p:spPr>
            <a:xfrm>
              <a:off x="4683862" y="1890030"/>
              <a:ext cx="306401" cy="200406"/>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5" name="Google Shape;1025;p24"/>
            <p:cNvSpPr/>
            <p:nvPr/>
          </p:nvSpPr>
          <p:spPr>
            <a:xfrm>
              <a:off x="7068871" y="695516"/>
              <a:ext cx="744448" cy="697065"/>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6" name="Google Shape;1026;p24"/>
            <p:cNvSpPr/>
            <p:nvPr/>
          </p:nvSpPr>
          <p:spPr>
            <a:xfrm>
              <a:off x="6996379" y="626592"/>
              <a:ext cx="884536" cy="838529"/>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7" name="Google Shape;1027;p24"/>
            <p:cNvSpPr/>
            <p:nvPr/>
          </p:nvSpPr>
          <p:spPr>
            <a:xfrm>
              <a:off x="7733657" y="664989"/>
              <a:ext cx="112613" cy="759242"/>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28" name="Google Shape;1028;p24"/>
            <p:cNvGrpSpPr/>
            <p:nvPr/>
          </p:nvGrpSpPr>
          <p:grpSpPr>
            <a:xfrm>
              <a:off x="7217004" y="819943"/>
              <a:ext cx="447801" cy="447394"/>
              <a:chOff x="3567106" y="1472347"/>
              <a:chExt cx="262486" cy="262278"/>
            </a:xfrm>
          </p:grpSpPr>
          <p:sp>
            <p:nvSpPr>
              <p:cNvPr id="1029" name="Google Shape;1029;p24"/>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0" name="Google Shape;1030;p24"/>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1" name="Google Shape;1031;p24"/>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2" name="Google Shape;1032;p24"/>
            <p:cNvSpPr/>
            <p:nvPr/>
          </p:nvSpPr>
          <p:spPr>
            <a:xfrm>
              <a:off x="7666034" y="1235591"/>
              <a:ext cx="114015" cy="120809"/>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3" name="Google Shape;1033;p24"/>
            <p:cNvSpPr/>
            <p:nvPr/>
          </p:nvSpPr>
          <p:spPr>
            <a:xfrm>
              <a:off x="7034504" y="661753"/>
              <a:ext cx="134145" cy="114590"/>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4" name="Google Shape;1034;p24"/>
            <p:cNvSpPr/>
            <p:nvPr/>
          </p:nvSpPr>
          <p:spPr>
            <a:xfrm>
              <a:off x="7037955" y="1302727"/>
              <a:ext cx="113598" cy="121670"/>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5" name="Google Shape;1035;p24"/>
            <p:cNvSpPr/>
            <p:nvPr/>
          </p:nvSpPr>
          <p:spPr>
            <a:xfrm>
              <a:off x="7023726" y="644774"/>
              <a:ext cx="825354" cy="797056"/>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6" name="Google Shape;1036;p24"/>
            <p:cNvSpPr/>
            <p:nvPr/>
          </p:nvSpPr>
          <p:spPr>
            <a:xfrm>
              <a:off x="5379574" y="682112"/>
              <a:ext cx="1442182" cy="1442182"/>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7" name="Google Shape;1037;p24"/>
            <p:cNvSpPr/>
            <p:nvPr/>
          </p:nvSpPr>
          <p:spPr>
            <a:xfrm>
              <a:off x="5352094" y="652826"/>
              <a:ext cx="1497134" cy="1497134"/>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8" name="Google Shape;1038;p24"/>
            <p:cNvSpPr/>
            <p:nvPr/>
          </p:nvSpPr>
          <p:spPr>
            <a:xfrm>
              <a:off x="5447514" y="750042"/>
              <a:ext cx="1306186" cy="1306185"/>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9" name="Google Shape;1039;p24"/>
            <p:cNvSpPr/>
            <p:nvPr/>
          </p:nvSpPr>
          <p:spPr>
            <a:xfrm>
              <a:off x="5439013" y="737831"/>
              <a:ext cx="1326915" cy="1326922"/>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0" name="Google Shape;1040;p24"/>
            <p:cNvSpPr/>
            <p:nvPr/>
          </p:nvSpPr>
          <p:spPr>
            <a:xfrm>
              <a:off x="5508810" y="811430"/>
              <a:ext cx="1183487" cy="1183274"/>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1" name="Google Shape;1041;p24"/>
            <p:cNvSpPr/>
            <p:nvPr/>
          </p:nvSpPr>
          <p:spPr>
            <a:xfrm>
              <a:off x="5573340" y="875948"/>
              <a:ext cx="1054320" cy="1054106"/>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2" name="Google Shape;1042;p24"/>
            <p:cNvSpPr/>
            <p:nvPr/>
          </p:nvSpPr>
          <p:spPr>
            <a:xfrm>
              <a:off x="5643256" y="945653"/>
              <a:ext cx="914356" cy="914569"/>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3" name="Google Shape;1043;p24"/>
            <p:cNvSpPr/>
            <p:nvPr/>
          </p:nvSpPr>
          <p:spPr>
            <a:xfrm>
              <a:off x="5728502" y="1031107"/>
              <a:ext cx="743493" cy="743493"/>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4" name="Google Shape;1044;p24"/>
            <p:cNvSpPr/>
            <p:nvPr/>
          </p:nvSpPr>
          <p:spPr>
            <a:xfrm>
              <a:off x="5818577" y="1121085"/>
              <a:ext cx="563383" cy="563383"/>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5" name="Google Shape;1045;p24"/>
            <p:cNvSpPr/>
            <p:nvPr/>
          </p:nvSpPr>
          <p:spPr>
            <a:xfrm>
              <a:off x="5867699" y="1170080"/>
              <a:ext cx="465063" cy="465278"/>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6" name="Google Shape;1046;p24"/>
            <p:cNvSpPr/>
            <p:nvPr/>
          </p:nvSpPr>
          <p:spPr>
            <a:xfrm>
              <a:off x="5908722" y="1219816"/>
              <a:ext cx="150520" cy="141449"/>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7" name="Google Shape;1047;p24"/>
            <p:cNvSpPr/>
            <p:nvPr/>
          </p:nvSpPr>
          <p:spPr>
            <a:xfrm>
              <a:off x="6074918" y="1371685"/>
              <a:ext cx="55297" cy="55297"/>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8" name="Google Shape;1048;p24"/>
            <p:cNvSpPr/>
            <p:nvPr/>
          </p:nvSpPr>
          <p:spPr>
            <a:xfrm>
              <a:off x="5573322" y="917868"/>
              <a:ext cx="2555223" cy="1467101"/>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9" name="Google Shape;1049;p24"/>
            <p:cNvSpPr/>
            <p:nvPr/>
          </p:nvSpPr>
          <p:spPr>
            <a:xfrm>
              <a:off x="3861287" y="473926"/>
              <a:ext cx="4469429" cy="3797813"/>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0" name="Google Shape;1050;p24"/>
            <p:cNvSpPr/>
            <p:nvPr/>
          </p:nvSpPr>
          <p:spPr>
            <a:xfrm>
              <a:off x="4205014" y="3407672"/>
              <a:ext cx="3814343" cy="596602"/>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1" name="Google Shape;1051;p24"/>
            <p:cNvSpPr/>
            <p:nvPr/>
          </p:nvSpPr>
          <p:spPr>
            <a:xfrm>
              <a:off x="4408128" y="3638660"/>
              <a:ext cx="3385885" cy="243481"/>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52" name="Google Shape;1052;p24"/>
          <p:cNvSpPr/>
          <p:nvPr/>
        </p:nvSpPr>
        <p:spPr>
          <a:xfrm>
            <a:off x="339834" y="3555665"/>
            <a:ext cx="3030600" cy="2065500"/>
          </a:xfrm>
          <a:prstGeom prst="trapezoid">
            <a:avLst>
              <a:gd fmla="val 19752" name="adj"/>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53" name="Google Shape;1053;p24"/>
          <p:cNvSpPr/>
          <p:nvPr/>
        </p:nvSpPr>
        <p:spPr>
          <a:xfrm>
            <a:off x="8036845" y="3521550"/>
            <a:ext cx="895635" cy="1009285"/>
          </a:xfrm>
          <a:prstGeom prst="rect">
            <a:avLst/>
          </a:prstGeom>
        </p:spPr>
        <p:txBody>
          <a:bodyPr>
            <a:prstTxWarp prst="textPlain"/>
          </a:bodyPr>
          <a:lstStyle/>
          <a:p>
            <a:pPr lvl="0" algn="ctr"/>
            <a:r>
              <a:rPr b="0" i="1">
                <a:ln>
                  <a:noFill/>
                </a:ln>
                <a:solidFill>
                  <a:schemeClr val="lt1"/>
                </a:solidFill>
                <a:latin typeface="Belanosima;600"/>
              </a:rPr>
              <a:t>4</a:t>
            </a:r>
          </a:p>
        </p:txBody>
      </p:sp>
      <p:sp>
        <p:nvSpPr>
          <p:cNvPr id="1054" name="Google Shape;1054;p24"/>
          <p:cNvSpPr/>
          <p:nvPr/>
        </p:nvSpPr>
        <p:spPr>
          <a:xfrm>
            <a:off x="3998245" y="3521550"/>
            <a:ext cx="863405" cy="1010981"/>
          </a:xfrm>
          <a:prstGeom prst="rect">
            <a:avLst/>
          </a:prstGeom>
        </p:spPr>
        <p:txBody>
          <a:bodyPr>
            <a:prstTxWarp prst="textPlain"/>
          </a:bodyPr>
          <a:lstStyle/>
          <a:p>
            <a:pPr lvl="0" algn="ctr"/>
            <a:r>
              <a:rPr b="0" i="1">
                <a:ln>
                  <a:noFill/>
                </a:ln>
                <a:solidFill>
                  <a:schemeClr val="lt1"/>
                </a:solidFill>
                <a:latin typeface="Belanosima;600"/>
              </a:rPr>
              <a:t>3</a:t>
            </a:r>
          </a:p>
        </p:txBody>
      </p:sp>
      <p:sp>
        <p:nvSpPr>
          <p:cNvPr id="1055" name="Google Shape;1055;p24"/>
          <p:cNvSpPr/>
          <p:nvPr/>
        </p:nvSpPr>
        <p:spPr>
          <a:xfrm>
            <a:off x="8036845" y="1311750"/>
            <a:ext cx="865102" cy="1010981"/>
          </a:xfrm>
          <a:prstGeom prst="rect">
            <a:avLst/>
          </a:prstGeom>
        </p:spPr>
        <p:txBody>
          <a:bodyPr>
            <a:prstTxWarp prst="textPlain"/>
          </a:bodyPr>
          <a:lstStyle/>
          <a:p>
            <a:pPr lvl="0" algn="ctr"/>
            <a:r>
              <a:rPr b="0" i="1">
                <a:ln>
                  <a:noFill/>
                </a:ln>
                <a:solidFill>
                  <a:schemeClr val="lt1"/>
                </a:solidFill>
                <a:latin typeface="Belanosima;600"/>
              </a:rPr>
              <a:t>2</a:t>
            </a:r>
          </a:p>
        </p:txBody>
      </p:sp>
      <p:sp>
        <p:nvSpPr>
          <p:cNvPr id="1056" name="Google Shape;1056;p24"/>
          <p:cNvSpPr/>
          <p:nvPr/>
        </p:nvSpPr>
        <p:spPr>
          <a:xfrm>
            <a:off x="3998245" y="1311750"/>
            <a:ext cx="503794" cy="999107"/>
          </a:xfrm>
          <a:prstGeom prst="rect">
            <a:avLst/>
          </a:prstGeom>
        </p:spPr>
        <p:txBody>
          <a:bodyPr>
            <a:prstTxWarp prst="textPlain"/>
          </a:bodyPr>
          <a:lstStyle/>
          <a:p>
            <a:pPr lvl="0" algn="ctr"/>
            <a:r>
              <a:rPr b="0" i="1">
                <a:ln>
                  <a:noFill/>
                </a:ln>
                <a:solidFill>
                  <a:schemeClr val="lt1"/>
                </a:solidFill>
                <a:latin typeface="Belanosima;600"/>
              </a:rPr>
              <a:t>1</a:t>
            </a:r>
          </a:p>
        </p:txBody>
      </p:sp>
      <p:sp>
        <p:nvSpPr>
          <p:cNvPr id="1057" name="Google Shape;1057;p24"/>
          <p:cNvSpPr txBox="1"/>
          <p:nvPr>
            <p:ph type="title"/>
          </p:nvPr>
        </p:nvSpPr>
        <p:spPr>
          <a:xfrm>
            <a:off x="552450" y="3646550"/>
            <a:ext cx="2647500" cy="18762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sz="3500"/>
              <a:t>OBJECTIVES</a:t>
            </a:r>
            <a:endParaRPr sz="3500"/>
          </a:p>
        </p:txBody>
      </p:sp>
      <p:sp>
        <p:nvSpPr>
          <p:cNvPr id="1058" name="Google Shape;1058;p24"/>
          <p:cNvSpPr txBox="1"/>
          <p:nvPr>
            <p:ph idx="1" type="subTitle"/>
          </p:nvPr>
        </p:nvSpPr>
        <p:spPr>
          <a:xfrm>
            <a:off x="4283263" y="1452800"/>
            <a:ext cx="3608400" cy="717000"/>
          </a:xfrm>
          <a:prstGeom prst="rect">
            <a:avLst/>
          </a:prstGeom>
        </p:spPr>
        <p:txBody>
          <a:bodyPr anchorCtr="0" anchor="t" bIns="121900" lIns="121900" spcFirstLastPara="1" rIns="121900" wrap="square" tIns="121900">
            <a:normAutofit/>
          </a:bodyPr>
          <a:lstStyle/>
          <a:p>
            <a:pPr indent="0" lvl="0" marL="0" rtl="0" algn="l">
              <a:spcBef>
                <a:spcPts val="0"/>
              </a:spcBef>
              <a:spcAft>
                <a:spcPts val="0"/>
              </a:spcAft>
              <a:buNone/>
            </a:pPr>
            <a:r>
              <a:rPr lang="en"/>
              <a:t>define </a:t>
            </a:r>
            <a:r>
              <a:rPr lang="en">
                <a:solidFill>
                  <a:schemeClr val="accent1"/>
                </a:solidFill>
              </a:rPr>
              <a:t>LOYALTY</a:t>
            </a:r>
            <a:r>
              <a:rPr lang="en"/>
              <a:t>.</a:t>
            </a:r>
            <a:endParaRPr/>
          </a:p>
        </p:txBody>
      </p:sp>
      <p:sp>
        <p:nvSpPr>
          <p:cNvPr id="1059" name="Google Shape;1059;p24"/>
          <p:cNvSpPr txBox="1"/>
          <p:nvPr>
            <p:ph idx="3" type="subTitle"/>
          </p:nvPr>
        </p:nvSpPr>
        <p:spPr>
          <a:xfrm>
            <a:off x="8901950" y="1311750"/>
            <a:ext cx="3245100" cy="1297800"/>
          </a:xfrm>
          <a:prstGeom prst="rect">
            <a:avLst/>
          </a:prstGeom>
        </p:spPr>
        <p:txBody>
          <a:bodyPr anchorCtr="0" anchor="t" bIns="121900" lIns="121900" spcFirstLastPara="1" rIns="121900" wrap="square" tIns="121900">
            <a:normAutofit lnSpcReduction="10000"/>
          </a:bodyPr>
          <a:lstStyle/>
          <a:p>
            <a:pPr indent="0" lvl="0" marL="0" rtl="0" algn="l">
              <a:spcBef>
                <a:spcPts val="0"/>
              </a:spcBef>
              <a:spcAft>
                <a:spcPts val="0"/>
              </a:spcAft>
              <a:buNone/>
            </a:pPr>
            <a:r>
              <a:rPr lang="en"/>
              <a:t>identify the qualities of a </a:t>
            </a:r>
            <a:r>
              <a:rPr lang="en">
                <a:solidFill>
                  <a:schemeClr val="accent1"/>
                </a:solidFill>
              </a:rPr>
              <a:t>LOYAL </a:t>
            </a:r>
            <a:r>
              <a:rPr lang="en"/>
              <a:t>person</a:t>
            </a:r>
            <a:endParaRPr/>
          </a:p>
        </p:txBody>
      </p:sp>
      <p:sp>
        <p:nvSpPr>
          <p:cNvPr id="1060" name="Google Shape;1060;p24"/>
          <p:cNvSpPr txBox="1"/>
          <p:nvPr>
            <p:ph idx="5" type="subTitle"/>
          </p:nvPr>
        </p:nvSpPr>
        <p:spPr>
          <a:xfrm>
            <a:off x="4647150" y="3422100"/>
            <a:ext cx="3389700" cy="16773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a:t>
            </a:r>
            <a:r>
              <a:rPr lang="en"/>
              <a:t>ifferentiate between </a:t>
            </a:r>
            <a:r>
              <a:rPr lang="en">
                <a:solidFill>
                  <a:schemeClr val="accent1"/>
                </a:solidFill>
              </a:rPr>
              <a:t>LOYALTY </a:t>
            </a:r>
            <a:r>
              <a:rPr lang="en"/>
              <a:t>and </a:t>
            </a:r>
            <a:r>
              <a:rPr lang="en">
                <a:solidFill>
                  <a:schemeClr val="accent1"/>
                </a:solidFill>
              </a:rPr>
              <a:t>TOXIC LOYALTY</a:t>
            </a:r>
            <a:r>
              <a:rPr lang="en"/>
              <a:t>.</a:t>
            </a:r>
            <a:endParaRPr/>
          </a:p>
        </p:txBody>
      </p:sp>
      <p:sp>
        <p:nvSpPr>
          <p:cNvPr id="1061" name="Google Shape;1061;p24"/>
          <p:cNvSpPr txBox="1"/>
          <p:nvPr>
            <p:ph idx="8" type="subTitle"/>
          </p:nvPr>
        </p:nvSpPr>
        <p:spPr>
          <a:xfrm>
            <a:off x="8787825" y="3422100"/>
            <a:ext cx="3109500" cy="1876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605"/>
              <a:buNone/>
            </a:pPr>
            <a:r>
              <a:rPr lang="en"/>
              <a:t>r</a:t>
            </a:r>
            <a:r>
              <a:rPr lang="en"/>
              <a:t>espond to scenarios in which a person’s </a:t>
            </a:r>
            <a:r>
              <a:rPr lang="en">
                <a:solidFill>
                  <a:schemeClr val="accent1"/>
                </a:solidFill>
              </a:rPr>
              <a:t>LOYALTY</a:t>
            </a:r>
            <a:r>
              <a:rPr lang="en"/>
              <a:t> will be tested.</a:t>
            </a:r>
            <a:endParaRPr/>
          </a:p>
        </p:txBody>
      </p:sp>
      <p:sp>
        <p:nvSpPr>
          <p:cNvPr id="1062" name="Google Shape;1062;p24"/>
          <p:cNvSpPr txBox="1"/>
          <p:nvPr/>
        </p:nvSpPr>
        <p:spPr>
          <a:xfrm>
            <a:off x="5869675" y="175050"/>
            <a:ext cx="5710800" cy="723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3500">
                <a:solidFill>
                  <a:schemeClr val="dk1"/>
                </a:solidFill>
                <a:latin typeface="Belanosima SemiBold"/>
                <a:ea typeface="Belanosima SemiBold"/>
                <a:cs typeface="Belanosima SemiBold"/>
                <a:sym typeface="Belanosima SemiBold"/>
              </a:rPr>
              <a:t>The Learner will be able to:</a:t>
            </a:r>
            <a:endParaRPr sz="3500">
              <a:solidFill>
                <a:schemeClr val="dk1"/>
              </a:solidFill>
              <a:latin typeface="Belanosima SemiBold"/>
              <a:ea typeface="Belanosima SemiBold"/>
              <a:cs typeface="Belanosima SemiBold"/>
              <a:sym typeface="Belanosima SemiBold"/>
            </a:endParaRPr>
          </a:p>
        </p:txBody>
      </p:sp>
      <p:sp>
        <p:nvSpPr>
          <p:cNvPr id="1063" name="Google Shape;1063;p24"/>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1064" name="Google Shape;1064;p24"/>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8"/>
                                        </p:tgtEl>
                                        <p:attrNameLst>
                                          <p:attrName>style.visibility</p:attrName>
                                        </p:attrNameLst>
                                      </p:cBhvr>
                                      <p:to>
                                        <p:strVal val="visible"/>
                                      </p:to>
                                    </p:set>
                                    <p:anim calcmode="lin" valueType="num">
                                      <p:cBhvr additive="base">
                                        <p:cTn dur="1000"/>
                                        <p:tgtEl>
                                          <p:spTgt spid="1058"/>
                                        </p:tgtEl>
                                        <p:attrNameLst>
                                          <p:attrName>ppt_w</p:attrName>
                                        </p:attrNameLst>
                                      </p:cBhvr>
                                      <p:tavLst>
                                        <p:tav fmla="" tm="0">
                                          <p:val>
                                            <p:strVal val="0"/>
                                          </p:val>
                                        </p:tav>
                                        <p:tav fmla="" tm="100000">
                                          <p:val>
                                            <p:strVal val="#ppt_w"/>
                                          </p:val>
                                        </p:tav>
                                      </p:tavLst>
                                    </p:anim>
                                    <p:anim calcmode="lin" valueType="num">
                                      <p:cBhvr additive="base">
                                        <p:cTn dur="1000"/>
                                        <p:tgtEl>
                                          <p:spTgt spid="1058"/>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59"/>
                                        </p:tgtEl>
                                        <p:attrNameLst>
                                          <p:attrName>style.visibility</p:attrName>
                                        </p:attrNameLst>
                                      </p:cBhvr>
                                      <p:to>
                                        <p:strVal val="visible"/>
                                      </p:to>
                                    </p:set>
                                    <p:anim calcmode="lin" valueType="num">
                                      <p:cBhvr additive="base">
                                        <p:cTn dur="1000"/>
                                        <p:tgtEl>
                                          <p:spTgt spid="1059"/>
                                        </p:tgtEl>
                                        <p:attrNameLst>
                                          <p:attrName>ppt_w</p:attrName>
                                        </p:attrNameLst>
                                      </p:cBhvr>
                                      <p:tavLst>
                                        <p:tav fmla="" tm="0">
                                          <p:val>
                                            <p:strVal val="0"/>
                                          </p:val>
                                        </p:tav>
                                        <p:tav fmla="" tm="100000">
                                          <p:val>
                                            <p:strVal val="#ppt_w"/>
                                          </p:val>
                                        </p:tav>
                                      </p:tavLst>
                                    </p:anim>
                                    <p:anim calcmode="lin" valueType="num">
                                      <p:cBhvr additive="base">
                                        <p:cTn dur="1000"/>
                                        <p:tgtEl>
                                          <p:spTgt spid="105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60"/>
                                        </p:tgtEl>
                                        <p:attrNameLst>
                                          <p:attrName>style.visibility</p:attrName>
                                        </p:attrNameLst>
                                      </p:cBhvr>
                                      <p:to>
                                        <p:strVal val="visible"/>
                                      </p:to>
                                    </p:set>
                                    <p:anim calcmode="lin" valueType="num">
                                      <p:cBhvr additive="base">
                                        <p:cTn dur="1000"/>
                                        <p:tgtEl>
                                          <p:spTgt spid="1060"/>
                                        </p:tgtEl>
                                        <p:attrNameLst>
                                          <p:attrName>ppt_w</p:attrName>
                                        </p:attrNameLst>
                                      </p:cBhvr>
                                      <p:tavLst>
                                        <p:tav fmla="" tm="0">
                                          <p:val>
                                            <p:strVal val="0"/>
                                          </p:val>
                                        </p:tav>
                                        <p:tav fmla="" tm="100000">
                                          <p:val>
                                            <p:strVal val="#ppt_w"/>
                                          </p:val>
                                        </p:tav>
                                      </p:tavLst>
                                    </p:anim>
                                    <p:anim calcmode="lin" valueType="num">
                                      <p:cBhvr additive="base">
                                        <p:cTn dur="1000"/>
                                        <p:tgtEl>
                                          <p:spTgt spid="1060"/>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061"/>
                                        </p:tgtEl>
                                        <p:attrNameLst>
                                          <p:attrName>style.visibility</p:attrName>
                                        </p:attrNameLst>
                                      </p:cBhvr>
                                      <p:to>
                                        <p:strVal val="visible"/>
                                      </p:to>
                                    </p:set>
                                    <p:anim calcmode="lin" valueType="num">
                                      <p:cBhvr additive="base">
                                        <p:cTn dur="1000"/>
                                        <p:tgtEl>
                                          <p:spTgt spid="1061"/>
                                        </p:tgtEl>
                                        <p:attrNameLst>
                                          <p:attrName>ppt_w</p:attrName>
                                        </p:attrNameLst>
                                      </p:cBhvr>
                                      <p:tavLst>
                                        <p:tav fmla="" tm="0">
                                          <p:val>
                                            <p:strVal val="0"/>
                                          </p:val>
                                        </p:tav>
                                        <p:tav fmla="" tm="100000">
                                          <p:val>
                                            <p:strVal val="#ppt_w"/>
                                          </p:val>
                                        </p:tav>
                                      </p:tavLst>
                                    </p:anim>
                                    <p:anim calcmode="lin" valueType="num">
                                      <p:cBhvr additive="base">
                                        <p:cTn dur="1000"/>
                                        <p:tgtEl>
                                          <p:spTgt spid="1061"/>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8" name="Shape 1068"/>
        <p:cNvGrpSpPr/>
        <p:nvPr/>
      </p:nvGrpSpPr>
      <p:grpSpPr>
        <a:xfrm>
          <a:off x="0" y="0"/>
          <a:ext cx="0" cy="0"/>
          <a:chOff x="0" y="0"/>
          <a:chExt cx="0" cy="0"/>
        </a:xfrm>
      </p:grpSpPr>
      <p:sp>
        <p:nvSpPr>
          <p:cNvPr id="1069" name="Google Shape;1069;p25"/>
          <p:cNvSpPr txBox="1"/>
          <p:nvPr>
            <p:ph type="title"/>
          </p:nvPr>
        </p:nvSpPr>
        <p:spPr>
          <a:xfrm>
            <a:off x="683250" y="1722226"/>
            <a:ext cx="10825500" cy="3639900"/>
          </a:xfrm>
          <a:prstGeom prst="rect">
            <a:avLst/>
          </a:prstGeom>
        </p:spPr>
        <p:txBody>
          <a:bodyPr anchorCtr="0" anchor="ctr" bIns="121900" lIns="121900" spcFirstLastPara="1" rIns="121900" wrap="square" tIns="121900">
            <a:normAutofit/>
          </a:bodyPr>
          <a:lstStyle/>
          <a:p>
            <a:pPr indent="0" lvl="0" marL="0" rtl="0" algn="ctr">
              <a:spcBef>
                <a:spcPts val="0"/>
              </a:spcBef>
              <a:spcAft>
                <a:spcPts val="0"/>
              </a:spcAft>
              <a:buNone/>
            </a:pPr>
            <a:r>
              <a:rPr lang="en"/>
              <a:t>Insert District Video Here</a:t>
            </a:r>
            <a:endParaRPr/>
          </a:p>
        </p:txBody>
      </p:sp>
      <p:grpSp>
        <p:nvGrpSpPr>
          <p:cNvPr id="1070" name="Google Shape;1070;p25"/>
          <p:cNvGrpSpPr/>
          <p:nvPr/>
        </p:nvGrpSpPr>
        <p:grpSpPr>
          <a:xfrm rot="10800000">
            <a:off x="10116977" y="512801"/>
            <a:ext cx="1237846" cy="872004"/>
            <a:chOff x="621403" y="597265"/>
            <a:chExt cx="1588204" cy="1118814"/>
          </a:xfrm>
        </p:grpSpPr>
        <p:sp>
          <p:nvSpPr>
            <p:cNvPr id="1071" name="Google Shape;1071;p25"/>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4"/>
            </a:solidFill>
            <a:ln cap="flat" cmpd="sng" w="381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2" name="Google Shape;1072;p25"/>
            <p:cNvSpPr/>
            <p:nvPr/>
          </p:nvSpPr>
          <p:spPr>
            <a:xfrm>
              <a:off x="621403"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4"/>
            </a:solidFill>
            <a:ln cap="flat" cmpd="sng" w="381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73" name="Google Shape;1073;p25"/>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1074" name="Google Shape;1074;p25"/>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8" name="Shape 1078"/>
        <p:cNvGrpSpPr/>
        <p:nvPr/>
      </p:nvGrpSpPr>
      <p:grpSpPr>
        <a:xfrm>
          <a:off x="0" y="0"/>
          <a:ext cx="0" cy="0"/>
          <a:chOff x="0" y="0"/>
          <a:chExt cx="0" cy="0"/>
        </a:xfrm>
      </p:grpSpPr>
      <p:sp>
        <p:nvSpPr>
          <p:cNvPr id="1079" name="Google Shape;1079;p26"/>
          <p:cNvSpPr txBox="1"/>
          <p:nvPr>
            <p:ph type="title"/>
          </p:nvPr>
        </p:nvSpPr>
        <p:spPr>
          <a:xfrm>
            <a:off x="924900" y="252475"/>
            <a:ext cx="10332600" cy="1233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sz="4450"/>
              <a:t>Video Reflections</a:t>
            </a:r>
            <a:endParaRPr sz="4450"/>
          </a:p>
        </p:txBody>
      </p:sp>
      <p:sp>
        <p:nvSpPr>
          <p:cNvPr id="1080" name="Google Shape;1080;p26"/>
          <p:cNvSpPr txBox="1"/>
          <p:nvPr>
            <p:ph idx="3" type="subTitle"/>
          </p:nvPr>
        </p:nvSpPr>
        <p:spPr>
          <a:xfrm>
            <a:off x="924900" y="3587052"/>
            <a:ext cx="3147300" cy="1527000"/>
          </a:xfrm>
          <a:prstGeom prst="rect">
            <a:avLst/>
          </a:prstGeom>
        </p:spPr>
        <p:txBody>
          <a:bodyPr anchorCtr="0" anchor="t" bIns="121900" lIns="121900" spcFirstLastPara="1" rIns="121900" wrap="square" tIns="121900">
            <a:normAutofit fontScale="77500"/>
          </a:bodyPr>
          <a:lstStyle/>
          <a:p>
            <a:pPr indent="0" lvl="0" marL="0" rtl="0" algn="ctr">
              <a:spcBef>
                <a:spcPts val="0"/>
              </a:spcBef>
              <a:spcAft>
                <a:spcPts val="0"/>
              </a:spcAft>
              <a:buNone/>
            </a:pPr>
            <a:r>
              <a:rPr lang="en"/>
              <a:t>Share Reflections you may have after watching the video.</a:t>
            </a:r>
            <a:endParaRPr/>
          </a:p>
        </p:txBody>
      </p:sp>
      <p:sp>
        <p:nvSpPr>
          <p:cNvPr id="1081" name="Google Shape;1081;p26"/>
          <p:cNvSpPr txBox="1"/>
          <p:nvPr>
            <p:ph idx="5" type="subTitle"/>
          </p:nvPr>
        </p:nvSpPr>
        <p:spPr>
          <a:xfrm>
            <a:off x="4522350" y="1924289"/>
            <a:ext cx="3147300" cy="1527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0"/>
              </a:spcAft>
              <a:buNone/>
            </a:pPr>
            <a:r>
              <a:rPr lang="en"/>
              <a:t>Can you think of a time that you or someone else showed loyalty?</a:t>
            </a:r>
            <a:endParaRPr/>
          </a:p>
        </p:txBody>
      </p:sp>
      <p:sp>
        <p:nvSpPr>
          <p:cNvPr id="1082" name="Google Shape;1082;p26"/>
          <p:cNvSpPr txBox="1"/>
          <p:nvPr>
            <p:ph idx="7" type="subTitle"/>
          </p:nvPr>
        </p:nvSpPr>
        <p:spPr>
          <a:xfrm>
            <a:off x="8110200" y="3836052"/>
            <a:ext cx="3147300" cy="1527000"/>
          </a:xfrm>
          <a:prstGeom prst="rect">
            <a:avLst/>
          </a:prstGeom>
        </p:spPr>
        <p:txBody>
          <a:bodyPr anchorCtr="0" anchor="t" bIns="121900" lIns="121900" spcFirstLastPara="1" rIns="121900" wrap="square" tIns="121900">
            <a:normAutofit fontScale="77500" lnSpcReduction="20000"/>
          </a:bodyPr>
          <a:lstStyle/>
          <a:p>
            <a:pPr indent="0" lvl="0" marL="0" rtl="0" algn="ctr">
              <a:spcBef>
                <a:spcPts val="0"/>
              </a:spcBef>
              <a:spcAft>
                <a:spcPts val="0"/>
              </a:spcAft>
              <a:buNone/>
            </a:pPr>
            <a:r>
              <a:rPr lang="en"/>
              <a:t>Discuss what happened. What went well and what would you change?</a:t>
            </a:r>
            <a:endParaRPr/>
          </a:p>
        </p:txBody>
      </p:sp>
      <p:pic>
        <p:nvPicPr>
          <p:cNvPr id="1083" name="Google Shape;1083;p26" title="Question Mark Question GIF"/>
          <p:cNvPicPr preferRelativeResize="0"/>
          <p:nvPr/>
        </p:nvPicPr>
        <p:blipFill>
          <a:blip r:embed="rId3">
            <a:alphaModFix/>
          </a:blip>
          <a:stretch>
            <a:fillRect/>
          </a:stretch>
        </p:blipFill>
        <p:spPr>
          <a:xfrm>
            <a:off x="1562850" y="1486371"/>
            <a:ext cx="1871401" cy="1871401"/>
          </a:xfrm>
          <a:prstGeom prst="rect">
            <a:avLst/>
          </a:prstGeom>
          <a:noFill/>
          <a:ln>
            <a:noFill/>
          </a:ln>
        </p:spPr>
      </p:pic>
      <p:sp>
        <p:nvSpPr>
          <p:cNvPr id="1084" name="Google Shape;1084;p26"/>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085" name="Google Shape;1085;p26"/>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pic>
        <p:nvPicPr>
          <p:cNvPr id="1086" name="Google Shape;1086;p26" title="Royalty-free characters photos free download | Pxfuel"/>
          <p:cNvPicPr preferRelativeResize="0"/>
          <p:nvPr/>
        </p:nvPicPr>
        <p:blipFill rotWithShape="1">
          <a:blip r:embed="rId5">
            <a:alphaModFix/>
          </a:blip>
          <a:srcRect b="14897" l="15900" r="15267" t="13030"/>
          <a:stretch/>
        </p:blipFill>
        <p:spPr>
          <a:xfrm>
            <a:off x="4940812" y="3587050"/>
            <a:ext cx="2300763" cy="2847800"/>
          </a:xfrm>
          <a:prstGeom prst="rect">
            <a:avLst/>
          </a:prstGeom>
          <a:noFill/>
          <a:ln>
            <a:noFill/>
          </a:ln>
        </p:spPr>
      </p:pic>
      <p:pic>
        <p:nvPicPr>
          <p:cNvPr id="1087" name="Google Shape;1087;p26" title="Kstr Kochstrasse GIF"/>
          <p:cNvPicPr preferRelativeResize="0"/>
          <p:nvPr/>
        </p:nvPicPr>
        <p:blipFill>
          <a:blip r:embed="rId6">
            <a:alphaModFix/>
          </a:blip>
          <a:stretch>
            <a:fillRect/>
          </a:stretch>
        </p:blipFill>
        <p:spPr>
          <a:xfrm>
            <a:off x="8523700" y="1638775"/>
            <a:ext cx="2044876" cy="20448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1" name="Shape 1091"/>
        <p:cNvGrpSpPr/>
        <p:nvPr/>
      </p:nvGrpSpPr>
      <p:grpSpPr>
        <a:xfrm>
          <a:off x="0" y="0"/>
          <a:ext cx="0" cy="0"/>
          <a:chOff x="0" y="0"/>
          <a:chExt cx="0" cy="0"/>
        </a:xfrm>
      </p:grpSpPr>
      <p:sp>
        <p:nvSpPr>
          <p:cNvPr id="1092" name="Google Shape;1092;p27"/>
          <p:cNvSpPr/>
          <p:nvPr/>
        </p:nvSpPr>
        <p:spPr>
          <a:xfrm flipH="1">
            <a:off x="6511425" y="-1450"/>
            <a:ext cx="5893500" cy="5893500"/>
          </a:xfrm>
          <a:prstGeom prst="ellipse">
            <a:avLst/>
          </a:prstGeom>
          <a:solidFill>
            <a:srgbClr val="FFFFFF">
              <a:alpha val="2215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Didact Gothic"/>
              <a:ea typeface="Didact Gothic"/>
              <a:cs typeface="Didact Gothic"/>
              <a:sym typeface="Didact Gothic"/>
            </a:endParaRPr>
          </a:p>
        </p:txBody>
      </p:sp>
      <p:sp>
        <p:nvSpPr>
          <p:cNvPr id="1093" name="Google Shape;1093;p27"/>
          <p:cNvSpPr/>
          <p:nvPr/>
        </p:nvSpPr>
        <p:spPr>
          <a:xfrm>
            <a:off x="9388100" y="313600"/>
            <a:ext cx="290100" cy="7740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4" name="Google Shape;1094;p27"/>
          <p:cNvSpPr/>
          <p:nvPr/>
        </p:nvSpPr>
        <p:spPr>
          <a:xfrm>
            <a:off x="7321275" y="836150"/>
            <a:ext cx="4267500" cy="49578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095" name="Google Shape;1095;p27"/>
          <p:cNvSpPr txBox="1"/>
          <p:nvPr>
            <p:ph type="title"/>
          </p:nvPr>
        </p:nvSpPr>
        <p:spPr>
          <a:xfrm>
            <a:off x="1125149" y="1609175"/>
            <a:ext cx="5457000" cy="1007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Let’s Chat!</a:t>
            </a:r>
            <a:endParaRPr/>
          </a:p>
        </p:txBody>
      </p:sp>
      <p:sp>
        <p:nvSpPr>
          <p:cNvPr id="1096" name="Google Shape;1096;p27"/>
          <p:cNvSpPr txBox="1"/>
          <p:nvPr>
            <p:ph idx="1" type="body"/>
          </p:nvPr>
        </p:nvSpPr>
        <p:spPr>
          <a:xfrm>
            <a:off x="1125149" y="2616875"/>
            <a:ext cx="5457000" cy="2353500"/>
          </a:xfrm>
          <a:prstGeom prst="rect">
            <a:avLst/>
          </a:prstGeom>
        </p:spPr>
        <p:txBody>
          <a:bodyPr anchorCtr="0" anchor="t" bIns="121900" lIns="121900" spcFirstLastPara="1" rIns="121900" wrap="square" tIns="121900">
            <a:normAutofit/>
          </a:bodyPr>
          <a:lstStyle/>
          <a:p>
            <a:pPr indent="0" lvl="0" marL="0" rtl="0" algn="l">
              <a:spcBef>
                <a:spcPts val="0"/>
              </a:spcBef>
              <a:spcAft>
                <a:spcPts val="1600"/>
              </a:spcAft>
              <a:buNone/>
            </a:pPr>
            <a:r>
              <a:rPr lang="en" sz="4700">
                <a:solidFill>
                  <a:schemeClr val="accent6"/>
                </a:solidFill>
                <a:latin typeface="Belanosima SemiBold"/>
                <a:ea typeface="Belanosima SemiBold"/>
                <a:cs typeface="Belanosima SemiBold"/>
                <a:sym typeface="Belanosima SemiBold"/>
              </a:rPr>
              <a:t>What does loyalty mean to you?</a:t>
            </a:r>
            <a:endParaRPr sz="4700">
              <a:solidFill>
                <a:schemeClr val="accent6"/>
              </a:solidFill>
              <a:latin typeface="Belanosima SemiBold"/>
              <a:ea typeface="Belanosima SemiBold"/>
              <a:cs typeface="Belanosima SemiBold"/>
              <a:sym typeface="Belanosima SemiBold"/>
            </a:endParaRPr>
          </a:p>
        </p:txBody>
      </p:sp>
      <p:sp>
        <p:nvSpPr>
          <p:cNvPr id="1097" name="Google Shape;1097;p27"/>
          <p:cNvSpPr/>
          <p:nvPr/>
        </p:nvSpPr>
        <p:spPr>
          <a:xfrm rot="-427501">
            <a:off x="9278736" y="313621"/>
            <a:ext cx="290241" cy="77397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pic>
        <p:nvPicPr>
          <p:cNvPr id="1098" name="Google Shape;1098;p27" title="doberman, dog, friendship, loyalty, love, emotion, pets, domestic ..."/>
          <p:cNvPicPr preferRelativeResize="0"/>
          <p:nvPr/>
        </p:nvPicPr>
        <p:blipFill rotWithShape="1">
          <a:blip r:embed="rId3">
            <a:alphaModFix/>
          </a:blip>
          <a:srcRect b="0" l="5428" r="0" t="0"/>
          <a:stretch/>
        </p:blipFill>
        <p:spPr>
          <a:xfrm>
            <a:off x="7454025" y="1215725"/>
            <a:ext cx="3983525" cy="3881825"/>
          </a:xfrm>
          <a:prstGeom prst="rect">
            <a:avLst/>
          </a:prstGeom>
          <a:noFill/>
          <a:ln cap="flat" cmpd="sng" w="19050">
            <a:solidFill>
              <a:srgbClr val="070707"/>
            </a:solidFill>
            <a:prstDash val="solid"/>
            <a:round/>
            <a:headEnd len="sm" w="sm" type="none"/>
            <a:tailEnd len="sm" w="sm" type="none"/>
          </a:ln>
        </p:spPr>
      </p:pic>
      <p:sp>
        <p:nvSpPr>
          <p:cNvPr id="1099" name="Google Shape;1099;p27"/>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100" name="Google Shape;1100;p27"/>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4" name="Shape 1104"/>
        <p:cNvGrpSpPr/>
        <p:nvPr/>
      </p:nvGrpSpPr>
      <p:grpSpPr>
        <a:xfrm>
          <a:off x="0" y="0"/>
          <a:ext cx="0" cy="0"/>
          <a:chOff x="0" y="0"/>
          <a:chExt cx="0" cy="0"/>
        </a:xfrm>
      </p:grpSpPr>
      <p:sp>
        <p:nvSpPr>
          <p:cNvPr id="1105" name="Google Shape;1105;p28"/>
          <p:cNvSpPr txBox="1"/>
          <p:nvPr>
            <p:ph type="title"/>
          </p:nvPr>
        </p:nvSpPr>
        <p:spPr>
          <a:xfrm>
            <a:off x="921500" y="1512925"/>
            <a:ext cx="7620600" cy="10077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SzPts val="990"/>
              <a:buNone/>
            </a:pPr>
            <a:r>
              <a:rPr lang="en" sz="7500"/>
              <a:t>LOYALTY</a:t>
            </a:r>
            <a:endParaRPr sz="7500"/>
          </a:p>
        </p:txBody>
      </p:sp>
      <p:sp>
        <p:nvSpPr>
          <p:cNvPr id="1106" name="Google Shape;1106;p28"/>
          <p:cNvSpPr txBox="1"/>
          <p:nvPr>
            <p:ph idx="1" type="body"/>
          </p:nvPr>
        </p:nvSpPr>
        <p:spPr>
          <a:xfrm>
            <a:off x="921500" y="2624925"/>
            <a:ext cx="5559300" cy="3511800"/>
          </a:xfrm>
          <a:prstGeom prst="rect">
            <a:avLst/>
          </a:prstGeom>
        </p:spPr>
        <p:txBody>
          <a:bodyPr anchorCtr="0" anchor="t" bIns="121900" lIns="121900" spcFirstLastPara="1" rIns="121900" wrap="square" tIns="121900">
            <a:normAutofit/>
          </a:bodyPr>
          <a:lstStyle/>
          <a:p>
            <a:pPr indent="0" lvl="0" marL="0" rtl="0" algn="l">
              <a:lnSpc>
                <a:spcPct val="115000"/>
              </a:lnSpc>
              <a:spcBef>
                <a:spcPts val="0"/>
              </a:spcBef>
              <a:spcAft>
                <a:spcPts val="1600"/>
              </a:spcAft>
              <a:buNone/>
            </a:pPr>
            <a:r>
              <a:rPr i="1" lang="en" sz="4000">
                <a:solidFill>
                  <a:schemeClr val="accent6"/>
                </a:solidFill>
                <a:latin typeface="DM Sans Black"/>
                <a:ea typeface="DM Sans Black"/>
                <a:cs typeface="DM Sans Black"/>
                <a:sym typeface="DM Sans Black"/>
              </a:rPr>
              <a:t>Faithfulness to a person, cause, ideal, or institution.</a:t>
            </a:r>
            <a:endParaRPr i="1" sz="4000">
              <a:solidFill>
                <a:schemeClr val="accent6"/>
              </a:solidFill>
              <a:latin typeface="DM Sans Black"/>
              <a:ea typeface="DM Sans Black"/>
              <a:cs typeface="DM Sans Black"/>
              <a:sym typeface="DM Sans Black"/>
            </a:endParaRPr>
          </a:p>
        </p:txBody>
      </p:sp>
      <p:grpSp>
        <p:nvGrpSpPr>
          <p:cNvPr id="1107" name="Google Shape;1107;p28"/>
          <p:cNvGrpSpPr/>
          <p:nvPr/>
        </p:nvGrpSpPr>
        <p:grpSpPr>
          <a:xfrm>
            <a:off x="7066112" y="408007"/>
            <a:ext cx="2782165" cy="3863000"/>
            <a:chOff x="7923500" y="827132"/>
            <a:chExt cx="2430900" cy="3375273"/>
          </a:xfrm>
        </p:grpSpPr>
        <p:sp>
          <p:nvSpPr>
            <p:cNvPr id="1108" name="Google Shape;1108;p28"/>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09" name="Google Shape;1109;p28"/>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10" name="Google Shape;1110;p28"/>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pic>
        <p:nvPicPr>
          <p:cNvPr id="1111" name="Google Shape;1111;p28"/>
          <p:cNvPicPr preferRelativeResize="0"/>
          <p:nvPr>
            <p:ph idx="2" type="pic"/>
          </p:nvPr>
        </p:nvPicPr>
        <p:blipFill rotWithShape="1">
          <a:blip r:embed="rId3">
            <a:alphaModFix/>
          </a:blip>
          <a:srcRect b="26830" l="0" r="0" t="10818"/>
          <a:stretch/>
        </p:blipFill>
        <p:spPr>
          <a:xfrm>
            <a:off x="7270693" y="1333532"/>
            <a:ext cx="2373000" cy="2373000"/>
          </a:xfrm>
          <a:prstGeom prst="rect">
            <a:avLst/>
          </a:prstGeom>
          <a:ln cap="flat" cmpd="sng" w="28575">
            <a:solidFill>
              <a:schemeClr val="accent6"/>
            </a:solidFill>
            <a:prstDash val="solid"/>
            <a:round/>
            <a:headEnd len="sm" w="sm" type="none"/>
            <a:tailEnd len="sm" w="sm" type="none"/>
          </a:ln>
        </p:spPr>
      </p:pic>
      <p:grpSp>
        <p:nvGrpSpPr>
          <p:cNvPr id="1112" name="Google Shape;1112;p28"/>
          <p:cNvGrpSpPr/>
          <p:nvPr/>
        </p:nvGrpSpPr>
        <p:grpSpPr>
          <a:xfrm rot="1040536">
            <a:off x="8657820" y="2921065"/>
            <a:ext cx="3135295" cy="3373358"/>
            <a:chOff x="935325" y="1319619"/>
            <a:chExt cx="2568900" cy="2749557"/>
          </a:xfrm>
        </p:grpSpPr>
        <p:sp>
          <p:nvSpPr>
            <p:cNvPr id="1113" name="Google Shape;1113;p28"/>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14" name="Google Shape;1114;p28"/>
            <p:cNvSpPr/>
            <p:nvPr/>
          </p:nvSpPr>
          <p:spPr>
            <a:xfrm>
              <a:off x="935325" y="1690476"/>
              <a:ext cx="2568900" cy="2378700"/>
            </a:xfrm>
            <a:prstGeom prst="foldedCorner">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15" name="Google Shape;1115;p28"/>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16" name="Google Shape;1116;p28"/>
          <p:cNvSpPr txBox="1"/>
          <p:nvPr>
            <p:ph idx="1" type="body"/>
          </p:nvPr>
        </p:nvSpPr>
        <p:spPr>
          <a:xfrm rot="1016080">
            <a:off x="8507098" y="3488632"/>
            <a:ext cx="2797298" cy="3511996"/>
          </a:xfrm>
          <a:prstGeom prst="rect">
            <a:avLst/>
          </a:prstGeom>
        </p:spPr>
        <p:txBody>
          <a:bodyPr anchorCtr="0" anchor="t" bIns="121900" lIns="121900" spcFirstLastPara="1" rIns="121900" wrap="square" tIns="121900">
            <a:normAutofit/>
          </a:bodyPr>
          <a:lstStyle/>
          <a:p>
            <a:pPr indent="0" lvl="0" marL="0" rtl="0" algn="l">
              <a:lnSpc>
                <a:spcPct val="100000"/>
              </a:lnSpc>
              <a:spcBef>
                <a:spcPts val="0"/>
              </a:spcBef>
              <a:spcAft>
                <a:spcPts val="1600"/>
              </a:spcAft>
              <a:buNone/>
            </a:pPr>
            <a:r>
              <a:rPr lang="en" sz="2700">
                <a:solidFill>
                  <a:schemeClr val="accent6"/>
                </a:solidFill>
                <a:latin typeface="Belanosima"/>
                <a:ea typeface="Belanosima"/>
                <a:cs typeface="Belanosima"/>
                <a:sym typeface="Belanosima"/>
              </a:rPr>
              <a:t>“Trust is earned, respect is given, and loyalty is demonstrated.” - Ziad K. Abdelnour</a:t>
            </a:r>
            <a:endParaRPr sz="2700">
              <a:solidFill>
                <a:schemeClr val="accent6"/>
              </a:solidFill>
              <a:latin typeface="Belanosima"/>
              <a:ea typeface="Belanosima"/>
              <a:cs typeface="Belanosima"/>
              <a:sym typeface="Belanosima"/>
            </a:endParaRPr>
          </a:p>
        </p:txBody>
      </p:sp>
      <p:sp>
        <p:nvSpPr>
          <p:cNvPr id="1117" name="Google Shape;1117;p28"/>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118" name="Google Shape;1118;p28"/>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2" name="Shape 1122"/>
        <p:cNvGrpSpPr/>
        <p:nvPr/>
      </p:nvGrpSpPr>
      <p:grpSpPr>
        <a:xfrm>
          <a:off x="0" y="0"/>
          <a:ext cx="0" cy="0"/>
          <a:chOff x="0" y="0"/>
          <a:chExt cx="0" cy="0"/>
        </a:xfrm>
      </p:grpSpPr>
      <p:grpSp>
        <p:nvGrpSpPr>
          <p:cNvPr id="1123" name="Google Shape;1123;p29"/>
          <p:cNvGrpSpPr/>
          <p:nvPr/>
        </p:nvGrpSpPr>
        <p:grpSpPr>
          <a:xfrm>
            <a:off x="647699" y="1002071"/>
            <a:ext cx="2959373" cy="2997567"/>
            <a:chOff x="935325" y="1319619"/>
            <a:chExt cx="2568900" cy="2749557"/>
          </a:xfrm>
        </p:grpSpPr>
        <p:sp>
          <p:nvSpPr>
            <p:cNvPr id="1124" name="Google Shape;1124;p29"/>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5" name="Google Shape;1125;p29"/>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6" name="Google Shape;1126;p29"/>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127" name="Google Shape;1127;p29"/>
          <p:cNvGrpSpPr/>
          <p:nvPr/>
        </p:nvGrpSpPr>
        <p:grpSpPr>
          <a:xfrm>
            <a:off x="3333724" y="3569612"/>
            <a:ext cx="2959373" cy="3094351"/>
            <a:chOff x="935325" y="1319619"/>
            <a:chExt cx="2568900" cy="2749557"/>
          </a:xfrm>
        </p:grpSpPr>
        <p:sp>
          <p:nvSpPr>
            <p:cNvPr id="1128" name="Google Shape;1128;p29"/>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29" name="Google Shape;1129;p29"/>
            <p:cNvSpPr/>
            <p:nvPr/>
          </p:nvSpPr>
          <p:spPr>
            <a:xfrm>
              <a:off x="935325" y="1690476"/>
              <a:ext cx="2568900" cy="237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30" name="Google Shape;1130;p29"/>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131" name="Google Shape;1131;p29"/>
          <p:cNvGrpSpPr/>
          <p:nvPr/>
        </p:nvGrpSpPr>
        <p:grpSpPr>
          <a:xfrm>
            <a:off x="8681031" y="3666271"/>
            <a:ext cx="3095268" cy="2997567"/>
            <a:chOff x="935325" y="1319619"/>
            <a:chExt cx="2568900" cy="2749557"/>
          </a:xfrm>
        </p:grpSpPr>
        <p:sp>
          <p:nvSpPr>
            <p:cNvPr id="1132" name="Google Shape;1132;p29"/>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33" name="Google Shape;1133;p29"/>
            <p:cNvSpPr/>
            <p:nvPr/>
          </p:nvSpPr>
          <p:spPr>
            <a:xfrm>
              <a:off x="935325" y="1690476"/>
              <a:ext cx="2568900" cy="2378700"/>
            </a:xfrm>
            <a:prstGeom prst="rect">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34" name="Google Shape;1134;p29"/>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35" name="Google Shape;1135;p29"/>
          <p:cNvSpPr txBox="1"/>
          <p:nvPr>
            <p:ph type="title"/>
          </p:nvPr>
        </p:nvSpPr>
        <p:spPr>
          <a:xfrm>
            <a:off x="415575" y="238617"/>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SzPts val="990"/>
              <a:buNone/>
            </a:pPr>
            <a:r>
              <a:rPr lang="en"/>
              <a:t>Questions to Consider</a:t>
            </a:r>
            <a:endParaRPr/>
          </a:p>
        </p:txBody>
      </p:sp>
      <p:sp>
        <p:nvSpPr>
          <p:cNvPr id="1136" name="Google Shape;1136;p29"/>
          <p:cNvSpPr txBox="1"/>
          <p:nvPr>
            <p:ph idx="1" type="subTitle"/>
          </p:nvPr>
        </p:nvSpPr>
        <p:spPr>
          <a:xfrm>
            <a:off x="788850" y="1515625"/>
            <a:ext cx="1142700" cy="5478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01</a:t>
            </a:r>
            <a:endParaRPr/>
          </a:p>
        </p:txBody>
      </p:sp>
      <p:sp>
        <p:nvSpPr>
          <p:cNvPr id="1137" name="Google Shape;1137;p29"/>
          <p:cNvSpPr txBox="1"/>
          <p:nvPr>
            <p:ph idx="9" type="subTitle"/>
          </p:nvPr>
        </p:nvSpPr>
        <p:spPr>
          <a:xfrm>
            <a:off x="579688" y="2063425"/>
            <a:ext cx="3095400" cy="1602900"/>
          </a:xfrm>
          <a:prstGeom prst="rect">
            <a:avLst/>
          </a:prstGeom>
        </p:spPr>
        <p:txBody>
          <a:bodyPr anchorCtr="0" anchor="t" bIns="121900" lIns="121900" spcFirstLastPara="1" rIns="121900" wrap="square" tIns="121900">
            <a:noAutofit/>
          </a:bodyPr>
          <a:lstStyle/>
          <a:p>
            <a:pPr indent="0" lvl="0" marL="0" rtl="0" algn="ctr">
              <a:lnSpc>
                <a:spcPct val="70000"/>
              </a:lnSpc>
              <a:spcBef>
                <a:spcPts val="0"/>
              </a:spcBef>
              <a:spcAft>
                <a:spcPts val="0"/>
              </a:spcAft>
              <a:buNone/>
            </a:pPr>
            <a:r>
              <a:rPr lang="en" sz="3270"/>
              <a:t>Why is loyalty an important character trait?</a:t>
            </a:r>
            <a:endParaRPr sz="3270"/>
          </a:p>
        </p:txBody>
      </p:sp>
      <p:grpSp>
        <p:nvGrpSpPr>
          <p:cNvPr id="1138" name="Google Shape;1138;p29"/>
          <p:cNvGrpSpPr/>
          <p:nvPr/>
        </p:nvGrpSpPr>
        <p:grpSpPr>
          <a:xfrm>
            <a:off x="6293099" y="1002083"/>
            <a:ext cx="2959373" cy="2997567"/>
            <a:chOff x="935325" y="1319619"/>
            <a:chExt cx="2568900" cy="2749557"/>
          </a:xfrm>
        </p:grpSpPr>
        <p:sp>
          <p:nvSpPr>
            <p:cNvPr id="1139" name="Google Shape;1139;p29"/>
            <p:cNvSpPr/>
            <p:nvPr/>
          </p:nvSpPr>
          <p:spPr>
            <a:xfrm>
              <a:off x="2089379" y="1333136"/>
              <a:ext cx="260700" cy="6957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40" name="Google Shape;1140;p29"/>
            <p:cNvSpPr/>
            <p:nvPr/>
          </p:nvSpPr>
          <p:spPr>
            <a:xfrm>
              <a:off x="935325" y="1690476"/>
              <a:ext cx="2568900" cy="2378700"/>
            </a:xfrm>
            <a:prstGeom prst="rect">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41" name="Google Shape;1141;p29"/>
            <p:cNvSpPr/>
            <p:nvPr/>
          </p:nvSpPr>
          <p:spPr>
            <a:xfrm rot="-427991">
              <a:off x="1991139" y="1333126"/>
              <a:ext cx="260919" cy="695686"/>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42" name="Google Shape;1142;p29"/>
          <p:cNvSpPr txBox="1"/>
          <p:nvPr>
            <p:ph idx="1" type="subTitle"/>
          </p:nvPr>
        </p:nvSpPr>
        <p:spPr>
          <a:xfrm>
            <a:off x="8681000" y="4143513"/>
            <a:ext cx="1142700" cy="5478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04</a:t>
            </a:r>
            <a:endParaRPr/>
          </a:p>
        </p:txBody>
      </p:sp>
      <p:sp>
        <p:nvSpPr>
          <p:cNvPr id="1143" name="Google Shape;1143;p29"/>
          <p:cNvSpPr txBox="1"/>
          <p:nvPr>
            <p:ph idx="1" type="subTitle"/>
          </p:nvPr>
        </p:nvSpPr>
        <p:spPr>
          <a:xfrm>
            <a:off x="3447550" y="3999650"/>
            <a:ext cx="1142700" cy="5478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03</a:t>
            </a:r>
            <a:endParaRPr/>
          </a:p>
        </p:txBody>
      </p:sp>
      <p:sp>
        <p:nvSpPr>
          <p:cNvPr id="1144" name="Google Shape;1144;p29"/>
          <p:cNvSpPr txBox="1"/>
          <p:nvPr>
            <p:ph idx="1" type="subTitle"/>
          </p:nvPr>
        </p:nvSpPr>
        <p:spPr>
          <a:xfrm>
            <a:off x="6406550" y="1515625"/>
            <a:ext cx="1142700" cy="547800"/>
          </a:xfrm>
          <a:prstGeom prst="rect">
            <a:avLst/>
          </a:prstGeom>
        </p:spPr>
        <p:txBody>
          <a:bodyPr anchorCtr="0" anchor="t" bIns="121900" lIns="121900" spcFirstLastPara="1" rIns="121900" wrap="square" tIns="121900">
            <a:normAutofit lnSpcReduction="20000"/>
          </a:bodyPr>
          <a:lstStyle/>
          <a:p>
            <a:pPr indent="0" lvl="0" marL="0" rtl="0" algn="ctr">
              <a:spcBef>
                <a:spcPts val="0"/>
              </a:spcBef>
              <a:spcAft>
                <a:spcPts val="0"/>
              </a:spcAft>
              <a:buNone/>
            </a:pPr>
            <a:r>
              <a:rPr lang="en"/>
              <a:t>02</a:t>
            </a:r>
            <a:endParaRPr/>
          </a:p>
        </p:txBody>
      </p:sp>
      <p:sp>
        <p:nvSpPr>
          <p:cNvPr id="1145" name="Google Shape;1145;p29"/>
          <p:cNvSpPr txBox="1"/>
          <p:nvPr>
            <p:ph idx="3" type="subTitle"/>
          </p:nvPr>
        </p:nvSpPr>
        <p:spPr>
          <a:xfrm>
            <a:off x="6293050" y="1928400"/>
            <a:ext cx="2959500" cy="15006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sz="3270"/>
              <a:t>List some qualities of a loyal person.</a:t>
            </a:r>
            <a:endParaRPr sz="3270"/>
          </a:p>
        </p:txBody>
      </p:sp>
      <p:sp>
        <p:nvSpPr>
          <p:cNvPr id="1146" name="Google Shape;1146;p29"/>
          <p:cNvSpPr txBox="1"/>
          <p:nvPr>
            <p:ph idx="7" type="subTitle"/>
          </p:nvPr>
        </p:nvSpPr>
        <p:spPr>
          <a:xfrm>
            <a:off x="3390663" y="4547450"/>
            <a:ext cx="2845500" cy="18567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sz="3270"/>
              <a:t>How does a person show loyalty?</a:t>
            </a:r>
            <a:endParaRPr sz="3270"/>
          </a:p>
        </p:txBody>
      </p:sp>
      <p:sp>
        <p:nvSpPr>
          <p:cNvPr id="1147" name="Google Shape;1147;p29"/>
          <p:cNvSpPr txBox="1"/>
          <p:nvPr>
            <p:ph idx="7" type="subTitle"/>
          </p:nvPr>
        </p:nvSpPr>
        <p:spPr>
          <a:xfrm>
            <a:off x="8556125" y="4547450"/>
            <a:ext cx="3220200" cy="2116500"/>
          </a:xfrm>
          <a:prstGeom prst="rect">
            <a:avLst/>
          </a:prstGeom>
        </p:spPr>
        <p:txBody>
          <a:bodyPr anchorCtr="0" anchor="t" bIns="121900" lIns="121900" spcFirstLastPara="1" rIns="121900" wrap="square" tIns="121900">
            <a:normAutofit lnSpcReduction="10000"/>
          </a:bodyPr>
          <a:lstStyle/>
          <a:p>
            <a:pPr indent="0" lvl="0" marL="0" rtl="0" algn="ctr">
              <a:spcBef>
                <a:spcPts val="0"/>
              </a:spcBef>
              <a:spcAft>
                <a:spcPts val="0"/>
              </a:spcAft>
              <a:buNone/>
            </a:pPr>
            <a:r>
              <a:rPr lang="en" sz="3270"/>
              <a:t>Do you know a person who is loyal?  What makes this person loyal?</a:t>
            </a:r>
            <a:endParaRPr sz="3270"/>
          </a:p>
        </p:txBody>
      </p:sp>
      <p:sp>
        <p:nvSpPr>
          <p:cNvPr id="1148" name="Google Shape;1148;p29"/>
          <p:cNvSpPr/>
          <p:nvPr/>
        </p:nvSpPr>
        <p:spPr>
          <a:xfrm>
            <a:off x="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1149" name="Google Shape;1149;p29"/>
          <p:cNvSpPr txBox="1"/>
          <p:nvPr/>
        </p:nvSpPr>
        <p:spPr>
          <a:xfrm>
            <a:off x="148615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2951">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36"/>
                                        </p:tgtEl>
                                        <p:attrNameLst>
                                          <p:attrName>style.visibility</p:attrName>
                                        </p:attrNameLst>
                                      </p:cBhvr>
                                      <p:to>
                                        <p:strVal val="visible"/>
                                      </p:to>
                                    </p:set>
                                    <p:anim calcmode="lin" valueType="num">
                                      <p:cBhvr additive="base">
                                        <p:cTn dur="1000"/>
                                        <p:tgtEl>
                                          <p:spTgt spid="1136"/>
                                        </p:tgtEl>
                                        <p:attrNameLst>
                                          <p:attrName>ppt_w</p:attrName>
                                        </p:attrNameLst>
                                      </p:cBhvr>
                                      <p:tavLst>
                                        <p:tav fmla="" tm="0">
                                          <p:val>
                                            <p:strVal val="0"/>
                                          </p:val>
                                        </p:tav>
                                        <p:tav fmla="" tm="100000">
                                          <p:val>
                                            <p:strVal val="#ppt_w"/>
                                          </p:val>
                                        </p:tav>
                                      </p:tavLst>
                                    </p:anim>
                                    <p:anim calcmode="lin" valueType="num">
                                      <p:cBhvr additive="base">
                                        <p:cTn dur="1000"/>
                                        <p:tgtEl>
                                          <p:spTgt spid="1136"/>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37"/>
                                        </p:tgtEl>
                                        <p:attrNameLst>
                                          <p:attrName>style.visibility</p:attrName>
                                        </p:attrNameLst>
                                      </p:cBhvr>
                                      <p:to>
                                        <p:strVal val="visible"/>
                                      </p:to>
                                    </p:set>
                                    <p:anim calcmode="lin" valueType="num">
                                      <p:cBhvr additive="base">
                                        <p:cTn dur="1000"/>
                                        <p:tgtEl>
                                          <p:spTgt spid="1137"/>
                                        </p:tgtEl>
                                        <p:attrNameLst>
                                          <p:attrName>ppt_w</p:attrName>
                                        </p:attrNameLst>
                                      </p:cBhvr>
                                      <p:tavLst>
                                        <p:tav fmla="" tm="0">
                                          <p:val>
                                            <p:strVal val="0"/>
                                          </p:val>
                                        </p:tav>
                                        <p:tav fmla="" tm="100000">
                                          <p:val>
                                            <p:strVal val="#ppt_w"/>
                                          </p:val>
                                        </p:tav>
                                      </p:tavLst>
                                    </p:anim>
                                    <p:anim calcmode="lin" valueType="num">
                                      <p:cBhvr additive="base">
                                        <p:cTn dur="1000"/>
                                        <p:tgtEl>
                                          <p:spTgt spid="113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44"/>
                                        </p:tgtEl>
                                        <p:attrNameLst>
                                          <p:attrName>style.visibility</p:attrName>
                                        </p:attrNameLst>
                                      </p:cBhvr>
                                      <p:to>
                                        <p:strVal val="visible"/>
                                      </p:to>
                                    </p:set>
                                    <p:anim calcmode="lin" valueType="num">
                                      <p:cBhvr additive="base">
                                        <p:cTn dur="1000"/>
                                        <p:tgtEl>
                                          <p:spTgt spid="1144"/>
                                        </p:tgtEl>
                                        <p:attrNameLst>
                                          <p:attrName>ppt_w</p:attrName>
                                        </p:attrNameLst>
                                      </p:cBhvr>
                                      <p:tavLst>
                                        <p:tav fmla="" tm="0">
                                          <p:val>
                                            <p:strVal val="0"/>
                                          </p:val>
                                        </p:tav>
                                        <p:tav fmla="" tm="100000">
                                          <p:val>
                                            <p:strVal val="#ppt_w"/>
                                          </p:val>
                                        </p:tav>
                                      </p:tavLst>
                                    </p:anim>
                                    <p:anim calcmode="lin" valueType="num">
                                      <p:cBhvr additive="base">
                                        <p:cTn dur="1000"/>
                                        <p:tgtEl>
                                          <p:spTgt spid="1144"/>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45"/>
                                        </p:tgtEl>
                                        <p:attrNameLst>
                                          <p:attrName>style.visibility</p:attrName>
                                        </p:attrNameLst>
                                      </p:cBhvr>
                                      <p:to>
                                        <p:strVal val="visible"/>
                                      </p:to>
                                    </p:set>
                                    <p:anim calcmode="lin" valueType="num">
                                      <p:cBhvr additive="base">
                                        <p:cTn dur="1000"/>
                                        <p:tgtEl>
                                          <p:spTgt spid="1145"/>
                                        </p:tgtEl>
                                        <p:attrNameLst>
                                          <p:attrName>ppt_w</p:attrName>
                                        </p:attrNameLst>
                                      </p:cBhvr>
                                      <p:tavLst>
                                        <p:tav fmla="" tm="0">
                                          <p:val>
                                            <p:strVal val="0"/>
                                          </p:val>
                                        </p:tav>
                                        <p:tav fmla="" tm="100000">
                                          <p:val>
                                            <p:strVal val="#ppt_w"/>
                                          </p:val>
                                        </p:tav>
                                      </p:tavLst>
                                    </p:anim>
                                    <p:anim calcmode="lin" valueType="num">
                                      <p:cBhvr additive="base">
                                        <p:cTn dur="1000"/>
                                        <p:tgtEl>
                                          <p:spTgt spid="1145"/>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43"/>
                                        </p:tgtEl>
                                        <p:attrNameLst>
                                          <p:attrName>style.visibility</p:attrName>
                                        </p:attrNameLst>
                                      </p:cBhvr>
                                      <p:to>
                                        <p:strVal val="visible"/>
                                      </p:to>
                                    </p:set>
                                    <p:anim calcmode="lin" valueType="num">
                                      <p:cBhvr additive="base">
                                        <p:cTn dur="1000"/>
                                        <p:tgtEl>
                                          <p:spTgt spid="1143"/>
                                        </p:tgtEl>
                                        <p:attrNameLst>
                                          <p:attrName>ppt_w</p:attrName>
                                        </p:attrNameLst>
                                      </p:cBhvr>
                                      <p:tavLst>
                                        <p:tav fmla="" tm="0">
                                          <p:val>
                                            <p:strVal val="0"/>
                                          </p:val>
                                        </p:tav>
                                        <p:tav fmla="" tm="100000">
                                          <p:val>
                                            <p:strVal val="#ppt_w"/>
                                          </p:val>
                                        </p:tav>
                                      </p:tavLst>
                                    </p:anim>
                                    <p:anim calcmode="lin" valueType="num">
                                      <p:cBhvr additive="base">
                                        <p:cTn dur="1000"/>
                                        <p:tgtEl>
                                          <p:spTgt spid="1143"/>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46"/>
                                        </p:tgtEl>
                                        <p:attrNameLst>
                                          <p:attrName>style.visibility</p:attrName>
                                        </p:attrNameLst>
                                      </p:cBhvr>
                                      <p:to>
                                        <p:strVal val="visible"/>
                                      </p:to>
                                    </p:set>
                                    <p:anim calcmode="lin" valueType="num">
                                      <p:cBhvr additive="base">
                                        <p:cTn dur="1000"/>
                                        <p:tgtEl>
                                          <p:spTgt spid="1146"/>
                                        </p:tgtEl>
                                        <p:attrNameLst>
                                          <p:attrName>ppt_w</p:attrName>
                                        </p:attrNameLst>
                                      </p:cBhvr>
                                      <p:tavLst>
                                        <p:tav fmla="" tm="0">
                                          <p:val>
                                            <p:strVal val="0"/>
                                          </p:val>
                                        </p:tav>
                                        <p:tav fmla="" tm="100000">
                                          <p:val>
                                            <p:strVal val="#ppt_w"/>
                                          </p:val>
                                        </p:tav>
                                      </p:tavLst>
                                    </p:anim>
                                    <p:anim calcmode="lin" valueType="num">
                                      <p:cBhvr additive="base">
                                        <p:cTn dur="1000"/>
                                        <p:tgtEl>
                                          <p:spTgt spid="1146"/>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42"/>
                                        </p:tgtEl>
                                        <p:attrNameLst>
                                          <p:attrName>style.visibility</p:attrName>
                                        </p:attrNameLst>
                                      </p:cBhvr>
                                      <p:to>
                                        <p:strVal val="visible"/>
                                      </p:to>
                                    </p:set>
                                    <p:anim calcmode="lin" valueType="num">
                                      <p:cBhvr additive="base">
                                        <p:cTn dur="1000"/>
                                        <p:tgtEl>
                                          <p:spTgt spid="1142"/>
                                        </p:tgtEl>
                                        <p:attrNameLst>
                                          <p:attrName>ppt_w</p:attrName>
                                        </p:attrNameLst>
                                      </p:cBhvr>
                                      <p:tavLst>
                                        <p:tav fmla="" tm="0">
                                          <p:val>
                                            <p:strVal val="0"/>
                                          </p:val>
                                        </p:tav>
                                        <p:tav fmla="" tm="100000">
                                          <p:val>
                                            <p:strVal val="#ppt_w"/>
                                          </p:val>
                                        </p:tav>
                                      </p:tavLst>
                                    </p:anim>
                                    <p:anim calcmode="lin" valueType="num">
                                      <p:cBhvr additive="base">
                                        <p:cTn dur="1000"/>
                                        <p:tgtEl>
                                          <p:spTgt spid="1142"/>
                                        </p:tgtEl>
                                        <p:attrNameLst>
                                          <p:attrName>ppt_h</p:attrName>
                                        </p:attrNameLst>
                                      </p:cBhvr>
                                      <p:tavLst>
                                        <p:tav fmla="" tm="0">
                                          <p:val>
                                            <p:strVal val="0"/>
                                          </p:val>
                                        </p:tav>
                                        <p:tav fmla="" tm="100000">
                                          <p:val>
                                            <p:strVal val="#ppt_h"/>
                                          </p:val>
                                        </p:tav>
                                      </p:tavLst>
                                    </p:anim>
                                  </p:childTnLst>
                                </p:cTn>
                              </p:par>
                              <p:par>
                                <p:cTn fill="hold" nodeType="withEffect" presetClass="entr" presetID="23" presetSubtype="16">
                                  <p:stCondLst>
                                    <p:cond delay="0"/>
                                  </p:stCondLst>
                                  <p:childTnLst>
                                    <p:set>
                                      <p:cBhvr>
                                        <p:cTn dur="1" fill="hold">
                                          <p:stCondLst>
                                            <p:cond delay="0"/>
                                          </p:stCondLst>
                                        </p:cTn>
                                        <p:tgtEl>
                                          <p:spTgt spid="1147"/>
                                        </p:tgtEl>
                                        <p:attrNameLst>
                                          <p:attrName>style.visibility</p:attrName>
                                        </p:attrNameLst>
                                      </p:cBhvr>
                                      <p:to>
                                        <p:strVal val="visible"/>
                                      </p:to>
                                    </p:set>
                                    <p:anim calcmode="lin" valueType="num">
                                      <p:cBhvr additive="base">
                                        <p:cTn dur="1000"/>
                                        <p:tgtEl>
                                          <p:spTgt spid="1147"/>
                                        </p:tgtEl>
                                        <p:attrNameLst>
                                          <p:attrName>ppt_w</p:attrName>
                                        </p:attrNameLst>
                                      </p:cBhvr>
                                      <p:tavLst>
                                        <p:tav fmla="" tm="0">
                                          <p:val>
                                            <p:strVal val="0"/>
                                          </p:val>
                                        </p:tav>
                                        <p:tav fmla="" tm="100000">
                                          <p:val>
                                            <p:strVal val="#ppt_w"/>
                                          </p:val>
                                        </p:tav>
                                      </p:tavLst>
                                    </p:anim>
                                    <p:anim calcmode="lin" valueType="num">
                                      <p:cBhvr additive="base">
                                        <p:cTn dur="1000"/>
                                        <p:tgtEl>
                                          <p:spTgt spid="1147"/>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grpSp>
        <p:nvGrpSpPr>
          <p:cNvPr id="1154" name="Google Shape;1154;p30"/>
          <p:cNvGrpSpPr/>
          <p:nvPr/>
        </p:nvGrpSpPr>
        <p:grpSpPr>
          <a:xfrm>
            <a:off x="8375989" y="1168414"/>
            <a:ext cx="3471700" cy="5194352"/>
            <a:chOff x="8115751" y="1184439"/>
            <a:chExt cx="3233097" cy="4489113"/>
          </a:xfrm>
        </p:grpSpPr>
        <p:grpSp>
          <p:nvGrpSpPr>
            <p:cNvPr id="1155" name="Google Shape;1155;p30"/>
            <p:cNvGrpSpPr/>
            <p:nvPr/>
          </p:nvGrpSpPr>
          <p:grpSpPr>
            <a:xfrm>
              <a:off x="8115751" y="1184439"/>
              <a:ext cx="3233097" cy="4489113"/>
              <a:chOff x="7923500" y="827132"/>
              <a:chExt cx="2430900" cy="3375273"/>
            </a:xfrm>
          </p:grpSpPr>
          <p:sp>
            <p:nvSpPr>
              <p:cNvPr id="1156" name="Google Shape;1156;p30"/>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57" name="Google Shape;1157;p30"/>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58" name="Google Shape;1158;p30"/>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59" name="Google Shape;1159;p30"/>
            <p:cNvSpPr/>
            <p:nvPr/>
          </p:nvSpPr>
          <p:spPr>
            <a:xfrm>
              <a:off x="8358613" y="2224238"/>
              <a:ext cx="2757600" cy="2757600"/>
            </a:xfrm>
            <a:prstGeom prst="rect">
              <a:avLst/>
            </a:prstGeom>
            <a:solidFill>
              <a:schemeClr val="accent3"/>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160" name="Google Shape;1160;p30"/>
          <p:cNvGrpSpPr/>
          <p:nvPr/>
        </p:nvGrpSpPr>
        <p:grpSpPr>
          <a:xfrm>
            <a:off x="4360150" y="1168414"/>
            <a:ext cx="3471700" cy="5194352"/>
            <a:chOff x="8115751" y="1184439"/>
            <a:chExt cx="3233097" cy="4489113"/>
          </a:xfrm>
        </p:grpSpPr>
        <p:grpSp>
          <p:nvGrpSpPr>
            <p:cNvPr id="1161" name="Google Shape;1161;p30"/>
            <p:cNvGrpSpPr/>
            <p:nvPr/>
          </p:nvGrpSpPr>
          <p:grpSpPr>
            <a:xfrm>
              <a:off x="8115751" y="1184439"/>
              <a:ext cx="3233097" cy="4489113"/>
              <a:chOff x="7923500" y="827132"/>
              <a:chExt cx="2430900" cy="3375273"/>
            </a:xfrm>
          </p:grpSpPr>
          <p:sp>
            <p:nvSpPr>
              <p:cNvPr id="1162" name="Google Shape;1162;p30"/>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63" name="Google Shape;1163;p30"/>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64" name="Google Shape;1164;p30"/>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65" name="Google Shape;1165;p30"/>
            <p:cNvSpPr/>
            <p:nvPr/>
          </p:nvSpPr>
          <p:spPr>
            <a:xfrm>
              <a:off x="8358613" y="2224238"/>
              <a:ext cx="2757600" cy="2757600"/>
            </a:xfrm>
            <a:prstGeom prst="rect">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grpSp>
        <p:nvGrpSpPr>
          <p:cNvPr id="1166" name="Google Shape;1166;p30"/>
          <p:cNvGrpSpPr/>
          <p:nvPr/>
        </p:nvGrpSpPr>
        <p:grpSpPr>
          <a:xfrm>
            <a:off x="344312" y="1168414"/>
            <a:ext cx="3471700" cy="5194352"/>
            <a:chOff x="8115751" y="1184439"/>
            <a:chExt cx="3233097" cy="4489113"/>
          </a:xfrm>
        </p:grpSpPr>
        <p:grpSp>
          <p:nvGrpSpPr>
            <p:cNvPr id="1167" name="Google Shape;1167;p30"/>
            <p:cNvGrpSpPr/>
            <p:nvPr/>
          </p:nvGrpSpPr>
          <p:grpSpPr>
            <a:xfrm>
              <a:off x="8115751" y="1184439"/>
              <a:ext cx="3233097" cy="4489113"/>
              <a:chOff x="7923500" y="827132"/>
              <a:chExt cx="2430900" cy="3375273"/>
            </a:xfrm>
          </p:grpSpPr>
          <p:sp>
            <p:nvSpPr>
              <p:cNvPr id="1168" name="Google Shape;1168;p30"/>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69" name="Google Shape;1169;p30"/>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70" name="Google Shape;1170;p30"/>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71" name="Google Shape;1171;p30"/>
            <p:cNvSpPr/>
            <p:nvPr/>
          </p:nvSpPr>
          <p:spPr>
            <a:xfrm>
              <a:off x="8358613" y="2224238"/>
              <a:ext cx="2757600" cy="2757600"/>
            </a:xfrm>
            <a:prstGeom prst="rect">
              <a:avLst/>
            </a:prstGeom>
            <a:solidFill>
              <a:schemeClr val="accent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72" name="Google Shape;1172;p30"/>
          <p:cNvSpPr txBox="1"/>
          <p:nvPr>
            <p:ph type="title"/>
          </p:nvPr>
        </p:nvSpPr>
        <p:spPr>
          <a:xfrm>
            <a:off x="924900" y="252475"/>
            <a:ext cx="103422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 that loyalty can be toxic?</a:t>
            </a:r>
            <a:endParaRPr/>
          </a:p>
        </p:txBody>
      </p:sp>
      <p:sp>
        <p:nvSpPr>
          <p:cNvPr id="1173" name="Google Shape;1173;p30"/>
          <p:cNvSpPr txBox="1"/>
          <p:nvPr>
            <p:ph idx="1" type="body"/>
          </p:nvPr>
        </p:nvSpPr>
        <p:spPr>
          <a:xfrm>
            <a:off x="591600" y="2952375"/>
            <a:ext cx="2932800" cy="2553000"/>
          </a:xfrm>
          <a:prstGeom prst="rect">
            <a:avLst/>
          </a:prstGeom>
        </p:spPr>
        <p:txBody>
          <a:bodyPr anchorCtr="0" anchor="t" bIns="121900" lIns="121900" spcFirstLastPara="1" rIns="121900" wrap="square" tIns="121900">
            <a:noAutofit/>
          </a:bodyPr>
          <a:lstStyle/>
          <a:p>
            <a:pPr indent="0" lvl="0" marL="0" rtl="0" algn="ctr">
              <a:lnSpc>
                <a:spcPct val="105000"/>
              </a:lnSpc>
              <a:spcBef>
                <a:spcPts val="0"/>
              </a:spcBef>
              <a:spcAft>
                <a:spcPts val="1600"/>
              </a:spcAft>
              <a:buNone/>
            </a:pPr>
            <a:r>
              <a:rPr lang="en" sz="2600"/>
              <a:t>Is when your faithfulness to a person, cause, idea, or institution is detrimental to yourself.</a:t>
            </a:r>
            <a:endParaRPr sz="2600"/>
          </a:p>
        </p:txBody>
      </p:sp>
      <p:sp>
        <p:nvSpPr>
          <p:cNvPr id="1174" name="Google Shape;1174;p30"/>
          <p:cNvSpPr txBox="1"/>
          <p:nvPr>
            <p:ph idx="3" type="subTitle"/>
          </p:nvPr>
        </p:nvSpPr>
        <p:spPr>
          <a:xfrm>
            <a:off x="591600" y="2343375"/>
            <a:ext cx="29328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Toxic loyalty…</a:t>
            </a:r>
            <a:endParaRPr/>
          </a:p>
        </p:txBody>
      </p:sp>
      <p:sp>
        <p:nvSpPr>
          <p:cNvPr id="1175" name="Google Shape;1175;p30"/>
          <p:cNvSpPr txBox="1"/>
          <p:nvPr>
            <p:ph idx="4" type="body"/>
          </p:nvPr>
        </p:nvSpPr>
        <p:spPr>
          <a:xfrm>
            <a:off x="4581700" y="3296975"/>
            <a:ext cx="3250200" cy="5205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1950"/>
              <a:t>-Being underpaid at a job</a:t>
            </a:r>
            <a:endParaRPr sz="1950"/>
          </a:p>
          <a:p>
            <a:pPr indent="0" lvl="0" marL="0" rtl="0" algn="l">
              <a:lnSpc>
                <a:spcPct val="100000"/>
              </a:lnSpc>
              <a:spcBef>
                <a:spcPts val="0"/>
              </a:spcBef>
              <a:spcAft>
                <a:spcPts val="0"/>
              </a:spcAft>
              <a:buNone/>
            </a:pPr>
            <a:r>
              <a:t/>
            </a:r>
            <a:endParaRPr sz="1950"/>
          </a:p>
        </p:txBody>
      </p:sp>
      <p:sp>
        <p:nvSpPr>
          <p:cNvPr id="1176" name="Google Shape;1176;p30"/>
          <p:cNvSpPr txBox="1"/>
          <p:nvPr>
            <p:ph idx="5" type="subTitle"/>
          </p:nvPr>
        </p:nvSpPr>
        <p:spPr>
          <a:xfrm>
            <a:off x="4581700" y="2343375"/>
            <a:ext cx="2932800" cy="971100"/>
          </a:xfrm>
          <a:prstGeom prst="rect">
            <a:avLst/>
          </a:prstGeom>
        </p:spPr>
        <p:txBody>
          <a:bodyPr anchorCtr="0" anchor="t" bIns="121900" lIns="121900" spcFirstLastPara="1" rIns="121900" wrap="square" tIns="121900">
            <a:normAutofit fontScale="92500" lnSpcReduction="20000"/>
          </a:bodyPr>
          <a:lstStyle/>
          <a:p>
            <a:pPr indent="0" lvl="0" marL="0" rtl="0" algn="ctr">
              <a:spcBef>
                <a:spcPts val="0"/>
              </a:spcBef>
              <a:spcAft>
                <a:spcPts val="0"/>
              </a:spcAft>
              <a:buNone/>
            </a:pPr>
            <a:r>
              <a:rPr lang="en"/>
              <a:t>Examples include…</a:t>
            </a:r>
            <a:endParaRPr/>
          </a:p>
        </p:txBody>
      </p:sp>
      <p:sp>
        <p:nvSpPr>
          <p:cNvPr id="1177" name="Google Shape;1177;p30"/>
          <p:cNvSpPr txBox="1"/>
          <p:nvPr>
            <p:ph idx="6" type="body"/>
          </p:nvPr>
        </p:nvSpPr>
        <p:spPr>
          <a:xfrm>
            <a:off x="8667600" y="3314475"/>
            <a:ext cx="2932800" cy="10629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400"/>
              <a:t>Valued and deserve respect!!</a:t>
            </a:r>
            <a:endParaRPr sz="2400"/>
          </a:p>
        </p:txBody>
      </p:sp>
      <p:sp>
        <p:nvSpPr>
          <p:cNvPr id="1178" name="Google Shape;1178;p30"/>
          <p:cNvSpPr txBox="1"/>
          <p:nvPr>
            <p:ph idx="7" type="subTitle"/>
          </p:nvPr>
        </p:nvSpPr>
        <p:spPr>
          <a:xfrm>
            <a:off x="8667600" y="2343375"/>
            <a:ext cx="29328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0"/>
              </a:spcAft>
              <a:buNone/>
            </a:pPr>
            <a:r>
              <a:rPr lang="en"/>
              <a:t>You are…</a:t>
            </a:r>
            <a:endParaRPr/>
          </a:p>
        </p:txBody>
      </p:sp>
      <p:sp>
        <p:nvSpPr>
          <p:cNvPr id="1179" name="Google Shape;1179;p30"/>
          <p:cNvSpPr txBox="1"/>
          <p:nvPr>
            <p:ph idx="4" type="body"/>
          </p:nvPr>
        </p:nvSpPr>
        <p:spPr>
          <a:xfrm>
            <a:off x="4543800" y="4626375"/>
            <a:ext cx="3104400" cy="8790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1950"/>
              <a:t>-Enduring physical or verbal abuse.</a:t>
            </a:r>
            <a:endParaRPr sz="1950"/>
          </a:p>
        </p:txBody>
      </p:sp>
      <p:sp>
        <p:nvSpPr>
          <p:cNvPr id="1180" name="Google Shape;1180;p30"/>
          <p:cNvSpPr txBox="1"/>
          <p:nvPr>
            <p:ph idx="4" type="body"/>
          </p:nvPr>
        </p:nvSpPr>
        <p:spPr>
          <a:xfrm>
            <a:off x="4543800" y="3613850"/>
            <a:ext cx="3104400" cy="7635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1950"/>
              <a:t>-Constantly feeling devalued</a:t>
            </a:r>
            <a:endParaRPr sz="1950"/>
          </a:p>
          <a:p>
            <a:pPr indent="0" lvl="0" marL="0" rtl="0" algn="l">
              <a:lnSpc>
                <a:spcPct val="100000"/>
              </a:lnSpc>
              <a:spcBef>
                <a:spcPts val="0"/>
              </a:spcBef>
              <a:spcAft>
                <a:spcPts val="0"/>
              </a:spcAft>
              <a:buNone/>
            </a:pPr>
            <a:r>
              <a:t/>
            </a:r>
            <a:endParaRPr sz="1950"/>
          </a:p>
        </p:txBody>
      </p:sp>
      <p:sp>
        <p:nvSpPr>
          <p:cNvPr id="1181" name="Google Shape;1181;p30"/>
          <p:cNvSpPr txBox="1"/>
          <p:nvPr>
            <p:ph idx="4" type="body"/>
          </p:nvPr>
        </p:nvSpPr>
        <p:spPr>
          <a:xfrm>
            <a:off x="4470900" y="4235975"/>
            <a:ext cx="3250200" cy="5205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1950"/>
              <a:t>-Pressure to act immorally</a:t>
            </a:r>
            <a:endParaRPr sz="1950"/>
          </a:p>
          <a:p>
            <a:pPr indent="0" lvl="0" marL="0" rtl="0" algn="l">
              <a:lnSpc>
                <a:spcPct val="100000"/>
              </a:lnSpc>
              <a:spcBef>
                <a:spcPts val="0"/>
              </a:spcBef>
              <a:spcAft>
                <a:spcPts val="0"/>
              </a:spcAft>
              <a:buNone/>
            </a:pPr>
            <a:r>
              <a:t/>
            </a:r>
            <a:endParaRPr sz="1950"/>
          </a:p>
        </p:txBody>
      </p:sp>
      <p:sp>
        <p:nvSpPr>
          <p:cNvPr id="1182" name="Google Shape;1182;p30"/>
          <p:cNvSpPr txBox="1"/>
          <p:nvPr>
            <p:ph idx="6" type="body"/>
          </p:nvPr>
        </p:nvSpPr>
        <p:spPr>
          <a:xfrm>
            <a:off x="8667600" y="4434275"/>
            <a:ext cx="2932800" cy="763500"/>
          </a:xfrm>
          <a:prstGeom prst="rect">
            <a:avLst/>
          </a:prstGeom>
        </p:spPr>
        <p:txBody>
          <a:bodyPr anchorCtr="0" anchor="t" bIns="121900" lIns="121900" spcFirstLastPara="1" rIns="121900" wrap="square" tIns="121900">
            <a:normAutofit/>
          </a:bodyPr>
          <a:lstStyle/>
          <a:p>
            <a:pPr indent="0" lvl="0" marL="0" rtl="0" algn="ctr">
              <a:spcBef>
                <a:spcPts val="0"/>
              </a:spcBef>
              <a:spcAft>
                <a:spcPts val="1600"/>
              </a:spcAft>
              <a:buNone/>
            </a:pPr>
            <a:r>
              <a:rPr lang="en" sz="2400"/>
              <a:t>Be loyal to yourself!</a:t>
            </a:r>
            <a:endParaRPr sz="2400"/>
          </a:p>
        </p:txBody>
      </p:sp>
      <p:sp>
        <p:nvSpPr>
          <p:cNvPr id="1183" name="Google Shape;1183;p30"/>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1184" name="Google Shape;1184;p30"/>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73"/>
                                        </p:tgtEl>
                                        <p:attrNameLst>
                                          <p:attrName>style.visibility</p:attrName>
                                        </p:attrNameLst>
                                      </p:cBhvr>
                                      <p:to>
                                        <p:strVal val="visible"/>
                                      </p:to>
                                    </p:set>
                                    <p:anim calcmode="lin" valueType="num">
                                      <p:cBhvr additive="base">
                                        <p:cTn dur="1000"/>
                                        <p:tgtEl>
                                          <p:spTgt spid="1173"/>
                                        </p:tgtEl>
                                        <p:attrNameLst>
                                          <p:attrName>ppt_w</p:attrName>
                                        </p:attrNameLst>
                                      </p:cBhvr>
                                      <p:tavLst>
                                        <p:tav fmla="" tm="0">
                                          <p:val>
                                            <p:strVal val="0"/>
                                          </p:val>
                                        </p:tav>
                                        <p:tav fmla="" tm="100000">
                                          <p:val>
                                            <p:strVal val="#ppt_w"/>
                                          </p:val>
                                        </p:tav>
                                      </p:tavLst>
                                    </p:anim>
                                    <p:anim calcmode="lin" valueType="num">
                                      <p:cBhvr additive="base">
                                        <p:cTn dur="1000"/>
                                        <p:tgtEl>
                                          <p:spTgt spid="117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75"/>
                                        </p:tgtEl>
                                        <p:attrNameLst>
                                          <p:attrName>style.visibility</p:attrName>
                                        </p:attrNameLst>
                                      </p:cBhvr>
                                      <p:to>
                                        <p:strVal val="visible"/>
                                      </p:to>
                                    </p:set>
                                    <p:anim calcmode="lin" valueType="num">
                                      <p:cBhvr additive="base">
                                        <p:cTn dur="1000"/>
                                        <p:tgtEl>
                                          <p:spTgt spid="1175"/>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0"/>
                                        </p:tgtEl>
                                        <p:attrNameLst>
                                          <p:attrName>style.visibility</p:attrName>
                                        </p:attrNameLst>
                                      </p:cBhvr>
                                      <p:to>
                                        <p:strVal val="visible"/>
                                      </p:to>
                                    </p:set>
                                    <p:anim calcmode="lin" valueType="num">
                                      <p:cBhvr additive="base">
                                        <p:cTn dur="1000"/>
                                        <p:tgtEl>
                                          <p:spTgt spid="1180"/>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81"/>
                                        </p:tgtEl>
                                        <p:attrNameLst>
                                          <p:attrName>style.visibility</p:attrName>
                                        </p:attrNameLst>
                                      </p:cBhvr>
                                      <p:to>
                                        <p:strVal val="visible"/>
                                      </p:to>
                                    </p:set>
                                    <p:anim calcmode="lin" valueType="num">
                                      <p:cBhvr additive="base">
                                        <p:cTn dur="1000"/>
                                        <p:tgtEl>
                                          <p:spTgt spid="1181"/>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 presetSubtype="4">
                                  <p:stCondLst>
                                    <p:cond delay="0"/>
                                  </p:stCondLst>
                                  <p:childTnLst>
                                    <p:set>
                                      <p:cBhvr>
                                        <p:cTn dur="1" fill="hold">
                                          <p:stCondLst>
                                            <p:cond delay="0"/>
                                          </p:stCondLst>
                                        </p:cTn>
                                        <p:tgtEl>
                                          <p:spTgt spid="1179"/>
                                        </p:tgtEl>
                                        <p:attrNameLst>
                                          <p:attrName>style.visibility</p:attrName>
                                        </p:attrNameLst>
                                      </p:cBhvr>
                                      <p:to>
                                        <p:strVal val="visible"/>
                                      </p:to>
                                    </p:set>
                                    <p:anim calcmode="lin" valueType="num">
                                      <p:cBhvr additive="base">
                                        <p:cTn dur="1000"/>
                                        <p:tgtEl>
                                          <p:spTgt spid="1179"/>
                                        </p:tgtEl>
                                        <p:attrNameLst>
                                          <p:attrName>ppt_y</p:attrName>
                                        </p:attrNameLst>
                                      </p:cBhvr>
                                      <p:tavLst>
                                        <p:tav fmla="" tm="0">
                                          <p:val>
                                            <p:strVal val="#ppt_y+1"/>
                                          </p:val>
                                        </p:tav>
                                        <p:tav fmla="" tm="100000">
                                          <p:val>
                                            <p:strVal val="#ppt_y"/>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77"/>
                                        </p:tgtEl>
                                        <p:attrNameLst>
                                          <p:attrName>style.visibility</p:attrName>
                                        </p:attrNameLst>
                                      </p:cBhvr>
                                      <p:to>
                                        <p:strVal val="visible"/>
                                      </p:to>
                                    </p:set>
                                    <p:anim calcmode="lin" valueType="num">
                                      <p:cBhvr additive="base">
                                        <p:cTn dur="1000"/>
                                        <p:tgtEl>
                                          <p:spTgt spid="1177"/>
                                        </p:tgtEl>
                                        <p:attrNameLst>
                                          <p:attrName>ppt_w</p:attrName>
                                        </p:attrNameLst>
                                      </p:cBhvr>
                                      <p:tavLst>
                                        <p:tav fmla="" tm="0">
                                          <p:val>
                                            <p:strVal val="0"/>
                                          </p:val>
                                        </p:tav>
                                        <p:tav fmla="" tm="100000">
                                          <p:val>
                                            <p:strVal val="#ppt_w"/>
                                          </p:val>
                                        </p:tav>
                                      </p:tavLst>
                                    </p:anim>
                                    <p:anim calcmode="lin" valueType="num">
                                      <p:cBhvr additive="base">
                                        <p:cTn dur="1000"/>
                                        <p:tgtEl>
                                          <p:spTgt spid="1177"/>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82"/>
                                        </p:tgtEl>
                                        <p:attrNameLst>
                                          <p:attrName>style.visibility</p:attrName>
                                        </p:attrNameLst>
                                      </p:cBhvr>
                                      <p:to>
                                        <p:strVal val="visible"/>
                                      </p:to>
                                    </p:set>
                                    <p:anim calcmode="lin" valueType="num">
                                      <p:cBhvr additive="base">
                                        <p:cTn dur="1000"/>
                                        <p:tgtEl>
                                          <p:spTgt spid="1182"/>
                                        </p:tgtEl>
                                        <p:attrNameLst>
                                          <p:attrName>ppt_w</p:attrName>
                                        </p:attrNameLst>
                                      </p:cBhvr>
                                      <p:tavLst>
                                        <p:tav fmla="" tm="0">
                                          <p:val>
                                            <p:strVal val="0"/>
                                          </p:val>
                                        </p:tav>
                                        <p:tav fmla="" tm="100000">
                                          <p:val>
                                            <p:strVal val="#ppt_w"/>
                                          </p:val>
                                        </p:tav>
                                      </p:tavLst>
                                    </p:anim>
                                    <p:anim calcmode="lin" valueType="num">
                                      <p:cBhvr additive="base">
                                        <p:cTn dur="1000"/>
                                        <p:tgtEl>
                                          <p:spTgt spid="1182"/>
                                        </p:tgtEl>
                                        <p:attrNameLst>
                                          <p:attrName>ppt_h</p:attrName>
                                        </p:attrNameLst>
                                      </p:cBhvr>
                                      <p:tavLst>
                                        <p:tav fmla="" tm="0">
                                          <p:val>
                                            <p:strVal val="0"/>
                                          </p:val>
                                        </p:tav>
                                        <p:tav fmla=""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8" name="Shape 1188"/>
        <p:cNvGrpSpPr/>
        <p:nvPr/>
      </p:nvGrpSpPr>
      <p:grpSpPr>
        <a:xfrm>
          <a:off x="0" y="0"/>
          <a:ext cx="0" cy="0"/>
          <a:chOff x="0" y="0"/>
          <a:chExt cx="0" cy="0"/>
        </a:xfrm>
      </p:grpSpPr>
      <p:sp>
        <p:nvSpPr>
          <p:cNvPr id="1189" name="Google Shape;1189;p31"/>
          <p:cNvSpPr txBox="1"/>
          <p:nvPr>
            <p:ph type="title"/>
          </p:nvPr>
        </p:nvSpPr>
        <p:spPr>
          <a:xfrm>
            <a:off x="392300" y="0"/>
            <a:ext cx="6993900" cy="14184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SzPts val="990"/>
              <a:buNone/>
            </a:pPr>
            <a:r>
              <a:rPr lang="en" sz="6500"/>
              <a:t>Loyalty Dilemmas</a:t>
            </a:r>
            <a:endParaRPr sz="6500"/>
          </a:p>
        </p:txBody>
      </p:sp>
      <p:grpSp>
        <p:nvGrpSpPr>
          <p:cNvPr id="1190" name="Google Shape;1190;p31"/>
          <p:cNvGrpSpPr/>
          <p:nvPr/>
        </p:nvGrpSpPr>
        <p:grpSpPr>
          <a:xfrm>
            <a:off x="1049025" y="1305224"/>
            <a:ext cx="5228564" cy="5386486"/>
            <a:chOff x="8115751" y="1184439"/>
            <a:chExt cx="3233097" cy="4489113"/>
          </a:xfrm>
        </p:grpSpPr>
        <p:grpSp>
          <p:nvGrpSpPr>
            <p:cNvPr id="1191" name="Google Shape;1191;p31"/>
            <p:cNvGrpSpPr/>
            <p:nvPr/>
          </p:nvGrpSpPr>
          <p:grpSpPr>
            <a:xfrm>
              <a:off x="8115751" y="1184439"/>
              <a:ext cx="3233097" cy="4489113"/>
              <a:chOff x="7923500" y="827132"/>
              <a:chExt cx="2430900" cy="3375273"/>
            </a:xfrm>
          </p:grpSpPr>
          <p:sp>
            <p:nvSpPr>
              <p:cNvPr id="1192" name="Google Shape;1192;p31"/>
              <p:cNvSpPr/>
              <p:nvPr/>
            </p:nvSpPr>
            <p:spPr>
              <a:xfrm rot="417375">
                <a:off x="9080213" y="839953"/>
                <a:ext cx="252660" cy="673958"/>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93" name="Google Shape;1193;p31"/>
              <p:cNvSpPr/>
              <p:nvPr/>
            </p:nvSpPr>
            <p:spPr>
              <a:xfrm>
                <a:off x="7923500" y="1378204"/>
                <a:ext cx="2430900" cy="2824200"/>
              </a:xfrm>
              <a:prstGeom prst="rect">
                <a:avLst/>
              </a:prstGeom>
              <a:solidFill>
                <a:schemeClr val="l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194" name="Google Shape;1194;p31"/>
              <p:cNvSpPr/>
              <p:nvPr/>
            </p:nvSpPr>
            <p:spPr>
              <a:xfrm rot="-12234">
                <a:off x="8985711" y="828370"/>
                <a:ext cx="252902" cy="674103"/>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195" name="Google Shape;1195;p31"/>
            <p:cNvSpPr/>
            <p:nvPr/>
          </p:nvSpPr>
          <p:spPr>
            <a:xfrm>
              <a:off x="8358613" y="2224238"/>
              <a:ext cx="2757600" cy="2757600"/>
            </a:xfrm>
            <a:prstGeom prst="rect">
              <a:avLst/>
            </a:prstGeom>
            <a:solidFill>
              <a:schemeClr val="accent3"/>
            </a:solidFill>
            <a:ln cap="flat" cmpd="sng" w="28575">
              <a:solidFill>
                <a:schemeClr val="accent6"/>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3000">
                  <a:latin typeface="Questrial"/>
                  <a:ea typeface="Questrial"/>
                  <a:cs typeface="Questrial"/>
                  <a:sym typeface="Questrial"/>
                </a:rPr>
                <a:t>Read each scenario.  Discuss what would be the best solution that would demonstrate both loyalty and respect.  Then share your decision.</a:t>
              </a:r>
              <a:endParaRPr sz="3000">
                <a:latin typeface="Questrial"/>
                <a:ea typeface="Questrial"/>
                <a:cs typeface="Questrial"/>
                <a:sym typeface="Questrial"/>
              </a:endParaRPr>
            </a:p>
          </p:txBody>
        </p:sp>
      </p:grpSp>
      <p:pic>
        <p:nvPicPr>
          <p:cNvPr id="1196" name="Google Shape;1196;p31" title="Gotta Make The Best Possible Decisions We Can Dwayne Johnson GIF"/>
          <p:cNvPicPr preferRelativeResize="0"/>
          <p:nvPr/>
        </p:nvPicPr>
        <p:blipFill>
          <a:blip r:embed="rId3">
            <a:alphaModFix/>
          </a:blip>
          <a:stretch>
            <a:fillRect/>
          </a:stretch>
        </p:blipFill>
        <p:spPr>
          <a:xfrm>
            <a:off x="7690588" y="127375"/>
            <a:ext cx="3407461" cy="6060425"/>
          </a:xfrm>
          <a:prstGeom prst="rect">
            <a:avLst/>
          </a:prstGeom>
          <a:noFill/>
          <a:ln>
            <a:noFill/>
          </a:ln>
        </p:spPr>
      </p:pic>
      <p:sp>
        <p:nvSpPr>
          <p:cNvPr id="1197" name="Google Shape;1197;p31"/>
          <p:cNvSpPr/>
          <p:nvPr/>
        </p:nvSpPr>
        <p:spPr>
          <a:xfrm>
            <a:off x="1037305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198" name="Google Shape;1198;p31"/>
          <p:cNvSpPr txBox="1"/>
          <p:nvPr/>
        </p:nvSpPr>
        <p:spPr>
          <a:xfrm>
            <a:off x="8413625"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2" name="Shape 1202"/>
        <p:cNvGrpSpPr/>
        <p:nvPr/>
      </p:nvGrpSpPr>
      <p:grpSpPr>
        <a:xfrm>
          <a:off x="0" y="0"/>
          <a:ext cx="0" cy="0"/>
          <a:chOff x="0" y="0"/>
          <a:chExt cx="0" cy="0"/>
        </a:xfrm>
      </p:grpSpPr>
      <p:sp>
        <p:nvSpPr>
          <p:cNvPr id="1203" name="Google Shape;1203;p32"/>
          <p:cNvSpPr/>
          <p:nvPr/>
        </p:nvSpPr>
        <p:spPr>
          <a:xfrm>
            <a:off x="2486351" y="346490"/>
            <a:ext cx="253800" cy="6774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04" name="Google Shape;1204;p32"/>
          <p:cNvSpPr/>
          <p:nvPr/>
        </p:nvSpPr>
        <p:spPr>
          <a:xfrm>
            <a:off x="677800" y="798050"/>
            <a:ext cx="3917100" cy="45510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05" name="Google Shape;1205;p32"/>
          <p:cNvSpPr txBox="1"/>
          <p:nvPr>
            <p:ph type="title"/>
          </p:nvPr>
        </p:nvSpPr>
        <p:spPr>
          <a:xfrm>
            <a:off x="4770075" y="333375"/>
            <a:ext cx="5829900" cy="15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Scenario 01</a:t>
            </a:r>
            <a:endParaRPr/>
          </a:p>
        </p:txBody>
      </p:sp>
      <p:sp>
        <p:nvSpPr>
          <p:cNvPr id="1206" name="Google Shape;1206;p32"/>
          <p:cNvSpPr/>
          <p:nvPr/>
        </p:nvSpPr>
        <p:spPr>
          <a:xfrm rot="-427501">
            <a:off x="2390651" y="346511"/>
            <a:ext cx="253961" cy="67752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pic>
        <p:nvPicPr>
          <p:cNvPr id="1207" name="Google Shape;1207;p32" title="Royalty-Free photo: Grayscale photography of woman in black jacket ..."/>
          <p:cNvPicPr preferRelativeResize="0"/>
          <p:nvPr/>
        </p:nvPicPr>
        <p:blipFill>
          <a:blip r:embed="rId3">
            <a:alphaModFix/>
          </a:blip>
          <a:stretch>
            <a:fillRect/>
          </a:stretch>
        </p:blipFill>
        <p:spPr>
          <a:xfrm>
            <a:off x="801950" y="1605725"/>
            <a:ext cx="3622600" cy="2533276"/>
          </a:xfrm>
          <a:prstGeom prst="rect">
            <a:avLst/>
          </a:prstGeom>
          <a:noFill/>
          <a:ln>
            <a:noFill/>
          </a:ln>
        </p:spPr>
      </p:pic>
      <p:grpSp>
        <p:nvGrpSpPr>
          <p:cNvPr id="1208" name="Google Shape;1208;p32"/>
          <p:cNvGrpSpPr/>
          <p:nvPr/>
        </p:nvGrpSpPr>
        <p:grpSpPr>
          <a:xfrm>
            <a:off x="5378084" y="1735284"/>
            <a:ext cx="5946233" cy="4982472"/>
            <a:chOff x="935325" y="1319619"/>
            <a:chExt cx="2568900" cy="2749557"/>
          </a:xfrm>
        </p:grpSpPr>
        <p:sp>
          <p:nvSpPr>
            <p:cNvPr id="1209" name="Google Shape;1209;p32"/>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10" name="Google Shape;1210;p32"/>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11" name="Google Shape;1211;p32"/>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212" name="Google Shape;1212;p32"/>
          <p:cNvSpPr txBox="1"/>
          <p:nvPr>
            <p:ph idx="1" type="body"/>
          </p:nvPr>
        </p:nvSpPr>
        <p:spPr>
          <a:xfrm>
            <a:off x="5378101" y="3183825"/>
            <a:ext cx="5946300" cy="3304500"/>
          </a:xfrm>
          <a:prstGeom prst="rect">
            <a:avLst/>
          </a:prstGeom>
        </p:spPr>
        <p:txBody>
          <a:bodyPr anchorCtr="0" anchor="t" bIns="121900" lIns="121900" spcFirstLastPara="1" rIns="121900" wrap="square" tIns="121900">
            <a:normAutofit fontScale="92500" lnSpcReduction="20000"/>
          </a:bodyPr>
          <a:lstStyle/>
          <a:p>
            <a:pPr indent="0" lvl="0" marL="0" rtl="0" algn="l">
              <a:lnSpc>
                <a:spcPct val="100000"/>
              </a:lnSpc>
              <a:spcBef>
                <a:spcPts val="0"/>
              </a:spcBef>
              <a:spcAft>
                <a:spcPts val="0"/>
              </a:spcAft>
              <a:buNone/>
            </a:pPr>
            <a:r>
              <a:rPr lang="en" sz="4200">
                <a:solidFill>
                  <a:schemeClr val="lt2"/>
                </a:solidFill>
                <a:latin typeface="Passion One"/>
                <a:ea typeface="Passion One"/>
                <a:cs typeface="Passion One"/>
                <a:sym typeface="Passion One"/>
              </a:rPr>
              <a:t>You’re in a class and you overhear some other students talking about your friend.  They turn to you and ask if you agree with them.  What do you do?</a:t>
            </a:r>
            <a:endParaRPr>
              <a:solidFill>
                <a:schemeClr val="lt2"/>
              </a:solidFill>
            </a:endParaRPr>
          </a:p>
        </p:txBody>
      </p:sp>
      <p:sp>
        <p:nvSpPr>
          <p:cNvPr id="1213" name="Google Shape;1213;p32"/>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14" name="Google Shape;1214;p32"/>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sp>
        <p:nvSpPr>
          <p:cNvPr id="1219" name="Google Shape;1219;p33"/>
          <p:cNvSpPr/>
          <p:nvPr/>
        </p:nvSpPr>
        <p:spPr>
          <a:xfrm>
            <a:off x="6708575" y="527006"/>
            <a:ext cx="4993800" cy="58014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20" name="Google Shape;1220;p33"/>
          <p:cNvSpPr/>
          <p:nvPr/>
        </p:nvSpPr>
        <p:spPr>
          <a:xfrm>
            <a:off x="9110762" y="187140"/>
            <a:ext cx="339600" cy="9057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21" name="Google Shape;1221;p33"/>
          <p:cNvSpPr/>
          <p:nvPr/>
        </p:nvSpPr>
        <p:spPr>
          <a:xfrm rot="-426371">
            <a:off x="8982729" y="187236"/>
            <a:ext cx="339508" cy="905776"/>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22" name="Google Shape;1222;p33"/>
          <p:cNvSpPr txBox="1"/>
          <p:nvPr>
            <p:ph type="title"/>
          </p:nvPr>
        </p:nvSpPr>
        <p:spPr>
          <a:xfrm>
            <a:off x="578200" y="527000"/>
            <a:ext cx="5162400" cy="1645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Scenario 02</a:t>
            </a:r>
            <a:endParaRPr/>
          </a:p>
        </p:txBody>
      </p:sp>
      <p:grpSp>
        <p:nvGrpSpPr>
          <p:cNvPr id="1223" name="Google Shape;1223;p33"/>
          <p:cNvGrpSpPr/>
          <p:nvPr/>
        </p:nvGrpSpPr>
        <p:grpSpPr>
          <a:xfrm>
            <a:off x="444071" y="1893671"/>
            <a:ext cx="5946233" cy="4866165"/>
            <a:chOff x="935325" y="1319619"/>
            <a:chExt cx="2568900" cy="2749557"/>
          </a:xfrm>
        </p:grpSpPr>
        <p:sp>
          <p:nvSpPr>
            <p:cNvPr id="1224" name="Google Shape;1224;p33"/>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25" name="Google Shape;1225;p33"/>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26" name="Google Shape;1226;p33"/>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pic>
        <p:nvPicPr>
          <p:cNvPr id="1227" name="Google Shape;1227;p33" title="Bicycling In The Fall Free Stock Photo - Public Domain Pictures"/>
          <p:cNvPicPr preferRelativeResize="0"/>
          <p:nvPr/>
        </p:nvPicPr>
        <p:blipFill>
          <a:blip r:embed="rId3">
            <a:alphaModFix/>
          </a:blip>
          <a:stretch>
            <a:fillRect/>
          </a:stretch>
        </p:blipFill>
        <p:spPr>
          <a:xfrm>
            <a:off x="6955150" y="1386850"/>
            <a:ext cx="4500650" cy="3358675"/>
          </a:xfrm>
          <a:prstGeom prst="rect">
            <a:avLst/>
          </a:prstGeom>
          <a:noFill/>
          <a:ln cap="flat" cmpd="sng" w="19050">
            <a:solidFill>
              <a:srgbClr val="070707"/>
            </a:solidFill>
            <a:prstDash val="solid"/>
            <a:round/>
            <a:headEnd len="sm" w="sm" type="none"/>
            <a:tailEnd len="sm" w="sm" type="none"/>
          </a:ln>
        </p:spPr>
      </p:pic>
      <p:sp>
        <p:nvSpPr>
          <p:cNvPr id="1228" name="Google Shape;1228;p33"/>
          <p:cNvSpPr txBox="1"/>
          <p:nvPr/>
        </p:nvSpPr>
        <p:spPr>
          <a:xfrm>
            <a:off x="726188" y="3024250"/>
            <a:ext cx="5382000" cy="3263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lt2"/>
                </a:solidFill>
                <a:latin typeface="Passion One"/>
                <a:ea typeface="Passion One"/>
                <a:cs typeface="Passion One"/>
                <a:sym typeface="Passion One"/>
              </a:rPr>
              <a:t>You’re riding your bike to the park with your younger brother and some friends.  Your brother isn’t able to keep up.  What do you do?</a:t>
            </a:r>
            <a:endParaRPr sz="4000">
              <a:solidFill>
                <a:schemeClr val="lt2"/>
              </a:solidFill>
              <a:latin typeface="Passion One"/>
              <a:ea typeface="Passion One"/>
              <a:cs typeface="Passion One"/>
              <a:sym typeface="Passion One"/>
            </a:endParaRPr>
          </a:p>
        </p:txBody>
      </p:sp>
      <p:sp>
        <p:nvSpPr>
          <p:cNvPr id="1229" name="Google Shape;1229;p33"/>
          <p:cNvSpPr/>
          <p:nvPr/>
        </p:nvSpPr>
        <p:spPr>
          <a:xfrm>
            <a:off x="10327775" y="62873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30" name="Google Shape;1230;p33"/>
          <p:cNvSpPr txBox="1"/>
          <p:nvPr/>
        </p:nvSpPr>
        <p:spPr>
          <a:xfrm>
            <a:off x="8366375" y="63477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34"/>
          <p:cNvSpPr/>
          <p:nvPr/>
        </p:nvSpPr>
        <p:spPr>
          <a:xfrm>
            <a:off x="2486351" y="346490"/>
            <a:ext cx="253800" cy="6774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36" name="Google Shape;1236;p34"/>
          <p:cNvSpPr/>
          <p:nvPr/>
        </p:nvSpPr>
        <p:spPr>
          <a:xfrm>
            <a:off x="677800" y="798050"/>
            <a:ext cx="3917100" cy="45510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37" name="Google Shape;1237;p34"/>
          <p:cNvSpPr txBox="1"/>
          <p:nvPr>
            <p:ph type="title"/>
          </p:nvPr>
        </p:nvSpPr>
        <p:spPr>
          <a:xfrm>
            <a:off x="4724800" y="653625"/>
            <a:ext cx="5829900" cy="15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Scenario 03</a:t>
            </a:r>
            <a:endParaRPr/>
          </a:p>
        </p:txBody>
      </p:sp>
      <p:sp>
        <p:nvSpPr>
          <p:cNvPr id="1238" name="Google Shape;1238;p34"/>
          <p:cNvSpPr/>
          <p:nvPr/>
        </p:nvSpPr>
        <p:spPr>
          <a:xfrm rot="-427501">
            <a:off x="2390651" y="346511"/>
            <a:ext cx="253961" cy="67752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nvGrpSpPr>
          <p:cNvPr id="1239" name="Google Shape;1239;p34"/>
          <p:cNvGrpSpPr/>
          <p:nvPr/>
        </p:nvGrpSpPr>
        <p:grpSpPr>
          <a:xfrm>
            <a:off x="5378108" y="1998035"/>
            <a:ext cx="5403167" cy="4719614"/>
            <a:chOff x="935325" y="1319619"/>
            <a:chExt cx="2568900" cy="2749557"/>
          </a:xfrm>
        </p:grpSpPr>
        <p:sp>
          <p:nvSpPr>
            <p:cNvPr id="1240" name="Google Shape;1240;p34"/>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41" name="Google Shape;1241;p34"/>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42" name="Google Shape;1242;p34"/>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243" name="Google Shape;1243;p34"/>
          <p:cNvSpPr txBox="1"/>
          <p:nvPr>
            <p:ph idx="1" type="body"/>
          </p:nvPr>
        </p:nvSpPr>
        <p:spPr>
          <a:xfrm>
            <a:off x="5378100" y="3183825"/>
            <a:ext cx="5403300" cy="3533700"/>
          </a:xfrm>
          <a:prstGeom prst="rect">
            <a:avLst/>
          </a:prstGeom>
        </p:spPr>
        <p:txBody>
          <a:bodyPr anchorCtr="0" anchor="t" bIns="121900" lIns="121900" spcFirstLastPara="1" rIns="121900" wrap="square" tIns="121900">
            <a:normAutofit fontScale="40000" lnSpcReduction="10000"/>
          </a:bodyPr>
          <a:lstStyle/>
          <a:p>
            <a:pPr indent="0" lvl="0" marL="0" rtl="0" algn="l">
              <a:lnSpc>
                <a:spcPct val="100000"/>
              </a:lnSpc>
              <a:spcBef>
                <a:spcPts val="0"/>
              </a:spcBef>
              <a:spcAft>
                <a:spcPts val="0"/>
              </a:spcAft>
              <a:buNone/>
            </a:pPr>
            <a:r>
              <a:rPr lang="en" sz="8700">
                <a:solidFill>
                  <a:schemeClr val="lt2"/>
                </a:solidFill>
                <a:latin typeface="Passion One"/>
                <a:ea typeface="Passion One"/>
                <a:cs typeface="Passion One"/>
                <a:sym typeface="Passion One"/>
              </a:rPr>
              <a:t>Some older, popular kids from your school invite you to go to the movies with them on Friday after school, but you have practice at the same time.  What do you do?</a:t>
            </a:r>
            <a:endParaRPr sz="8700">
              <a:solidFill>
                <a:schemeClr val="lt2"/>
              </a:solidFill>
              <a:latin typeface="Passion One"/>
              <a:ea typeface="Passion One"/>
              <a:cs typeface="Passion One"/>
              <a:sym typeface="Passion One"/>
            </a:endParaRPr>
          </a:p>
          <a:p>
            <a:pPr indent="0" lvl="0" marL="0" rtl="0" algn="l">
              <a:lnSpc>
                <a:spcPct val="100000"/>
              </a:lnSpc>
              <a:spcBef>
                <a:spcPts val="0"/>
              </a:spcBef>
              <a:spcAft>
                <a:spcPts val="0"/>
              </a:spcAft>
              <a:buNone/>
            </a:pPr>
            <a:r>
              <a:t/>
            </a:r>
            <a:endParaRPr sz="4200">
              <a:solidFill>
                <a:schemeClr val="lt2"/>
              </a:solidFill>
              <a:latin typeface="Passion One"/>
              <a:ea typeface="Passion One"/>
              <a:cs typeface="Passion One"/>
              <a:sym typeface="Passion One"/>
            </a:endParaRPr>
          </a:p>
        </p:txBody>
      </p:sp>
      <p:pic>
        <p:nvPicPr>
          <p:cNvPr id="1244" name="Google Shape;1244;p34" title="Movie theater png illustration, transparent | Premium PNG - rawpixel"/>
          <p:cNvPicPr preferRelativeResize="0"/>
          <p:nvPr/>
        </p:nvPicPr>
        <p:blipFill>
          <a:blip r:embed="rId3">
            <a:alphaModFix/>
          </a:blip>
          <a:stretch>
            <a:fillRect/>
          </a:stretch>
        </p:blipFill>
        <p:spPr>
          <a:xfrm>
            <a:off x="961000" y="1190775"/>
            <a:ext cx="3304500" cy="3304500"/>
          </a:xfrm>
          <a:prstGeom prst="rect">
            <a:avLst/>
          </a:prstGeom>
          <a:noFill/>
          <a:ln cap="flat" cmpd="sng" w="28575">
            <a:solidFill>
              <a:srgbClr val="434343"/>
            </a:solidFill>
            <a:prstDash val="solid"/>
            <a:round/>
            <a:headEnd len="sm" w="sm" type="none"/>
            <a:tailEnd len="sm" w="sm" type="none"/>
          </a:ln>
        </p:spPr>
      </p:pic>
      <p:sp>
        <p:nvSpPr>
          <p:cNvPr id="1245" name="Google Shape;1245;p34"/>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46" name="Google Shape;1246;p34"/>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35"/>
          <p:cNvSpPr/>
          <p:nvPr/>
        </p:nvSpPr>
        <p:spPr>
          <a:xfrm>
            <a:off x="6684713" y="528306"/>
            <a:ext cx="4993800" cy="58014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52" name="Google Shape;1252;p35"/>
          <p:cNvSpPr/>
          <p:nvPr/>
        </p:nvSpPr>
        <p:spPr>
          <a:xfrm>
            <a:off x="9110762" y="17540"/>
            <a:ext cx="339600" cy="9057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53" name="Google Shape;1253;p35"/>
          <p:cNvSpPr/>
          <p:nvPr/>
        </p:nvSpPr>
        <p:spPr>
          <a:xfrm rot="-426371">
            <a:off x="8920154" y="17511"/>
            <a:ext cx="339508" cy="905776"/>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54" name="Google Shape;1254;p35"/>
          <p:cNvSpPr txBox="1"/>
          <p:nvPr>
            <p:ph type="title"/>
          </p:nvPr>
        </p:nvSpPr>
        <p:spPr>
          <a:xfrm>
            <a:off x="578200" y="0"/>
            <a:ext cx="5162400" cy="1645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Scenario 04</a:t>
            </a:r>
            <a:endParaRPr/>
          </a:p>
        </p:txBody>
      </p:sp>
      <p:grpSp>
        <p:nvGrpSpPr>
          <p:cNvPr id="1255" name="Google Shape;1255;p35"/>
          <p:cNvGrpSpPr/>
          <p:nvPr/>
        </p:nvGrpSpPr>
        <p:grpSpPr>
          <a:xfrm>
            <a:off x="324448" y="1281269"/>
            <a:ext cx="6065944" cy="5318742"/>
            <a:chOff x="935325" y="1319619"/>
            <a:chExt cx="2568900" cy="2749557"/>
          </a:xfrm>
        </p:grpSpPr>
        <p:sp>
          <p:nvSpPr>
            <p:cNvPr id="1256" name="Google Shape;1256;p35"/>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57" name="Google Shape;1257;p35"/>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58" name="Google Shape;1258;p35"/>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259" name="Google Shape;1259;p35"/>
          <p:cNvSpPr txBox="1"/>
          <p:nvPr/>
        </p:nvSpPr>
        <p:spPr>
          <a:xfrm>
            <a:off x="429575" y="2487500"/>
            <a:ext cx="5855700" cy="4248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300">
                <a:solidFill>
                  <a:schemeClr val="lt2"/>
                </a:solidFill>
                <a:latin typeface="Passion One"/>
                <a:ea typeface="Passion One"/>
                <a:cs typeface="Passion One"/>
                <a:sym typeface="Passion One"/>
              </a:rPr>
              <a:t>Your friends decide to meet up at your house.  One friend pulls out a vape to pass around.  The vape gets to you and you say, “No.”  One friend says that if you don’t , they will not be your friends anymore.  How do you show loyalty?  How would you handle this?</a:t>
            </a:r>
            <a:endParaRPr sz="3300">
              <a:solidFill>
                <a:schemeClr val="lt2"/>
              </a:solidFill>
              <a:latin typeface="Passion One"/>
              <a:ea typeface="Passion One"/>
              <a:cs typeface="Passion One"/>
              <a:sym typeface="Passion One"/>
            </a:endParaRPr>
          </a:p>
        </p:txBody>
      </p:sp>
      <p:pic>
        <p:nvPicPr>
          <p:cNvPr id="1260" name="Google Shape;1260;p35" title="teen vape epidemic, ecig, juul, vaping, teenage girl vaping, is ..."/>
          <p:cNvPicPr preferRelativeResize="0"/>
          <p:nvPr/>
        </p:nvPicPr>
        <p:blipFill>
          <a:blip r:embed="rId3">
            <a:alphaModFix/>
          </a:blip>
          <a:stretch>
            <a:fillRect/>
          </a:stretch>
        </p:blipFill>
        <p:spPr>
          <a:xfrm>
            <a:off x="6877338" y="1281275"/>
            <a:ext cx="4608574" cy="3481474"/>
          </a:xfrm>
          <a:prstGeom prst="rect">
            <a:avLst/>
          </a:prstGeom>
          <a:noFill/>
          <a:ln cap="flat" cmpd="sng" w="28575">
            <a:solidFill>
              <a:schemeClr val="dk2"/>
            </a:solidFill>
            <a:prstDash val="solid"/>
            <a:round/>
            <a:headEnd len="sm" w="sm" type="none"/>
            <a:tailEnd len="sm" w="sm" type="none"/>
          </a:ln>
        </p:spPr>
      </p:pic>
      <p:sp>
        <p:nvSpPr>
          <p:cNvPr id="1261" name="Google Shape;1261;p35"/>
          <p:cNvSpPr/>
          <p:nvPr/>
        </p:nvSpPr>
        <p:spPr>
          <a:xfrm>
            <a:off x="10373050" y="632970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62" name="Google Shape;1262;p35"/>
          <p:cNvSpPr txBox="1"/>
          <p:nvPr/>
        </p:nvSpPr>
        <p:spPr>
          <a:xfrm>
            <a:off x="8411650" y="639012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6" name="Shape 1266"/>
        <p:cNvGrpSpPr/>
        <p:nvPr/>
      </p:nvGrpSpPr>
      <p:grpSpPr>
        <a:xfrm>
          <a:off x="0" y="0"/>
          <a:ext cx="0" cy="0"/>
          <a:chOff x="0" y="0"/>
          <a:chExt cx="0" cy="0"/>
        </a:xfrm>
      </p:grpSpPr>
      <p:sp>
        <p:nvSpPr>
          <p:cNvPr id="1267" name="Google Shape;1267;p36"/>
          <p:cNvSpPr/>
          <p:nvPr/>
        </p:nvSpPr>
        <p:spPr>
          <a:xfrm>
            <a:off x="2486351" y="346490"/>
            <a:ext cx="253800" cy="6774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68" name="Google Shape;1268;p36"/>
          <p:cNvSpPr/>
          <p:nvPr/>
        </p:nvSpPr>
        <p:spPr>
          <a:xfrm>
            <a:off x="677800" y="798050"/>
            <a:ext cx="3917100" cy="45510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69" name="Google Shape;1269;p36"/>
          <p:cNvSpPr txBox="1"/>
          <p:nvPr>
            <p:ph type="title"/>
          </p:nvPr>
        </p:nvSpPr>
        <p:spPr>
          <a:xfrm>
            <a:off x="4724800" y="653625"/>
            <a:ext cx="5829900" cy="15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Scenario 05</a:t>
            </a:r>
            <a:endParaRPr/>
          </a:p>
        </p:txBody>
      </p:sp>
      <p:sp>
        <p:nvSpPr>
          <p:cNvPr id="1270" name="Google Shape;1270;p36"/>
          <p:cNvSpPr/>
          <p:nvPr/>
        </p:nvSpPr>
        <p:spPr>
          <a:xfrm rot="-427501">
            <a:off x="2390651" y="346511"/>
            <a:ext cx="253961" cy="67752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nvGrpSpPr>
          <p:cNvPr id="1271" name="Google Shape;1271;p36"/>
          <p:cNvGrpSpPr/>
          <p:nvPr/>
        </p:nvGrpSpPr>
        <p:grpSpPr>
          <a:xfrm>
            <a:off x="5378108" y="1998035"/>
            <a:ext cx="5403167" cy="4719614"/>
            <a:chOff x="935325" y="1319619"/>
            <a:chExt cx="2568900" cy="2749557"/>
          </a:xfrm>
        </p:grpSpPr>
        <p:sp>
          <p:nvSpPr>
            <p:cNvPr id="1272" name="Google Shape;1272;p36"/>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73" name="Google Shape;1273;p36"/>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74" name="Google Shape;1274;p36"/>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275" name="Google Shape;1275;p36"/>
          <p:cNvSpPr txBox="1"/>
          <p:nvPr>
            <p:ph idx="1" type="body"/>
          </p:nvPr>
        </p:nvSpPr>
        <p:spPr>
          <a:xfrm>
            <a:off x="5378100" y="3183825"/>
            <a:ext cx="5403300" cy="3533700"/>
          </a:xfrm>
          <a:prstGeom prst="rect">
            <a:avLst/>
          </a:prstGeom>
        </p:spPr>
        <p:txBody>
          <a:bodyPr anchorCtr="0" anchor="t" bIns="121900" lIns="121900" spcFirstLastPara="1" rIns="121900" wrap="square" tIns="121900">
            <a:normAutofit fontScale="47500" lnSpcReduction="10000"/>
          </a:bodyPr>
          <a:lstStyle/>
          <a:p>
            <a:pPr indent="0" lvl="0" marL="0" rtl="0" algn="l">
              <a:lnSpc>
                <a:spcPct val="100000"/>
              </a:lnSpc>
              <a:spcBef>
                <a:spcPts val="0"/>
              </a:spcBef>
              <a:spcAft>
                <a:spcPts val="0"/>
              </a:spcAft>
              <a:buNone/>
            </a:pPr>
            <a:r>
              <a:rPr lang="en" sz="8700">
                <a:solidFill>
                  <a:schemeClr val="lt2"/>
                </a:solidFill>
                <a:latin typeface="Passion One"/>
                <a:ea typeface="Passion One"/>
                <a:cs typeface="Passion One"/>
                <a:sym typeface="Passion One"/>
              </a:rPr>
              <a:t>While riding the bus to school, your best friend asks you if he can copy your math homework.  How do you respond?</a:t>
            </a:r>
            <a:endParaRPr sz="8700">
              <a:solidFill>
                <a:schemeClr val="lt2"/>
              </a:solidFill>
              <a:latin typeface="Passion One"/>
              <a:ea typeface="Passion One"/>
              <a:cs typeface="Passion One"/>
              <a:sym typeface="Passion One"/>
            </a:endParaRPr>
          </a:p>
          <a:p>
            <a:pPr indent="0" lvl="0" marL="0" rtl="0" algn="l">
              <a:lnSpc>
                <a:spcPct val="100000"/>
              </a:lnSpc>
              <a:spcBef>
                <a:spcPts val="0"/>
              </a:spcBef>
              <a:spcAft>
                <a:spcPts val="0"/>
              </a:spcAft>
              <a:buNone/>
            </a:pPr>
            <a:r>
              <a:t/>
            </a:r>
            <a:endParaRPr sz="4200">
              <a:solidFill>
                <a:schemeClr val="lt2"/>
              </a:solidFill>
              <a:latin typeface="Passion One"/>
              <a:ea typeface="Passion One"/>
              <a:cs typeface="Passion One"/>
              <a:sym typeface="Passion One"/>
            </a:endParaRPr>
          </a:p>
        </p:txBody>
      </p:sp>
      <p:pic>
        <p:nvPicPr>
          <p:cNvPr id="1276" name="Google Shape;1276;p36" title="Royalty-free bus ride photos free download | Pxfuel"/>
          <p:cNvPicPr preferRelativeResize="0"/>
          <p:nvPr/>
        </p:nvPicPr>
        <p:blipFill rotWithShape="1">
          <a:blip r:embed="rId3">
            <a:alphaModFix/>
          </a:blip>
          <a:srcRect b="0" l="0" r="0" t="15959"/>
          <a:stretch/>
        </p:blipFill>
        <p:spPr>
          <a:xfrm>
            <a:off x="944500" y="1183650"/>
            <a:ext cx="3383700" cy="3677000"/>
          </a:xfrm>
          <a:prstGeom prst="rect">
            <a:avLst/>
          </a:prstGeom>
          <a:noFill/>
          <a:ln cap="flat" cmpd="sng" w="28575">
            <a:solidFill>
              <a:schemeClr val="dk2"/>
            </a:solidFill>
            <a:prstDash val="solid"/>
            <a:round/>
            <a:headEnd len="sm" w="sm" type="none"/>
            <a:tailEnd len="sm" w="sm" type="none"/>
          </a:ln>
        </p:spPr>
      </p:pic>
      <p:sp>
        <p:nvSpPr>
          <p:cNvPr id="1277" name="Google Shape;1277;p36"/>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78" name="Google Shape;1278;p36"/>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2" name="Shape 1282"/>
        <p:cNvGrpSpPr/>
        <p:nvPr/>
      </p:nvGrpSpPr>
      <p:grpSpPr>
        <a:xfrm>
          <a:off x="0" y="0"/>
          <a:ext cx="0" cy="0"/>
          <a:chOff x="0" y="0"/>
          <a:chExt cx="0" cy="0"/>
        </a:xfrm>
      </p:grpSpPr>
      <p:sp>
        <p:nvSpPr>
          <p:cNvPr id="1283" name="Google Shape;1283;p37"/>
          <p:cNvSpPr/>
          <p:nvPr/>
        </p:nvSpPr>
        <p:spPr>
          <a:xfrm>
            <a:off x="6692250" y="565106"/>
            <a:ext cx="4993800" cy="58014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84" name="Google Shape;1284;p37"/>
          <p:cNvSpPr/>
          <p:nvPr/>
        </p:nvSpPr>
        <p:spPr>
          <a:xfrm>
            <a:off x="9019362" y="-10"/>
            <a:ext cx="339600" cy="9057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85" name="Google Shape;1285;p37"/>
          <p:cNvSpPr/>
          <p:nvPr/>
        </p:nvSpPr>
        <p:spPr>
          <a:xfrm rot="-426371">
            <a:off x="8829629" y="17511"/>
            <a:ext cx="339508" cy="905776"/>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86" name="Google Shape;1286;p37"/>
          <p:cNvSpPr txBox="1"/>
          <p:nvPr>
            <p:ph type="title"/>
          </p:nvPr>
        </p:nvSpPr>
        <p:spPr>
          <a:xfrm>
            <a:off x="578200" y="0"/>
            <a:ext cx="5162400" cy="1645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Scenario 06</a:t>
            </a:r>
            <a:endParaRPr/>
          </a:p>
        </p:txBody>
      </p:sp>
      <p:grpSp>
        <p:nvGrpSpPr>
          <p:cNvPr id="1287" name="Google Shape;1287;p37"/>
          <p:cNvGrpSpPr/>
          <p:nvPr/>
        </p:nvGrpSpPr>
        <p:grpSpPr>
          <a:xfrm>
            <a:off x="324448" y="1281269"/>
            <a:ext cx="6065944" cy="5318742"/>
            <a:chOff x="935325" y="1319619"/>
            <a:chExt cx="2568900" cy="2749557"/>
          </a:xfrm>
        </p:grpSpPr>
        <p:sp>
          <p:nvSpPr>
            <p:cNvPr id="1288" name="Google Shape;1288;p37"/>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89" name="Google Shape;1289;p37"/>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290" name="Google Shape;1290;p37"/>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291" name="Google Shape;1291;p37"/>
          <p:cNvSpPr txBox="1"/>
          <p:nvPr/>
        </p:nvSpPr>
        <p:spPr>
          <a:xfrm>
            <a:off x="429575" y="2487500"/>
            <a:ext cx="5855700" cy="3879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4000">
                <a:solidFill>
                  <a:schemeClr val="lt2"/>
                </a:solidFill>
                <a:latin typeface="Passion One"/>
                <a:ea typeface="Passion One"/>
                <a:cs typeface="Passion One"/>
                <a:sym typeface="Passion One"/>
              </a:rPr>
              <a:t>Your two best friends are fighting.  They tell you that you have to choose which one of them you want to keep as a friend.  How would you respond?</a:t>
            </a:r>
            <a:endParaRPr sz="4000">
              <a:solidFill>
                <a:schemeClr val="lt2"/>
              </a:solidFill>
              <a:latin typeface="Passion One"/>
              <a:ea typeface="Passion One"/>
              <a:cs typeface="Passion One"/>
              <a:sym typeface="Passion One"/>
            </a:endParaRPr>
          </a:p>
        </p:txBody>
      </p:sp>
      <p:pic>
        <p:nvPicPr>
          <p:cNvPr id="1292" name="Google Shape;1292;p37" title="Teen Depression Images | Free Photos, PNG Stickers, Wallpapers ..."/>
          <p:cNvPicPr preferRelativeResize="0"/>
          <p:nvPr/>
        </p:nvPicPr>
        <p:blipFill rotWithShape="1">
          <a:blip r:embed="rId3">
            <a:alphaModFix/>
          </a:blip>
          <a:srcRect b="14675" l="33067" r="10435" t="0"/>
          <a:stretch/>
        </p:blipFill>
        <p:spPr>
          <a:xfrm>
            <a:off x="7036713" y="1076613"/>
            <a:ext cx="4304874" cy="4331675"/>
          </a:xfrm>
          <a:prstGeom prst="rect">
            <a:avLst/>
          </a:prstGeom>
          <a:noFill/>
          <a:ln cap="flat" cmpd="sng" w="28575">
            <a:solidFill>
              <a:schemeClr val="dk2"/>
            </a:solidFill>
            <a:prstDash val="solid"/>
            <a:round/>
            <a:headEnd len="sm" w="sm" type="none"/>
            <a:tailEnd len="sm" w="sm" type="none"/>
          </a:ln>
        </p:spPr>
      </p:pic>
      <p:sp>
        <p:nvSpPr>
          <p:cNvPr id="1293" name="Google Shape;1293;p37"/>
          <p:cNvSpPr/>
          <p:nvPr/>
        </p:nvSpPr>
        <p:spPr>
          <a:xfrm>
            <a:off x="10486200" y="6306075"/>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294" name="Google Shape;1294;p37"/>
          <p:cNvSpPr txBox="1"/>
          <p:nvPr/>
        </p:nvSpPr>
        <p:spPr>
          <a:xfrm>
            <a:off x="8405375" y="6366500"/>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8" name="Shape 1298"/>
        <p:cNvGrpSpPr/>
        <p:nvPr/>
      </p:nvGrpSpPr>
      <p:grpSpPr>
        <a:xfrm>
          <a:off x="0" y="0"/>
          <a:ext cx="0" cy="0"/>
          <a:chOff x="0" y="0"/>
          <a:chExt cx="0" cy="0"/>
        </a:xfrm>
      </p:grpSpPr>
      <p:sp>
        <p:nvSpPr>
          <p:cNvPr id="1299" name="Google Shape;1299;p38"/>
          <p:cNvSpPr/>
          <p:nvPr/>
        </p:nvSpPr>
        <p:spPr>
          <a:xfrm>
            <a:off x="2486351" y="346490"/>
            <a:ext cx="253800" cy="677400"/>
          </a:xfrm>
          <a:prstGeom prst="rect">
            <a:avLst/>
          </a:prstGeom>
          <a:solidFill>
            <a:schemeClr val="dk1"/>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300" name="Google Shape;1300;p38"/>
          <p:cNvSpPr/>
          <p:nvPr/>
        </p:nvSpPr>
        <p:spPr>
          <a:xfrm>
            <a:off x="677800" y="798050"/>
            <a:ext cx="3917100" cy="4551000"/>
          </a:xfrm>
          <a:prstGeom prst="rect">
            <a:avLst/>
          </a:prstGeom>
          <a:solidFill>
            <a:schemeClr val="lt2"/>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301" name="Google Shape;1301;p38"/>
          <p:cNvSpPr txBox="1"/>
          <p:nvPr>
            <p:ph type="title"/>
          </p:nvPr>
        </p:nvSpPr>
        <p:spPr>
          <a:xfrm>
            <a:off x="4724800" y="653625"/>
            <a:ext cx="5829900" cy="1534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Scenario 07</a:t>
            </a:r>
            <a:endParaRPr/>
          </a:p>
        </p:txBody>
      </p:sp>
      <p:sp>
        <p:nvSpPr>
          <p:cNvPr id="1302" name="Google Shape;1302;p38"/>
          <p:cNvSpPr/>
          <p:nvPr/>
        </p:nvSpPr>
        <p:spPr>
          <a:xfrm rot="-427501">
            <a:off x="2390651" y="346511"/>
            <a:ext cx="253961" cy="677527"/>
          </a:xfrm>
          <a:prstGeom prst="rect">
            <a:avLst/>
          </a:prstGeom>
          <a:solidFill>
            <a:schemeClr val="accent4"/>
          </a:solidFill>
          <a:ln cap="flat" cmpd="sng" w="38100">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nvGrpSpPr>
          <p:cNvPr id="1303" name="Google Shape;1303;p38"/>
          <p:cNvGrpSpPr/>
          <p:nvPr/>
        </p:nvGrpSpPr>
        <p:grpSpPr>
          <a:xfrm>
            <a:off x="5378108" y="1998035"/>
            <a:ext cx="5403167" cy="4719614"/>
            <a:chOff x="935325" y="1319619"/>
            <a:chExt cx="2568900" cy="2749557"/>
          </a:xfrm>
        </p:grpSpPr>
        <p:sp>
          <p:nvSpPr>
            <p:cNvPr id="1304" name="Google Shape;1304;p38"/>
            <p:cNvSpPr/>
            <p:nvPr/>
          </p:nvSpPr>
          <p:spPr>
            <a:xfrm>
              <a:off x="2089379" y="1333136"/>
              <a:ext cx="260700" cy="695700"/>
            </a:xfrm>
            <a:prstGeom prst="rect">
              <a:avLst/>
            </a:prstGeom>
            <a:solidFill>
              <a:schemeClr val="dk1"/>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305" name="Google Shape;1305;p38"/>
            <p:cNvSpPr/>
            <p:nvPr/>
          </p:nvSpPr>
          <p:spPr>
            <a:xfrm>
              <a:off x="935325" y="1690476"/>
              <a:ext cx="2568900" cy="2378700"/>
            </a:xfrm>
            <a:prstGeom prst="foldedCorner">
              <a:avLst>
                <a:gd fmla="val 16667" name="adj"/>
              </a:avLst>
            </a:prstGeom>
            <a:solidFill>
              <a:schemeClr val="accent2"/>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sp>
          <p:nvSpPr>
            <p:cNvPr id="1306" name="Google Shape;1306;p38"/>
            <p:cNvSpPr/>
            <p:nvPr/>
          </p:nvSpPr>
          <p:spPr>
            <a:xfrm rot="-427991">
              <a:off x="1991139" y="1333126"/>
              <a:ext cx="260919" cy="695686"/>
            </a:xfrm>
            <a:prstGeom prst="rect">
              <a:avLst/>
            </a:prstGeom>
            <a:solidFill>
              <a:schemeClr val="accent4"/>
            </a:solidFill>
            <a:ln cap="flat" cmpd="sng" w="28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Questrial"/>
                <a:ea typeface="Questrial"/>
                <a:cs typeface="Questrial"/>
                <a:sym typeface="Questrial"/>
              </a:endParaRPr>
            </a:p>
          </p:txBody>
        </p:sp>
      </p:grpSp>
      <p:sp>
        <p:nvSpPr>
          <p:cNvPr id="1307" name="Google Shape;1307;p38"/>
          <p:cNvSpPr txBox="1"/>
          <p:nvPr>
            <p:ph idx="1" type="body"/>
          </p:nvPr>
        </p:nvSpPr>
        <p:spPr>
          <a:xfrm>
            <a:off x="5378100" y="3183825"/>
            <a:ext cx="5403300" cy="3533700"/>
          </a:xfrm>
          <a:prstGeom prst="rect">
            <a:avLst/>
          </a:prstGeom>
        </p:spPr>
        <p:txBody>
          <a:bodyPr anchorCtr="0" anchor="t" bIns="121900" lIns="121900" spcFirstLastPara="1" rIns="121900" wrap="square" tIns="121900">
            <a:normAutofit fontScale="40000" lnSpcReduction="10000"/>
          </a:bodyPr>
          <a:lstStyle/>
          <a:p>
            <a:pPr indent="0" lvl="0" marL="0" rtl="0" algn="l">
              <a:lnSpc>
                <a:spcPct val="100000"/>
              </a:lnSpc>
              <a:spcBef>
                <a:spcPts val="0"/>
              </a:spcBef>
              <a:spcAft>
                <a:spcPts val="0"/>
              </a:spcAft>
              <a:buNone/>
            </a:pPr>
            <a:r>
              <a:rPr lang="en" sz="8700">
                <a:solidFill>
                  <a:schemeClr val="lt2"/>
                </a:solidFill>
                <a:latin typeface="Passion One"/>
                <a:ea typeface="Passion One"/>
                <a:cs typeface="Passion One"/>
                <a:sym typeface="Passion One"/>
              </a:rPr>
              <a:t>You invite your oldest friend to play video games with you at your house.  Before he arrives, some of your new friends call and ask if you want to hang out with them.  What do you do?</a:t>
            </a:r>
            <a:endParaRPr sz="8700">
              <a:solidFill>
                <a:schemeClr val="lt2"/>
              </a:solidFill>
              <a:latin typeface="Passion One"/>
              <a:ea typeface="Passion One"/>
              <a:cs typeface="Passion One"/>
              <a:sym typeface="Passion One"/>
            </a:endParaRPr>
          </a:p>
          <a:p>
            <a:pPr indent="0" lvl="0" marL="0" rtl="0" algn="l">
              <a:lnSpc>
                <a:spcPct val="100000"/>
              </a:lnSpc>
              <a:spcBef>
                <a:spcPts val="0"/>
              </a:spcBef>
              <a:spcAft>
                <a:spcPts val="0"/>
              </a:spcAft>
              <a:buNone/>
            </a:pPr>
            <a:r>
              <a:t/>
            </a:r>
            <a:endParaRPr sz="4200">
              <a:solidFill>
                <a:schemeClr val="lt2"/>
              </a:solidFill>
              <a:latin typeface="Passion One"/>
              <a:ea typeface="Passion One"/>
              <a:cs typeface="Passion One"/>
              <a:sym typeface="Passion One"/>
            </a:endParaRPr>
          </a:p>
        </p:txBody>
      </p:sp>
      <p:pic>
        <p:nvPicPr>
          <p:cNvPr id="1308" name="Google Shape;1308;p38" title="Free Images : man, outdoor, person, white, boy, male, portrait ..."/>
          <p:cNvPicPr preferRelativeResize="0"/>
          <p:nvPr/>
        </p:nvPicPr>
        <p:blipFill rotWithShape="1">
          <a:blip r:embed="rId3">
            <a:alphaModFix/>
          </a:blip>
          <a:srcRect b="0" l="31689" r="0" t="0"/>
          <a:stretch/>
        </p:blipFill>
        <p:spPr>
          <a:xfrm>
            <a:off x="1001848" y="1365463"/>
            <a:ext cx="3269002" cy="3416175"/>
          </a:xfrm>
          <a:prstGeom prst="rect">
            <a:avLst/>
          </a:prstGeom>
          <a:noFill/>
          <a:ln cap="flat" cmpd="sng" w="28575">
            <a:solidFill>
              <a:schemeClr val="dk2"/>
            </a:solidFill>
            <a:prstDash val="solid"/>
            <a:round/>
            <a:headEnd len="sm" w="sm" type="none"/>
            <a:tailEnd len="sm" w="sm" type="none"/>
          </a:ln>
        </p:spPr>
      </p:pic>
      <p:sp>
        <p:nvSpPr>
          <p:cNvPr id="1309" name="Google Shape;1309;p38"/>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4">
              <a:alphaModFix amt="48000"/>
            </a:blip>
            <a:stretch>
              <a:fillRect b="-10259" l="-76895" r="-63998" t="0"/>
            </a:stretch>
          </a:blipFill>
          <a:ln>
            <a:noFill/>
          </a:ln>
        </p:spPr>
      </p:sp>
      <p:sp>
        <p:nvSpPr>
          <p:cNvPr id="1310" name="Google Shape;1310;p38"/>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4" name="Shape 1314"/>
        <p:cNvGrpSpPr/>
        <p:nvPr/>
      </p:nvGrpSpPr>
      <p:grpSpPr>
        <a:xfrm>
          <a:off x="0" y="0"/>
          <a:ext cx="0" cy="0"/>
          <a:chOff x="0" y="0"/>
          <a:chExt cx="0" cy="0"/>
        </a:xfrm>
      </p:grpSpPr>
      <p:sp>
        <p:nvSpPr>
          <p:cNvPr id="1315" name="Google Shape;1315;p39"/>
          <p:cNvSpPr txBox="1"/>
          <p:nvPr>
            <p:ph type="title"/>
          </p:nvPr>
        </p:nvSpPr>
        <p:spPr>
          <a:xfrm>
            <a:off x="739950" y="267825"/>
            <a:ext cx="8684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SzPts val="990"/>
              <a:buNone/>
            </a:pPr>
            <a:r>
              <a:rPr lang="en" sz="6050"/>
              <a:t>Home Connection</a:t>
            </a:r>
            <a:endParaRPr sz="6050"/>
          </a:p>
        </p:txBody>
      </p:sp>
      <p:sp>
        <p:nvSpPr>
          <p:cNvPr id="1316" name="Google Shape;1316;p39"/>
          <p:cNvSpPr txBox="1"/>
          <p:nvPr>
            <p:ph idx="1" type="body"/>
          </p:nvPr>
        </p:nvSpPr>
        <p:spPr>
          <a:xfrm>
            <a:off x="921025" y="2305575"/>
            <a:ext cx="10176900" cy="4114800"/>
          </a:xfrm>
          <a:prstGeom prst="rect">
            <a:avLst/>
          </a:prstGeom>
        </p:spPr>
        <p:txBody>
          <a:bodyPr anchorCtr="0" anchor="t" bIns="121900" lIns="121900" spcFirstLastPara="1" rIns="121900" wrap="square" tIns="121900">
            <a:noAutofit/>
          </a:bodyPr>
          <a:lstStyle/>
          <a:p>
            <a:pPr indent="0" lvl="0" marL="0" rtl="0" algn="l">
              <a:lnSpc>
                <a:spcPct val="95000"/>
              </a:lnSpc>
              <a:spcBef>
                <a:spcPts val="0"/>
              </a:spcBef>
              <a:spcAft>
                <a:spcPts val="0"/>
              </a:spcAft>
              <a:buNone/>
            </a:pPr>
            <a:r>
              <a:rPr lang="en" sz="2700"/>
              <a:t>Your school has planned to have a “Campus Beautification” day next Saturday.  A school email went out to the parents and students were notified about it at school.  A Sign-Up Genius was included in the email and people could sign up to pick up trash, clean out and refresh the flower beds, paint some benches, and freshen up some hallway bulletin boards.  Those who could, were asked to come and help, but no one had to come.  </a:t>
            </a:r>
            <a:endParaRPr sz="2700"/>
          </a:p>
          <a:p>
            <a:pPr indent="0" lvl="0" marL="0" rtl="0" algn="l">
              <a:lnSpc>
                <a:spcPct val="95000"/>
              </a:lnSpc>
              <a:spcBef>
                <a:spcPts val="1600"/>
              </a:spcBef>
              <a:spcAft>
                <a:spcPts val="1600"/>
              </a:spcAft>
              <a:buNone/>
            </a:pPr>
            <a:r>
              <a:rPr lang="en" sz="2700"/>
              <a:t>How would your family decide whether or not to attend and which beautification project would you sign up for?</a:t>
            </a:r>
            <a:endParaRPr sz="2700"/>
          </a:p>
        </p:txBody>
      </p:sp>
      <p:grpSp>
        <p:nvGrpSpPr>
          <p:cNvPr id="1317" name="Google Shape;1317;p39"/>
          <p:cNvGrpSpPr/>
          <p:nvPr/>
        </p:nvGrpSpPr>
        <p:grpSpPr>
          <a:xfrm rot="610549">
            <a:off x="9324569" y="442447"/>
            <a:ext cx="2147825" cy="1919756"/>
            <a:chOff x="3861287" y="276899"/>
            <a:chExt cx="4469429" cy="3994840"/>
          </a:xfrm>
        </p:grpSpPr>
        <p:sp>
          <p:nvSpPr>
            <p:cNvPr id="1318" name="Google Shape;1318;p39"/>
            <p:cNvSpPr/>
            <p:nvPr/>
          </p:nvSpPr>
          <p:spPr>
            <a:xfrm>
              <a:off x="3892634" y="520227"/>
              <a:ext cx="4401491" cy="3697138"/>
            </a:xfrm>
            <a:custGeom>
              <a:rect b="b" l="l" r="r" t="t"/>
              <a:pathLst>
                <a:path extrusionOk="0" h="2184424" w="2577740">
                  <a:moveTo>
                    <a:pt x="2414399" y="0"/>
                  </a:moveTo>
                  <a:lnTo>
                    <a:pt x="159172" y="130"/>
                  </a:lnTo>
                  <a:lnTo>
                    <a:pt x="100612" y="1093512"/>
                  </a:lnTo>
                  <a:lnTo>
                    <a:pt x="0" y="1417556"/>
                  </a:lnTo>
                  <a:lnTo>
                    <a:pt x="6748" y="1546878"/>
                  </a:lnTo>
                  <a:lnTo>
                    <a:pt x="84602" y="2184425"/>
                  </a:lnTo>
                  <a:lnTo>
                    <a:pt x="2497102" y="2159723"/>
                  </a:lnTo>
                  <a:lnTo>
                    <a:pt x="2577741" y="1552019"/>
                  </a:lnTo>
                  <a:lnTo>
                    <a:pt x="2576567" y="1433020"/>
                  </a:lnTo>
                  <a:lnTo>
                    <a:pt x="2493661" y="1111749"/>
                  </a:lnTo>
                  <a:lnTo>
                    <a:pt x="2414399" y="0"/>
                  </a:ln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9" name="Google Shape;1319;p39"/>
            <p:cNvSpPr/>
            <p:nvPr/>
          </p:nvSpPr>
          <p:spPr>
            <a:xfrm>
              <a:off x="5216163" y="329268"/>
              <a:ext cx="1713353" cy="161786"/>
            </a:xfrm>
            <a:custGeom>
              <a:rect b="b" l="l" r="r" t="t"/>
              <a:pathLst>
                <a:path extrusionOk="0" h="94750" w="1003428">
                  <a:moveTo>
                    <a:pt x="82987" y="0"/>
                  </a:moveTo>
                  <a:cubicBezTo>
                    <a:pt x="37186" y="0"/>
                    <a:pt x="0" y="37057"/>
                    <a:pt x="0" y="82857"/>
                  </a:cubicBezTo>
                  <a:lnTo>
                    <a:pt x="0" y="83238"/>
                  </a:lnTo>
                  <a:cubicBezTo>
                    <a:pt x="0" y="87184"/>
                    <a:pt x="733" y="90949"/>
                    <a:pt x="1267" y="94750"/>
                  </a:cubicBezTo>
                  <a:lnTo>
                    <a:pt x="1002292" y="94750"/>
                  </a:lnTo>
                  <a:cubicBezTo>
                    <a:pt x="1002826" y="90949"/>
                    <a:pt x="1003429" y="87184"/>
                    <a:pt x="1003429" y="83238"/>
                  </a:cubicBezTo>
                  <a:lnTo>
                    <a:pt x="1003429" y="82857"/>
                  </a:lnTo>
                  <a:cubicBezTo>
                    <a:pt x="1003429" y="37057"/>
                    <a:pt x="966373" y="0"/>
                    <a:pt x="920572" y="0"/>
                  </a:cubicBezTo>
                  <a:lnTo>
                    <a:pt x="82987"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20" name="Google Shape;1320;p39"/>
            <p:cNvGrpSpPr/>
            <p:nvPr/>
          </p:nvGrpSpPr>
          <p:grpSpPr>
            <a:xfrm>
              <a:off x="7010025" y="643219"/>
              <a:ext cx="855326" cy="809251"/>
              <a:chOff x="5400975" y="2341085"/>
              <a:chExt cx="746423" cy="706276"/>
            </a:xfrm>
          </p:grpSpPr>
          <p:sp>
            <p:nvSpPr>
              <p:cNvPr id="1321" name="Google Shape;1321;p39"/>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2" name="Google Shape;1322;p39"/>
              <p:cNvSpPr/>
              <p:nvPr/>
            </p:nvSpPr>
            <p:spPr>
              <a:xfrm>
                <a:off x="5400975" y="2341085"/>
                <a:ext cx="746423" cy="706276"/>
              </a:xfrm>
              <a:custGeom>
                <a:rect b="b" l="l" r="r" t="t"/>
                <a:pathLst>
                  <a:path extrusionOk="0" h="474011" w="500955">
                    <a:moveTo>
                      <a:pt x="50857" y="0"/>
                    </a:moveTo>
                    <a:cubicBezTo>
                      <a:pt x="22751" y="0"/>
                      <a:pt x="0" y="22750"/>
                      <a:pt x="0" y="50857"/>
                    </a:cubicBezTo>
                    <a:cubicBezTo>
                      <a:pt x="0" y="53763"/>
                      <a:pt x="0" y="420248"/>
                      <a:pt x="0" y="423155"/>
                    </a:cubicBezTo>
                    <a:cubicBezTo>
                      <a:pt x="0" y="451261"/>
                      <a:pt x="22751" y="474011"/>
                      <a:pt x="50857" y="474011"/>
                    </a:cubicBezTo>
                    <a:lnTo>
                      <a:pt x="449978" y="474011"/>
                    </a:lnTo>
                    <a:cubicBezTo>
                      <a:pt x="478084" y="474011"/>
                      <a:pt x="500960" y="451261"/>
                      <a:pt x="500955" y="423155"/>
                    </a:cubicBezTo>
                    <a:lnTo>
                      <a:pt x="500955" y="50857"/>
                    </a:lnTo>
                    <a:cubicBezTo>
                      <a:pt x="500955" y="22750"/>
                      <a:pt x="478084" y="0"/>
                      <a:pt x="449978" y="0"/>
                    </a:cubicBezTo>
                    <a:lnTo>
                      <a:pt x="50857" y="0"/>
                    </a:lnTo>
                    <a:close/>
                    <a:moveTo>
                      <a:pt x="50857" y="40481"/>
                    </a:moveTo>
                    <a:lnTo>
                      <a:pt x="449978" y="40481"/>
                    </a:lnTo>
                    <a:cubicBezTo>
                      <a:pt x="455726" y="40481"/>
                      <a:pt x="460474" y="45108"/>
                      <a:pt x="460474" y="50857"/>
                    </a:cubicBezTo>
                    <a:lnTo>
                      <a:pt x="460474" y="423155"/>
                    </a:lnTo>
                    <a:cubicBezTo>
                      <a:pt x="460474" y="428903"/>
                      <a:pt x="455726" y="433530"/>
                      <a:pt x="449978" y="433530"/>
                    </a:cubicBezTo>
                    <a:lnTo>
                      <a:pt x="50857" y="433530"/>
                    </a:lnTo>
                    <a:cubicBezTo>
                      <a:pt x="45108" y="433530"/>
                      <a:pt x="40485" y="428903"/>
                      <a:pt x="40481" y="423155"/>
                    </a:cubicBezTo>
                    <a:cubicBezTo>
                      <a:pt x="40481" y="420248"/>
                      <a:pt x="40481" y="53763"/>
                      <a:pt x="40481" y="50857"/>
                    </a:cubicBezTo>
                    <a:cubicBezTo>
                      <a:pt x="40481" y="45108"/>
                      <a:pt x="45108" y="40481"/>
                      <a:pt x="50857" y="40481"/>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23" name="Google Shape;1323;p39"/>
            <p:cNvSpPr/>
            <p:nvPr/>
          </p:nvSpPr>
          <p:spPr>
            <a:xfrm>
              <a:off x="5236585" y="337260"/>
              <a:ext cx="1713353" cy="147323"/>
            </a:xfrm>
            <a:custGeom>
              <a:rect b="b" l="l" r="r" t="t"/>
              <a:pathLst>
                <a:path extrusionOk="0" h="86280" w="1003428">
                  <a:moveTo>
                    <a:pt x="82987" y="0"/>
                  </a:moveTo>
                  <a:cubicBezTo>
                    <a:pt x="37186" y="0"/>
                    <a:pt x="0" y="37057"/>
                    <a:pt x="0" y="82857"/>
                  </a:cubicBezTo>
                  <a:lnTo>
                    <a:pt x="0" y="83237"/>
                  </a:lnTo>
                  <a:cubicBezTo>
                    <a:pt x="0" y="87188"/>
                    <a:pt x="23762" y="86160"/>
                    <a:pt x="23762" y="86160"/>
                  </a:cubicBezTo>
                  <a:cubicBezTo>
                    <a:pt x="30041" y="48873"/>
                    <a:pt x="45529" y="21042"/>
                    <a:pt x="84545" y="21042"/>
                  </a:cubicBezTo>
                  <a:lnTo>
                    <a:pt x="913941" y="20508"/>
                  </a:lnTo>
                  <a:cubicBezTo>
                    <a:pt x="952957" y="20508"/>
                    <a:pt x="973708" y="47262"/>
                    <a:pt x="979966" y="84553"/>
                  </a:cubicBezTo>
                  <a:lnTo>
                    <a:pt x="1003429" y="82857"/>
                  </a:lnTo>
                  <a:cubicBezTo>
                    <a:pt x="1003429" y="37057"/>
                    <a:pt x="966373" y="0"/>
                    <a:pt x="920568" y="0"/>
                  </a:cubicBezTo>
                  <a:lnTo>
                    <a:pt x="82987" y="0"/>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4" name="Google Shape;1324;p39"/>
            <p:cNvSpPr/>
            <p:nvPr/>
          </p:nvSpPr>
          <p:spPr>
            <a:xfrm>
              <a:off x="5184231" y="276899"/>
              <a:ext cx="1809040" cy="266553"/>
            </a:xfrm>
            <a:custGeom>
              <a:rect b="b" l="l" r="r" t="t"/>
              <a:pathLst>
                <a:path extrusionOk="0" h="156107" w="1059467">
                  <a:moveTo>
                    <a:pt x="104490" y="0"/>
                  </a:moveTo>
                  <a:cubicBezTo>
                    <a:pt x="45881" y="0"/>
                    <a:pt x="0" y="55010"/>
                    <a:pt x="0" y="121318"/>
                  </a:cubicBezTo>
                  <a:lnTo>
                    <a:pt x="0" y="121824"/>
                  </a:lnTo>
                  <a:cubicBezTo>
                    <a:pt x="0" y="126107"/>
                    <a:pt x="344" y="129074"/>
                    <a:pt x="1138" y="135361"/>
                  </a:cubicBezTo>
                  <a:cubicBezTo>
                    <a:pt x="1170" y="135620"/>
                    <a:pt x="1316" y="137511"/>
                    <a:pt x="1393" y="138146"/>
                  </a:cubicBezTo>
                  <a:cubicBezTo>
                    <a:pt x="2583" y="148344"/>
                    <a:pt x="11234" y="156108"/>
                    <a:pt x="21504" y="156108"/>
                  </a:cubicBezTo>
                  <a:lnTo>
                    <a:pt x="1038089" y="156108"/>
                  </a:lnTo>
                  <a:cubicBezTo>
                    <a:pt x="1048359" y="156108"/>
                    <a:pt x="1057014" y="148344"/>
                    <a:pt x="1058204" y="138146"/>
                  </a:cubicBezTo>
                  <a:cubicBezTo>
                    <a:pt x="1058289" y="137434"/>
                    <a:pt x="1058411" y="136268"/>
                    <a:pt x="1058455" y="135867"/>
                  </a:cubicBezTo>
                  <a:cubicBezTo>
                    <a:pt x="1059184" y="129714"/>
                    <a:pt x="1059471" y="126253"/>
                    <a:pt x="1059467" y="121824"/>
                  </a:cubicBezTo>
                  <a:lnTo>
                    <a:pt x="1059467" y="121318"/>
                  </a:lnTo>
                  <a:cubicBezTo>
                    <a:pt x="1059471" y="54990"/>
                    <a:pt x="1013703" y="0"/>
                    <a:pt x="955103" y="0"/>
                  </a:cubicBezTo>
                  <a:cubicBezTo>
                    <a:pt x="948460" y="0"/>
                    <a:pt x="111137" y="4"/>
                    <a:pt x="104490" y="0"/>
                  </a:cubicBezTo>
                  <a:close/>
                  <a:moveTo>
                    <a:pt x="104490" y="40481"/>
                  </a:moveTo>
                  <a:cubicBezTo>
                    <a:pt x="111137" y="40481"/>
                    <a:pt x="948460" y="40481"/>
                    <a:pt x="955103" y="40481"/>
                  </a:cubicBezTo>
                  <a:cubicBezTo>
                    <a:pt x="988054" y="40481"/>
                    <a:pt x="1016229" y="72996"/>
                    <a:pt x="1018609" y="115627"/>
                  </a:cubicBezTo>
                  <a:lnTo>
                    <a:pt x="40987" y="115627"/>
                  </a:lnTo>
                  <a:cubicBezTo>
                    <a:pt x="43376" y="73028"/>
                    <a:pt x="71506" y="40481"/>
                    <a:pt x="104490" y="40481"/>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25" name="Google Shape;1325;p39"/>
            <p:cNvGrpSpPr/>
            <p:nvPr/>
          </p:nvGrpSpPr>
          <p:grpSpPr>
            <a:xfrm>
              <a:off x="3892690" y="2377100"/>
              <a:ext cx="4394794" cy="604655"/>
              <a:chOff x="1618505" y="2385207"/>
              <a:chExt cx="2576081" cy="354470"/>
            </a:xfrm>
          </p:grpSpPr>
          <p:sp>
            <p:nvSpPr>
              <p:cNvPr id="1326" name="Google Shape;1326;p39"/>
              <p:cNvSpPr/>
              <p:nvPr/>
            </p:nvSpPr>
            <p:spPr>
              <a:xfrm>
                <a:off x="1618505" y="2714158"/>
                <a:ext cx="193378" cy="25519"/>
              </a:xfrm>
              <a:custGeom>
                <a:rect b="b" l="l" r="r" t="t"/>
                <a:pathLst>
                  <a:path extrusionOk="0" h="25519" w="193378">
                    <a:moveTo>
                      <a:pt x="0" y="0"/>
                    </a:moveTo>
                    <a:lnTo>
                      <a:pt x="193379" y="7428"/>
                    </a:lnTo>
                    <a:lnTo>
                      <a:pt x="2149" y="25519"/>
                    </a:lnTo>
                    <a:lnTo>
                      <a:pt x="0"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7" name="Google Shape;1327;p39"/>
              <p:cNvSpPr/>
              <p:nvPr/>
            </p:nvSpPr>
            <p:spPr>
              <a:xfrm>
                <a:off x="1710753" y="2387725"/>
                <a:ext cx="481917" cy="23895"/>
              </a:xfrm>
              <a:custGeom>
                <a:rect b="b" l="l" r="r" t="t"/>
                <a:pathLst>
                  <a:path extrusionOk="0" h="23895" w="481917">
                    <a:moveTo>
                      <a:pt x="2672" y="627"/>
                    </a:moveTo>
                    <a:lnTo>
                      <a:pt x="481917" y="0"/>
                    </a:lnTo>
                    <a:lnTo>
                      <a:pt x="0" y="23896"/>
                    </a:lnTo>
                    <a:lnTo>
                      <a:pt x="2672" y="627"/>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8" name="Google Shape;1328;p39"/>
              <p:cNvSpPr/>
              <p:nvPr/>
            </p:nvSpPr>
            <p:spPr>
              <a:xfrm>
                <a:off x="3471643" y="2385207"/>
                <a:ext cx="641251" cy="24414"/>
              </a:xfrm>
              <a:custGeom>
                <a:rect b="b" l="l" r="r" t="t"/>
                <a:pathLst>
                  <a:path extrusionOk="0" h="24414" w="641251">
                    <a:moveTo>
                      <a:pt x="639754" y="0"/>
                    </a:moveTo>
                    <a:lnTo>
                      <a:pt x="0" y="838"/>
                    </a:lnTo>
                    <a:lnTo>
                      <a:pt x="641251" y="24414"/>
                    </a:lnTo>
                    <a:lnTo>
                      <a:pt x="639754" y="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9" name="Google Shape;1329;p39"/>
              <p:cNvSpPr/>
              <p:nvPr/>
            </p:nvSpPr>
            <p:spPr>
              <a:xfrm>
                <a:off x="3917257" y="2711713"/>
                <a:ext cx="277329" cy="20762"/>
              </a:xfrm>
              <a:custGeom>
                <a:rect b="b" l="l" r="r" t="t"/>
                <a:pathLst>
                  <a:path extrusionOk="0" h="20762" w="277329">
                    <a:moveTo>
                      <a:pt x="0" y="12104"/>
                    </a:moveTo>
                    <a:lnTo>
                      <a:pt x="272026" y="0"/>
                    </a:lnTo>
                    <a:lnTo>
                      <a:pt x="277329" y="20763"/>
                    </a:lnTo>
                    <a:lnTo>
                      <a:pt x="0" y="12104"/>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30" name="Google Shape;1330;p39"/>
            <p:cNvSpPr/>
            <p:nvPr/>
          </p:nvSpPr>
          <p:spPr>
            <a:xfrm>
              <a:off x="5789654" y="2052938"/>
              <a:ext cx="216904" cy="1139285"/>
            </a:xfrm>
            <a:custGeom>
              <a:rect b="b" l="l" r="r" t="t"/>
              <a:pathLst>
                <a:path extrusionOk="0" h="667224" w="127030">
                  <a:moveTo>
                    <a:pt x="29183" y="0"/>
                  </a:moveTo>
                  <a:lnTo>
                    <a:pt x="33919" y="194828"/>
                  </a:lnTo>
                  <a:lnTo>
                    <a:pt x="0" y="515861"/>
                  </a:lnTo>
                  <a:lnTo>
                    <a:pt x="3162" y="667054"/>
                  </a:lnTo>
                  <a:lnTo>
                    <a:pt x="126257" y="667224"/>
                  </a:lnTo>
                  <a:lnTo>
                    <a:pt x="127030" y="16812"/>
                  </a:lnTo>
                  <a:lnTo>
                    <a:pt x="2918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1" name="Google Shape;1331;p39"/>
            <p:cNvSpPr/>
            <p:nvPr/>
          </p:nvSpPr>
          <p:spPr>
            <a:xfrm>
              <a:off x="6199523" y="2052938"/>
              <a:ext cx="218299" cy="1139859"/>
            </a:xfrm>
            <a:custGeom>
              <a:rect b="b" l="l" r="r" t="t"/>
              <a:pathLst>
                <a:path extrusionOk="0" h="667560" w="127847">
                  <a:moveTo>
                    <a:pt x="98665" y="0"/>
                  </a:moveTo>
                  <a:lnTo>
                    <a:pt x="93933" y="194828"/>
                  </a:lnTo>
                  <a:lnTo>
                    <a:pt x="127848" y="515861"/>
                  </a:lnTo>
                  <a:lnTo>
                    <a:pt x="127512" y="667560"/>
                  </a:lnTo>
                  <a:lnTo>
                    <a:pt x="0" y="667382"/>
                  </a:lnTo>
                  <a:lnTo>
                    <a:pt x="818" y="16812"/>
                  </a:lnTo>
                  <a:lnTo>
                    <a:pt x="98665"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2" name="Google Shape;1332;p39"/>
            <p:cNvSpPr/>
            <p:nvPr/>
          </p:nvSpPr>
          <p:spPr>
            <a:xfrm>
              <a:off x="6005044" y="2081614"/>
              <a:ext cx="196048" cy="1110848"/>
            </a:xfrm>
            <a:custGeom>
              <a:rect b="b" l="l" r="r" t="t"/>
              <a:pathLst>
                <a:path extrusionOk="0" h="650570" w="114816">
                  <a:moveTo>
                    <a:pt x="773" y="0"/>
                  </a:moveTo>
                  <a:lnTo>
                    <a:pt x="114817" y="0"/>
                  </a:lnTo>
                  <a:lnTo>
                    <a:pt x="113999" y="650570"/>
                  </a:lnTo>
                  <a:lnTo>
                    <a:pt x="0" y="650412"/>
                  </a:lnTo>
                  <a:lnTo>
                    <a:pt x="773"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3" name="Google Shape;1333;p39"/>
            <p:cNvSpPr/>
            <p:nvPr/>
          </p:nvSpPr>
          <p:spPr>
            <a:xfrm>
              <a:off x="7152750" y="1709997"/>
              <a:ext cx="409484" cy="409482"/>
            </a:xfrm>
            <a:custGeom>
              <a:rect b="b" l="l" r="r" t="t"/>
              <a:pathLst>
                <a:path extrusionOk="0" h="239814" w="239815">
                  <a:moveTo>
                    <a:pt x="0" y="119910"/>
                  </a:moveTo>
                  <a:cubicBezTo>
                    <a:pt x="0" y="53686"/>
                    <a:pt x="53686" y="0"/>
                    <a:pt x="119910" y="0"/>
                  </a:cubicBezTo>
                  <a:cubicBezTo>
                    <a:pt x="186129" y="0"/>
                    <a:pt x="239815" y="53686"/>
                    <a:pt x="239815" y="119910"/>
                  </a:cubicBezTo>
                  <a:cubicBezTo>
                    <a:pt x="239815" y="186133"/>
                    <a:pt x="186129" y="239815"/>
                    <a:pt x="119910" y="239815"/>
                  </a:cubicBezTo>
                  <a:cubicBezTo>
                    <a:pt x="53686" y="239815"/>
                    <a:pt x="0" y="186133"/>
                    <a:pt x="0" y="11991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4" name="Google Shape;1334;p39"/>
            <p:cNvSpPr/>
            <p:nvPr/>
          </p:nvSpPr>
          <p:spPr>
            <a:xfrm>
              <a:off x="7136969" y="1697001"/>
              <a:ext cx="437193" cy="437193"/>
            </a:xfrm>
            <a:custGeom>
              <a:rect b="b" l="l" r="r" t="t"/>
              <a:pathLst>
                <a:path extrusionOk="0" h="256043" w="256043">
                  <a:moveTo>
                    <a:pt x="128022" y="0"/>
                  </a:moveTo>
                  <a:cubicBezTo>
                    <a:pt x="57326" y="0"/>
                    <a:pt x="0" y="57329"/>
                    <a:pt x="0" y="128022"/>
                  </a:cubicBezTo>
                  <a:cubicBezTo>
                    <a:pt x="0" y="198718"/>
                    <a:pt x="57326" y="256044"/>
                    <a:pt x="128022" y="256044"/>
                  </a:cubicBezTo>
                  <a:cubicBezTo>
                    <a:pt x="198714" y="256044"/>
                    <a:pt x="256044" y="198718"/>
                    <a:pt x="256044" y="128022"/>
                  </a:cubicBezTo>
                  <a:cubicBezTo>
                    <a:pt x="256044" y="57329"/>
                    <a:pt x="198718" y="0"/>
                    <a:pt x="128022" y="0"/>
                  </a:cubicBezTo>
                  <a:close/>
                  <a:moveTo>
                    <a:pt x="128022" y="16193"/>
                  </a:moveTo>
                  <a:cubicBezTo>
                    <a:pt x="189772" y="16193"/>
                    <a:pt x="239851" y="66272"/>
                    <a:pt x="239851" y="128022"/>
                  </a:cubicBezTo>
                  <a:cubicBezTo>
                    <a:pt x="239851" y="189776"/>
                    <a:pt x="189772" y="239851"/>
                    <a:pt x="128022" y="239851"/>
                  </a:cubicBezTo>
                  <a:cubicBezTo>
                    <a:pt x="66272" y="239851"/>
                    <a:pt x="16193" y="189776"/>
                    <a:pt x="16193" y="128022"/>
                  </a:cubicBezTo>
                  <a:cubicBezTo>
                    <a:pt x="16193" y="66272"/>
                    <a:pt x="66272" y="16193"/>
                    <a:pt x="128022"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5" name="Google Shape;1335;p39"/>
            <p:cNvSpPr/>
            <p:nvPr/>
          </p:nvSpPr>
          <p:spPr>
            <a:xfrm>
              <a:off x="4370283" y="1059516"/>
              <a:ext cx="745394" cy="274544"/>
            </a:xfrm>
            <a:custGeom>
              <a:rect b="b" l="l" r="r" t="t"/>
              <a:pathLst>
                <a:path extrusionOk="0" h="160787" w="436541">
                  <a:moveTo>
                    <a:pt x="0" y="30652"/>
                  </a:moveTo>
                  <a:cubicBezTo>
                    <a:pt x="0" y="13723"/>
                    <a:pt x="13723" y="0"/>
                    <a:pt x="30652" y="0"/>
                  </a:cubicBezTo>
                  <a:lnTo>
                    <a:pt x="405893" y="0"/>
                  </a:lnTo>
                  <a:cubicBezTo>
                    <a:pt x="422819" y="0"/>
                    <a:pt x="436542" y="13723"/>
                    <a:pt x="436542" y="30652"/>
                  </a:cubicBezTo>
                  <a:lnTo>
                    <a:pt x="436542" y="130139"/>
                  </a:lnTo>
                  <a:cubicBezTo>
                    <a:pt x="436542" y="147064"/>
                    <a:pt x="422819" y="160788"/>
                    <a:pt x="405893" y="160788"/>
                  </a:cubicBezTo>
                  <a:lnTo>
                    <a:pt x="30652" y="160788"/>
                  </a:lnTo>
                  <a:cubicBezTo>
                    <a:pt x="13723" y="160788"/>
                    <a:pt x="0" y="147064"/>
                    <a:pt x="0" y="130139"/>
                  </a:cubicBezTo>
                  <a:lnTo>
                    <a:pt x="0" y="30652"/>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6" name="Google Shape;1336;p39"/>
            <p:cNvSpPr/>
            <p:nvPr/>
          </p:nvSpPr>
          <p:spPr>
            <a:xfrm>
              <a:off x="7075162" y="1632533"/>
              <a:ext cx="564855" cy="564634"/>
            </a:xfrm>
            <a:custGeom>
              <a:rect b="b" l="l" r="r" t="t"/>
              <a:pathLst>
                <a:path extrusionOk="0" h="330679" w="330808">
                  <a:moveTo>
                    <a:pt x="165342" y="0"/>
                  </a:moveTo>
                  <a:cubicBezTo>
                    <a:pt x="74008" y="0"/>
                    <a:pt x="0" y="74004"/>
                    <a:pt x="0" y="165342"/>
                  </a:cubicBezTo>
                  <a:cubicBezTo>
                    <a:pt x="0" y="256675"/>
                    <a:pt x="74008" y="330679"/>
                    <a:pt x="165342" y="330679"/>
                  </a:cubicBezTo>
                  <a:cubicBezTo>
                    <a:pt x="256675" y="330679"/>
                    <a:pt x="330809" y="256675"/>
                    <a:pt x="330809" y="165342"/>
                  </a:cubicBezTo>
                  <a:cubicBezTo>
                    <a:pt x="330809" y="74004"/>
                    <a:pt x="256675" y="0"/>
                    <a:pt x="165342" y="0"/>
                  </a:cubicBezTo>
                  <a:close/>
                  <a:moveTo>
                    <a:pt x="165342" y="18723"/>
                  </a:moveTo>
                  <a:cubicBezTo>
                    <a:pt x="246336" y="18723"/>
                    <a:pt x="312086" y="84347"/>
                    <a:pt x="312086" y="165342"/>
                  </a:cubicBezTo>
                  <a:cubicBezTo>
                    <a:pt x="312086" y="246336"/>
                    <a:pt x="246336" y="311961"/>
                    <a:pt x="165342" y="311961"/>
                  </a:cubicBezTo>
                  <a:cubicBezTo>
                    <a:pt x="84347" y="311961"/>
                    <a:pt x="18723" y="246336"/>
                    <a:pt x="18723" y="165342"/>
                  </a:cubicBezTo>
                  <a:cubicBezTo>
                    <a:pt x="18723" y="84347"/>
                    <a:pt x="84347" y="18723"/>
                    <a:pt x="165342" y="1872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7" name="Google Shape;1337;p39"/>
            <p:cNvSpPr/>
            <p:nvPr/>
          </p:nvSpPr>
          <p:spPr>
            <a:xfrm>
              <a:off x="4064930" y="526039"/>
              <a:ext cx="4094549" cy="1849566"/>
            </a:xfrm>
            <a:custGeom>
              <a:rect b="b" l="l" r="r" t="t"/>
              <a:pathLst>
                <a:path extrusionOk="0" h="1083201" w="2397979">
                  <a:moveTo>
                    <a:pt x="64256" y="130"/>
                  </a:moveTo>
                  <a:lnTo>
                    <a:pt x="2319479" y="0"/>
                  </a:lnTo>
                  <a:lnTo>
                    <a:pt x="2397980" y="1080080"/>
                  </a:lnTo>
                  <a:lnTo>
                    <a:pt x="0" y="1083201"/>
                  </a:lnTo>
                  <a:lnTo>
                    <a:pt x="64256" y="130"/>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8" name="Google Shape;1338;p39"/>
            <p:cNvSpPr/>
            <p:nvPr/>
          </p:nvSpPr>
          <p:spPr>
            <a:xfrm>
              <a:off x="4475295" y="1577289"/>
              <a:ext cx="617768" cy="617560"/>
            </a:xfrm>
            <a:custGeom>
              <a:rect b="b" l="l" r="r" t="t"/>
              <a:pathLst>
                <a:path extrusionOk="0" h="361675" w="361797">
                  <a:moveTo>
                    <a:pt x="180899" y="0"/>
                  </a:moveTo>
                  <a:cubicBezTo>
                    <a:pt x="81007" y="0"/>
                    <a:pt x="-4" y="80882"/>
                    <a:pt x="0" y="180773"/>
                  </a:cubicBezTo>
                  <a:cubicBezTo>
                    <a:pt x="0" y="280664"/>
                    <a:pt x="81007" y="361676"/>
                    <a:pt x="180899" y="361676"/>
                  </a:cubicBezTo>
                  <a:cubicBezTo>
                    <a:pt x="280790" y="361676"/>
                    <a:pt x="361797" y="280664"/>
                    <a:pt x="361797" y="180773"/>
                  </a:cubicBezTo>
                  <a:cubicBezTo>
                    <a:pt x="361797" y="80882"/>
                    <a:pt x="280790" y="0"/>
                    <a:pt x="180899" y="0"/>
                  </a:cubicBezTo>
                  <a:close/>
                  <a:moveTo>
                    <a:pt x="180899" y="20366"/>
                  </a:moveTo>
                  <a:cubicBezTo>
                    <a:pt x="269480" y="20366"/>
                    <a:pt x="341306" y="92192"/>
                    <a:pt x="341306" y="180773"/>
                  </a:cubicBezTo>
                  <a:cubicBezTo>
                    <a:pt x="341306" y="269358"/>
                    <a:pt x="269480" y="341180"/>
                    <a:pt x="180899" y="341180"/>
                  </a:cubicBezTo>
                  <a:cubicBezTo>
                    <a:pt x="92318" y="341180"/>
                    <a:pt x="20492" y="269358"/>
                    <a:pt x="20492" y="180773"/>
                  </a:cubicBezTo>
                  <a:cubicBezTo>
                    <a:pt x="20492" y="92192"/>
                    <a:pt x="92318" y="20366"/>
                    <a:pt x="180899" y="2036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39" name="Google Shape;1339;p39"/>
            <p:cNvSpPr/>
            <p:nvPr/>
          </p:nvSpPr>
          <p:spPr>
            <a:xfrm>
              <a:off x="4560155" y="1662025"/>
              <a:ext cx="447838" cy="447847"/>
            </a:xfrm>
            <a:custGeom>
              <a:rect b="b" l="l" r="r" t="t"/>
              <a:pathLst>
                <a:path extrusionOk="0" h="262282" w="262277">
                  <a:moveTo>
                    <a:pt x="0" y="131143"/>
                  </a:moveTo>
                  <a:cubicBezTo>
                    <a:pt x="0" y="58714"/>
                    <a:pt x="58714" y="0"/>
                    <a:pt x="131139" y="0"/>
                  </a:cubicBezTo>
                  <a:cubicBezTo>
                    <a:pt x="203568" y="0"/>
                    <a:pt x="262278" y="58714"/>
                    <a:pt x="262278" y="131143"/>
                  </a:cubicBezTo>
                  <a:cubicBezTo>
                    <a:pt x="262278" y="203568"/>
                    <a:pt x="203568" y="262282"/>
                    <a:pt x="131139" y="262282"/>
                  </a:cubicBezTo>
                  <a:cubicBezTo>
                    <a:pt x="58714" y="262282"/>
                    <a:pt x="0" y="203568"/>
                    <a:pt x="0" y="131143"/>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0" name="Google Shape;1340;p39"/>
            <p:cNvSpPr/>
            <p:nvPr/>
          </p:nvSpPr>
          <p:spPr>
            <a:xfrm>
              <a:off x="4550197" y="1647274"/>
              <a:ext cx="475426" cy="475426"/>
            </a:xfrm>
            <a:custGeom>
              <a:rect b="b" l="l" r="r" t="t"/>
              <a:pathLst>
                <a:path extrusionOk="0" h="278434" w="278434">
                  <a:moveTo>
                    <a:pt x="139280" y="0"/>
                  </a:moveTo>
                  <a:cubicBezTo>
                    <a:pt x="62382" y="0"/>
                    <a:pt x="0" y="62256"/>
                    <a:pt x="0" y="139154"/>
                  </a:cubicBezTo>
                  <a:cubicBezTo>
                    <a:pt x="0" y="216052"/>
                    <a:pt x="62382" y="278434"/>
                    <a:pt x="139280" y="278434"/>
                  </a:cubicBezTo>
                  <a:cubicBezTo>
                    <a:pt x="216178" y="278434"/>
                    <a:pt x="278434" y="216052"/>
                    <a:pt x="278434" y="139154"/>
                  </a:cubicBezTo>
                  <a:cubicBezTo>
                    <a:pt x="278434" y="62256"/>
                    <a:pt x="216178" y="0"/>
                    <a:pt x="139280" y="0"/>
                  </a:cubicBezTo>
                  <a:close/>
                  <a:moveTo>
                    <a:pt x="139280" y="16193"/>
                  </a:moveTo>
                  <a:cubicBezTo>
                    <a:pt x="207236" y="16193"/>
                    <a:pt x="262242" y="71198"/>
                    <a:pt x="262242" y="139154"/>
                  </a:cubicBezTo>
                  <a:cubicBezTo>
                    <a:pt x="262242" y="207110"/>
                    <a:pt x="207236" y="262242"/>
                    <a:pt x="139280" y="262242"/>
                  </a:cubicBezTo>
                  <a:cubicBezTo>
                    <a:pt x="71324" y="262242"/>
                    <a:pt x="16193" y="207110"/>
                    <a:pt x="16193" y="139154"/>
                  </a:cubicBezTo>
                  <a:cubicBezTo>
                    <a:pt x="16193" y="71198"/>
                    <a:pt x="71324" y="16193"/>
                    <a:pt x="139280" y="1619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1" name="Google Shape;1341;p39"/>
            <p:cNvSpPr/>
            <p:nvPr/>
          </p:nvSpPr>
          <p:spPr>
            <a:xfrm>
              <a:off x="3902164" y="2940199"/>
              <a:ext cx="4389595" cy="260325"/>
            </a:xfrm>
            <a:custGeom>
              <a:rect b="b" l="l" r="r" t="t"/>
              <a:pathLst>
                <a:path extrusionOk="0" h="152460" w="2570773">
                  <a:moveTo>
                    <a:pt x="0" y="2445"/>
                  </a:moveTo>
                  <a:lnTo>
                    <a:pt x="2570774" y="0"/>
                  </a:lnTo>
                  <a:lnTo>
                    <a:pt x="2557780" y="152460"/>
                  </a:lnTo>
                  <a:lnTo>
                    <a:pt x="8841" y="148918"/>
                  </a:lnTo>
                  <a:lnTo>
                    <a:pt x="0" y="2445"/>
                  </a:ln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2" name="Google Shape;1342;p39"/>
            <p:cNvSpPr/>
            <p:nvPr/>
          </p:nvSpPr>
          <p:spPr>
            <a:xfrm>
              <a:off x="4352964" y="1041548"/>
              <a:ext cx="793820" cy="322929"/>
            </a:xfrm>
            <a:custGeom>
              <a:rect b="b" l="l" r="r" t="t"/>
              <a:pathLst>
                <a:path extrusionOk="0" h="189124" w="464902">
                  <a:moveTo>
                    <a:pt x="44910" y="0"/>
                  </a:moveTo>
                  <a:cubicBezTo>
                    <a:pt x="20156" y="0"/>
                    <a:pt x="0" y="20030"/>
                    <a:pt x="0" y="44784"/>
                  </a:cubicBezTo>
                  <a:cubicBezTo>
                    <a:pt x="0" y="47893"/>
                    <a:pt x="0" y="141235"/>
                    <a:pt x="0" y="144344"/>
                  </a:cubicBezTo>
                  <a:cubicBezTo>
                    <a:pt x="0" y="169094"/>
                    <a:pt x="20156" y="189124"/>
                    <a:pt x="44910" y="189124"/>
                  </a:cubicBezTo>
                  <a:lnTo>
                    <a:pt x="420118" y="189124"/>
                  </a:lnTo>
                  <a:cubicBezTo>
                    <a:pt x="444869" y="189124"/>
                    <a:pt x="464899" y="169094"/>
                    <a:pt x="464903" y="144344"/>
                  </a:cubicBezTo>
                  <a:lnTo>
                    <a:pt x="464903" y="44784"/>
                  </a:lnTo>
                  <a:cubicBezTo>
                    <a:pt x="464903" y="20030"/>
                    <a:pt x="444869" y="0"/>
                    <a:pt x="420118" y="0"/>
                  </a:cubicBezTo>
                  <a:lnTo>
                    <a:pt x="44910" y="0"/>
                  </a:lnTo>
                  <a:close/>
                  <a:moveTo>
                    <a:pt x="44910" y="28337"/>
                  </a:moveTo>
                  <a:lnTo>
                    <a:pt x="420118" y="28337"/>
                  </a:lnTo>
                  <a:cubicBezTo>
                    <a:pt x="429219" y="28337"/>
                    <a:pt x="436562" y="35680"/>
                    <a:pt x="436566" y="44784"/>
                  </a:cubicBezTo>
                  <a:lnTo>
                    <a:pt x="436566" y="144344"/>
                  </a:lnTo>
                  <a:cubicBezTo>
                    <a:pt x="436566" y="153444"/>
                    <a:pt x="429219" y="160787"/>
                    <a:pt x="420118" y="160787"/>
                  </a:cubicBezTo>
                  <a:lnTo>
                    <a:pt x="44910" y="160787"/>
                  </a:lnTo>
                  <a:cubicBezTo>
                    <a:pt x="35806" y="160787"/>
                    <a:pt x="28337" y="153444"/>
                    <a:pt x="28337" y="144344"/>
                  </a:cubicBezTo>
                  <a:cubicBezTo>
                    <a:pt x="28337" y="141235"/>
                    <a:pt x="28337" y="47893"/>
                    <a:pt x="28337" y="44784"/>
                  </a:cubicBezTo>
                  <a:cubicBezTo>
                    <a:pt x="28337" y="35680"/>
                    <a:pt x="35806" y="28337"/>
                    <a:pt x="44910" y="2833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3" name="Google Shape;1343;p39"/>
            <p:cNvSpPr/>
            <p:nvPr/>
          </p:nvSpPr>
          <p:spPr>
            <a:xfrm>
              <a:off x="3907702" y="3167705"/>
              <a:ext cx="4386395" cy="1052921"/>
            </a:xfrm>
            <a:custGeom>
              <a:rect b="b" l="l" r="r" t="t"/>
              <a:pathLst>
                <a:path extrusionOk="0" h="632385" w="2568899">
                  <a:moveTo>
                    <a:pt x="0" y="12011"/>
                  </a:moveTo>
                  <a:lnTo>
                    <a:pt x="75777" y="632386"/>
                  </a:lnTo>
                  <a:lnTo>
                    <a:pt x="2488221" y="607717"/>
                  </a:lnTo>
                  <a:lnTo>
                    <a:pt x="2568900" y="0"/>
                  </a:lnTo>
                  <a:lnTo>
                    <a:pt x="0" y="12011"/>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4" name="Google Shape;1344;p39"/>
            <p:cNvSpPr/>
            <p:nvPr/>
          </p:nvSpPr>
          <p:spPr>
            <a:xfrm>
              <a:off x="4646242" y="1761293"/>
              <a:ext cx="170210" cy="125126"/>
            </a:xfrm>
            <a:custGeom>
              <a:rect b="b" l="l" r="r" t="t"/>
              <a:pathLst>
                <a:path extrusionOk="0" h="73280" w="99684">
                  <a:moveTo>
                    <a:pt x="7826" y="69550"/>
                  </a:moveTo>
                  <a:cubicBezTo>
                    <a:pt x="28609" y="86106"/>
                    <a:pt x="97447" y="43127"/>
                    <a:pt x="99492" y="27190"/>
                  </a:cubicBezTo>
                  <a:cubicBezTo>
                    <a:pt x="102601" y="2946"/>
                    <a:pt x="67196" y="-3297"/>
                    <a:pt x="54351" y="1496"/>
                  </a:cubicBezTo>
                  <a:cubicBezTo>
                    <a:pt x="16574" y="15596"/>
                    <a:pt x="-15293" y="51130"/>
                    <a:pt x="7826" y="6955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5" name="Google Shape;1345;p39"/>
            <p:cNvSpPr/>
            <p:nvPr/>
          </p:nvSpPr>
          <p:spPr>
            <a:xfrm>
              <a:off x="4268045" y="3471058"/>
              <a:ext cx="3688294" cy="485032"/>
            </a:xfrm>
            <a:custGeom>
              <a:rect b="b" l="l" r="r" t="t"/>
              <a:pathLst>
                <a:path extrusionOk="0" h="284060" w="2160055">
                  <a:moveTo>
                    <a:pt x="40603" y="279163"/>
                  </a:moveTo>
                  <a:lnTo>
                    <a:pt x="25507" y="284061"/>
                  </a:lnTo>
                  <a:lnTo>
                    <a:pt x="0" y="0"/>
                  </a:lnTo>
                  <a:lnTo>
                    <a:pt x="2160055" y="1267"/>
                  </a:lnTo>
                  <a:lnTo>
                    <a:pt x="2153562" y="24941"/>
                  </a:lnTo>
                  <a:lnTo>
                    <a:pt x="22066" y="17864"/>
                  </a:lnTo>
                  <a:lnTo>
                    <a:pt x="40603" y="279163"/>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6" name="Google Shape;1346;p39"/>
            <p:cNvSpPr/>
            <p:nvPr/>
          </p:nvSpPr>
          <p:spPr>
            <a:xfrm>
              <a:off x="4393320" y="1081612"/>
              <a:ext cx="697469" cy="229372"/>
            </a:xfrm>
            <a:custGeom>
              <a:rect b="b" l="l" r="r" t="t"/>
              <a:pathLst>
                <a:path extrusionOk="0" h="134332" w="408474">
                  <a:moveTo>
                    <a:pt x="25459" y="133201"/>
                  </a:moveTo>
                  <a:cubicBezTo>
                    <a:pt x="25459" y="133201"/>
                    <a:pt x="984" y="140439"/>
                    <a:pt x="660" y="118304"/>
                  </a:cubicBezTo>
                  <a:cubicBezTo>
                    <a:pt x="227" y="88789"/>
                    <a:pt x="907" y="92189"/>
                    <a:pt x="138" y="31034"/>
                  </a:cubicBezTo>
                  <a:cubicBezTo>
                    <a:pt x="-182" y="5438"/>
                    <a:pt x="-2813" y="127"/>
                    <a:pt x="40429" y="111"/>
                  </a:cubicBezTo>
                  <a:cubicBezTo>
                    <a:pt x="164601" y="66"/>
                    <a:pt x="303857" y="-310"/>
                    <a:pt x="395709" y="641"/>
                  </a:cubicBezTo>
                  <a:cubicBezTo>
                    <a:pt x="409946" y="787"/>
                    <a:pt x="408428" y="19133"/>
                    <a:pt x="408428" y="19133"/>
                  </a:cubicBezTo>
                  <a:lnTo>
                    <a:pt x="24309" y="22197"/>
                  </a:lnTo>
                  <a:lnTo>
                    <a:pt x="25459" y="133201"/>
                  </a:ln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7" name="Google Shape;1347;p39"/>
            <p:cNvSpPr/>
            <p:nvPr/>
          </p:nvSpPr>
          <p:spPr>
            <a:xfrm>
              <a:off x="4585382" y="1679936"/>
              <a:ext cx="341741" cy="173081"/>
            </a:xfrm>
            <a:custGeom>
              <a:rect b="b" l="l" r="r" t="t"/>
              <a:pathLst>
                <a:path extrusionOk="0" h="101365" w="200141">
                  <a:moveTo>
                    <a:pt x="199577" y="29637"/>
                  </a:moveTo>
                  <a:cubicBezTo>
                    <a:pt x="157691" y="-48"/>
                    <a:pt x="118473" y="-6950"/>
                    <a:pt x="75817" y="6765"/>
                  </a:cubicBezTo>
                  <a:cubicBezTo>
                    <a:pt x="31102" y="21144"/>
                    <a:pt x="130" y="69709"/>
                    <a:pt x="0" y="101366"/>
                  </a:cubicBezTo>
                  <a:cubicBezTo>
                    <a:pt x="113" y="100560"/>
                    <a:pt x="29766" y="39336"/>
                    <a:pt x="84448" y="20132"/>
                  </a:cubicBezTo>
                  <a:cubicBezTo>
                    <a:pt x="136572" y="1822"/>
                    <a:pt x="207175" y="35025"/>
                    <a:pt x="199577" y="29637"/>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8" name="Google Shape;1348;p39"/>
            <p:cNvSpPr/>
            <p:nvPr/>
          </p:nvSpPr>
          <p:spPr>
            <a:xfrm>
              <a:off x="7268438" y="1900623"/>
              <a:ext cx="271395" cy="199450"/>
            </a:xfrm>
            <a:custGeom>
              <a:rect b="b" l="l" r="r" t="t"/>
              <a:pathLst>
                <a:path extrusionOk="0" h="116808" w="158943">
                  <a:moveTo>
                    <a:pt x="608" y="106199"/>
                  </a:moveTo>
                  <a:cubicBezTo>
                    <a:pt x="43409" y="122614"/>
                    <a:pt x="78858" y="119905"/>
                    <a:pt x="112725" y="98604"/>
                  </a:cubicBezTo>
                  <a:cubicBezTo>
                    <a:pt x="148223" y="76275"/>
                    <a:pt x="164269" y="27414"/>
                    <a:pt x="157380" y="0"/>
                  </a:cubicBezTo>
                  <a:cubicBezTo>
                    <a:pt x="157457" y="720"/>
                    <a:pt x="145353" y="60240"/>
                    <a:pt x="102301" y="88950"/>
                  </a:cubicBezTo>
                  <a:cubicBezTo>
                    <a:pt x="61261" y="116323"/>
                    <a:pt x="-7156" y="103219"/>
                    <a:pt x="608" y="106199"/>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49" name="Google Shape;1349;p39"/>
            <p:cNvSpPr/>
            <p:nvPr/>
          </p:nvSpPr>
          <p:spPr>
            <a:xfrm>
              <a:off x="7175946" y="1730303"/>
              <a:ext cx="224113" cy="241791"/>
            </a:xfrm>
            <a:custGeom>
              <a:rect b="b" l="l" r="r" t="t"/>
              <a:pathLst>
                <a:path extrusionOk="0" h="141605" w="131252">
                  <a:moveTo>
                    <a:pt x="130585" y="1111"/>
                  </a:moveTo>
                  <a:cubicBezTo>
                    <a:pt x="85667" y="-3823"/>
                    <a:pt x="52545" y="7629"/>
                    <a:pt x="25589" y="36415"/>
                  </a:cubicBezTo>
                  <a:cubicBezTo>
                    <a:pt x="-2671" y="66590"/>
                    <a:pt x="-5739" y="117195"/>
                    <a:pt x="7692" y="141605"/>
                  </a:cubicBezTo>
                  <a:cubicBezTo>
                    <a:pt x="7437" y="140938"/>
                    <a:pt x="4081" y="81159"/>
                    <a:pt x="37940" y="43009"/>
                  </a:cubicBezTo>
                  <a:cubicBezTo>
                    <a:pt x="70220" y="6641"/>
                    <a:pt x="138734" y="2010"/>
                    <a:pt x="130585" y="1111"/>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0" name="Google Shape;1350;p39"/>
            <p:cNvSpPr/>
            <p:nvPr/>
          </p:nvSpPr>
          <p:spPr>
            <a:xfrm>
              <a:off x="4683862" y="1890030"/>
              <a:ext cx="306401" cy="200406"/>
            </a:xfrm>
            <a:custGeom>
              <a:rect b="b" l="l" r="r" t="t"/>
              <a:pathLst>
                <a:path extrusionOk="0" h="117368" w="179444">
                  <a:moveTo>
                    <a:pt x="668" y="100325"/>
                  </a:moveTo>
                  <a:cubicBezTo>
                    <a:pt x="58621" y="126132"/>
                    <a:pt x="90791" y="122302"/>
                    <a:pt x="132806" y="91083"/>
                  </a:cubicBezTo>
                  <a:cubicBezTo>
                    <a:pt x="170511" y="63066"/>
                    <a:pt x="179445" y="0"/>
                    <a:pt x="179445" y="0"/>
                  </a:cubicBezTo>
                  <a:cubicBezTo>
                    <a:pt x="179445" y="0"/>
                    <a:pt x="161824" y="50986"/>
                    <a:pt x="113250" y="82598"/>
                  </a:cubicBezTo>
                  <a:cubicBezTo>
                    <a:pt x="66944" y="112736"/>
                    <a:pt x="-7841" y="96536"/>
                    <a:pt x="668" y="100325"/>
                  </a:cubicBezTo>
                  <a:close/>
                </a:path>
              </a:pathLst>
            </a:custGeom>
            <a:solidFill>
              <a:srgbClr val="000002">
                <a:alpha val="3176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1" name="Google Shape;1351;p39"/>
            <p:cNvSpPr/>
            <p:nvPr/>
          </p:nvSpPr>
          <p:spPr>
            <a:xfrm>
              <a:off x="7068871" y="695516"/>
              <a:ext cx="744448" cy="697065"/>
            </a:xfrm>
            <a:custGeom>
              <a:rect b="b" l="l" r="r" t="t"/>
              <a:pathLst>
                <a:path extrusionOk="0" h="408237" w="435987">
                  <a:moveTo>
                    <a:pt x="0" y="0"/>
                  </a:moveTo>
                  <a:lnTo>
                    <a:pt x="435987" y="0"/>
                  </a:lnTo>
                  <a:lnTo>
                    <a:pt x="435987" y="408237"/>
                  </a:lnTo>
                  <a:lnTo>
                    <a:pt x="0" y="408237"/>
                  </a:lnTo>
                  <a:lnTo>
                    <a:pt x="0" y="0"/>
                  </a:ln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2" name="Google Shape;1352;p39"/>
            <p:cNvSpPr/>
            <p:nvPr/>
          </p:nvSpPr>
          <p:spPr>
            <a:xfrm>
              <a:off x="6996379" y="626592"/>
              <a:ext cx="884536" cy="838529"/>
            </a:xfrm>
            <a:custGeom>
              <a:rect b="b" l="l" r="r" t="t"/>
              <a:pathLst>
                <a:path extrusionOk="0" h="491086" w="518030">
                  <a:moveTo>
                    <a:pt x="59455" y="0"/>
                  </a:moveTo>
                  <a:cubicBezTo>
                    <a:pt x="26629" y="0"/>
                    <a:pt x="0" y="26629"/>
                    <a:pt x="0" y="59455"/>
                  </a:cubicBezTo>
                  <a:cubicBezTo>
                    <a:pt x="0" y="62843"/>
                    <a:pt x="0" y="428373"/>
                    <a:pt x="0" y="431757"/>
                  </a:cubicBezTo>
                  <a:cubicBezTo>
                    <a:pt x="0" y="464583"/>
                    <a:pt x="26629" y="491086"/>
                    <a:pt x="59455" y="491086"/>
                  </a:cubicBezTo>
                  <a:lnTo>
                    <a:pt x="458576" y="491086"/>
                  </a:lnTo>
                  <a:cubicBezTo>
                    <a:pt x="491422" y="491086"/>
                    <a:pt x="518031" y="464567"/>
                    <a:pt x="518031" y="431757"/>
                  </a:cubicBezTo>
                  <a:lnTo>
                    <a:pt x="518031" y="59455"/>
                  </a:lnTo>
                  <a:cubicBezTo>
                    <a:pt x="518031" y="26645"/>
                    <a:pt x="491422" y="0"/>
                    <a:pt x="458576" y="0"/>
                  </a:cubicBezTo>
                  <a:cubicBezTo>
                    <a:pt x="455459" y="0"/>
                    <a:pt x="62572" y="0"/>
                    <a:pt x="59455" y="0"/>
                  </a:cubicBezTo>
                  <a:close/>
                  <a:moveTo>
                    <a:pt x="59455" y="17075"/>
                  </a:moveTo>
                  <a:cubicBezTo>
                    <a:pt x="62572" y="17075"/>
                    <a:pt x="455459" y="17075"/>
                    <a:pt x="458576" y="17075"/>
                  </a:cubicBezTo>
                  <a:cubicBezTo>
                    <a:pt x="481990" y="17075"/>
                    <a:pt x="500955" y="36101"/>
                    <a:pt x="500955" y="59455"/>
                  </a:cubicBezTo>
                  <a:lnTo>
                    <a:pt x="500955" y="431757"/>
                  </a:lnTo>
                  <a:cubicBezTo>
                    <a:pt x="500955" y="455111"/>
                    <a:pt x="481990" y="474007"/>
                    <a:pt x="458576" y="474007"/>
                  </a:cubicBezTo>
                  <a:lnTo>
                    <a:pt x="59455" y="474007"/>
                  </a:lnTo>
                  <a:cubicBezTo>
                    <a:pt x="36073" y="474007"/>
                    <a:pt x="17079" y="455139"/>
                    <a:pt x="17075" y="431757"/>
                  </a:cubicBezTo>
                  <a:cubicBezTo>
                    <a:pt x="17075" y="428373"/>
                    <a:pt x="17075" y="62843"/>
                    <a:pt x="17075" y="59455"/>
                  </a:cubicBezTo>
                  <a:cubicBezTo>
                    <a:pt x="17075" y="36073"/>
                    <a:pt x="36073" y="17075"/>
                    <a:pt x="59455" y="17075"/>
                  </a:cubicBezTo>
                  <a:close/>
                  <a:moveTo>
                    <a:pt x="59455" y="40481"/>
                  </a:moveTo>
                  <a:cubicBezTo>
                    <a:pt x="48982" y="40481"/>
                    <a:pt x="40481" y="48982"/>
                    <a:pt x="40481" y="59455"/>
                  </a:cubicBezTo>
                  <a:cubicBezTo>
                    <a:pt x="40481" y="62843"/>
                    <a:pt x="40481" y="428373"/>
                    <a:pt x="40481" y="431757"/>
                  </a:cubicBezTo>
                  <a:cubicBezTo>
                    <a:pt x="40481" y="442229"/>
                    <a:pt x="48986" y="450605"/>
                    <a:pt x="59455" y="450605"/>
                  </a:cubicBezTo>
                  <a:lnTo>
                    <a:pt x="458576" y="450605"/>
                  </a:lnTo>
                  <a:cubicBezTo>
                    <a:pt x="469040" y="450605"/>
                    <a:pt x="477549" y="442237"/>
                    <a:pt x="477549" y="431757"/>
                  </a:cubicBezTo>
                  <a:lnTo>
                    <a:pt x="477549" y="59455"/>
                  </a:lnTo>
                  <a:cubicBezTo>
                    <a:pt x="477549" y="48974"/>
                    <a:pt x="469040" y="40481"/>
                    <a:pt x="458576" y="40481"/>
                  </a:cubicBezTo>
                  <a:cubicBezTo>
                    <a:pt x="458576" y="40481"/>
                    <a:pt x="59455" y="40481"/>
                    <a:pt x="59455" y="40481"/>
                  </a:cubicBezTo>
                  <a:close/>
                  <a:moveTo>
                    <a:pt x="59455" y="57556"/>
                  </a:moveTo>
                  <a:lnTo>
                    <a:pt x="458576" y="57556"/>
                  </a:lnTo>
                  <a:cubicBezTo>
                    <a:pt x="459657" y="57556"/>
                    <a:pt x="460474" y="58487"/>
                    <a:pt x="460474" y="59455"/>
                  </a:cubicBezTo>
                  <a:lnTo>
                    <a:pt x="460474" y="431757"/>
                  </a:lnTo>
                  <a:cubicBezTo>
                    <a:pt x="460474" y="432724"/>
                    <a:pt x="459657" y="433526"/>
                    <a:pt x="458576" y="433526"/>
                  </a:cubicBezTo>
                  <a:lnTo>
                    <a:pt x="59455" y="433526"/>
                  </a:lnTo>
                  <a:cubicBezTo>
                    <a:pt x="58431" y="433526"/>
                    <a:pt x="57560" y="432781"/>
                    <a:pt x="57556" y="431757"/>
                  </a:cubicBezTo>
                  <a:cubicBezTo>
                    <a:pt x="57556" y="428373"/>
                    <a:pt x="57556" y="62843"/>
                    <a:pt x="57556" y="59455"/>
                  </a:cubicBezTo>
                  <a:cubicBezTo>
                    <a:pt x="57556" y="58431"/>
                    <a:pt x="58431" y="57556"/>
                    <a:pt x="59455" y="5755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3" name="Google Shape;1353;p39"/>
            <p:cNvSpPr/>
            <p:nvPr/>
          </p:nvSpPr>
          <p:spPr>
            <a:xfrm>
              <a:off x="7733657" y="664989"/>
              <a:ext cx="112613" cy="759242"/>
            </a:xfrm>
            <a:custGeom>
              <a:rect b="b" l="l" r="r" t="t"/>
              <a:pathLst>
                <a:path extrusionOk="0" h="444651" w="65952">
                  <a:moveTo>
                    <a:pt x="65952" y="34072"/>
                  </a:moveTo>
                  <a:cubicBezTo>
                    <a:pt x="65790" y="13411"/>
                    <a:pt x="48877" y="-6450"/>
                    <a:pt x="4700" y="1991"/>
                  </a:cubicBezTo>
                  <a:cubicBezTo>
                    <a:pt x="4700" y="1991"/>
                    <a:pt x="49816" y="5128"/>
                    <a:pt x="51800" y="35882"/>
                  </a:cubicBezTo>
                  <a:lnTo>
                    <a:pt x="50788" y="412289"/>
                  </a:lnTo>
                  <a:cubicBezTo>
                    <a:pt x="50929" y="429890"/>
                    <a:pt x="37769" y="433266"/>
                    <a:pt x="0" y="444078"/>
                  </a:cubicBezTo>
                  <a:cubicBezTo>
                    <a:pt x="0" y="444078"/>
                    <a:pt x="23305" y="446872"/>
                    <a:pt x="40931" y="440123"/>
                  </a:cubicBezTo>
                  <a:cubicBezTo>
                    <a:pt x="53549" y="435294"/>
                    <a:pt x="64135" y="424372"/>
                    <a:pt x="64066" y="415754"/>
                  </a:cubicBezTo>
                  <a:lnTo>
                    <a:pt x="65952" y="34072"/>
                  </a:ln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354" name="Google Shape;1354;p39"/>
            <p:cNvGrpSpPr/>
            <p:nvPr/>
          </p:nvGrpSpPr>
          <p:grpSpPr>
            <a:xfrm>
              <a:off x="7217004" y="819943"/>
              <a:ext cx="447801" cy="447394"/>
              <a:chOff x="3567106" y="1472347"/>
              <a:chExt cx="262486" cy="262278"/>
            </a:xfrm>
          </p:grpSpPr>
          <p:sp>
            <p:nvSpPr>
              <p:cNvPr id="1355" name="Google Shape;1355;p39"/>
              <p:cNvSpPr/>
              <p:nvPr/>
            </p:nvSpPr>
            <p:spPr>
              <a:xfrm>
                <a:off x="3567106" y="1472347"/>
                <a:ext cx="262282" cy="262278"/>
              </a:xfrm>
              <a:custGeom>
                <a:rect b="b" l="l" r="r" t="t"/>
                <a:pathLst>
                  <a:path extrusionOk="0" h="262278" w="262282">
                    <a:moveTo>
                      <a:pt x="0" y="131139"/>
                    </a:moveTo>
                    <a:cubicBezTo>
                      <a:pt x="0" y="58710"/>
                      <a:pt x="58714" y="0"/>
                      <a:pt x="131139" y="0"/>
                    </a:cubicBezTo>
                    <a:cubicBezTo>
                      <a:pt x="203568" y="0"/>
                      <a:pt x="262282" y="58710"/>
                      <a:pt x="262282" y="131139"/>
                    </a:cubicBezTo>
                    <a:cubicBezTo>
                      <a:pt x="262282" y="203564"/>
                      <a:pt x="203568" y="262278"/>
                      <a:pt x="131139" y="262278"/>
                    </a:cubicBezTo>
                    <a:cubicBezTo>
                      <a:pt x="58714" y="262278"/>
                      <a:pt x="0" y="203564"/>
                      <a:pt x="0" y="131139"/>
                    </a:cubicBezTo>
                    <a:close/>
                  </a:path>
                </a:pathLst>
              </a:custGeom>
              <a:solidFill>
                <a:schemeClr val="accent6"/>
              </a:solidFill>
              <a:ln cap="flat" cmpd="sng" w="16175">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6" name="Google Shape;1356;p39"/>
              <p:cNvSpPr/>
              <p:nvPr/>
            </p:nvSpPr>
            <p:spPr>
              <a:xfrm>
                <a:off x="3593019" y="1518796"/>
                <a:ext cx="76170" cy="84201"/>
              </a:xfrm>
              <a:custGeom>
                <a:rect b="b" l="l" r="r" t="t"/>
                <a:pathLst>
                  <a:path extrusionOk="0" h="84201" w="76170">
                    <a:moveTo>
                      <a:pt x="5998" y="78419"/>
                    </a:moveTo>
                    <a:cubicBezTo>
                      <a:pt x="34529" y="104542"/>
                      <a:pt x="88859" y="34946"/>
                      <a:pt x="73480" y="12929"/>
                    </a:cubicBezTo>
                    <a:cubicBezTo>
                      <a:pt x="41621" y="-32686"/>
                      <a:pt x="-19299" y="55256"/>
                      <a:pt x="5998" y="78419"/>
                    </a:cubicBezTo>
                    <a:close/>
                  </a:path>
                </a:pathLst>
              </a:custGeom>
              <a:solidFill>
                <a:srgbClr val="FFFFFF">
                  <a:alpha val="2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7" name="Google Shape;1357;p39"/>
              <p:cNvSpPr/>
              <p:nvPr/>
            </p:nvSpPr>
            <p:spPr>
              <a:xfrm>
                <a:off x="3614291" y="1502282"/>
                <a:ext cx="215301" cy="231833"/>
              </a:xfrm>
              <a:custGeom>
                <a:rect b="b" l="l" r="r" t="t"/>
                <a:pathLst>
                  <a:path extrusionOk="0" h="231833" w="215301">
                    <a:moveTo>
                      <a:pt x="8" y="200391"/>
                    </a:moveTo>
                    <a:cubicBezTo>
                      <a:pt x="72757" y="258445"/>
                      <a:pt x="146907" y="224890"/>
                      <a:pt x="180551" y="189400"/>
                    </a:cubicBezTo>
                    <a:cubicBezTo>
                      <a:pt x="215822" y="152198"/>
                      <a:pt x="241106" y="67657"/>
                      <a:pt x="169649" y="1"/>
                    </a:cubicBezTo>
                    <a:cubicBezTo>
                      <a:pt x="171487" y="-242"/>
                      <a:pt x="233241" y="86096"/>
                      <a:pt x="182069" y="162419"/>
                    </a:cubicBezTo>
                    <a:cubicBezTo>
                      <a:pt x="114530" y="263157"/>
                      <a:pt x="-1129" y="199480"/>
                      <a:pt x="8" y="200391"/>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58" name="Google Shape;1358;p39"/>
            <p:cNvSpPr/>
            <p:nvPr/>
          </p:nvSpPr>
          <p:spPr>
            <a:xfrm>
              <a:off x="7666034" y="1235591"/>
              <a:ext cx="114015" cy="120809"/>
            </a:xfrm>
            <a:custGeom>
              <a:rect b="b" l="l" r="r" t="t"/>
              <a:pathLst>
                <a:path extrusionOk="0" h="70752" w="66773">
                  <a:moveTo>
                    <a:pt x="0" y="66604"/>
                  </a:moveTo>
                  <a:cubicBezTo>
                    <a:pt x="0" y="66604"/>
                    <a:pt x="26090" y="72206"/>
                    <a:pt x="45691" y="51933"/>
                  </a:cubicBezTo>
                  <a:cubicBezTo>
                    <a:pt x="63487" y="33527"/>
                    <a:pt x="61447" y="0"/>
                    <a:pt x="61447" y="0"/>
                  </a:cubicBezTo>
                  <a:cubicBezTo>
                    <a:pt x="61447" y="0"/>
                    <a:pt x="77096" y="36530"/>
                    <a:pt x="54747" y="59892"/>
                  </a:cubicBezTo>
                  <a:cubicBezTo>
                    <a:pt x="36012" y="79469"/>
                    <a:pt x="0" y="66604"/>
                    <a:pt x="0" y="66604"/>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59" name="Google Shape;1359;p39"/>
            <p:cNvSpPr/>
            <p:nvPr/>
          </p:nvSpPr>
          <p:spPr>
            <a:xfrm>
              <a:off x="7034504" y="661753"/>
              <a:ext cx="134145" cy="114590"/>
            </a:xfrm>
            <a:custGeom>
              <a:rect b="b" l="l" r="r" t="t"/>
              <a:pathLst>
                <a:path extrusionOk="0" h="67110" w="78562">
                  <a:moveTo>
                    <a:pt x="78563" y="6976"/>
                  </a:moveTo>
                  <a:cubicBezTo>
                    <a:pt x="78563" y="6976"/>
                    <a:pt x="49833" y="-1234"/>
                    <a:pt x="26055" y="16975"/>
                  </a:cubicBezTo>
                  <a:cubicBezTo>
                    <a:pt x="4466" y="33511"/>
                    <a:pt x="3741" y="67111"/>
                    <a:pt x="3741" y="67111"/>
                  </a:cubicBezTo>
                  <a:cubicBezTo>
                    <a:pt x="3741" y="67111"/>
                    <a:pt x="-10512" y="29147"/>
                    <a:pt x="16622" y="8138"/>
                  </a:cubicBezTo>
                  <a:cubicBezTo>
                    <a:pt x="39369" y="-9468"/>
                    <a:pt x="78563" y="6976"/>
                    <a:pt x="78563" y="6976"/>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0" name="Google Shape;1360;p39"/>
            <p:cNvSpPr/>
            <p:nvPr/>
          </p:nvSpPr>
          <p:spPr>
            <a:xfrm>
              <a:off x="7037955" y="1302727"/>
              <a:ext cx="113598" cy="121670"/>
            </a:xfrm>
            <a:custGeom>
              <a:rect b="b" l="l" r="r" t="t"/>
              <a:pathLst>
                <a:path extrusionOk="0" h="71256" w="66529">
                  <a:moveTo>
                    <a:pt x="7390" y="0"/>
                  </a:moveTo>
                  <a:cubicBezTo>
                    <a:pt x="7390" y="0"/>
                    <a:pt x="-1160" y="25281"/>
                    <a:pt x="16737" y="47072"/>
                  </a:cubicBezTo>
                  <a:cubicBezTo>
                    <a:pt x="32991" y="66859"/>
                    <a:pt x="66529" y="68664"/>
                    <a:pt x="66529" y="68664"/>
                  </a:cubicBezTo>
                  <a:cubicBezTo>
                    <a:pt x="66529" y="68664"/>
                    <a:pt x="28448" y="80032"/>
                    <a:pt x="7799" y="55156"/>
                  </a:cubicBezTo>
                  <a:cubicBezTo>
                    <a:pt x="-9507" y="34308"/>
                    <a:pt x="7390" y="0"/>
                    <a:pt x="7390" y="0"/>
                  </a:cubicBezTo>
                  <a:close/>
                </a:path>
              </a:pathLst>
            </a:custGeom>
            <a:solidFill>
              <a:srgbClr val="FFFFFF">
                <a:alpha val="4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1" name="Google Shape;1361;p39"/>
            <p:cNvSpPr/>
            <p:nvPr/>
          </p:nvSpPr>
          <p:spPr>
            <a:xfrm>
              <a:off x="7023726" y="644774"/>
              <a:ext cx="825354" cy="797056"/>
            </a:xfrm>
            <a:custGeom>
              <a:rect b="b" l="l" r="r" t="t"/>
              <a:pathLst>
                <a:path extrusionOk="0" h="466797" w="483370">
                  <a:moveTo>
                    <a:pt x="457058" y="0"/>
                  </a:moveTo>
                  <a:cubicBezTo>
                    <a:pt x="453973" y="3085"/>
                    <a:pt x="449710" y="7222"/>
                    <a:pt x="446557" y="10371"/>
                  </a:cubicBezTo>
                  <a:cubicBezTo>
                    <a:pt x="444152" y="12780"/>
                    <a:pt x="441031" y="15901"/>
                    <a:pt x="438590" y="18342"/>
                  </a:cubicBezTo>
                  <a:cubicBezTo>
                    <a:pt x="436339" y="20589"/>
                    <a:pt x="433530" y="23402"/>
                    <a:pt x="431251" y="25681"/>
                  </a:cubicBezTo>
                  <a:cubicBezTo>
                    <a:pt x="428895" y="28033"/>
                    <a:pt x="426049" y="30883"/>
                    <a:pt x="423661" y="33272"/>
                  </a:cubicBezTo>
                  <a:cubicBezTo>
                    <a:pt x="391814" y="65070"/>
                    <a:pt x="358109" y="98507"/>
                    <a:pt x="322206" y="134220"/>
                  </a:cubicBezTo>
                  <a:cubicBezTo>
                    <a:pt x="245385" y="210628"/>
                    <a:pt x="212968" y="242924"/>
                    <a:pt x="136750" y="318409"/>
                  </a:cubicBezTo>
                  <a:cubicBezTo>
                    <a:pt x="85841" y="368829"/>
                    <a:pt x="70263" y="384216"/>
                    <a:pt x="29349" y="424673"/>
                  </a:cubicBezTo>
                  <a:cubicBezTo>
                    <a:pt x="25811" y="428170"/>
                    <a:pt x="23544" y="430514"/>
                    <a:pt x="20115" y="433906"/>
                  </a:cubicBezTo>
                  <a:cubicBezTo>
                    <a:pt x="20087" y="433886"/>
                    <a:pt x="20014" y="433931"/>
                    <a:pt x="19986" y="433906"/>
                  </a:cubicBezTo>
                  <a:cubicBezTo>
                    <a:pt x="16699" y="437161"/>
                    <a:pt x="14318" y="439614"/>
                    <a:pt x="11132" y="442764"/>
                  </a:cubicBezTo>
                  <a:cubicBezTo>
                    <a:pt x="7149" y="446703"/>
                    <a:pt x="3813" y="449998"/>
                    <a:pt x="0" y="453771"/>
                  </a:cubicBezTo>
                  <a:cubicBezTo>
                    <a:pt x="8954" y="461640"/>
                    <a:pt x="20399" y="466797"/>
                    <a:pt x="33272" y="466797"/>
                  </a:cubicBezTo>
                  <a:lnTo>
                    <a:pt x="432388" y="466797"/>
                  </a:lnTo>
                  <a:cubicBezTo>
                    <a:pt x="460494" y="466797"/>
                    <a:pt x="483370" y="444051"/>
                    <a:pt x="483370" y="415945"/>
                  </a:cubicBezTo>
                  <a:lnTo>
                    <a:pt x="483370" y="43643"/>
                  </a:lnTo>
                  <a:cubicBezTo>
                    <a:pt x="483370" y="24653"/>
                    <a:pt x="472501" y="8736"/>
                    <a:pt x="457058" y="0"/>
                  </a:cubicBezTo>
                  <a:close/>
                </a:path>
              </a:pathLst>
            </a:custGeom>
            <a:solidFill>
              <a:srgbClr val="000002">
                <a:alpha val="1294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2" name="Google Shape;1362;p39"/>
            <p:cNvSpPr/>
            <p:nvPr/>
          </p:nvSpPr>
          <p:spPr>
            <a:xfrm>
              <a:off x="5379574" y="682112"/>
              <a:ext cx="1442182" cy="1442182"/>
            </a:xfrm>
            <a:custGeom>
              <a:rect b="b" l="l" r="r" t="t"/>
              <a:pathLst>
                <a:path extrusionOk="0" h="844616" w="844616">
                  <a:moveTo>
                    <a:pt x="0" y="422308"/>
                  </a:moveTo>
                  <a:cubicBezTo>
                    <a:pt x="0" y="189072"/>
                    <a:pt x="189076" y="0"/>
                    <a:pt x="422309" y="0"/>
                  </a:cubicBezTo>
                  <a:cubicBezTo>
                    <a:pt x="655545" y="0"/>
                    <a:pt x="844617" y="189072"/>
                    <a:pt x="844617" y="422308"/>
                  </a:cubicBezTo>
                  <a:cubicBezTo>
                    <a:pt x="844617" y="655541"/>
                    <a:pt x="655545" y="844617"/>
                    <a:pt x="422309" y="844617"/>
                  </a:cubicBezTo>
                  <a:cubicBezTo>
                    <a:pt x="189076" y="844617"/>
                    <a:pt x="0" y="655541"/>
                    <a:pt x="0" y="422308"/>
                  </a:cubicBezTo>
                  <a:close/>
                </a:path>
              </a:pathLst>
            </a:custGeom>
            <a:solidFill>
              <a:srgbClr val="F5F5F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3" name="Google Shape;1363;p39"/>
            <p:cNvSpPr/>
            <p:nvPr/>
          </p:nvSpPr>
          <p:spPr>
            <a:xfrm>
              <a:off x="5352094" y="652826"/>
              <a:ext cx="1497134" cy="1497134"/>
            </a:xfrm>
            <a:custGeom>
              <a:rect b="b" l="l" r="r" t="t"/>
              <a:pathLst>
                <a:path extrusionOk="0" h="876799" w="876799">
                  <a:moveTo>
                    <a:pt x="438465" y="0"/>
                  </a:moveTo>
                  <a:cubicBezTo>
                    <a:pt x="196322" y="0"/>
                    <a:pt x="0" y="196196"/>
                    <a:pt x="0" y="438335"/>
                  </a:cubicBezTo>
                  <a:cubicBezTo>
                    <a:pt x="0" y="680478"/>
                    <a:pt x="196322" y="876799"/>
                    <a:pt x="438465" y="876799"/>
                  </a:cubicBezTo>
                  <a:cubicBezTo>
                    <a:pt x="680603" y="876799"/>
                    <a:pt x="876800" y="680478"/>
                    <a:pt x="876800" y="438335"/>
                  </a:cubicBezTo>
                  <a:cubicBezTo>
                    <a:pt x="876800" y="196196"/>
                    <a:pt x="680603" y="0"/>
                    <a:pt x="438465" y="0"/>
                  </a:cubicBezTo>
                  <a:close/>
                  <a:moveTo>
                    <a:pt x="438465" y="32259"/>
                  </a:moveTo>
                  <a:cubicBezTo>
                    <a:pt x="662792" y="32259"/>
                    <a:pt x="844540" y="214008"/>
                    <a:pt x="844540" y="438335"/>
                  </a:cubicBezTo>
                  <a:cubicBezTo>
                    <a:pt x="844540" y="662662"/>
                    <a:pt x="662792" y="844540"/>
                    <a:pt x="438465" y="844540"/>
                  </a:cubicBezTo>
                  <a:cubicBezTo>
                    <a:pt x="214138" y="844540"/>
                    <a:pt x="32259" y="662662"/>
                    <a:pt x="32259" y="438335"/>
                  </a:cubicBezTo>
                  <a:cubicBezTo>
                    <a:pt x="32259" y="214008"/>
                    <a:pt x="214138" y="32259"/>
                    <a:pt x="438465" y="32259"/>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4" name="Google Shape;1364;p39"/>
            <p:cNvSpPr/>
            <p:nvPr/>
          </p:nvSpPr>
          <p:spPr>
            <a:xfrm>
              <a:off x="5447514" y="750042"/>
              <a:ext cx="1306186" cy="1306185"/>
            </a:xfrm>
            <a:custGeom>
              <a:rect b="b" l="l" r="r" t="t"/>
              <a:pathLst>
                <a:path extrusionOk="0" h="764969" w="764970">
                  <a:moveTo>
                    <a:pt x="0" y="382487"/>
                  </a:moveTo>
                  <a:cubicBezTo>
                    <a:pt x="0" y="171244"/>
                    <a:pt x="171244" y="0"/>
                    <a:pt x="382483" y="0"/>
                  </a:cubicBezTo>
                  <a:cubicBezTo>
                    <a:pt x="593726" y="0"/>
                    <a:pt x="764970" y="171244"/>
                    <a:pt x="764970" y="382487"/>
                  </a:cubicBezTo>
                  <a:cubicBezTo>
                    <a:pt x="764970" y="593726"/>
                    <a:pt x="593726" y="764970"/>
                    <a:pt x="382483" y="764970"/>
                  </a:cubicBezTo>
                  <a:cubicBezTo>
                    <a:pt x="171244" y="764970"/>
                    <a:pt x="0" y="593726"/>
                    <a:pt x="0" y="382487"/>
                  </a:cubicBezTo>
                  <a:close/>
                </a:path>
              </a:pathLst>
            </a:custGeom>
            <a:solidFill>
              <a:srgbClr val="6F6B6A"/>
            </a:solidFill>
            <a:ln cap="flat" cmpd="sng" w="9525">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5" name="Google Shape;1365;p39"/>
            <p:cNvSpPr/>
            <p:nvPr/>
          </p:nvSpPr>
          <p:spPr>
            <a:xfrm>
              <a:off x="5439013" y="737831"/>
              <a:ext cx="1326915" cy="1326922"/>
            </a:xfrm>
            <a:custGeom>
              <a:rect b="b" l="l" r="r" t="t"/>
              <a:pathLst>
                <a:path extrusionOk="0" h="777114" w="777110">
                  <a:moveTo>
                    <a:pt x="388491" y="0"/>
                  </a:moveTo>
                  <a:cubicBezTo>
                    <a:pt x="173899" y="0"/>
                    <a:pt x="-4" y="174029"/>
                    <a:pt x="0" y="388620"/>
                  </a:cubicBezTo>
                  <a:cubicBezTo>
                    <a:pt x="0" y="603215"/>
                    <a:pt x="173899" y="777115"/>
                    <a:pt x="388491" y="777115"/>
                  </a:cubicBezTo>
                  <a:cubicBezTo>
                    <a:pt x="603086" y="777115"/>
                    <a:pt x="777111" y="603215"/>
                    <a:pt x="777111" y="388620"/>
                  </a:cubicBezTo>
                  <a:cubicBezTo>
                    <a:pt x="777111" y="174029"/>
                    <a:pt x="603086" y="0"/>
                    <a:pt x="388491" y="0"/>
                  </a:cubicBezTo>
                  <a:close/>
                  <a:moveTo>
                    <a:pt x="388491" y="12144"/>
                  </a:moveTo>
                  <a:cubicBezTo>
                    <a:pt x="596378" y="12144"/>
                    <a:pt x="764966" y="180733"/>
                    <a:pt x="764966" y="388620"/>
                  </a:cubicBezTo>
                  <a:cubicBezTo>
                    <a:pt x="764966" y="596507"/>
                    <a:pt x="596378" y="764970"/>
                    <a:pt x="388491" y="764970"/>
                  </a:cubicBezTo>
                  <a:cubicBezTo>
                    <a:pt x="180603" y="764970"/>
                    <a:pt x="12144" y="596507"/>
                    <a:pt x="12144" y="388620"/>
                  </a:cubicBezTo>
                  <a:cubicBezTo>
                    <a:pt x="12144" y="180733"/>
                    <a:pt x="180603" y="12144"/>
                    <a:pt x="388491"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6" name="Google Shape;1366;p39"/>
            <p:cNvSpPr/>
            <p:nvPr/>
          </p:nvSpPr>
          <p:spPr>
            <a:xfrm>
              <a:off x="5508810" y="811430"/>
              <a:ext cx="1183487" cy="1183274"/>
            </a:xfrm>
            <a:custGeom>
              <a:rect b="b" l="l" r="r" t="t"/>
              <a:pathLst>
                <a:path extrusionOk="0" h="692986" w="693111">
                  <a:moveTo>
                    <a:pt x="346495" y="0"/>
                  </a:moveTo>
                  <a:cubicBezTo>
                    <a:pt x="155116" y="0"/>
                    <a:pt x="0" y="155116"/>
                    <a:pt x="0" y="346491"/>
                  </a:cubicBezTo>
                  <a:cubicBezTo>
                    <a:pt x="0" y="537870"/>
                    <a:pt x="155116" y="692986"/>
                    <a:pt x="346495" y="692986"/>
                  </a:cubicBezTo>
                  <a:cubicBezTo>
                    <a:pt x="537870" y="692986"/>
                    <a:pt x="693116" y="537870"/>
                    <a:pt x="693112" y="346491"/>
                  </a:cubicBezTo>
                  <a:cubicBezTo>
                    <a:pt x="693112" y="155116"/>
                    <a:pt x="537870" y="0"/>
                    <a:pt x="346495" y="0"/>
                  </a:cubicBezTo>
                  <a:close/>
                  <a:moveTo>
                    <a:pt x="346495" y="12144"/>
                  </a:moveTo>
                  <a:cubicBezTo>
                    <a:pt x="531163" y="12144"/>
                    <a:pt x="680972" y="161824"/>
                    <a:pt x="680968" y="346491"/>
                  </a:cubicBezTo>
                  <a:cubicBezTo>
                    <a:pt x="680968" y="531163"/>
                    <a:pt x="531163" y="680842"/>
                    <a:pt x="346495" y="680842"/>
                  </a:cubicBezTo>
                  <a:cubicBezTo>
                    <a:pt x="161824" y="680842"/>
                    <a:pt x="12144" y="531163"/>
                    <a:pt x="12144" y="346491"/>
                  </a:cubicBezTo>
                  <a:cubicBezTo>
                    <a:pt x="12144" y="161824"/>
                    <a:pt x="161824" y="12144"/>
                    <a:pt x="346495"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7" name="Google Shape;1367;p39"/>
            <p:cNvSpPr/>
            <p:nvPr/>
          </p:nvSpPr>
          <p:spPr>
            <a:xfrm>
              <a:off x="5573340" y="875948"/>
              <a:ext cx="1054320" cy="1054106"/>
            </a:xfrm>
            <a:custGeom>
              <a:rect b="b" l="l" r="r" t="t"/>
              <a:pathLst>
                <a:path extrusionOk="0" h="617339" w="617464">
                  <a:moveTo>
                    <a:pt x="308670" y="0"/>
                  </a:moveTo>
                  <a:cubicBezTo>
                    <a:pt x="138175" y="0"/>
                    <a:pt x="-4" y="138179"/>
                    <a:pt x="0" y="308670"/>
                  </a:cubicBezTo>
                  <a:cubicBezTo>
                    <a:pt x="0" y="479164"/>
                    <a:pt x="138175" y="617343"/>
                    <a:pt x="308670" y="617339"/>
                  </a:cubicBezTo>
                  <a:cubicBezTo>
                    <a:pt x="479160" y="617339"/>
                    <a:pt x="617465" y="479164"/>
                    <a:pt x="617465" y="308670"/>
                  </a:cubicBezTo>
                  <a:cubicBezTo>
                    <a:pt x="617465" y="138179"/>
                    <a:pt x="479160" y="0"/>
                    <a:pt x="308670" y="0"/>
                  </a:cubicBezTo>
                  <a:close/>
                  <a:moveTo>
                    <a:pt x="308670" y="12144"/>
                  </a:moveTo>
                  <a:cubicBezTo>
                    <a:pt x="472453" y="12144"/>
                    <a:pt x="605320" y="144886"/>
                    <a:pt x="605320" y="308670"/>
                  </a:cubicBezTo>
                  <a:cubicBezTo>
                    <a:pt x="605320" y="472457"/>
                    <a:pt x="472453" y="605199"/>
                    <a:pt x="308670" y="605195"/>
                  </a:cubicBezTo>
                  <a:cubicBezTo>
                    <a:pt x="144883" y="605195"/>
                    <a:pt x="12144" y="472457"/>
                    <a:pt x="12144" y="308670"/>
                  </a:cubicBezTo>
                  <a:cubicBezTo>
                    <a:pt x="12144" y="144886"/>
                    <a:pt x="144883" y="12148"/>
                    <a:pt x="308670"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8" name="Google Shape;1368;p39"/>
            <p:cNvSpPr/>
            <p:nvPr/>
          </p:nvSpPr>
          <p:spPr>
            <a:xfrm>
              <a:off x="5643256" y="945653"/>
              <a:ext cx="914356" cy="914569"/>
            </a:xfrm>
            <a:custGeom>
              <a:rect b="b" l="l" r="r" t="t"/>
              <a:pathLst>
                <a:path extrusionOk="0" h="535619" w="535494">
                  <a:moveTo>
                    <a:pt x="267686" y="0"/>
                  </a:moveTo>
                  <a:cubicBezTo>
                    <a:pt x="119784" y="0"/>
                    <a:pt x="0" y="119910"/>
                    <a:pt x="0" y="267808"/>
                  </a:cubicBezTo>
                  <a:cubicBezTo>
                    <a:pt x="0" y="415710"/>
                    <a:pt x="119784" y="535620"/>
                    <a:pt x="267686" y="535620"/>
                  </a:cubicBezTo>
                  <a:cubicBezTo>
                    <a:pt x="415585" y="535620"/>
                    <a:pt x="535494" y="415710"/>
                    <a:pt x="535494" y="267808"/>
                  </a:cubicBezTo>
                  <a:cubicBezTo>
                    <a:pt x="535494" y="119910"/>
                    <a:pt x="415585" y="0"/>
                    <a:pt x="267686" y="0"/>
                  </a:cubicBezTo>
                  <a:close/>
                  <a:moveTo>
                    <a:pt x="267686" y="12144"/>
                  </a:moveTo>
                  <a:cubicBezTo>
                    <a:pt x="408877" y="12144"/>
                    <a:pt x="523350" y="126617"/>
                    <a:pt x="523350" y="267808"/>
                  </a:cubicBezTo>
                  <a:cubicBezTo>
                    <a:pt x="523350" y="409002"/>
                    <a:pt x="408877" y="523475"/>
                    <a:pt x="267686" y="523475"/>
                  </a:cubicBezTo>
                  <a:cubicBezTo>
                    <a:pt x="126492" y="523475"/>
                    <a:pt x="12144" y="409002"/>
                    <a:pt x="12144" y="267808"/>
                  </a:cubicBezTo>
                  <a:cubicBezTo>
                    <a:pt x="12144" y="126617"/>
                    <a:pt x="126492" y="12144"/>
                    <a:pt x="26768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69" name="Google Shape;1369;p39"/>
            <p:cNvSpPr/>
            <p:nvPr/>
          </p:nvSpPr>
          <p:spPr>
            <a:xfrm>
              <a:off x="5728502" y="1031107"/>
              <a:ext cx="743493" cy="743493"/>
            </a:xfrm>
            <a:custGeom>
              <a:rect b="b" l="l" r="r" t="t"/>
              <a:pathLst>
                <a:path extrusionOk="0" h="435428" w="435428">
                  <a:moveTo>
                    <a:pt x="217716" y="0"/>
                  </a:moveTo>
                  <a:cubicBezTo>
                    <a:pt x="97475" y="0"/>
                    <a:pt x="0" y="97475"/>
                    <a:pt x="0" y="217712"/>
                  </a:cubicBezTo>
                  <a:cubicBezTo>
                    <a:pt x="0" y="337954"/>
                    <a:pt x="97475" y="435428"/>
                    <a:pt x="217716" y="435428"/>
                  </a:cubicBezTo>
                  <a:cubicBezTo>
                    <a:pt x="337954" y="435428"/>
                    <a:pt x="435428" y="337954"/>
                    <a:pt x="435428" y="217712"/>
                  </a:cubicBezTo>
                  <a:cubicBezTo>
                    <a:pt x="435428" y="97475"/>
                    <a:pt x="337954" y="0"/>
                    <a:pt x="217716" y="0"/>
                  </a:cubicBezTo>
                  <a:close/>
                  <a:moveTo>
                    <a:pt x="217716" y="12144"/>
                  </a:moveTo>
                  <a:cubicBezTo>
                    <a:pt x="331246" y="12144"/>
                    <a:pt x="423284" y="104183"/>
                    <a:pt x="423284" y="217712"/>
                  </a:cubicBezTo>
                  <a:cubicBezTo>
                    <a:pt x="423284" y="331246"/>
                    <a:pt x="331246" y="423284"/>
                    <a:pt x="217716" y="423284"/>
                  </a:cubicBezTo>
                  <a:cubicBezTo>
                    <a:pt x="104183" y="423284"/>
                    <a:pt x="12144" y="331246"/>
                    <a:pt x="12144" y="217712"/>
                  </a:cubicBezTo>
                  <a:cubicBezTo>
                    <a:pt x="12144" y="104183"/>
                    <a:pt x="104183" y="12144"/>
                    <a:pt x="217716" y="1214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0" name="Google Shape;1370;p39"/>
            <p:cNvSpPr/>
            <p:nvPr/>
          </p:nvSpPr>
          <p:spPr>
            <a:xfrm>
              <a:off x="5818577" y="1121085"/>
              <a:ext cx="563383" cy="563383"/>
            </a:xfrm>
            <a:custGeom>
              <a:rect b="b" l="l" r="r" t="t"/>
              <a:pathLst>
                <a:path extrusionOk="0" h="329946" w="329946">
                  <a:moveTo>
                    <a:pt x="0" y="164973"/>
                  </a:moveTo>
                  <a:cubicBezTo>
                    <a:pt x="0" y="73862"/>
                    <a:pt x="73862" y="0"/>
                    <a:pt x="164973" y="0"/>
                  </a:cubicBezTo>
                  <a:cubicBezTo>
                    <a:pt x="256084" y="0"/>
                    <a:pt x="329947" y="73862"/>
                    <a:pt x="329947" y="164973"/>
                  </a:cubicBezTo>
                  <a:cubicBezTo>
                    <a:pt x="329947" y="256084"/>
                    <a:pt x="256084" y="329946"/>
                    <a:pt x="164973" y="329946"/>
                  </a:cubicBezTo>
                  <a:cubicBezTo>
                    <a:pt x="73862" y="329946"/>
                    <a:pt x="0" y="256084"/>
                    <a:pt x="0" y="164973"/>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1" name="Google Shape;1371;p39"/>
            <p:cNvSpPr/>
            <p:nvPr/>
          </p:nvSpPr>
          <p:spPr>
            <a:xfrm>
              <a:off x="5867699" y="1170080"/>
              <a:ext cx="465063" cy="465278"/>
            </a:xfrm>
            <a:custGeom>
              <a:rect b="b" l="l" r="r" t="t"/>
              <a:pathLst>
                <a:path extrusionOk="0" h="272491" w="272365">
                  <a:moveTo>
                    <a:pt x="136122" y="0"/>
                  </a:moveTo>
                  <a:cubicBezTo>
                    <a:pt x="60888" y="0"/>
                    <a:pt x="0" y="61013"/>
                    <a:pt x="0" y="136244"/>
                  </a:cubicBezTo>
                  <a:cubicBezTo>
                    <a:pt x="0" y="211478"/>
                    <a:pt x="60888" y="272491"/>
                    <a:pt x="136122" y="272491"/>
                  </a:cubicBezTo>
                  <a:cubicBezTo>
                    <a:pt x="211352" y="272491"/>
                    <a:pt x="272366" y="211478"/>
                    <a:pt x="272366" y="136244"/>
                  </a:cubicBezTo>
                  <a:cubicBezTo>
                    <a:pt x="272366" y="61013"/>
                    <a:pt x="211352" y="0"/>
                    <a:pt x="136122" y="0"/>
                  </a:cubicBezTo>
                  <a:close/>
                  <a:moveTo>
                    <a:pt x="136122" y="12144"/>
                  </a:moveTo>
                  <a:cubicBezTo>
                    <a:pt x="204645" y="12144"/>
                    <a:pt x="260222" y="67721"/>
                    <a:pt x="260222" y="136244"/>
                  </a:cubicBezTo>
                  <a:cubicBezTo>
                    <a:pt x="260222" y="204770"/>
                    <a:pt x="204645" y="260347"/>
                    <a:pt x="136122" y="260347"/>
                  </a:cubicBezTo>
                  <a:cubicBezTo>
                    <a:pt x="67596" y="260347"/>
                    <a:pt x="12144" y="204770"/>
                    <a:pt x="12144" y="136244"/>
                  </a:cubicBezTo>
                  <a:cubicBezTo>
                    <a:pt x="12144" y="67721"/>
                    <a:pt x="67596" y="12144"/>
                    <a:pt x="136122" y="12144"/>
                  </a:cubicBezTo>
                  <a:close/>
                </a:path>
              </a:pathLst>
            </a:custGeom>
            <a:solidFill>
              <a:srgbClr val="FFFFFF">
                <a:alpha val="2215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2" name="Google Shape;1372;p39"/>
            <p:cNvSpPr/>
            <p:nvPr/>
          </p:nvSpPr>
          <p:spPr>
            <a:xfrm>
              <a:off x="5908722" y="1219816"/>
              <a:ext cx="150520" cy="141449"/>
            </a:xfrm>
            <a:custGeom>
              <a:rect b="b" l="l" r="r" t="t"/>
              <a:pathLst>
                <a:path extrusionOk="0" h="82840" w="88152">
                  <a:moveTo>
                    <a:pt x="6079" y="9078"/>
                  </a:moveTo>
                  <a:cubicBezTo>
                    <a:pt x="-19809" y="35144"/>
                    <a:pt x="43038" y="108982"/>
                    <a:pt x="80856" y="73269"/>
                  </a:cubicBezTo>
                  <a:cubicBezTo>
                    <a:pt x="111107" y="44698"/>
                    <a:pt x="39650" y="-24728"/>
                    <a:pt x="6079" y="9078"/>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3" name="Google Shape;1373;p39"/>
            <p:cNvSpPr/>
            <p:nvPr/>
          </p:nvSpPr>
          <p:spPr>
            <a:xfrm>
              <a:off x="6074918" y="1371685"/>
              <a:ext cx="55297" cy="55297"/>
            </a:xfrm>
            <a:custGeom>
              <a:rect b="b" l="l" r="r" t="t"/>
              <a:pathLst>
                <a:path extrusionOk="0" h="32385" w="32385">
                  <a:moveTo>
                    <a:pt x="0" y="16193"/>
                  </a:moveTo>
                  <a:cubicBezTo>
                    <a:pt x="0" y="7250"/>
                    <a:pt x="7250" y="0"/>
                    <a:pt x="16193" y="0"/>
                  </a:cubicBezTo>
                  <a:cubicBezTo>
                    <a:pt x="25135" y="0"/>
                    <a:pt x="32385" y="7250"/>
                    <a:pt x="32385" y="16193"/>
                  </a:cubicBezTo>
                  <a:cubicBezTo>
                    <a:pt x="32385" y="25135"/>
                    <a:pt x="25135" y="32385"/>
                    <a:pt x="16193" y="32385"/>
                  </a:cubicBezTo>
                  <a:cubicBezTo>
                    <a:pt x="7250" y="32385"/>
                    <a:pt x="0" y="25135"/>
                    <a:pt x="0" y="16193"/>
                  </a:cubicBezTo>
                  <a:close/>
                </a:path>
              </a:pathLst>
            </a:custGeom>
            <a:solidFill>
              <a:srgbClr val="FFFFFF">
                <a:alpha val="3098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4" name="Google Shape;1374;p39"/>
            <p:cNvSpPr/>
            <p:nvPr/>
          </p:nvSpPr>
          <p:spPr>
            <a:xfrm>
              <a:off x="5573322" y="917868"/>
              <a:ext cx="2555223" cy="1467101"/>
            </a:xfrm>
            <a:custGeom>
              <a:rect b="b" l="l" r="r" t="t"/>
              <a:pathLst>
                <a:path extrusionOk="0" h="859210" w="1496470">
                  <a:moveTo>
                    <a:pt x="0" y="568535"/>
                  </a:moveTo>
                  <a:lnTo>
                    <a:pt x="458256" y="855357"/>
                  </a:lnTo>
                  <a:lnTo>
                    <a:pt x="1496470" y="859211"/>
                  </a:lnTo>
                  <a:lnTo>
                    <a:pt x="1459268" y="451309"/>
                  </a:lnTo>
                  <a:lnTo>
                    <a:pt x="609259" y="0"/>
                  </a:lnTo>
                  <a:lnTo>
                    <a:pt x="0" y="568535"/>
                  </a:lnTo>
                  <a:close/>
                </a:path>
              </a:pathLst>
            </a:custGeom>
            <a:solidFill>
              <a:srgbClr val="000002">
                <a:alpha val="392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5" name="Google Shape;1375;p39"/>
            <p:cNvSpPr/>
            <p:nvPr/>
          </p:nvSpPr>
          <p:spPr>
            <a:xfrm>
              <a:off x="3861287" y="473926"/>
              <a:ext cx="4469429" cy="3797813"/>
            </a:xfrm>
            <a:custGeom>
              <a:rect b="b" l="l" r="r" t="t"/>
              <a:pathLst>
                <a:path extrusionOk="0" h="2224195" w="2617528">
                  <a:moveTo>
                    <a:pt x="2359944" y="0"/>
                  </a:moveTo>
                  <a:lnTo>
                    <a:pt x="254032" y="126"/>
                  </a:lnTo>
                  <a:cubicBezTo>
                    <a:pt x="201050" y="130"/>
                    <a:pt x="157306" y="41591"/>
                    <a:pt x="154476" y="94499"/>
                  </a:cubicBezTo>
                  <a:lnTo>
                    <a:pt x="100458" y="1102859"/>
                  </a:lnTo>
                  <a:cubicBezTo>
                    <a:pt x="100195" y="1107745"/>
                    <a:pt x="99377" y="1112611"/>
                    <a:pt x="97928" y="1117283"/>
                  </a:cubicBezTo>
                  <a:lnTo>
                    <a:pt x="4441" y="1418236"/>
                  </a:lnTo>
                  <a:cubicBezTo>
                    <a:pt x="951" y="1429474"/>
                    <a:pt x="-474" y="1441270"/>
                    <a:pt x="138" y="1453022"/>
                  </a:cubicBezTo>
                  <a:lnTo>
                    <a:pt x="5959" y="1565483"/>
                  </a:lnTo>
                  <a:cubicBezTo>
                    <a:pt x="6080" y="1567786"/>
                    <a:pt x="6311" y="1570029"/>
                    <a:pt x="6590" y="1572316"/>
                  </a:cubicBezTo>
                  <a:lnTo>
                    <a:pt x="75408" y="2136649"/>
                  </a:lnTo>
                  <a:cubicBezTo>
                    <a:pt x="81561" y="2187048"/>
                    <a:pt x="124706" y="2224712"/>
                    <a:pt x="175474" y="2224190"/>
                  </a:cubicBezTo>
                  <a:lnTo>
                    <a:pt x="2447990" y="2200913"/>
                  </a:lnTo>
                  <a:cubicBezTo>
                    <a:pt x="2497580" y="2200407"/>
                    <a:pt x="2539235" y="2163557"/>
                    <a:pt x="2545793" y="2114384"/>
                  </a:cubicBezTo>
                  <a:lnTo>
                    <a:pt x="2616635" y="1580538"/>
                  </a:lnTo>
                  <a:cubicBezTo>
                    <a:pt x="2617243" y="1575870"/>
                    <a:pt x="2617566" y="1571207"/>
                    <a:pt x="2617526" y="1566495"/>
                  </a:cubicBezTo>
                  <a:lnTo>
                    <a:pt x="2616473" y="1462766"/>
                  </a:lnTo>
                  <a:cubicBezTo>
                    <a:pt x="2616433" y="1454686"/>
                    <a:pt x="2615340" y="1446675"/>
                    <a:pt x="2613316" y="1438854"/>
                  </a:cubicBezTo>
                  <a:lnTo>
                    <a:pt x="2534660" y="1133981"/>
                  </a:lnTo>
                  <a:cubicBezTo>
                    <a:pt x="2533770" y="1130512"/>
                    <a:pt x="2533122" y="1126925"/>
                    <a:pt x="2532879" y="1123355"/>
                  </a:cubicBezTo>
                  <a:cubicBezTo>
                    <a:pt x="2532717" y="1121339"/>
                    <a:pt x="2459527" y="94613"/>
                    <a:pt x="2459365" y="92601"/>
                  </a:cubicBezTo>
                  <a:cubicBezTo>
                    <a:pt x="2455641" y="40425"/>
                    <a:pt x="2412249" y="-4"/>
                    <a:pt x="2359944" y="0"/>
                  </a:cubicBezTo>
                  <a:close/>
                  <a:moveTo>
                    <a:pt x="2359944" y="40481"/>
                  </a:moveTo>
                  <a:cubicBezTo>
                    <a:pt x="2391009" y="40477"/>
                    <a:pt x="2416811" y="64523"/>
                    <a:pt x="2419022" y="95511"/>
                  </a:cubicBezTo>
                  <a:cubicBezTo>
                    <a:pt x="2419164" y="97523"/>
                    <a:pt x="2492358" y="1124249"/>
                    <a:pt x="2492520" y="1126261"/>
                  </a:cubicBezTo>
                  <a:cubicBezTo>
                    <a:pt x="2492965" y="1132277"/>
                    <a:pt x="2493936" y="1138260"/>
                    <a:pt x="2495434" y="1144101"/>
                  </a:cubicBezTo>
                  <a:lnTo>
                    <a:pt x="2574130" y="1448974"/>
                  </a:lnTo>
                  <a:cubicBezTo>
                    <a:pt x="2575304" y="1453621"/>
                    <a:pt x="2575951" y="1458345"/>
                    <a:pt x="2575992" y="1463142"/>
                  </a:cubicBezTo>
                  <a:lnTo>
                    <a:pt x="2577044" y="1566875"/>
                  </a:lnTo>
                  <a:cubicBezTo>
                    <a:pt x="2577044" y="1569673"/>
                    <a:pt x="2576882" y="1572454"/>
                    <a:pt x="2576518" y="1575227"/>
                  </a:cubicBezTo>
                  <a:lnTo>
                    <a:pt x="2505676" y="2109073"/>
                  </a:lnTo>
                  <a:cubicBezTo>
                    <a:pt x="2501790" y="2138272"/>
                    <a:pt x="2477056" y="2160132"/>
                    <a:pt x="2447610" y="2160432"/>
                  </a:cubicBezTo>
                  <a:lnTo>
                    <a:pt x="174968" y="2183709"/>
                  </a:lnTo>
                  <a:cubicBezTo>
                    <a:pt x="144817" y="2184020"/>
                    <a:pt x="119294" y="2161646"/>
                    <a:pt x="115639" y="2131718"/>
                  </a:cubicBezTo>
                  <a:lnTo>
                    <a:pt x="46691" y="1567381"/>
                  </a:lnTo>
                  <a:cubicBezTo>
                    <a:pt x="46529" y="1566025"/>
                    <a:pt x="46513" y="1564702"/>
                    <a:pt x="46440" y="1563333"/>
                  </a:cubicBezTo>
                  <a:lnTo>
                    <a:pt x="40493" y="1450998"/>
                  </a:lnTo>
                  <a:cubicBezTo>
                    <a:pt x="40129" y="1444019"/>
                    <a:pt x="41080" y="1436927"/>
                    <a:pt x="43153" y="1430251"/>
                  </a:cubicBezTo>
                  <a:lnTo>
                    <a:pt x="136636" y="1129172"/>
                  </a:lnTo>
                  <a:cubicBezTo>
                    <a:pt x="139081" y="1121306"/>
                    <a:pt x="140498" y="1113234"/>
                    <a:pt x="140939" y="1105009"/>
                  </a:cubicBezTo>
                  <a:lnTo>
                    <a:pt x="194958" y="96649"/>
                  </a:lnTo>
                  <a:cubicBezTo>
                    <a:pt x="196638" y="65227"/>
                    <a:pt x="222566" y="40607"/>
                    <a:pt x="254032" y="40607"/>
                  </a:cubicBezTo>
                  <a:lnTo>
                    <a:pt x="2359944"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6" name="Google Shape;1376;p39"/>
            <p:cNvSpPr/>
            <p:nvPr/>
          </p:nvSpPr>
          <p:spPr>
            <a:xfrm>
              <a:off x="4205014" y="3407672"/>
              <a:ext cx="3814343" cy="596602"/>
            </a:xfrm>
            <a:custGeom>
              <a:rect b="b" l="l" r="r" t="t"/>
              <a:pathLst>
                <a:path extrusionOk="0" h="349401" w="2233876">
                  <a:moveTo>
                    <a:pt x="2213613" y="0"/>
                  </a:moveTo>
                  <a:lnTo>
                    <a:pt x="20161" y="1263"/>
                  </a:lnTo>
                  <a:cubicBezTo>
                    <a:pt x="8458" y="1271"/>
                    <a:pt x="-731" y="11092"/>
                    <a:pt x="46" y="22767"/>
                  </a:cubicBezTo>
                  <a:cubicBezTo>
                    <a:pt x="208" y="25171"/>
                    <a:pt x="20380" y="328024"/>
                    <a:pt x="20542" y="330424"/>
                  </a:cubicBezTo>
                  <a:cubicBezTo>
                    <a:pt x="21254" y="341083"/>
                    <a:pt x="30103" y="349434"/>
                    <a:pt x="40782" y="349402"/>
                  </a:cubicBezTo>
                  <a:lnTo>
                    <a:pt x="2177180" y="342949"/>
                  </a:lnTo>
                  <a:cubicBezTo>
                    <a:pt x="2187398" y="342921"/>
                    <a:pt x="2195943" y="335258"/>
                    <a:pt x="2197166" y="325113"/>
                  </a:cubicBezTo>
                  <a:lnTo>
                    <a:pt x="2233728" y="22641"/>
                  </a:lnTo>
                  <a:cubicBezTo>
                    <a:pt x="2235182" y="10586"/>
                    <a:pt x="2225758" y="-8"/>
                    <a:pt x="2213613" y="0"/>
                  </a:cubicBezTo>
                  <a:close/>
                  <a:moveTo>
                    <a:pt x="2190717" y="40481"/>
                  </a:moveTo>
                  <a:lnTo>
                    <a:pt x="2159089" y="302468"/>
                  </a:lnTo>
                  <a:lnTo>
                    <a:pt x="59630" y="308921"/>
                  </a:lnTo>
                  <a:cubicBezTo>
                    <a:pt x="57489" y="276819"/>
                    <a:pt x="44211" y="77939"/>
                    <a:pt x="41794" y="41744"/>
                  </a:cubicBezTo>
                  <a:lnTo>
                    <a:pt x="2190717" y="40481"/>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7" name="Google Shape;1377;p39"/>
            <p:cNvSpPr/>
            <p:nvPr/>
          </p:nvSpPr>
          <p:spPr>
            <a:xfrm>
              <a:off x="4408128" y="3638660"/>
              <a:ext cx="3385885" cy="243481"/>
            </a:xfrm>
            <a:custGeom>
              <a:rect b="b" l="l" r="r" t="t"/>
              <a:pathLst>
                <a:path extrusionOk="0" h="142595" w="1982949">
                  <a:moveTo>
                    <a:pt x="0" y="71300"/>
                  </a:moveTo>
                  <a:cubicBezTo>
                    <a:pt x="0" y="31923"/>
                    <a:pt x="31919" y="0"/>
                    <a:pt x="71296" y="0"/>
                  </a:cubicBezTo>
                  <a:lnTo>
                    <a:pt x="1911654" y="0"/>
                  </a:lnTo>
                  <a:cubicBezTo>
                    <a:pt x="1951030" y="0"/>
                    <a:pt x="1982950" y="31923"/>
                    <a:pt x="1982950" y="71300"/>
                  </a:cubicBezTo>
                  <a:lnTo>
                    <a:pt x="1982950" y="71300"/>
                  </a:lnTo>
                  <a:cubicBezTo>
                    <a:pt x="1982950" y="110676"/>
                    <a:pt x="1951030" y="142595"/>
                    <a:pt x="1911654" y="142595"/>
                  </a:cubicBezTo>
                  <a:lnTo>
                    <a:pt x="71296" y="142595"/>
                  </a:lnTo>
                  <a:cubicBezTo>
                    <a:pt x="31919" y="142595"/>
                    <a:pt x="0" y="110676"/>
                    <a:pt x="0" y="71300"/>
                  </a:cubicBezTo>
                  <a:lnTo>
                    <a:pt x="0" y="71300"/>
                  </a:ln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78" name="Google Shape;1378;p39"/>
          <p:cNvSpPr txBox="1"/>
          <p:nvPr/>
        </p:nvSpPr>
        <p:spPr>
          <a:xfrm>
            <a:off x="1003425" y="1667350"/>
            <a:ext cx="6495900" cy="475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3100">
                <a:solidFill>
                  <a:schemeClr val="dk1"/>
                </a:solidFill>
                <a:latin typeface="Belanosima"/>
                <a:ea typeface="Belanosima"/>
                <a:cs typeface="Belanosima"/>
                <a:sym typeface="Belanosima"/>
              </a:rPr>
              <a:t>Discuss this scenario as a family.</a:t>
            </a:r>
            <a:endParaRPr sz="3100">
              <a:solidFill>
                <a:schemeClr val="dk1"/>
              </a:solidFill>
              <a:latin typeface="Belanosima"/>
              <a:ea typeface="Belanosima"/>
              <a:cs typeface="Belanosima"/>
              <a:sym typeface="Belanosima"/>
            </a:endParaRPr>
          </a:p>
        </p:txBody>
      </p:sp>
      <p:sp>
        <p:nvSpPr>
          <p:cNvPr id="1379" name="Google Shape;1379;p39"/>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3">
              <a:alphaModFix amt="48000"/>
            </a:blip>
            <a:stretch>
              <a:fillRect b="-10259" l="-76895" r="-63998" t="0"/>
            </a:stretch>
          </a:blipFill>
          <a:ln>
            <a:noFill/>
          </a:ln>
        </p:spPr>
      </p:sp>
      <p:sp>
        <p:nvSpPr>
          <p:cNvPr id="1380" name="Google Shape;1380;p39"/>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4" name="Shape 1384"/>
        <p:cNvGrpSpPr/>
        <p:nvPr/>
      </p:nvGrpSpPr>
      <p:grpSpPr>
        <a:xfrm>
          <a:off x="0" y="0"/>
          <a:ext cx="0" cy="0"/>
          <a:chOff x="0" y="0"/>
          <a:chExt cx="0" cy="0"/>
        </a:xfrm>
      </p:grpSpPr>
      <p:sp>
        <p:nvSpPr>
          <p:cNvPr id="1385" name="Google Shape;1385;p40"/>
          <p:cNvSpPr txBox="1"/>
          <p:nvPr>
            <p:ph type="title"/>
          </p:nvPr>
        </p:nvSpPr>
        <p:spPr>
          <a:xfrm>
            <a:off x="1822500" y="1376075"/>
            <a:ext cx="8547000" cy="934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800"/>
              <a:t>Resources</a:t>
            </a:r>
            <a:endParaRPr sz="5800"/>
          </a:p>
        </p:txBody>
      </p:sp>
      <p:sp>
        <p:nvSpPr>
          <p:cNvPr id="1386" name="Google Shape;1386;p40"/>
          <p:cNvSpPr txBox="1"/>
          <p:nvPr>
            <p:ph idx="2" type="body"/>
          </p:nvPr>
        </p:nvSpPr>
        <p:spPr>
          <a:xfrm>
            <a:off x="2962350" y="2513975"/>
            <a:ext cx="6267300" cy="2593800"/>
          </a:xfrm>
          <a:prstGeom prst="rect">
            <a:avLst/>
          </a:prstGeom>
        </p:spPr>
        <p:txBody>
          <a:bodyPr anchorCtr="0" anchor="t" bIns="121900" lIns="121900" spcFirstLastPara="1" rIns="121900" wrap="square" tIns="121900">
            <a:noAutofit/>
          </a:bodyPr>
          <a:lstStyle/>
          <a:p>
            <a:pPr indent="0" lvl="0" marL="0" rtl="0" algn="ctr">
              <a:lnSpc>
                <a:spcPct val="150000"/>
              </a:lnSpc>
              <a:spcBef>
                <a:spcPts val="0"/>
              </a:spcBef>
              <a:spcAft>
                <a:spcPts val="0"/>
              </a:spcAft>
              <a:buSzPts val="605"/>
              <a:buNone/>
            </a:pPr>
            <a:r>
              <a:rPr lang="en"/>
              <a:t>Presentation Template: </a:t>
            </a:r>
            <a:r>
              <a:rPr lang="en" u="sng">
                <a:solidFill>
                  <a:schemeClr val="hlink"/>
                </a:solidFill>
                <a:hlinkClick r:id="rId3"/>
              </a:rPr>
              <a:t>SlidesMania</a:t>
            </a:r>
            <a:endParaRPr/>
          </a:p>
          <a:p>
            <a:pPr indent="0" lvl="0" marL="0" rtl="0" algn="ctr">
              <a:lnSpc>
                <a:spcPct val="150000"/>
              </a:lnSpc>
              <a:spcBef>
                <a:spcPts val="0"/>
              </a:spcBef>
              <a:spcAft>
                <a:spcPts val="0"/>
              </a:spcAft>
              <a:buSzPts val="605"/>
              <a:buNone/>
            </a:pPr>
            <a:r>
              <a:rPr lang="en"/>
              <a:t>Sample Images: </a:t>
            </a:r>
            <a:r>
              <a:rPr lang="en" u="sng">
                <a:solidFill>
                  <a:schemeClr val="hlink"/>
                </a:solidFill>
                <a:hlinkClick r:id="rId4"/>
              </a:rPr>
              <a:t>Unsplash</a:t>
            </a:r>
            <a:endParaRPr/>
          </a:p>
          <a:p>
            <a:pPr indent="0" lvl="0" marL="0" rtl="0" algn="ctr">
              <a:lnSpc>
                <a:spcPct val="150000"/>
              </a:lnSpc>
              <a:spcBef>
                <a:spcPts val="0"/>
              </a:spcBef>
              <a:spcAft>
                <a:spcPts val="0"/>
              </a:spcAft>
              <a:buSzPts val="605"/>
              <a:buNone/>
            </a:pPr>
            <a:r>
              <a:rPr lang="en"/>
              <a:t>Fonts used in this presentation: Questrial and </a:t>
            </a:r>
            <a:r>
              <a:rPr lang="en">
                <a:latin typeface="Belanosima SemiBold"/>
                <a:ea typeface="Belanosima SemiBold"/>
                <a:cs typeface="Belanosima SemiBold"/>
                <a:sym typeface="Belanosima SemiBold"/>
              </a:rPr>
              <a:t>Belanosima Semi Bold.</a:t>
            </a:r>
            <a:r>
              <a:rPr lang="en"/>
              <a:t> </a:t>
            </a:r>
            <a:endParaRPr/>
          </a:p>
          <a:p>
            <a:pPr indent="0" lvl="0" marL="0" rtl="0" algn="ctr">
              <a:lnSpc>
                <a:spcPct val="150000"/>
              </a:lnSpc>
              <a:spcBef>
                <a:spcPts val="0"/>
              </a:spcBef>
              <a:spcAft>
                <a:spcPts val="0"/>
              </a:spcAft>
              <a:buSzPts val="605"/>
              <a:buNone/>
            </a:pPr>
            <a:r>
              <a:t/>
            </a:r>
            <a:endParaRPr sz="1900"/>
          </a:p>
          <a:p>
            <a:pPr indent="0" lvl="0" marL="0" rtl="0" algn="ctr">
              <a:lnSpc>
                <a:spcPct val="150000"/>
              </a:lnSpc>
              <a:spcBef>
                <a:spcPts val="0"/>
              </a:spcBef>
              <a:spcAft>
                <a:spcPts val="0"/>
              </a:spcAft>
              <a:buNone/>
            </a:pPr>
            <a:r>
              <a:t/>
            </a:r>
            <a:endParaRPr sz="1400"/>
          </a:p>
        </p:txBody>
      </p:sp>
      <p:sp>
        <p:nvSpPr>
          <p:cNvPr id="1387" name="Google Shape;1387;p40"/>
          <p:cNvSpPr/>
          <p:nvPr/>
        </p:nvSpPr>
        <p:spPr>
          <a:xfrm>
            <a:off x="120000" y="6285050"/>
            <a:ext cx="1705807" cy="572941"/>
          </a:xfrm>
          <a:custGeom>
            <a:rect b="b" l="l" r="r" t="t"/>
            <a:pathLst>
              <a:path extrusionOk="0" h="801316" w="1989279">
                <a:moveTo>
                  <a:pt x="0" y="0"/>
                </a:moveTo>
                <a:lnTo>
                  <a:pt x="1989278" y="0"/>
                </a:lnTo>
                <a:lnTo>
                  <a:pt x="1989278" y="801316"/>
                </a:lnTo>
                <a:lnTo>
                  <a:pt x="0" y="801316"/>
                </a:lnTo>
                <a:lnTo>
                  <a:pt x="0" y="0"/>
                </a:lnTo>
                <a:close/>
              </a:path>
            </a:pathLst>
          </a:custGeom>
          <a:blipFill rotWithShape="1">
            <a:blip r:embed="rId5">
              <a:alphaModFix amt="48000"/>
            </a:blip>
            <a:stretch>
              <a:fillRect b="-10259" l="-76895" r="-63998" t="0"/>
            </a:stretch>
          </a:blipFill>
          <a:ln>
            <a:noFill/>
          </a:ln>
        </p:spPr>
      </p:sp>
      <p:sp>
        <p:nvSpPr>
          <p:cNvPr id="1388" name="Google Shape;1388;p40"/>
          <p:cNvSpPr txBox="1"/>
          <p:nvPr/>
        </p:nvSpPr>
        <p:spPr>
          <a:xfrm>
            <a:off x="1705800" y="6345475"/>
            <a:ext cx="1961400" cy="452100"/>
          </a:xfrm>
          <a:prstGeom prst="rect">
            <a:avLst/>
          </a:prstGeom>
          <a:noFill/>
          <a:ln>
            <a:noFill/>
          </a:ln>
        </p:spPr>
        <p:txBody>
          <a:bodyPr anchorCtr="0" anchor="t" bIns="0" lIns="0" spcFirstLastPara="1" rIns="0" wrap="square" tIns="0">
            <a:noAutofit/>
          </a:bodyPr>
          <a:lstStyle/>
          <a:p>
            <a:pPr indent="0" lvl="0" marL="0" marR="0" rtl="0" algn="ctr">
              <a:lnSpc>
                <a:spcPct val="90001"/>
              </a:lnSpc>
              <a:spcBef>
                <a:spcPts val="0"/>
              </a:spcBef>
              <a:spcAft>
                <a:spcPts val="0"/>
              </a:spcAft>
              <a:buNone/>
            </a:pPr>
            <a:r>
              <a:rPr lang="en" sz="3250">
                <a:solidFill>
                  <a:schemeClr val="lt2"/>
                </a:solidFill>
                <a:latin typeface="Average"/>
                <a:ea typeface="Average"/>
                <a:cs typeface="Average"/>
                <a:sym typeface="Average"/>
              </a:rPr>
              <a:t>LOYALTY</a:t>
            </a:r>
            <a:endParaRPr sz="100">
              <a:solidFill>
                <a:schemeClr val="lt2"/>
              </a:solidFill>
              <a:latin typeface="Average"/>
              <a:ea typeface="Average"/>
              <a:cs typeface="Average"/>
              <a:sym typeface="Average"/>
            </a:endParaRPr>
          </a:p>
        </p:txBody>
      </p:sp>
    </p:spTree>
  </p:cSld>
  <p:clrMapOvr>
    <a:masterClrMapping/>
  </p:clrMapOvr>
</p:sld>
</file>

<file path=ppt/theme/theme1.xml><?xml version="1.0" encoding="utf-8"?>
<a:theme xmlns:a="http://schemas.openxmlformats.org/drawingml/2006/main" xmlns:r="http://schemas.openxmlformats.org/officeDocument/2006/relationships" name="SlidesMania Template">
  <a:themeElements>
    <a:clrScheme name="Simple Light">
      <a:dk1>
        <a:srgbClr val="E44B3B"/>
      </a:dk1>
      <a:lt1>
        <a:srgbClr val="F7DDBB"/>
      </a:lt1>
      <a:dk2>
        <a:srgbClr val="3D2A24"/>
      </a:dk2>
      <a:lt2>
        <a:srgbClr val="F9FFF9"/>
      </a:lt2>
      <a:accent1>
        <a:srgbClr val="F07D71"/>
      </a:accent1>
      <a:accent2>
        <a:srgbClr val="FBCA8A"/>
      </a:accent2>
      <a:accent3>
        <a:srgbClr val="94D5AD"/>
      </a:accent3>
      <a:accent4>
        <a:srgbClr val="FF7465"/>
      </a:accent4>
      <a:accent5>
        <a:srgbClr val="747371"/>
      </a:accent5>
      <a:accent6>
        <a:srgbClr val="75564C"/>
      </a:accent6>
      <a:hlink>
        <a:srgbClr val="B4433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