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y="6858000" cx="9144000"/>
  <p:notesSz cx="6858000" cy="9144000"/>
  <p:embeddedFontLst>
    <p:embeddedFont>
      <p:font typeface="Libre Franklin"/>
      <p:regular r:id="rId38"/>
      <p:bold r:id="rId39"/>
      <p:italic r:id="rId40"/>
      <p:boldItalic r:id="rId41"/>
    </p:embeddedFont>
    <p:embeddedFont>
      <p:font typeface="Lato"/>
      <p:regular r:id="rId42"/>
      <p:bold r:id="rId43"/>
      <p:italic r:id="rId44"/>
      <p:boldItalic r:id="rId45"/>
    </p:embeddedFont>
    <p:embeddedFont>
      <p:font typeface="Lato Light"/>
      <p:regular r:id="rId46"/>
      <p:bold r:id="rId47"/>
      <p:italic r:id="rId48"/>
      <p:boldItalic r:id="rId49"/>
    </p:embeddedFont>
    <p:embeddedFont>
      <p:font typeface="Lato Black"/>
      <p:bold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504">
          <p15:clr>
            <a:srgbClr val="9AA0A6"/>
          </p15:clr>
        </p15:guide>
        <p15:guide id="2" orient="horz" pos="432">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BAC2047-246A-4BE7-9518-FD948B46FD22}">
  <a:tblStyle styleId="{2BAC2047-246A-4BE7-9518-FD948B46FD2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04" orient="horz"/>
        <p:guide pos="432"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ibreFranklin-italic.fntdata"/><Relationship Id="rId42" Type="http://schemas.openxmlformats.org/officeDocument/2006/relationships/font" Target="fonts/Lato-regular.fntdata"/><Relationship Id="rId41" Type="http://schemas.openxmlformats.org/officeDocument/2006/relationships/font" Target="fonts/LibreFranklin-boldItalic.fntdata"/><Relationship Id="rId44" Type="http://schemas.openxmlformats.org/officeDocument/2006/relationships/font" Target="fonts/Lato-italic.fntdata"/><Relationship Id="rId43" Type="http://schemas.openxmlformats.org/officeDocument/2006/relationships/font" Target="fonts/Lato-bold.fntdata"/><Relationship Id="rId46" Type="http://schemas.openxmlformats.org/officeDocument/2006/relationships/font" Target="fonts/LatoLight-regular.fntdata"/><Relationship Id="rId45" Type="http://schemas.openxmlformats.org/officeDocument/2006/relationships/font" Target="fonts/Lat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LatoLight-italic.fntdata"/><Relationship Id="rId47" Type="http://schemas.openxmlformats.org/officeDocument/2006/relationships/font" Target="fonts/LatoLight-bold.fntdata"/><Relationship Id="rId49" Type="http://schemas.openxmlformats.org/officeDocument/2006/relationships/font" Target="fonts/LatoLight-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font" Target="fonts/LibreFranklin-bold.fntdata"/><Relationship Id="rId38" Type="http://schemas.openxmlformats.org/officeDocument/2006/relationships/font" Target="fonts/LibreFranklin-regular.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LatoBlack-boldItalic.fntdata"/><Relationship Id="rId50" Type="http://schemas.openxmlformats.org/officeDocument/2006/relationships/font" Target="fonts/LatoBlack-bold.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99"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a884a2004a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a884a2004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James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2fc46e410cb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2fc46e410c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James</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a884a2004a_0_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a884a2004a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James</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16338e4d8f1_1_1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16338e4d8f1_1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James: 2 minutes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8c98157188_12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8c98157188_12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James: 2 minutes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187f0d5977e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187f0d5977e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James: 3 minutes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a97d4f7eaa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a97d4f7eaa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Owings: 2 minutes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16338e4d8f1_1_4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16338e4d8f1_1_4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James - 2 minutes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24aa2d5dd46_1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24aa2d5dd46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Nichole: 3 minutes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28283420a4f_0_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28283420a4f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Faul: 3 minutes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16338e4d8f1_1_3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16338e4d8f1_1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16338e4d8f1_1_3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16338e4d8f1_1_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12 minutes total (3 minutes each)</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8283420a4f_0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8283420a4f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James -  2 minutes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16338e4d8f1_1_4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16338e4d8f1_1_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James 3 minutes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28c98157188_16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28c98157188_1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James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4aa2d5dd46_1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24aa2d5dd46_1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DeMiero: 3 minutes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a081eca74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2a081eca7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Traxler: 2 minutes - No updates needed</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29f26cd0c3_0_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29f26cd0c3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Traxler: 2 minutes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8c98157188_12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28c98157188_12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lang="en" sz="1800"/>
              <a:t>Smelcer</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28c98157188_12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28c98157188_12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lang="en" sz="1800"/>
              <a:t>Smelcer</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28c98157188_12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28c98157188_1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4 -5 minutes</a:t>
            </a:r>
            <a:endParaRPr/>
          </a:p>
          <a:p>
            <a:pPr indent="0" lvl="0" marL="0" rtl="0" algn="l">
              <a:spcBef>
                <a:spcPts val="0"/>
              </a:spcBef>
              <a:spcAft>
                <a:spcPts val="0"/>
              </a:spcAft>
              <a:buClr>
                <a:schemeClr val="dk1"/>
              </a:buClr>
              <a:buSzPts val="1100"/>
              <a:buFont typeface="Arial"/>
              <a:buNone/>
            </a:pPr>
            <a:r>
              <a:rPr lang="en"/>
              <a:t>Outline: </a:t>
            </a:r>
            <a:endParaRPr/>
          </a:p>
          <a:p>
            <a:pPr indent="-317500" lvl="0" marL="457200" rtl="0" algn="l">
              <a:spcBef>
                <a:spcPts val="0"/>
              </a:spcBef>
              <a:spcAft>
                <a:spcPts val="0"/>
              </a:spcAft>
              <a:buSzPts val="1400"/>
              <a:buChar char="-"/>
            </a:pPr>
            <a:r>
              <a:rPr lang="en"/>
              <a:t>Focus on outcomes in my future, less about the projects themselves </a:t>
            </a:r>
            <a:endParaRPr/>
          </a:p>
          <a:p>
            <a:pPr indent="-317500" lvl="0" marL="457200" rtl="0" algn="l">
              <a:spcBef>
                <a:spcPts val="0"/>
              </a:spcBef>
              <a:spcAft>
                <a:spcPts val="0"/>
              </a:spcAft>
              <a:buSzPts val="1400"/>
              <a:buChar char="-"/>
            </a:pPr>
            <a:r>
              <a:rPr lang="en"/>
              <a:t>Emphasize opportunities as they applied to my career/success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24aa2d5dd46_1_19: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24aa2d5dd46_1_1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Font typeface="Arial"/>
              <a:buNone/>
            </a:pPr>
            <a:r>
              <a:rPr lang="en" sz="1800">
                <a:solidFill>
                  <a:schemeClr val="dk1"/>
                </a:solidFill>
              </a:rPr>
              <a:t>Smelcer</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2ba0e35a03_0_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2ba0e35a03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Smelcer</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2903f42261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2903f42261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Smelcer</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2d1b25dbd6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2d1b25dbd6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Smelcer</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288f7b99cef_2_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288f7b99cef_2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Smelcer</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2ba0e35a03_0_9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2ba0e35a03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lang="en" sz="1800"/>
              <a:t>James</a:t>
            </a:r>
            <a:endParaRPr sz="1800"/>
          </a:p>
          <a:p>
            <a:pPr indent="0" lvl="0" marL="0" rtl="0" algn="l">
              <a:spcBef>
                <a:spcPts val="0"/>
              </a:spcBef>
              <a:spcAft>
                <a:spcPts val="0"/>
              </a:spcAft>
              <a:buClr>
                <a:schemeClr val="dk1"/>
              </a:buClr>
              <a:buFont typeface="Arial"/>
              <a:buNone/>
            </a:pPr>
            <a:r>
              <a:rPr lang="en" sz="1800"/>
              <a:t>STEM Students are enjoying a very strong camaraderie.  A great example is our shop after school… it’s often very busy with energized students working on projects from both classes and clubs.  It is really an inspiring place to be.  Our clubs are a great place for student to… strong and vital. </a:t>
            </a:r>
            <a:endParaRPr sz="1800"/>
          </a:p>
          <a:p>
            <a:pPr indent="0" lvl="0" marL="0" rtl="0" algn="l">
              <a:spcBef>
                <a:spcPts val="0"/>
              </a:spcBef>
              <a:spcAft>
                <a:spcPts val="0"/>
              </a:spcAft>
              <a:buClr>
                <a:schemeClr val="dk1"/>
              </a:buClr>
              <a:buFont typeface="Arial"/>
              <a:buNone/>
            </a:pPr>
            <a:r>
              <a:t/>
            </a:r>
            <a:endParaRPr sz="1800"/>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18af23a4eb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18af23a4eb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lang="en" sz="1800"/>
              <a:t>James</a:t>
            </a:r>
            <a:endParaRPr sz="1800"/>
          </a:p>
          <a:p>
            <a:pPr indent="0" lvl="0" marL="0" rtl="0" algn="l">
              <a:spcBef>
                <a:spcPts val="0"/>
              </a:spcBef>
              <a:spcAft>
                <a:spcPts val="0"/>
              </a:spcAft>
              <a:buClr>
                <a:schemeClr val="dk1"/>
              </a:buClr>
              <a:buFont typeface="Arial"/>
              <a:buNone/>
            </a:pPr>
            <a:r>
              <a:rPr lang="en" sz="1800"/>
              <a:t>STEM Students are enjoying a very strong camaraderie.  A great example is our shop after school… it’s often very busy with energized students working on projects from both classes and clubs.  It is really an inspiring place to be.  Our clubs are a great place for student to… strong and vital. </a:t>
            </a:r>
            <a:endParaRPr sz="1800"/>
          </a:p>
          <a:p>
            <a:pPr indent="0" lvl="0" marL="0" rtl="0" algn="l">
              <a:spcBef>
                <a:spcPts val="0"/>
              </a:spcBef>
              <a:spcAft>
                <a:spcPts val="0"/>
              </a:spcAft>
              <a:buClr>
                <a:schemeClr val="dk1"/>
              </a:buClr>
              <a:buFont typeface="Arial"/>
              <a:buNone/>
            </a:pPr>
            <a:r>
              <a:t/>
            </a:r>
            <a:endParaRPr sz="1800"/>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2ba0e35a03_0_1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2ba0e35a03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James</a:t>
            </a:r>
            <a:endParaRPr/>
          </a:p>
          <a:p>
            <a:pPr indent="0" lvl="0" marL="0" rtl="0" algn="l">
              <a:spcBef>
                <a:spcPts val="0"/>
              </a:spcBef>
              <a:spcAft>
                <a:spcPts val="0"/>
              </a:spcAft>
              <a:buNone/>
            </a:pPr>
            <a:r>
              <a:rPr lang="en"/>
              <a:t>Update</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2abefc9c15_1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2abefc9c15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James</a:t>
            </a:r>
            <a:endParaRPr/>
          </a:p>
          <a:p>
            <a:pPr indent="0" lvl="0" marL="0" rtl="0" algn="l">
              <a:spcBef>
                <a:spcPts val="0"/>
              </a:spcBef>
              <a:spcAft>
                <a:spcPts val="0"/>
              </a:spcAft>
              <a:buNone/>
            </a:pPr>
            <a:r>
              <a:rPr lang="en"/>
              <a:t>Update</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fa3f89b7be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fa3f89b7be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Title" type="title">
  <p:cSld name="TITLE">
    <p:spTree>
      <p:nvGrpSpPr>
        <p:cNvPr id="8" name="Shape 8"/>
        <p:cNvGrpSpPr/>
        <p:nvPr/>
      </p:nvGrpSpPr>
      <p:grpSpPr>
        <a:xfrm>
          <a:off x="0" y="0"/>
          <a:ext cx="0" cy="0"/>
          <a:chOff x="0" y="0"/>
          <a:chExt cx="0" cy="0"/>
        </a:xfrm>
      </p:grpSpPr>
      <p:sp>
        <p:nvSpPr>
          <p:cNvPr id="9" name="Google Shape;9;p2"/>
          <p:cNvSpPr/>
          <p:nvPr/>
        </p:nvSpPr>
        <p:spPr>
          <a:xfrm>
            <a:off x="0" y="4660267"/>
            <a:ext cx="9144000" cy="2198100"/>
          </a:xfrm>
          <a:prstGeom prst="rect">
            <a:avLst/>
          </a:prstGeom>
          <a:solidFill>
            <a:srgbClr val="E42330"/>
          </a:solidFill>
          <a:ln cap="flat" cmpd="sng" w="9525">
            <a:solidFill>
              <a:srgbClr val="E423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2"/>
          <p:cNvSpPr txBox="1"/>
          <p:nvPr>
            <p:ph idx="1" type="subTitle"/>
          </p:nvPr>
        </p:nvSpPr>
        <p:spPr>
          <a:xfrm>
            <a:off x="311700" y="6001433"/>
            <a:ext cx="8520600" cy="706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rgbClr val="FFFFFF"/>
              </a:buClr>
              <a:buSzPts val="2800"/>
              <a:buFont typeface="Lato Light"/>
              <a:buNone/>
              <a:defRPr b="0" sz="2800">
                <a:solidFill>
                  <a:srgbClr val="FFFFFF"/>
                </a:solidFill>
                <a:latin typeface="Lato Light"/>
                <a:ea typeface="Lato Light"/>
                <a:cs typeface="Lato Light"/>
                <a:sym typeface="Lato Light"/>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 name="Google Shape;11;p2"/>
          <p:cNvSpPr txBox="1"/>
          <p:nvPr>
            <p:ph type="ctrTitle"/>
          </p:nvPr>
        </p:nvSpPr>
        <p:spPr>
          <a:xfrm>
            <a:off x="0" y="4730867"/>
            <a:ext cx="9144000" cy="1129500"/>
          </a:xfrm>
          <a:prstGeom prst="rect">
            <a:avLst/>
          </a:prstGeom>
        </p:spPr>
        <p:txBody>
          <a:bodyPr anchorCtr="0" anchor="b" bIns="91425" lIns="91425" spcFirstLastPara="1" rIns="91425" wrap="square" tIns="91425">
            <a:noAutofit/>
          </a:bodyPr>
          <a:lstStyle>
            <a:lvl1pPr lvl="0" algn="ctr">
              <a:spcBef>
                <a:spcPts val="0"/>
              </a:spcBef>
              <a:spcAft>
                <a:spcPts val="0"/>
              </a:spcAft>
              <a:buClr>
                <a:srgbClr val="FFFFFF"/>
              </a:buClr>
              <a:buSzPts val="4800"/>
              <a:buFont typeface="Lato Black"/>
              <a:buNone/>
              <a:defRPr sz="4800">
                <a:solidFill>
                  <a:srgbClr val="FFFFFF"/>
                </a:solidFill>
                <a:latin typeface="Lato Black"/>
                <a:ea typeface="Lato Black"/>
                <a:cs typeface="Lato Black"/>
                <a:sym typeface="Lato Black"/>
              </a:defRPr>
            </a:lvl1pPr>
            <a:lvl2pPr lvl="1" algn="ctr">
              <a:spcBef>
                <a:spcPts val="0"/>
              </a:spcBef>
              <a:spcAft>
                <a:spcPts val="0"/>
              </a:spcAft>
              <a:buClr>
                <a:srgbClr val="FFFFFF"/>
              </a:buClr>
              <a:buSzPts val="5200"/>
              <a:buNone/>
              <a:defRPr sz="5200">
                <a:solidFill>
                  <a:srgbClr val="FFFFFF"/>
                </a:solidFill>
              </a:defRPr>
            </a:lvl2pPr>
            <a:lvl3pPr lvl="2" algn="ctr">
              <a:spcBef>
                <a:spcPts val="0"/>
              </a:spcBef>
              <a:spcAft>
                <a:spcPts val="0"/>
              </a:spcAft>
              <a:buClr>
                <a:srgbClr val="FFFFFF"/>
              </a:buClr>
              <a:buSzPts val="5200"/>
              <a:buNone/>
              <a:defRPr sz="5200">
                <a:solidFill>
                  <a:srgbClr val="FFFFFF"/>
                </a:solidFill>
              </a:defRPr>
            </a:lvl3pPr>
            <a:lvl4pPr lvl="3" algn="ctr">
              <a:spcBef>
                <a:spcPts val="0"/>
              </a:spcBef>
              <a:spcAft>
                <a:spcPts val="0"/>
              </a:spcAft>
              <a:buClr>
                <a:srgbClr val="FFFFFF"/>
              </a:buClr>
              <a:buSzPts val="5200"/>
              <a:buNone/>
              <a:defRPr sz="5200">
                <a:solidFill>
                  <a:srgbClr val="FFFFFF"/>
                </a:solidFill>
              </a:defRPr>
            </a:lvl4pPr>
            <a:lvl5pPr lvl="4" algn="ctr">
              <a:spcBef>
                <a:spcPts val="0"/>
              </a:spcBef>
              <a:spcAft>
                <a:spcPts val="0"/>
              </a:spcAft>
              <a:buClr>
                <a:srgbClr val="FFFFFF"/>
              </a:buClr>
              <a:buSzPts val="5200"/>
              <a:buNone/>
              <a:defRPr sz="5200">
                <a:solidFill>
                  <a:srgbClr val="FFFFFF"/>
                </a:solidFill>
              </a:defRPr>
            </a:lvl5pPr>
            <a:lvl6pPr lvl="5" algn="ctr">
              <a:spcBef>
                <a:spcPts val="0"/>
              </a:spcBef>
              <a:spcAft>
                <a:spcPts val="0"/>
              </a:spcAft>
              <a:buClr>
                <a:srgbClr val="FFFFFF"/>
              </a:buClr>
              <a:buSzPts val="5200"/>
              <a:buNone/>
              <a:defRPr sz="5200">
                <a:solidFill>
                  <a:srgbClr val="FFFFFF"/>
                </a:solidFill>
              </a:defRPr>
            </a:lvl6pPr>
            <a:lvl7pPr lvl="6" algn="ctr">
              <a:spcBef>
                <a:spcPts val="0"/>
              </a:spcBef>
              <a:spcAft>
                <a:spcPts val="0"/>
              </a:spcAft>
              <a:buClr>
                <a:srgbClr val="FFFFFF"/>
              </a:buClr>
              <a:buSzPts val="5200"/>
              <a:buNone/>
              <a:defRPr sz="5200">
                <a:solidFill>
                  <a:srgbClr val="FFFFFF"/>
                </a:solidFill>
              </a:defRPr>
            </a:lvl7pPr>
            <a:lvl8pPr lvl="7" algn="ctr">
              <a:spcBef>
                <a:spcPts val="0"/>
              </a:spcBef>
              <a:spcAft>
                <a:spcPts val="0"/>
              </a:spcAft>
              <a:buClr>
                <a:srgbClr val="FFFFFF"/>
              </a:buClr>
              <a:buSzPts val="5200"/>
              <a:buNone/>
              <a:defRPr sz="5200">
                <a:solidFill>
                  <a:srgbClr val="FFFFFF"/>
                </a:solidFill>
              </a:defRPr>
            </a:lvl8pPr>
            <a:lvl9pPr lvl="8" algn="ctr">
              <a:spcBef>
                <a:spcPts val="0"/>
              </a:spcBef>
              <a:spcAft>
                <a:spcPts val="0"/>
              </a:spcAft>
              <a:buClr>
                <a:srgbClr val="FFFFFF"/>
              </a:buClr>
              <a:buSzPts val="5200"/>
              <a:buNone/>
              <a:defRPr sz="5200">
                <a:solidFill>
                  <a:srgbClr val="FFFFFF"/>
                </a:solidFill>
              </a:defRPr>
            </a:lvl9pPr>
          </a:lstStyle>
          <a:p/>
        </p:txBody>
      </p:sp>
      <p:sp>
        <p:nvSpPr>
          <p:cNvPr id="12" name="Google Shape;12;p2"/>
          <p:cNvSpPr/>
          <p:nvPr/>
        </p:nvSpPr>
        <p:spPr>
          <a:xfrm>
            <a:off x="1553400" y="5860600"/>
            <a:ext cx="6037200" cy="58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_1">
    <p:spTree>
      <p:nvGrpSpPr>
        <p:cNvPr id="13" name="Shape 13"/>
        <p:cNvGrpSpPr/>
        <p:nvPr/>
      </p:nvGrpSpPr>
      <p:grpSpPr>
        <a:xfrm>
          <a:off x="0" y="0"/>
          <a:ext cx="0" cy="0"/>
          <a:chOff x="0" y="0"/>
          <a:chExt cx="0" cy="0"/>
        </a:xfrm>
      </p:grpSpPr>
      <p:sp>
        <p:nvSpPr>
          <p:cNvPr id="14" name="Google Shape;14;p3"/>
          <p:cNvSpPr/>
          <p:nvPr/>
        </p:nvSpPr>
        <p:spPr>
          <a:xfrm>
            <a:off x="0" y="1353367"/>
            <a:ext cx="9144000" cy="2198100"/>
          </a:xfrm>
          <a:prstGeom prst="rect">
            <a:avLst/>
          </a:prstGeom>
          <a:solidFill>
            <a:srgbClr val="E42330"/>
          </a:solidFill>
          <a:ln cap="flat" cmpd="sng" w="9525">
            <a:solidFill>
              <a:srgbClr val="E423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3"/>
          <p:cNvSpPr txBox="1"/>
          <p:nvPr>
            <p:ph idx="1" type="subTitle"/>
          </p:nvPr>
        </p:nvSpPr>
        <p:spPr>
          <a:xfrm>
            <a:off x="311700" y="2694533"/>
            <a:ext cx="8520600" cy="706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Clr>
                <a:srgbClr val="FFFFFF"/>
              </a:buClr>
              <a:buSzPts val="2800"/>
              <a:buFont typeface="Lato Light"/>
              <a:buNone/>
              <a:defRPr b="0" sz="2800">
                <a:solidFill>
                  <a:srgbClr val="FFFFFF"/>
                </a:solidFill>
                <a:latin typeface="Lato Light"/>
                <a:ea typeface="Lato Light"/>
                <a:cs typeface="Lato Light"/>
                <a:sym typeface="Lato Light"/>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6" name="Google Shape;16;p3"/>
          <p:cNvSpPr txBox="1"/>
          <p:nvPr>
            <p:ph type="ctrTitle"/>
          </p:nvPr>
        </p:nvSpPr>
        <p:spPr>
          <a:xfrm>
            <a:off x="0" y="1423967"/>
            <a:ext cx="9144000" cy="11295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FFFFFF"/>
              </a:buClr>
              <a:buSzPts val="4800"/>
              <a:buFont typeface="Lato Black"/>
              <a:buNone/>
              <a:defRPr sz="4800">
                <a:solidFill>
                  <a:srgbClr val="FFFFFF"/>
                </a:solidFill>
                <a:latin typeface="Lato Black"/>
                <a:ea typeface="Lato Black"/>
                <a:cs typeface="Lato Black"/>
                <a:sym typeface="Lato Black"/>
              </a:defRPr>
            </a:lvl1pPr>
            <a:lvl2pPr lvl="1" rtl="0" algn="ctr">
              <a:spcBef>
                <a:spcPts val="0"/>
              </a:spcBef>
              <a:spcAft>
                <a:spcPts val="0"/>
              </a:spcAft>
              <a:buClr>
                <a:srgbClr val="FFFFFF"/>
              </a:buClr>
              <a:buSzPts val="5200"/>
              <a:buNone/>
              <a:defRPr sz="5200">
                <a:solidFill>
                  <a:srgbClr val="FFFFFF"/>
                </a:solidFill>
              </a:defRPr>
            </a:lvl2pPr>
            <a:lvl3pPr lvl="2" rtl="0" algn="ctr">
              <a:spcBef>
                <a:spcPts val="0"/>
              </a:spcBef>
              <a:spcAft>
                <a:spcPts val="0"/>
              </a:spcAft>
              <a:buClr>
                <a:srgbClr val="FFFFFF"/>
              </a:buClr>
              <a:buSzPts val="5200"/>
              <a:buNone/>
              <a:defRPr sz="5200">
                <a:solidFill>
                  <a:srgbClr val="FFFFFF"/>
                </a:solidFill>
              </a:defRPr>
            </a:lvl3pPr>
            <a:lvl4pPr lvl="3" rtl="0" algn="ctr">
              <a:spcBef>
                <a:spcPts val="0"/>
              </a:spcBef>
              <a:spcAft>
                <a:spcPts val="0"/>
              </a:spcAft>
              <a:buClr>
                <a:srgbClr val="FFFFFF"/>
              </a:buClr>
              <a:buSzPts val="5200"/>
              <a:buNone/>
              <a:defRPr sz="5200">
                <a:solidFill>
                  <a:srgbClr val="FFFFFF"/>
                </a:solidFill>
              </a:defRPr>
            </a:lvl4pPr>
            <a:lvl5pPr lvl="4" rtl="0" algn="ctr">
              <a:spcBef>
                <a:spcPts val="0"/>
              </a:spcBef>
              <a:spcAft>
                <a:spcPts val="0"/>
              </a:spcAft>
              <a:buClr>
                <a:srgbClr val="FFFFFF"/>
              </a:buClr>
              <a:buSzPts val="5200"/>
              <a:buNone/>
              <a:defRPr sz="5200">
                <a:solidFill>
                  <a:srgbClr val="FFFFFF"/>
                </a:solidFill>
              </a:defRPr>
            </a:lvl5pPr>
            <a:lvl6pPr lvl="5" rtl="0" algn="ctr">
              <a:spcBef>
                <a:spcPts val="0"/>
              </a:spcBef>
              <a:spcAft>
                <a:spcPts val="0"/>
              </a:spcAft>
              <a:buClr>
                <a:srgbClr val="FFFFFF"/>
              </a:buClr>
              <a:buSzPts val="5200"/>
              <a:buNone/>
              <a:defRPr sz="5200">
                <a:solidFill>
                  <a:srgbClr val="FFFFFF"/>
                </a:solidFill>
              </a:defRPr>
            </a:lvl6pPr>
            <a:lvl7pPr lvl="6" rtl="0" algn="ctr">
              <a:spcBef>
                <a:spcPts val="0"/>
              </a:spcBef>
              <a:spcAft>
                <a:spcPts val="0"/>
              </a:spcAft>
              <a:buClr>
                <a:srgbClr val="FFFFFF"/>
              </a:buClr>
              <a:buSzPts val="5200"/>
              <a:buNone/>
              <a:defRPr sz="5200">
                <a:solidFill>
                  <a:srgbClr val="FFFFFF"/>
                </a:solidFill>
              </a:defRPr>
            </a:lvl7pPr>
            <a:lvl8pPr lvl="7" rtl="0" algn="ctr">
              <a:spcBef>
                <a:spcPts val="0"/>
              </a:spcBef>
              <a:spcAft>
                <a:spcPts val="0"/>
              </a:spcAft>
              <a:buClr>
                <a:srgbClr val="FFFFFF"/>
              </a:buClr>
              <a:buSzPts val="5200"/>
              <a:buNone/>
              <a:defRPr sz="5200">
                <a:solidFill>
                  <a:srgbClr val="FFFFFF"/>
                </a:solidFill>
              </a:defRPr>
            </a:lvl8pPr>
            <a:lvl9pPr lvl="8" rtl="0" algn="ctr">
              <a:spcBef>
                <a:spcPts val="0"/>
              </a:spcBef>
              <a:spcAft>
                <a:spcPts val="0"/>
              </a:spcAft>
              <a:buClr>
                <a:srgbClr val="FFFFFF"/>
              </a:buClr>
              <a:buSzPts val="5200"/>
              <a:buNone/>
              <a:defRPr sz="5200">
                <a:solidFill>
                  <a:srgbClr val="FFFFFF"/>
                </a:solidFill>
              </a:defRPr>
            </a:lvl9pPr>
          </a:lstStyle>
          <a:p/>
        </p:txBody>
      </p:sp>
      <p:sp>
        <p:nvSpPr>
          <p:cNvPr id="17" name="Google Shape;17;p3"/>
          <p:cNvSpPr/>
          <p:nvPr/>
        </p:nvSpPr>
        <p:spPr>
          <a:xfrm>
            <a:off x="1553400" y="2553700"/>
            <a:ext cx="6037200" cy="588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 name="Shape 18"/>
        <p:cNvGrpSpPr/>
        <p:nvPr/>
      </p:nvGrpSpPr>
      <p:grpSpPr>
        <a:xfrm>
          <a:off x="0" y="0"/>
          <a:ext cx="0" cy="0"/>
          <a:chOff x="0" y="0"/>
          <a:chExt cx="0" cy="0"/>
        </a:xfrm>
      </p:grpSpPr>
      <p:sp>
        <p:nvSpPr>
          <p:cNvPr id="19" name="Google Shape;19;p4"/>
          <p:cNvSpPr txBox="1"/>
          <p:nvPr>
            <p:ph type="title"/>
          </p:nvPr>
        </p:nvSpPr>
        <p:spPr>
          <a:xfrm>
            <a:off x="311700" y="2867800"/>
            <a:ext cx="8520600" cy="1122300"/>
          </a:xfrm>
          <a:prstGeom prst="rect">
            <a:avLst/>
          </a:prstGeom>
          <a:ln>
            <a:noFill/>
          </a:ln>
        </p:spPr>
        <p:txBody>
          <a:bodyPr anchorCtr="0" anchor="ctr" bIns="91425" lIns="91425" spcFirstLastPara="1" rIns="91425" wrap="square" tIns="91425">
            <a:noAutofit/>
          </a:bodyPr>
          <a:lstStyle>
            <a:lvl1pPr lvl="0" algn="ctr">
              <a:spcBef>
                <a:spcPts val="0"/>
              </a:spcBef>
              <a:spcAft>
                <a:spcPts val="0"/>
              </a:spcAft>
              <a:buClr>
                <a:srgbClr val="E42330"/>
              </a:buClr>
              <a:buSzPts val="3600"/>
              <a:buFont typeface="Lato Black"/>
              <a:buNone/>
              <a:defRPr sz="3600">
                <a:solidFill>
                  <a:srgbClr val="E42330"/>
                </a:solidFill>
                <a:latin typeface="Lato Black"/>
                <a:ea typeface="Lato Black"/>
                <a:cs typeface="Lato Black"/>
                <a:sym typeface="Lato Black"/>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5"/>
          <p:cNvSpPr/>
          <p:nvPr/>
        </p:nvSpPr>
        <p:spPr>
          <a:xfrm>
            <a:off x="150000" y="121400"/>
            <a:ext cx="8994000" cy="1010100"/>
          </a:xfrm>
          <a:prstGeom prst="rect">
            <a:avLst/>
          </a:prstGeom>
          <a:solidFill>
            <a:srgbClr val="E42330"/>
          </a:solidFill>
          <a:ln cap="flat" cmpd="sng" w="9525">
            <a:solidFill>
              <a:srgbClr val="E423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5"/>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Clr>
                <a:srgbClr val="FFFFFF"/>
              </a:buClr>
              <a:buSzPts val="4800"/>
              <a:buFont typeface="Lato"/>
              <a:buNone/>
              <a:defRPr b="1">
                <a:solidFill>
                  <a:srgbClr val="FFFFFF"/>
                </a:solidFill>
                <a:latin typeface="Lato"/>
                <a:ea typeface="Lato"/>
                <a:cs typeface="Lato"/>
                <a:sym typeface="Lato"/>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5"/>
          <p:cNvSpPr txBox="1"/>
          <p:nvPr>
            <p:ph idx="1" type="body"/>
          </p:nvPr>
        </p:nvSpPr>
        <p:spPr>
          <a:xfrm>
            <a:off x="311700" y="1334567"/>
            <a:ext cx="8520600" cy="47571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b="1" sz="2400"/>
            </a:lvl1pPr>
            <a:lvl2pPr indent="-342900" lvl="1" marL="914400">
              <a:spcBef>
                <a:spcPts val="1600"/>
              </a:spcBef>
              <a:spcAft>
                <a:spcPts val="0"/>
              </a:spcAft>
              <a:buSzPts val="1800"/>
              <a:buFont typeface="Calibri"/>
              <a:buChar char="○"/>
              <a:defRPr sz="1800">
                <a:latin typeface="Calibri"/>
                <a:ea typeface="Calibri"/>
                <a:cs typeface="Calibri"/>
                <a:sym typeface="Calibri"/>
              </a:defRPr>
            </a:lvl2pPr>
            <a:lvl3pPr indent="-317500" lvl="2" marL="1371600">
              <a:spcBef>
                <a:spcPts val="1600"/>
              </a:spcBef>
              <a:spcAft>
                <a:spcPts val="0"/>
              </a:spcAft>
              <a:buSzPts val="1400"/>
              <a:buFont typeface="Calibri"/>
              <a:buChar char="■"/>
              <a:defRPr>
                <a:latin typeface="Calibri"/>
                <a:ea typeface="Calibri"/>
                <a:cs typeface="Calibri"/>
                <a:sym typeface="Calibri"/>
              </a:defRPr>
            </a:lvl3pPr>
            <a:lvl4pPr indent="-317500" lvl="3" marL="1828800">
              <a:spcBef>
                <a:spcPts val="1600"/>
              </a:spcBef>
              <a:spcAft>
                <a:spcPts val="0"/>
              </a:spcAft>
              <a:buSzPts val="1400"/>
              <a:buFont typeface="Calibri"/>
              <a:buChar char="●"/>
              <a:defRPr>
                <a:latin typeface="Calibri"/>
                <a:ea typeface="Calibri"/>
                <a:cs typeface="Calibri"/>
                <a:sym typeface="Calibri"/>
              </a:defRPr>
            </a:lvl4pPr>
            <a:lvl5pPr indent="-317500" lvl="4" marL="2286000">
              <a:spcBef>
                <a:spcPts val="1600"/>
              </a:spcBef>
              <a:spcAft>
                <a:spcPts val="0"/>
              </a:spcAft>
              <a:buSzPts val="1400"/>
              <a:buFont typeface="Calibri"/>
              <a:buChar char="○"/>
              <a:defRPr>
                <a:latin typeface="Calibri"/>
                <a:ea typeface="Calibri"/>
                <a:cs typeface="Calibri"/>
                <a:sym typeface="Calibri"/>
              </a:defRPr>
            </a:lvl5pPr>
            <a:lvl6pPr indent="-317500" lvl="5" marL="2743200">
              <a:spcBef>
                <a:spcPts val="1600"/>
              </a:spcBef>
              <a:spcAft>
                <a:spcPts val="0"/>
              </a:spcAft>
              <a:buSzPts val="1400"/>
              <a:buFont typeface="Calibri"/>
              <a:buChar char="■"/>
              <a:defRPr>
                <a:latin typeface="Calibri"/>
                <a:ea typeface="Calibri"/>
                <a:cs typeface="Calibri"/>
                <a:sym typeface="Calibri"/>
              </a:defRPr>
            </a:lvl6pPr>
            <a:lvl7pPr indent="-317500" lvl="6" marL="3200400">
              <a:spcBef>
                <a:spcPts val="1600"/>
              </a:spcBef>
              <a:spcAft>
                <a:spcPts val="0"/>
              </a:spcAft>
              <a:buSzPts val="1400"/>
              <a:buFont typeface="Calibri"/>
              <a:buChar char="●"/>
              <a:defRPr>
                <a:latin typeface="Calibri"/>
                <a:ea typeface="Calibri"/>
                <a:cs typeface="Calibri"/>
                <a:sym typeface="Calibri"/>
              </a:defRPr>
            </a:lvl7pPr>
            <a:lvl8pPr indent="-317500" lvl="7" marL="3657600">
              <a:spcBef>
                <a:spcPts val="1600"/>
              </a:spcBef>
              <a:spcAft>
                <a:spcPts val="0"/>
              </a:spcAft>
              <a:buSzPts val="1400"/>
              <a:buFont typeface="Calibri"/>
              <a:buChar char="○"/>
              <a:defRPr>
                <a:latin typeface="Calibri"/>
                <a:ea typeface="Calibri"/>
                <a:cs typeface="Calibri"/>
                <a:sym typeface="Calibri"/>
              </a:defRPr>
            </a:lvl8pPr>
            <a:lvl9pPr indent="-317500" lvl="8" marL="4114800">
              <a:spcBef>
                <a:spcPts val="1600"/>
              </a:spcBef>
              <a:spcAft>
                <a:spcPts val="1600"/>
              </a:spcAft>
              <a:buSzPts val="1400"/>
              <a:buFont typeface="Calibri"/>
              <a:buChar char="■"/>
              <a:defRPr>
                <a:latin typeface="Calibri"/>
                <a:ea typeface="Calibri"/>
                <a:cs typeface="Calibri"/>
                <a:sym typeface="Calibri"/>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6"/>
          <p:cNvSpPr txBox="1"/>
          <p:nvPr>
            <p:ph idx="1" type="body"/>
          </p:nvPr>
        </p:nvSpPr>
        <p:spPr>
          <a:xfrm>
            <a:off x="311700" y="1334567"/>
            <a:ext cx="3999900" cy="47571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42900" lvl="1" marL="914400">
              <a:spcBef>
                <a:spcPts val="1600"/>
              </a:spcBef>
              <a:spcAft>
                <a:spcPts val="0"/>
              </a:spcAft>
              <a:buSzPts val="1800"/>
              <a:buChar char="○"/>
              <a:defRPr/>
            </a:lvl2pPr>
            <a:lvl3pPr indent="-342900" lvl="2" marL="1371600">
              <a:spcBef>
                <a:spcPts val="1600"/>
              </a:spcBef>
              <a:spcAft>
                <a:spcPts val="0"/>
              </a:spcAft>
              <a:buSzPts val="1800"/>
              <a:buChar char="■"/>
              <a:defRPr sz="1800"/>
            </a:lvl3pPr>
            <a:lvl4pPr indent="-342900" lvl="3" marL="1828800">
              <a:spcBef>
                <a:spcPts val="1600"/>
              </a:spcBef>
              <a:spcAft>
                <a:spcPts val="0"/>
              </a:spcAft>
              <a:buSzPts val="1800"/>
              <a:buChar char="●"/>
              <a:defRPr sz="1800"/>
            </a:lvl4pPr>
            <a:lvl5pPr indent="-342900" lvl="4" marL="2286000">
              <a:spcBef>
                <a:spcPts val="1600"/>
              </a:spcBef>
              <a:spcAft>
                <a:spcPts val="0"/>
              </a:spcAft>
              <a:buSzPts val="1800"/>
              <a:buChar char="○"/>
              <a:defRPr sz="1800"/>
            </a:lvl5pPr>
            <a:lvl6pPr indent="-342900" lvl="5" marL="2743200">
              <a:spcBef>
                <a:spcPts val="1600"/>
              </a:spcBef>
              <a:spcAft>
                <a:spcPts val="0"/>
              </a:spcAft>
              <a:buSzPts val="1800"/>
              <a:buChar char="■"/>
              <a:defRPr sz="1800"/>
            </a:lvl6pPr>
            <a:lvl7pPr indent="-342900" lvl="6" marL="3200400">
              <a:spcBef>
                <a:spcPts val="1600"/>
              </a:spcBef>
              <a:spcAft>
                <a:spcPts val="0"/>
              </a:spcAft>
              <a:buSzPts val="1800"/>
              <a:buChar char="●"/>
              <a:defRPr sz="1800"/>
            </a:lvl7pPr>
            <a:lvl8pPr indent="-342900" lvl="7" marL="3657600">
              <a:spcBef>
                <a:spcPts val="1600"/>
              </a:spcBef>
              <a:spcAft>
                <a:spcPts val="0"/>
              </a:spcAft>
              <a:buSzPts val="1800"/>
              <a:buChar char="○"/>
              <a:defRPr sz="1800"/>
            </a:lvl8pPr>
            <a:lvl9pPr indent="-342900" lvl="8" marL="4114800">
              <a:spcBef>
                <a:spcPts val="1600"/>
              </a:spcBef>
              <a:spcAft>
                <a:spcPts val="1600"/>
              </a:spcAft>
              <a:buSzPts val="1800"/>
              <a:buChar char="■"/>
              <a:defRPr sz="1800"/>
            </a:lvl9pPr>
          </a:lstStyle>
          <a:p/>
        </p:txBody>
      </p:sp>
      <p:sp>
        <p:nvSpPr>
          <p:cNvPr id="26" name="Google Shape;26;p6"/>
          <p:cNvSpPr txBox="1"/>
          <p:nvPr>
            <p:ph idx="2" type="body"/>
          </p:nvPr>
        </p:nvSpPr>
        <p:spPr>
          <a:xfrm>
            <a:off x="4832400" y="1334567"/>
            <a:ext cx="3999900" cy="4757100"/>
          </a:xfrm>
          <a:prstGeom prst="rect">
            <a:avLst/>
          </a:prstGeom>
          <a:solidFill>
            <a:srgbClr val="E42330"/>
          </a:solidFill>
        </p:spPr>
        <p:txBody>
          <a:bodyPr anchorCtr="0" anchor="t" bIns="91425" lIns="91425" spcFirstLastPara="1" rIns="91425" wrap="square" tIns="91425">
            <a:noAutofit/>
          </a:bodyPr>
          <a:lstStyle>
            <a:lvl1pPr indent="-381000" lvl="0" marL="457200">
              <a:spcBef>
                <a:spcPts val="0"/>
              </a:spcBef>
              <a:spcAft>
                <a:spcPts val="0"/>
              </a:spcAft>
              <a:buClr>
                <a:srgbClr val="FFFFFF"/>
              </a:buClr>
              <a:buSzPts val="2400"/>
              <a:buChar char="●"/>
              <a:defRPr>
                <a:solidFill>
                  <a:srgbClr val="FFFFFF"/>
                </a:solidFill>
              </a:defRPr>
            </a:lvl1pPr>
            <a:lvl2pPr indent="-342900" lvl="1" marL="914400">
              <a:spcBef>
                <a:spcPts val="1600"/>
              </a:spcBef>
              <a:spcAft>
                <a:spcPts val="0"/>
              </a:spcAft>
              <a:buClr>
                <a:srgbClr val="EFEFEF"/>
              </a:buClr>
              <a:buSzPts val="1800"/>
              <a:buChar char="○"/>
              <a:defRPr>
                <a:solidFill>
                  <a:srgbClr val="EFEFEF"/>
                </a:solidFill>
              </a:defRPr>
            </a:lvl2pPr>
            <a:lvl3pPr indent="-342900" lvl="2" marL="1371600">
              <a:spcBef>
                <a:spcPts val="1600"/>
              </a:spcBef>
              <a:spcAft>
                <a:spcPts val="0"/>
              </a:spcAft>
              <a:buClr>
                <a:srgbClr val="EFEFEF"/>
              </a:buClr>
              <a:buSzPts val="1800"/>
              <a:buChar char="■"/>
              <a:defRPr sz="1800">
                <a:solidFill>
                  <a:srgbClr val="EFEFEF"/>
                </a:solidFill>
              </a:defRPr>
            </a:lvl3pPr>
            <a:lvl4pPr indent="-342900" lvl="3" marL="1828800">
              <a:spcBef>
                <a:spcPts val="1600"/>
              </a:spcBef>
              <a:spcAft>
                <a:spcPts val="0"/>
              </a:spcAft>
              <a:buClr>
                <a:srgbClr val="EFEFEF"/>
              </a:buClr>
              <a:buSzPts val="1800"/>
              <a:buChar char="●"/>
              <a:defRPr sz="1800">
                <a:solidFill>
                  <a:srgbClr val="EFEFEF"/>
                </a:solidFill>
              </a:defRPr>
            </a:lvl4pPr>
            <a:lvl5pPr indent="-342900" lvl="4" marL="2286000">
              <a:spcBef>
                <a:spcPts val="1600"/>
              </a:spcBef>
              <a:spcAft>
                <a:spcPts val="0"/>
              </a:spcAft>
              <a:buClr>
                <a:srgbClr val="EFEFEF"/>
              </a:buClr>
              <a:buSzPts val="1800"/>
              <a:buChar char="○"/>
              <a:defRPr sz="1800">
                <a:solidFill>
                  <a:srgbClr val="EFEFEF"/>
                </a:solidFill>
              </a:defRPr>
            </a:lvl5pPr>
            <a:lvl6pPr indent="-342900" lvl="5" marL="2743200">
              <a:spcBef>
                <a:spcPts val="1600"/>
              </a:spcBef>
              <a:spcAft>
                <a:spcPts val="0"/>
              </a:spcAft>
              <a:buClr>
                <a:srgbClr val="EFEFEF"/>
              </a:buClr>
              <a:buSzPts val="1800"/>
              <a:buChar char="■"/>
              <a:defRPr sz="1800">
                <a:solidFill>
                  <a:srgbClr val="EFEFEF"/>
                </a:solidFill>
              </a:defRPr>
            </a:lvl6pPr>
            <a:lvl7pPr indent="-342900" lvl="6" marL="3200400">
              <a:spcBef>
                <a:spcPts val="1600"/>
              </a:spcBef>
              <a:spcAft>
                <a:spcPts val="0"/>
              </a:spcAft>
              <a:buClr>
                <a:srgbClr val="EFEFEF"/>
              </a:buClr>
              <a:buSzPts val="1800"/>
              <a:buChar char="●"/>
              <a:defRPr sz="1800">
                <a:solidFill>
                  <a:srgbClr val="EFEFEF"/>
                </a:solidFill>
              </a:defRPr>
            </a:lvl7pPr>
            <a:lvl8pPr indent="-342900" lvl="7" marL="3657600">
              <a:spcBef>
                <a:spcPts val="1600"/>
              </a:spcBef>
              <a:spcAft>
                <a:spcPts val="0"/>
              </a:spcAft>
              <a:buClr>
                <a:srgbClr val="EFEFEF"/>
              </a:buClr>
              <a:buSzPts val="1800"/>
              <a:buChar char="○"/>
              <a:defRPr sz="1800">
                <a:solidFill>
                  <a:srgbClr val="EFEFEF"/>
                </a:solidFill>
              </a:defRPr>
            </a:lvl8pPr>
            <a:lvl9pPr indent="-342900" lvl="8" marL="4114800">
              <a:spcBef>
                <a:spcPts val="1600"/>
              </a:spcBef>
              <a:spcAft>
                <a:spcPts val="1600"/>
              </a:spcAft>
              <a:buClr>
                <a:srgbClr val="EFEFEF"/>
              </a:buClr>
              <a:buSzPts val="1800"/>
              <a:buChar char="■"/>
              <a:defRPr sz="1800">
                <a:solidFill>
                  <a:srgbClr val="EFEFEF"/>
                </a:solidFill>
              </a:defRPr>
            </a:lvl9pPr>
          </a:lstStyle>
          <a:p/>
        </p:txBody>
      </p:sp>
      <p:sp>
        <p:nvSpPr>
          <p:cNvPr id="27" name="Google Shape;27;p6"/>
          <p:cNvSpPr/>
          <p:nvPr/>
        </p:nvSpPr>
        <p:spPr>
          <a:xfrm>
            <a:off x="150000" y="121400"/>
            <a:ext cx="8994000" cy="1010100"/>
          </a:xfrm>
          <a:prstGeom prst="rect">
            <a:avLst/>
          </a:prstGeom>
          <a:solidFill>
            <a:srgbClr val="E42330"/>
          </a:solidFill>
          <a:ln cap="flat" cmpd="sng" w="9525">
            <a:solidFill>
              <a:srgbClr val="E423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6"/>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4800"/>
              <a:buFont typeface="Lato"/>
              <a:buNone/>
              <a:defRPr b="1">
                <a:solidFill>
                  <a:srgbClr val="FFFFFF"/>
                </a:solidFill>
                <a:latin typeface="Lato"/>
                <a:ea typeface="Lato"/>
                <a:cs typeface="Lato"/>
                <a:sym typeface="Lato"/>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7"/>
          <p:cNvSpPr/>
          <p:nvPr/>
        </p:nvSpPr>
        <p:spPr>
          <a:xfrm>
            <a:off x="150000" y="121400"/>
            <a:ext cx="8994000" cy="1010100"/>
          </a:xfrm>
          <a:prstGeom prst="rect">
            <a:avLst/>
          </a:prstGeom>
          <a:solidFill>
            <a:srgbClr val="E42330"/>
          </a:solidFill>
          <a:ln cap="flat" cmpd="sng" w="9525">
            <a:solidFill>
              <a:srgbClr val="E423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7"/>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4800"/>
              <a:buFont typeface="Lato"/>
              <a:buNone/>
              <a:defRPr b="1">
                <a:solidFill>
                  <a:srgbClr val="FFFFFF"/>
                </a:solidFill>
                <a:latin typeface="Lato"/>
                <a:ea typeface="Lato"/>
                <a:cs typeface="Lato"/>
                <a:sym typeface="Lato"/>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able">
  <p:cSld name="TITLE_ONLY_1">
    <p:spTree>
      <p:nvGrpSpPr>
        <p:cNvPr id="32" name="Shape 32"/>
        <p:cNvGrpSpPr/>
        <p:nvPr/>
      </p:nvGrpSpPr>
      <p:grpSpPr>
        <a:xfrm>
          <a:off x="0" y="0"/>
          <a:ext cx="0" cy="0"/>
          <a:chOff x="0" y="0"/>
          <a:chExt cx="0" cy="0"/>
        </a:xfrm>
      </p:grpSpPr>
      <p:sp>
        <p:nvSpPr>
          <p:cNvPr id="33" name="Google Shape;33;p8"/>
          <p:cNvSpPr/>
          <p:nvPr/>
        </p:nvSpPr>
        <p:spPr>
          <a:xfrm>
            <a:off x="150000" y="121400"/>
            <a:ext cx="8994000" cy="1010100"/>
          </a:xfrm>
          <a:prstGeom prst="rect">
            <a:avLst/>
          </a:prstGeom>
          <a:solidFill>
            <a:srgbClr val="E42330"/>
          </a:solidFill>
          <a:ln cap="flat" cmpd="sng" w="9525">
            <a:solidFill>
              <a:srgbClr val="E423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8"/>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4800"/>
              <a:buFont typeface="Lato"/>
              <a:buNone/>
              <a:defRPr b="1" sz="4800">
                <a:solidFill>
                  <a:srgbClr val="FFFFFF"/>
                </a:solidFill>
                <a:latin typeface="Lato"/>
                <a:ea typeface="Lato"/>
                <a:cs typeface="Lato"/>
                <a:sym typeface="Lato"/>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aphicFrame>
        <p:nvGraphicFramePr>
          <p:cNvPr id="35" name="Google Shape;35;p8"/>
          <p:cNvGraphicFramePr/>
          <p:nvPr/>
        </p:nvGraphicFramePr>
        <p:xfrm>
          <a:off x="150000" y="1428200"/>
          <a:ext cx="3000000" cy="3000000"/>
        </p:xfrm>
        <a:graphic>
          <a:graphicData uri="http://schemas.openxmlformats.org/drawingml/2006/table">
            <a:tbl>
              <a:tblPr>
                <a:noFill/>
                <a:tableStyleId>{2BAC2047-246A-4BE7-9518-FD948B46FD22}</a:tableStyleId>
              </a:tblPr>
              <a:tblGrid>
                <a:gridCol w="1477800"/>
                <a:gridCol w="1477800"/>
                <a:gridCol w="1477800"/>
                <a:gridCol w="1477800"/>
                <a:gridCol w="1477800"/>
                <a:gridCol w="1477800"/>
              </a:tblGrid>
              <a:tr h="859125">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r>
              <a:tr h="859125">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r>
              <a:tr h="859125">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r>
              <a:tr h="859125">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r>
              <a:tr h="859125">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r>
              <a:tr h="859125">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c>
                  <a:txBody>
                    <a:bodyPr/>
                    <a:lstStyle/>
                    <a:p>
                      <a:pPr indent="0" lvl="0" marL="0" rtl="0" algn="l">
                        <a:spcBef>
                          <a:spcPts val="0"/>
                        </a:spcBef>
                        <a:spcAft>
                          <a:spcPts val="0"/>
                        </a:spcAft>
                        <a:buNone/>
                      </a:pPr>
                      <a:r>
                        <a:t/>
                      </a:r>
                      <a:endParaRPr/>
                    </a:p>
                  </a:txBody>
                  <a:tcPr marT="121900" marB="121900" marR="91425" marL="91425"/>
                </a:tc>
              </a:tr>
            </a:tbl>
          </a:graphicData>
        </a:graphic>
      </p:graphicFrame>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9"/>
          <p:cNvSpPr txBox="1"/>
          <p:nvPr>
            <p:ph idx="1" type="body"/>
          </p:nvPr>
        </p:nvSpPr>
        <p:spPr>
          <a:xfrm>
            <a:off x="311700" y="1286600"/>
            <a:ext cx="3571800" cy="48057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8" name="Google Shape;38;p9"/>
          <p:cNvSpPr/>
          <p:nvPr/>
        </p:nvSpPr>
        <p:spPr>
          <a:xfrm>
            <a:off x="150000" y="121400"/>
            <a:ext cx="8994000" cy="1010100"/>
          </a:xfrm>
          <a:prstGeom prst="rect">
            <a:avLst/>
          </a:prstGeom>
          <a:solidFill>
            <a:srgbClr val="E42330"/>
          </a:solidFill>
          <a:ln cap="flat" cmpd="sng" w="9525">
            <a:solidFill>
              <a:srgbClr val="E423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9"/>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4800"/>
              <a:buFont typeface="Lato"/>
              <a:buNone/>
              <a:defRPr b="1">
                <a:solidFill>
                  <a:srgbClr val="FFFFFF"/>
                </a:solidFill>
                <a:latin typeface="Lato"/>
                <a:ea typeface="Lato"/>
                <a:cs typeface="Lato"/>
                <a:sym typeface="Lato"/>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0" name="Shape 40"/>
        <p:cNvGrpSpPr/>
        <p:nvPr/>
      </p:nvGrpSpPr>
      <p:grpSpPr>
        <a:xfrm>
          <a:off x="0" y="0"/>
          <a:ext cx="0" cy="0"/>
          <a:chOff x="0" y="0"/>
          <a:chExt cx="0" cy="0"/>
        </a:xfrm>
      </p:grpSpPr>
      <p:sp>
        <p:nvSpPr>
          <p:cNvPr id="41" name="Google Shape;41;p10"/>
          <p:cNvSpPr txBox="1"/>
          <p:nvPr>
            <p:ph type="title"/>
          </p:nvPr>
        </p:nvSpPr>
        <p:spPr>
          <a:xfrm>
            <a:off x="490250" y="600200"/>
            <a:ext cx="6367800" cy="5454300"/>
          </a:xfrm>
          <a:prstGeom prst="rect">
            <a:avLst/>
          </a:prstGeom>
        </p:spPr>
        <p:txBody>
          <a:bodyPr anchorCtr="0" anchor="ctr" bIns="91425" lIns="91425" spcFirstLastPara="1" rIns="91425" wrap="square" tIns="91425">
            <a:noAutofit/>
          </a:bodyPr>
          <a:lstStyle>
            <a:lvl1pPr lvl="0">
              <a:spcBef>
                <a:spcPts val="0"/>
              </a:spcBef>
              <a:spcAft>
                <a:spcPts val="0"/>
              </a:spcAft>
              <a:buClr>
                <a:srgbClr val="E42330"/>
              </a:buClr>
              <a:buSzPts val="4800"/>
              <a:buNone/>
              <a:defRPr sz="4800">
                <a:solidFill>
                  <a:srgbClr val="E42330"/>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2" name="Shape 42"/>
        <p:cNvGrpSpPr/>
        <p:nvPr/>
      </p:nvGrpSpPr>
      <p:grpSpPr>
        <a:xfrm>
          <a:off x="0" y="0"/>
          <a:ext cx="0" cy="0"/>
          <a:chOff x="0" y="0"/>
          <a:chExt cx="0" cy="0"/>
        </a:xfrm>
      </p:grpSpPr>
      <p:sp>
        <p:nvSpPr>
          <p:cNvPr id="43" name="Google Shape;43;p11"/>
          <p:cNvSpPr/>
          <p:nvPr/>
        </p:nvSpPr>
        <p:spPr>
          <a:xfrm>
            <a:off x="4572000" y="129467"/>
            <a:ext cx="4448400" cy="6625500"/>
          </a:xfrm>
          <a:prstGeom prst="rect">
            <a:avLst/>
          </a:prstGeom>
          <a:solidFill>
            <a:srgbClr val="CAC5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11"/>
          <p:cNvSpPr txBox="1"/>
          <p:nvPr>
            <p:ph type="title"/>
          </p:nvPr>
        </p:nvSpPr>
        <p:spPr>
          <a:xfrm>
            <a:off x="265500" y="1644233"/>
            <a:ext cx="4045200" cy="1976400"/>
          </a:xfrm>
          <a:prstGeom prst="rect">
            <a:avLst/>
          </a:prstGeom>
        </p:spPr>
        <p:txBody>
          <a:bodyPr anchorCtr="0" anchor="b" bIns="91425" lIns="91425" spcFirstLastPara="1" rIns="91425" wrap="square" tIns="91425">
            <a:noAutofit/>
          </a:bodyPr>
          <a:lstStyle>
            <a:lvl1pPr lvl="0" algn="ctr">
              <a:spcBef>
                <a:spcPts val="0"/>
              </a:spcBef>
              <a:spcAft>
                <a:spcPts val="0"/>
              </a:spcAft>
              <a:buClr>
                <a:srgbClr val="E42330"/>
              </a:buClr>
              <a:buSzPts val="4200"/>
              <a:buNone/>
              <a:defRPr sz="4200">
                <a:solidFill>
                  <a:srgbClr val="E42330"/>
                </a:solidFill>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5" name="Google Shape;45;p11"/>
          <p:cNvSpPr txBox="1"/>
          <p:nvPr>
            <p:ph idx="1" type="subTitle"/>
          </p:nvPr>
        </p:nvSpPr>
        <p:spPr>
          <a:xfrm>
            <a:off x="265500" y="3737433"/>
            <a:ext cx="4045200" cy="1646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6" name="Google Shape;46;p11"/>
          <p:cNvSpPr txBox="1"/>
          <p:nvPr>
            <p:ph idx="2" type="body"/>
          </p:nvPr>
        </p:nvSpPr>
        <p:spPr>
          <a:xfrm>
            <a:off x="4939500" y="965433"/>
            <a:ext cx="3837000" cy="4926900"/>
          </a:xfrm>
          <a:prstGeom prst="rect">
            <a:avLst/>
          </a:prstGeom>
        </p:spPr>
        <p:txBody>
          <a:bodyPr anchorCtr="0" anchor="ctr" bIns="91425" lIns="91425" spcFirstLastPara="1" rIns="91425" wrap="square" tIns="91425">
            <a:noAutofit/>
          </a:bodyPr>
          <a:lstStyle>
            <a:lvl1pPr indent="-381000" lvl="0" marL="457200">
              <a:spcBef>
                <a:spcPts val="0"/>
              </a:spcBef>
              <a:spcAft>
                <a:spcPts val="0"/>
              </a:spcAft>
              <a:buClr>
                <a:srgbClr val="FFFFFF"/>
              </a:buClr>
              <a:buSzPts val="2400"/>
              <a:buChar char="●"/>
              <a:defRPr>
                <a:solidFill>
                  <a:srgbClr val="FFFFFF"/>
                </a:solidFill>
              </a:defRPr>
            </a:lvl1pPr>
            <a:lvl2pPr indent="-342900" lvl="1" marL="914400">
              <a:spcBef>
                <a:spcPts val="1600"/>
              </a:spcBef>
              <a:spcAft>
                <a:spcPts val="0"/>
              </a:spcAft>
              <a:buClr>
                <a:srgbClr val="FFFFFF"/>
              </a:buClr>
              <a:buSzPts val="1800"/>
              <a:buChar char="○"/>
              <a:defRPr>
                <a:solidFill>
                  <a:srgbClr val="FFFFFF"/>
                </a:solidFill>
              </a:defRPr>
            </a:lvl2pPr>
            <a:lvl3pPr indent="-317500" lvl="2" marL="1371600">
              <a:spcBef>
                <a:spcPts val="1600"/>
              </a:spcBef>
              <a:spcAft>
                <a:spcPts val="0"/>
              </a:spcAft>
              <a:buClr>
                <a:srgbClr val="FFFFFF"/>
              </a:buClr>
              <a:buSzPts val="1400"/>
              <a:buChar char="■"/>
              <a:defRPr>
                <a:solidFill>
                  <a:srgbClr val="FFFFFF"/>
                </a:solidFill>
              </a:defRPr>
            </a:lvl3pPr>
            <a:lvl4pPr indent="-317500" lvl="3" marL="1828800">
              <a:spcBef>
                <a:spcPts val="1600"/>
              </a:spcBef>
              <a:spcAft>
                <a:spcPts val="0"/>
              </a:spcAft>
              <a:buClr>
                <a:srgbClr val="FFFFFF"/>
              </a:buClr>
              <a:buSzPts val="1400"/>
              <a:buChar char="●"/>
              <a:defRPr>
                <a:solidFill>
                  <a:srgbClr val="FFFFFF"/>
                </a:solidFill>
              </a:defRPr>
            </a:lvl4pPr>
            <a:lvl5pPr indent="-317500" lvl="4" marL="2286000">
              <a:spcBef>
                <a:spcPts val="1600"/>
              </a:spcBef>
              <a:spcAft>
                <a:spcPts val="0"/>
              </a:spcAft>
              <a:buClr>
                <a:srgbClr val="FFFFFF"/>
              </a:buClr>
              <a:buSzPts val="1400"/>
              <a:buChar char="○"/>
              <a:defRPr>
                <a:solidFill>
                  <a:srgbClr val="FFFFFF"/>
                </a:solidFill>
              </a:defRPr>
            </a:lvl5pPr>
            <a:lvl6pPr indent="-317500" lvl="5" marL="2743200">
              <a:spcBef>
                <a:spcPts val="1600"/>
              </a:spcBef>
              <a:spcAft>
                <a:spcPts val="0"/>
              </a:spcAft>
              <a:buClr>
                <a:srgbClr val="FFFFFF"/>
              </a:buClr>
              <a:buSzPts val="1400"/>
              <a:buChar char="■"/>
              <a:defRPr>
                <a:solidFill>
                  <a:srgbClr val="FFFFFF"/>
                </a:solidFill>
              </a:defRPr>
            </a:lvl6pPr>
            <a:lvl7pPr indent="-317500" lvl="6" marL="3200400">
              <a:spcBef>
                <a:spcPts val="1600"/>
              </a:spcBef>
              <a:spcAft>
                <a:spcPts val="0"/>
              </a:spcAft>
              <a:buClr>
                <a:srgbClr val="FFFFFF"/>
              </a:buClr>
              <a:buSzPts val="1400"/>
              <a:buChar char="●"/>
              <a:defRPr>
                <a:solidFill>
                  <a:srgbClr val="FFFFFF"/>
                </a:solidFill>
              </a:defRPr>
            </a:lvl7pPr>
            <a:lvl8pPr indent="-317500" lvl="7" marL="3657600">
              <a:spcBef>
                <a:spcPts val="1600"/>
              </a:spcBef>
              <a:spcAft>
                <a:spcPts val="0"/>
              </a:spcAft>
              <a:buClr>
                <a:srgbClr val="FFFFFF"/>
              </a:buClr>
              <a:buSzPts val="1400"/>
              <a:buChar char="○"/>
              <a:defRPr>
                <a:solidFill>
                  <a:srgbClr val="FFFFFF"/>
                </a:solidFill>
              </a:defRPr>
            </a:lvl8pPr>
            <a:lvl9pPr indent="-317500" lvl="8" marL="4114800">
              <a:spcBef>
                <a:spcPts val="1600"/>
              </a:spcBef>
              <a:spcAft>
                <a:spcPts val="1600"/>
              </a:spcAft>
              <a:buClr>
                <a:srgbClr val="FFFFFF"/>
              </a:buClr>
              <a:buSzPts val="1400"/>
              <a:buChar char="■"/>
              <a:defRPr>
                <a:solidFill>
                  <a:srgbClr val="FFFFFF"/>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2"/>
          <p:cNvSpPr txBox="1"/>
          <p:nvPr>
            <p:ph idx="1" type="body"/>
          </p:nvPr>
        </p:nvSpPr>
        <p:spPr>
          <a:xfrm>
            <a:off x="311700" y="5640767"/>
            <a:ext cx="5998800" cy="8067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400"/>
              <a:buNone/>
              <a:defRPr/>
            </a:lvl1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3"/>
          <p:cNvSpPr txBox="1"/>
          <p:nvPr>
            <p:ph hasCustomPrompt="1" type="title"/>
          </p:nvPr>
        </p:nvSpPr>
        <p:spPr>
          <a:xfrm>
            <a:off x="311700" y="1474833"/>
            <a:ext cx="8520600" cy="2618100"/>
          </a:xfrm>
          <a:prstGeom prst="rect">
            <a:avLst/>
          </a:prstGeom>
          <a:noFill/>
        </p:spPr>
        <p:txBody>
          <a:bodyPr anchorCtr="0" anchor="b" bIns="91425" lIns="91425" spcFirstLastPara="1" rIns="91425" wrap="square" tIns="91425">
            <a:noAutofit/>
          </a:bodyPr>
          <a:lstStyle>
            <a:lvl1pPr lvl="0" algn="ctr">
              <a:spcBef>
                <a:spcPts val="0"/>
              </a:spcBef>
              <a:spcAft>
                <a:spcPts val="0"/>
              </a:spcAft>
              <a:buClr>
                <a:srgbClr val="E42330"/>
              </a:buClr>
              <a:buSzPts val="12000"/>
              <a:buNone/>
              <a:defRPr sz="12000">
                <a:solidFill>
                  <a:srgbClr val="E42330"/>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3"/>
          <p:cNvSpPr txBox="1"/>
          <p:nvPr>
            <p:ph idx="1" type="body"/>
          </p:nvPr>
        </p:nvSpPr>
        <p:spPr>
          <a:xfrm>
            <a:off x="311700" y="4202967"/>
            <a:ext cx="8520600" cy="1734300"/>
          </a:xfrm>
          <a:prstGeom prst="rect">
            <a:avLst/>
          </a:prstGeom>
        </p:spPr>
        <p:txBody>
          <a:bodyPr anchorCtr="0" anchor="t" bIns="91425" lIns="91425" spcFirstLastPara="1" rIns="91425" wrap="square" tIns="91425">
            <a:noAutofit/>
          </a:bodyPr>
          <a:lstStyle>
            <a:lvl1pPr indent="-381000" lvl="0" marL="457200" algn="ctr">
              <a:spcBef>
                <a:spcPts val="0"/>
              </a:spcBef>
              <a:spcAft>
                <a:spcPts val="0"/>
              </a:spcAft>
              <a:buSzPts val="2400"/>
              <a:buChar char="●"/>
              <a:defRPr/>
            </a:lvl1pPr>
            <a:lvl2pPr indent="-342900" lvl="1" marL="914400" algn="ctr">
              <a:spcBef>
                <a:spcPts val="1600"/>
              </a:spcBef>
              <a:spcAft>
                <a:spcPts val="0"/>
              </a:spcAft>
              <a:buSzPts val="18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1">
  <p:cSld name="ONE_COLUMN_TEXT_1">
    <p:spTree>
      <p:nvGrpSpPr>
        <p:cNvPr id="53" name="Shape 53"/>
        <p:cNvGrpSpPr/>
        <p:nvPr/>
      </p:nvGrpSpPr>
      <p:grpSpPr>
        <a:xfrm>
          <a:off x="0" y="0"/>
          <a:ext cx="0" cy="0"/>
          <a:chOff x="0" y="0"/>
          <a:chExt cx="0" cy="0"/>
        </a:xfrm>
      </p:grpSpPr>
      <p:sp>
        <p:nvSpPr>
          <p:cNvPr id="54" name="Google Shape;54;p15"/>
          <p:cNvSpPr txBox="1"/>
          <p:nvPr>
            <p:ph type="title"/>
          </p:nvPr>
        </p:nvSpPr>
        <p:spPr>
          <a:xfrm>
            <a:off x="311700" y="740800"/>
            <a:ext cx="2808000" cy="10077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FFFFFF"/>
              </a:buClr>
              <a:buSzPts val="2400"/>
              <a:buNone/>
              <a:defRPr sz="2400">
                <a:solidFill>
                  <a:srgbClr val="FFFFFF"/>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5" name="Google Shape;55;p15"/>
          <p:cNvSpPr txBox="1"/>
          <p:nvPr>
            <p:ph idx="1" type="body"/>
          </p:nvPr>
        </p:nvSpPr>
        <p:spPr>
          <a:xfrm>
            <a:off x="311700" y="1286600"/>
            <a:ext cx="2808000" cy="48057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56" name="Google Shape;56;p15"/>
          <p:cNvSpPr/>
          <p:nvPr/>
        </p:nvSpPr>
        <p:spPr>
          <a:xfrm>
            <a:off x="150000" y="121400"/>
            <a:ext cx="8994000" cy="1010100"/>
          </a:xfrm>
          <a:prstGeom prst="rect">
            <a:avLst/>
          </a:prstGeom>
          <a:solidFill>
            <a:srgbClr val="E42330"/>
          </a:solidFill>
          <a:ln cap="flat" cmpd="sng" w="9525">
            <a:solidFill>
              <a:srgbClr val="E423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5"/>
          <p:cNvSpPr txBox="1"/>
          <p:nvPr>
            <p:ph idx="2" type="title"/>
          </p:nvPr>
        </p:nvSpPr>
        <p:spPr>
          <a:xfrm>
            <a:off x="311650" y="263867"/>
            <a:ext cx="8520600" cy="7635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4800"/>
              <a:buFont typeface="Lato"/>
              <a:buNone/>
              <a:defRPr b="1">
                <a:solidFill>
                  <a:srgbClr val="FFFFFF"/>
                </a:solidFill>
                <a:latin typeface="Lato"/>
                <a:ea typeface="Lato"/>
                <a:cs typeface="Lato"/>
                <a:sym typeface="Lato"/>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58" name="Shape 58"/>
        <p:cNvGrpSpPr/>
        <p:nvPr/>
      </p:nvGrpSpPr>
      <p:grpSpPr>
        <a:xfrm>
          <a:off x="0" y="0"/>
          <a:ext cx="0" cy="0"/>
          <a:chOff x="0" y="0"/>
          <a:chExt cx="0" cy="0"/>
        </a:xfrm>
      </p:grpSpPr>
      <p:grpSp>
        <p:nvGrpSpPr>
          <p:cNvPr id="59" name="Google Shape;59;p16"/>
          <p:cNvGrpSpPr/>
          <p:nvPr/>
        </p:nvGrpSpPr>
        <p:grpSpPr>
          <a:xfrm>
            <a:off x="0" y="507989"/>
            <a:ext cx="1037850" cy="1355016"/>
            <a:chOff x="0" y="381001"/>
            <a:chExt cx="1037850" cy="1016287"/>
          </a:xfrm>
        </p:grpSpPr>
        <p:sp>
          <p:nvSpPr>
            <p:cNvPr id="60" name="Google Shape;60;p1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 name="Google Shape;62;p16"/>
          <p:cNvSpPr txBox="1"/>
          <p:nvPr>
            <p:ph type="title"/>
          </p:nvPr>
        </p:nvSpPr>
        <p:spPr>
          <a:xfrm>
            <a:off x="1297500" y="525000"/>
            <a:ext cx="7038900" cy="12189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63" name="Google Shape;63;p16"/>
          <p:cNvSpPr txBox="1"/>
          <p:nvPr>
            <p:ph idx="1" type="body"/>
          </p:nvPr>
        </p:nvSpPr>
        <p:spPr>
          <a:xfrm>
            <a:off x="1297500" y="2090067"/>
            <a:ext cx="3403200" cy="3881700"/>
          </a:xfrm>
          <a:prstGeom prst="rect">
            <a:avLst/>
          </a:prstGeom>
        </p:spPr>
        <p:txBody>
          <a:bodyPr anchorCtr="0" anchor="t" bIns="91425" lIns="91425" spcFirstLastPara="1" rIns="91425" wrap="square" tIns="91425">
            <a:noAutofit/>
          </a:bodyPr>
          <a:lstStyle>
            <a:lvl1pPr indent="-381000" lvl="0" marL="457200" rtl="0">
              <a:spcBef>
                <a:spcPts val="0"/>
              </a:spcBef>
              <a:spcAft>
                <a:spcPts val="0"/>
              </a:spcAft>
              <a:buSzPts val="2400"/>
              <a:buChar char="●"/>
              <a:defRPr/>
            </a:lvl1pPr>
            <a:lvl2pPr indent="-342900" lvl="1" marL="914400" rtl="0">
              <a:spcBef>
                <a:spcPts val="1600"/>
              </a:spcBef>
              <a:spcAft>
                <a:spcPts val="0"/>
              </a:spcAft>
              <a:buSzPts val="18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64" name="Google Shape;64;p16"/>
          <p:cNvSpPr txBox="1"/>
          <p:nvPr>
            <p:ph idx="2" type="body"/>
          </p:nvPr>
        </p:nvSpPr>
        <p:spPr>
          <a:xfrm>
            <a:off x="4933221" y="2090067"/>
            <a:ext cx="3403200" cy="3881700"/>
          </a:xfrm>
          <a:prstGeom prst="rect">
            <a:avLst/>
          </a:prstGeom>
        </p:spPr>
        <p:txBody>
          <a:bodyPr anchorCtr="0" anchor="t" bIns="91425" lIns="91425" spcFirstLastPara="1" rIns="91425" wrap="square" tIns="91425">
            <a:noAutofit/>
          </a:bodyPr>
          <a:lstStyle>
            <a:lvl1pPr indent="-381000" lvl="0" marL="457200" rtl="0">
              <a:spcBef>
                <a:spcPts val="0"/>
              </a:spcBef>
              <a:spcAft>
                <a:spcPts val="0"/>
              </a:spcAft>
              <a:buSzPts val="2400"/>
              <a:buChar char="●"/>
              <a:defRPr/>
            </a:lvl1pPr>
            <a:lvl2pPr indent="-342900" lvl="1" marL="914400" rtl="0">
              <a:spcBef>
                <a:spcPts val="1600"/>
              </a:spcBef>
              <a:spcAft>
                <a:spcPts val="0"/>
              </a:spcAft>
              <a:buSzPts val="18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65" name="Google Shape;65;p16"/>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66" name="Shape 66"/>
        <p:cNvGrpSpPr/>
        <p:nvPr/>
      </p:nvGrpSpPr>
      <p:grpSpPr>
        <a:xfrm>
          <a:off x="0" y="0"/>
          <a:ext cx="0" cy="0"/>
          <a:chOff x="0" y="0"/>
          <a:chExt cx="0" cy="0"/>
        </a:xfrm>
      </p:grpSpPr>
      <p:sp>
        <p:nvSpPr>
          <p:cNvPr id="67" name="Google Shape;67;p17"/>
          <p:cNvSpPr txBox="1"/>
          <p:nvPr>
            <p:ph idx="1" type="body"/>
          </p:nvPr>
        </p:nvSpPr>
        <p:spPr>
          <a:xfrm>
            <a:off x="618825" y="2238900"/>
            <a:ext cx="3534300" cy="2786700"/>
          </a:xfrm>
          <a:prstGeom prst="rect">
            <a:avLst/>
          </a:prstGeom>
        </p:spPr>
        <p:txBody>
          <a:bodyPr anchorCtr="0" anchor="t" bIns="91425" lIns="91425" spcFirstLastPara="1" rIns="91425" wrap="square" tIns="91425">
            <a:noAutofit/>
          </a:bodyPr>
          <a:lstStyle>
            <a:lvl1pPr indent="-381000" lvl="0" marL="457200" rtl="0">
              <a:lnSpc>
                <a:spcPct val="100000"/>
              </a:lnSpc>
              <a:spcBef>
                <a:spcPts val="0"/>
              </a:spcBef>
              <a:spcAft>
                <a:spcPts val="0"/>
              </a:spcAft>
              <a:buSzPts val="2400"/>
              <a:buChar char="●"/>
              <a:defRPr/>
            </a:lvl1pPr>
            <a:lvl2pPr indent="-342900" lvl="1" marL="914400" rtl="0">
              <a:spcBef>
                <a:spcPts val="0"/>
              </a:spcBef>
              <a:spcAft>
                <a:spcPts val="0"/>
              </a:spcAft>
              <a:buSzPts val="18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68" name="Google Shape;68;p17"/>
          <p:cNvSpPr txBox="1"/>
          <p:nvPr>
            <p:ph type="ctrTitle"/>
          </p:nvPr>
        </p:nvSpPr>
        <p:spPr>
          <a:xfrm>
            <a:off x="618825" y="548900"/>
            <a:ext cx="2686500" cy="7704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000000"/>
              </a:buClr>
              <a:buSzPts val="3600"/>
              <a:buNone/>
              <a:defRPr sz="3000"/>
            </a:lvl1pPr>
            <a:lvl2pPr lvl="1" rtl="0" algn="ctr">
              <a:spcBef>
                <a:spcPts val="0"/>
              </a:spcBef>
              <a:spcAft>
                <a:spcPts val="0"/>
              </a:spcAft>
              <a:buClr>
                <a:srgbClr val="D9D9D9"/>
              </a:buClr>
              <a:buSzPts val="1800"/>
              <a:buNone/>
              <a:defRPr sz="1800">
                <a:solidFill>
                  <a:srgbClr val="D9D9D9"/>
                </a:solidFill>
              </a:defRPr>
            </a:lvl2pPr>
            <a:lvl3pPr lvl="2" rtl="0" algn="ctr">
              <a:spcBef>
                <a:spcPts val="0"/>
              </a:spcBef>
              <a:spcAft>
                <a:spcPts val="0"/>
              </a:spcAft>
              <a:buClr>
                <a:srgbClr val="D9D9D9"/>
              </a:buClr>
              <a:buSzPts val="1800"/>
              <a:buNone/>
              <a:defRPr sz="1800">
                <a:solidFill>
                  <a:srgbClr val="D9D9D9"/>
                </a:solidFill>
              </a:defRPr>
            </a:lvl3pPr>
            <a:lvl4pPr lvl="3" rtl="0" algn="ctr">
              <a:spcBef>
                <a:spcPts val="0"/>
              </a:spcBef>
              <a:spcAft>
                <a:spcPts val="0"/>
              </a:spcAft>
              <a:buClr>
                <a:srgbClr val="D9D9D9"/>
              </a:buClr>
              <a:buSzPts val="1800"/>
              <a:buNone/>
              <a:defRPr sz="1800">
                <a:solidFill>
                  <a:srgbClr val="D9D9D9"/>
                </a:solidFill>
              </a:defRPr>
            </a:lvl4pPr>
            <a:lvl5pPr lvl="4" rtl="0" algn="ctr">
              <a:spcBef>
                <a:spcPts val="0"/>
              </a:spcBef>
              <a:spcAft>
                <a:spcPts val="0"/>
              </a:spcAft>
              <a:buClr>
                <a:srgbClr val="D9D9D9"/>
              </a:buClr>
              <a:buSzPts val="1800"/>
              <a:buNone/>
              <a:defRPr sz="1800">
                <a:solidFill>
                  <a:srgbClr val="D9D9D9"/>
                </a:solidFill>
              </a:defRPr>
            </a:lvl5pPr>
            <a:lvl6pPr lvl="5" rtl="0" algn="ctr">
              <a:spcBef>
                <a:spcPts val="0"/>
              </a:spcBef>
              <a:spcAft>
                <a:spcPts val="0"/>
              </a:spcAft>
              <a:buClr>
                <a:srgbClr val="D9D9D9"/>
              </a:buClr>
              <a:buSzPts val="1800"/>
              <a:buNone/>
              <a:defRPr sz="1800">
                <a:solidFill>
                  <a:srgbClr val="D9D9D9"/>
                </a:solidFill>
              </a:defRPr>
            </a:lvl6pPr>
            <a:lvl7pPr lvl="6" rtl="0" algn="ctr">
              <a:spcBef>
                <a:spcPts val="0"/>
              </a:spcBef>
              <a:spcAft>
                <a:spcPts val="0"/>
              </a:spcAft>
              <a:buClr>
                <a:srgbClr val="D9D9D9"/>
              </a:buClr>
              <a:buSzPts val="1800"/>
              <a:buNone/>
              <a:defRPr sz="1800">
                <a:solidFill>
                  <a:srgbClr val="D9D9D9"/>
                </a:solidFill>
              </a:defRPr>
            </a:lvl7pPr>
            <a:lvl8pPr lvl="7" rtl="0" algn="ctr">
              <a:spcBef>
                <a:spcPts val="0"/>
              </a:spcBef>
              <a:spcAft>
                <a:spcPts val="0"/>
              </a:spcAft>
              <a:buClr>
                <a:srgbClr val="D9D9D9"/>
              </a:buClr>
              <a:buSzPts val="1800"/>
              <a:buNone/>
              <a:defRPr sz="1800">
                <a:solidFill>
                  <a:srgbClr val="D9D9D9"/>
                </a:solidFill>
              </a:defRPr>
            </a:lvl8pPr>
            <a:lvl9pPr lvl="8" rtl="0" algn="ctr">
              <a:spcBef>
                <a:spcPts val="0"/>
              </a:spcBef>
              <a:spcAft>
                <a:spcPts val="0"/>
              </a:spcAft>
              <a:buClr>
                <a:srgbClr val="D9D9D9"/>
              </a:buClr>
              <a:buSzPts val="1800"/>
              <a:buNone/>
              <a:defRPr sz="1800">
                <a:solidFill>
                  <a:srgbClr val="D9D9D9"/>
                </a:solidFill>
              </a:defRPr>
            </a:lvl9pPr>
          </a:lstStyle>
          <a:p/>
        </p:txBody>
      </p:sp>
      <p:sp>
        <p:nvSpPr>
          <p:cNvPr id="69" name="Google Shape;69;p17"/>
          <p:cNvSpPr/>
          <p:nvPr/>
        </p:nvSpPr>
        <p:spPr>
          <a:xfrm>
            <a:off x="720000" y="6253500"/>
            <a:ext cx="167150" cy="222861"/>
          </a:xfrm>
          <a:custGeom>
            <a:rect b="b" l="l" r="r" t="t"/>
            <a:pathLst>
              <a:path extrusionOk="0" h="6686" w="6686">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7"/>
          <p:cNvSpPr/>
          <p:nvPr/>
        </p:nvSpPr>
        <p:spPr>
          <a:xfrm>
            <a:off x="2058475" y="5536267"/>
            <a:ext cx="108650" cy="144863"/>
          </a:xfrm>
          <a:custGeom>
            <a:rect b="b" l="l" r="r" t="t"/>
            <a:pathLst>
              <a:path extrusionOk="0" h="4346" w="4346">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7"/>
          <p:cNvSpPr/>
          <p:nvPr/>
        </p:nvSpPr>
        <p:spPr>
          <a:xfrm>
            <a:off x="1432075" y="5728533"/>
            <a:ext cx="52475" cy="69932"/>
          </a:xfrm>
          <a:custGeom>
            <a:rect b="b" l="l" r="r" t="t"/>
            <a:pathLst>
              <a:path extrusionOk="0" h="2098" w="2099">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7"/>
          <p:cNvSpPr/>
          <p:nvPr/>
        </p:nvSpPr>
        <p:spPr>
          <a:xfrm>
            <a:off x="2194725" y="5966367"/>
            <a:ext cx="164350" cy="219128"/>
          </a:xfrm>
          <a:custGeom>
            <a:rect b="b" l="l" r="r" t="t"/>
            <a:pathLst>
              <a:path extrusionOk="0" h="6574" w="6574">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7"/>
          <p:cNvSpPr/>
          <p:nvPr/>
        </p:nvSpPr>
        <p:spPr>
          <a:xfrm>
            <a:off x="1585475" y="6260683"/>
            <a:ext cx="155925" cy="208495"/>
          </a:xfrm>
          <a:custGeom>
            <a:rect b="b" l="l" r="r" t="t"/>
            <a:pathLst>
              <a:path extrusionOk="0" h="6255" w="6237">
                <a:moveTo>
                  <a:pt x="0" y="0"/>
                </a:moveTo>
                <a:lnTo>
                  <a:pt x="0" y="6255"/>
                </a:lnTo>
                <a:lnTo>
                  <a:pt x="6236" y="6255"/>
                </a:lnTo>
                <a:lnTo>
                  <a:pt x="623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4" name="Google Shape;74;p17"/>
          <p:cNvGrpSpPr/>
          <p:nvPr/>
        </p:nvGrpSpPr>
        <p:grpSpPr>
          <a:xfrm>
            <a:off x="8148521" y="4006124"/>
            <a:ext cx="98059" cy="1530089"/>
            <a:chOff x="3347921" y="16006"/>
            <a:chExt cx="98059" cy="1147596"/>
          </a:xfrm>
        </p:grpSpPr>
        <p:sp>
          <p:nvSpPr>
            <p:cNvPr id="75" name="Google Shape;75;p17"/>
            <p:cNvSpPr/>
            <p:nvPr/>
          </p:nvSpPr>
          <p:spPr>
            <a:xfrm>
              <a:off x="3347921" y="1065280"/>
              <a:ext cx="98059" cy="98321"/>
            </a:xfrm>
            <a:custGeom>
              <a:rect b="b" l="l" r="r" t="t"/>
              <a:pathLst>
                <a:path extrusionOk="0" fill="none" h="3752" w="3742">
                  <a:moveTo>
                    <a:pt x="0" y="1"/>
                  </a:moveTo>
                  <a:lnTo>
                    <a:pt x="3741" y="1"/>
                  </a:lnTo>
                  <a:lnTo>
                    <a:pt x="3741" y="3751"/>
                  </a:lnTo>
                  <a:lnTo>
                    <a:pt x="0" y="3751"/>
                  </a:lnTo>
                  <a:close/>
                </a:path>
              </a:pathLst>
            </a:custGeom>
            <a:noFill/>
            <a:ln cap="flat" cmpd="sng" w="2975">
              <a:solidFill>
                <a:srgbClr val="E898AC"/>
              </a:solidFill>
              <a:prstDash val="solid"/>
              <a:miter lim="919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7"/>
            <p:cNvSpPr/>
            <p:nvPr/>
          </p:nvSpPr>
          <p:spPr>
            <a:xfrm>
              <a:off x="3392705" y="16006"/>
              <a:ext cx="8464" cy="894665"/>
            </a:xfrm>
            <a:custGeom>
              <a:rect b="b" l="l" r="r" t="t"/>
              <a:pathLst>
                <a:path extrusionOk="0" h="34141" w="323">
                  <a:moveTo>
                    <a:pt x="157" y="1"/>
                  </a:moveTo>
                  <a:lnTo>
                    <a:pt x="1" y="34141"/>
                  </a:lnTo>
                  <a:lnTo>
                    <a:pt x="323" y="34141"/>
                  </a:lnTo>
                  <a:lnTo>
                    <a:pt x="157" y="1"/>
                  </a:lnTo>
                  <a:close/>
                </a:path>
              </a:pathLst>
            </a:custGeom>
            <a:solidFill>
              <a:srgbClr val="FFD6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7" name="Google Shape;77;p17"/>
          <p:cNvGrpSpPr/>
          <p:nvPr/>
        </p:nvGrpSpPr>
        <p:grpSpPr>
          <a:xfrm>
            <a:off x="281421" y="5025580"/>
            <a:ext cx="121172" cy="1013968"/>
            <a:chOff x="5245196" y="3136513"/>
            <a:chExt cx="121172" cy="760495"/>
          </a:xfrm>
        </p:grpSpPr>
        <p:sp>
          <p:nvSpPr>
            <p:cNvPr id="78" name="Google Shape;78;p17"/>
            <p:cNvSpPr/>
            <p:nvPr/>
          </p:nvSpPr>
          <p:spPr>
            <a:xfrm>
              <a:off x="5245196" y="3775810"/>
              <a:ext cx="121172" cy="121198"/>
            </a:xfrm>
            <a:custGeom>
              <a:rect b="b" l="l" r="r" t="t"/>
              <a:pathLst>
                <a:path extrusionOk="0" h="4625" w="4624">
                  <a:moveTo>
                    <a:pt x="0" y="1"/>
                  </a:moveTo>
                  <a:lnTo>
                    <a:pt x="0" y="4624"/>
                  </a:lnTo>
                  <a:lnTo>
                    <a:pt x="4624" y="4624"/>
                  </a:lnTo>
                  <a:lnTo>
                    <a:pt x="4624" y="1"/>
                  </a:lnTo>
                  <a:close/>
                </a:path>
              </a:pathLst>
            </a:custGeom>
            <a:solidFill>
              <a:srgbClr val="E898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7"/>
            <p:cNvSpPr/>
            <p:nvPr/>
          </p:nvSpPr>
          <p:spPr>
            <a:xfrm>
              <a:off x="5309007" y="3136513"/>
              <a:ext cx="8464" cy="554288"/>
            </a:xfrm>
            <a:custGeom>
              <a:rect b="b" l="l" r="r" t="t"/>
              <a:pathLst>
                <a:path extrusionOk="0" h="21152" w="323">
                  <a:moveTo>
                    <a:pt x="166" y="1"/>
                  </a:moveTo>
                  <a:lnTo>
                    <a:pt x="0" y="21152"/>
                  </a:lnTo>
                  <a:lnTo>
                    <a:pt x="322" y="21152"/>
                  </a:lnTo>
                  <a:lnTo>
                    <a:pt x="166" y="1"/>
                  </a:lnTo>
                  <a:close/>
                </a:path>
              </a:pathLst>
            </a:custGeom>
            <a:solidFill>
              <a:srgbClr val="FFD6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0" name="Google Shape;80;p17"/>
          <p:cNvGrpSpPr/>
          <p:nvPr/>
        </p:nvGrpSpPr>
        <p:grpSpPr>
          <a:xfrm>
            <a:off x="8534739" y="5426170"/>
            <a:ext cx="57599" cy="1109038"/>
            <a:chOff x="2038689" y="173907"/>
            <a:chExt cx="57599" cy="831799"/>
          </a:xfrm>
        </p:grpSpPr>
        <p:sp>
          <p:nvSpPr>
            <p:cNvPr id="81" name="Google Shape;81;p17"/>
            <p:cNvSpPr/>
            <p:nvPr/>
          </p:nvSpPr>
          <p:spPr>
            <a:xfrm>
              <a:off x="2038689" y="947872"/>
              <a:ext cx="57599" cy="57834"/>
            </a:xfrm>
            <a:custGeom>
              <a:rect b="b" l="l" r="r" t="t"/>
              <a:pathLst>
                <a:path extrusionOk="0" fill="none" h="2207" w="2198">
                  <a:moveTo>
                    <a:pt x="1" y="0"/>
                  </a:moveTo>
                  <a:lnTo>
                    <a:pt x="2197" y="0"/>
                  </a:lnTo>
                  <a:lnTo>
                    <a:pt x="2197" y="2206"/>
                  </a:lnTo>
                  <a:lnTo>
                    <a:pt x="1" y="2206"/>
                  </a:lnTo>
                  <a:close/>
                </a:path>
              </a:pathLst>
            </a:custGeom>
            <a:noFill/>
            <a:ln cap="flat" cmpd="sng" w="2975">
              <a:solidFill>
                <a:srgbClr val="00CFCC"/>
              </a:solidFill>
              <a:prstDash val="solid"/>
              <a:miter lim="9192"/>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7"/>
            <p:cNvSpPr/>
            <p:nvPr/>
          </p:nvSpPr>
          <p:spPr>
            <a:xfrm>
              <a:off x="2063269" y="173907"/>
              <a:ext cx="8438" cy="692074"/>
            </a:xfrm>
            <a:custGeom>
              <a:rect b="b" l="l" r="r" t="t"/>
              <a:pathLst>
                <a:path extrusionOk="0" h="26410" w="322">
                  <a:moveTo>
                    <a:pt x="166" y="1"/>
                  </a:moveTo>
                  <a:lnTo>
                    <a:pt x="0" y="26410"/>
                  </a:lnTo>
                  <a:lnTo>
                    <a:pt x="322" y="26410"/>
                  </a:lnTo>
                  <a:lnTo>
                    <a:pt x="166" y="1"/>
                  </a:lnTo>
                  <a:close/>
                </a:path>
              </a:pathLst>
            </a:custGeom>
            <a:solidFill>
              <a:srgbClr val="FFD6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3" name="Google Shape;83;p17"/>
          <p:cNvSpPr/>
          <p:nvPr/>
        </p:nvSpPr>
        <p:spPr>
          <a:xfrm>
            <a:off x="7686100" y="6091833"/>
            <a:ext cx="164350" cy="219128"/>
          </a:xfrm>
          <a:custGeom>
            <a:rect b="b" l="l" r="r" t="t"/>
            <a:pathLst>
              <a:path extrusionOk="0" h="6574" w="6574">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7"/>
          <p:cNvSpPr/>
          <p:nvPr/>
        </p:nvSpPr>
        <p:spPr>
          <a:xfrm>
            <a:off x="8868125" y="5025683"/>
            <a:ext cx="155925" cy="208495"/>
          </a:xfrm>
          <a:custGeom>
            <a:rect b="b" l="l" r="r" t="t"/>
            <a:pathLst>
              <a:path extrusionOk="0" h="6255" w="6237">
                <a:moveTo>
                  <a:pt x="0" y="0"/>
                </a:moveTo>
                <a:lnTo>
                  <a:pt x="0" y="6255"/>
                </a:lnTo>
                <a:lnTo>
                  <a:pt x="6236" y="6255"/>
                </a:lnTo>
                <a:lnTo>
                  <a:pt x="6236"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4800"/>
              <a:buFont typeface="Lato"/>
              <a:buNone/>
              <a:defRPr b="1" sz="4800">
                <a:solidFill>
                  <a:schemeClr val="dk1"/>
                </a:solidFill>
                <a:latin typeface="Lato"/>
                <a:ea typeface="Lato"/>
                <a:cs typeface="Lato"/>
                <a:sym typeface="Lato"/>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2"/>
              </a:buClr>
              <a:buSzPts val="2400"/>
              <a:buFont typeface="Calibri"/>
              <a:buChar char="●"/>
              <a:defRPr b="1" sz="2400">
                <a:solidFill>
                  <a:schemeClr val="dk2"/>
                </a:solidFill>
                <a:latin typeface="Calibri"/>
                <a:ea typeface="Calibri"/>
                <a:cs typeface="Calibri"/>
                <a:sym typeface="Calibri"/>
              </a:defRPr>
            </a:lvl1pPr>
            <a:lvl2pPr indent="-342900" lvl="1" marL="914400">
              <a:lnSpc>
                <a:spcPct val="115000"/>
              </a:lnSpc>
              <a:spcBef>
                <a:spcPts val="1600"/>
              </a:spcBef>
              <a:spcAft>
                <a:spcPts val="0"/>
              </a:spcAft>
              <a:buClr>
                <a:schemeClr val="dk2"/>
              </a:buClr>
              <a:buSzPts val="1800"/>
              <a:buFont typeface="Calibri"/>
              <a:buChar char="○"/>
              <a:defRPr sz="1800">
                <a:solidFill>
                  <a:schemeClr val="dk2"/>
                </a:solidFill>
                <a:latin typeface="Calibri"/>
                <a:ea typeface="Calibri"/>
                <a:cs typeface="Calibri"/>
                <a:sym typeface="Calibri"/>
              </a:defRPr>
            </a:lvl2pPr>
            <a:lvl3pPr indent="-317500" lvl="2" marL="1371600">
              <a:lnSpc>
                <a:spcPct val="115000"/>
              </a:lnSpc>
              <a:spcBef>
                <a:spcPts val="1600"/>
              </a:spcBef>
              <a:spcAft>
                <a:spcPts val="0"/>
              </a:spcAft>
              <a:buClr>
                <a:schemeClr val="dk2"/>
              </a:buClr>
              <a:buSzPts val="1400"/>
              <a:buFont typeface="Calibri"/>
              <a:buChar char="■"/>
              <a:defRPr>
                <a:solidFill>
                  <a:schemeClr val="dk2"/>
                </a:solidFill>
                <a:latin typeface="Calibri"/>
                <a:ea typeface="Calibri"/>
                <a:cs typeface="Calibri"/>
                <a:sym typeface="Calibri"/>
              </a:defRPr>
            </a:lvl3pPr>
            <a:lvl4pPr indent="-317500" lvl="3" marL="1828800">
              <a:lnSpc>
                <a:spcPct val="115000"/>
              </a:lnSpc>
              <a:spcBef>
                <a:spcPts val="1600"/>
              </a:spcBef>
              <a:spcAft>
                <a:spcPts val="0"/>
              </a:spcAft>
              <a:buClr>
                <a:schemeClr val="dk2"/>
              </a:buClr>
              <a:buSzPts val="1400"/>
              <a:buFont typeface="Calibri"/>
              <a:buChar char="●"/>
              <a:defRPr>
                <a:solidFill>
                  <a:schemeClr val="dk2"/>
                </a:solidFill>
                <a:latin typeface="Calibri"/>
                <a:ea typeface="Calibri"/>
                <a:cs typeface="Calibri"/>
                <a:sym typeface="Calibri"/>
              </a:defRPr>
            </a:lvl4pPr>
            <a:lvl5pPr indent="-317500" lvl="4" marL="2286000">
              <a:lnSpc>
                <a:spcPct val="115000"/>
              </a:lnSpc>
              <a:spcBef>
                <a:spcPts val="1600"/>
              </a:spcBef>
              <a:spcAft>
                <a:spcPts val="0"/>
              </a:spcAft>
              <a:buClr>
                <a:schemeClr val="dk2"/>
              </a:buClr>
              <a:buSzPts val="1400"/>
              <a:buFont typeface="Calibri"/>
              <a:buChar char="○"/>
              <a:defRPr>
                <a:solidFill>
                  <a:schemeClr val="dk2"/>
                </a:solidFill>
                <a:latin typeface="Calibri"/>
                <a:ea typeface="Calibri"/>
                <a:cs typeface="Calibri"/>
                <a:sym typeface="Calibri"/>
              </a:defRPr>
            </a:lvl5pPr>
            <a:lvl6pPr indent="-317500" lvl="5" marL="2743200">
              <a:lnSpc>
                <a:spcPct val="115000"/>
              </a:lnSpc>
              <a:spcBef>
                <a:spcPts val="1600"/>
              </a:spcBef>
              <a:spcAft>
                <a:spcPts val="0"/>
              </a:spcAft>
              <a:buClr>
                <a:schemeClr val="dk2"/>
              </a:buClr>
              <a:buSzPts val="1400"/>
              <a:buFont typeface="Calibri"/>
              <a:buChar char="■"/>
              <a:defRPr>
                <a:solidFill>
                  <a:schemeClr val="dk2"/>
                </a:solidFill>
                <a:latin typeface="Calibri"/>
                <a:ea typeface="Calibri"/>
                <a:cs typeface="Calibri"/>
                <a:sym typeface="Calibri"/>
              </a:defRPr>
            </a:lvl6pPr>
            <a:lvl7pPr indent="-317500" lvl="6" marL="3200400">
              <a:lnSpc>
                <a:spcPct val="115000"/>
              </a:lnSpc>
              <a:spcBef>
                <a:spcPts val="1600"/>
              </a:spcBef>
              <a:spcAft>
                <a:spcPts val="0"/>
              </a:spcAft>
              <a:buClr>
                <a:schemeClr val="dk2"/>
              </a:buClr>
              <a:buSzPts val="1400"/>
              <a:buFont typeface="Calibri"/>
              <a:buChar char="●"/>
              <a:defRPr>
                <a:solidFill>
                  <a:schemeClr val="dk2"/>
                </a:solidFill>
                <a:latin typeface="Calibri"/>
                <a:ea typeface="Calibri"/>
                <a:cs typeface="Calibri"/>
                <a:sym typeface="Calibri"/>
              </a:defRPr>
            </a:lvl7pPr>
            <a:lvl8pPr indent="-317500" lvl="7" marL="3657600">
              <a:lnSpc>
                <a:spcPct val="115000"/>
              </a:lnSpc>
              <a:spcBef>
                <a:spcPts val="1600"/>
              </a:spcBef>
              <a:spcAft>
                <a:spcPts val="0"/>
              </a:spcAft>
              <a:buClr>
                <a:schemeClr val="dk2"/>
              </a:buClr>
              <a:buSzPts val="1400"/>
              <a:buFont typeface="Calibri"/>
              <a:buChar char="○"/>
              <a:defRPr>
                <a:solidFill>
                  <a:schemeClr val="dk2"/>
                </a:solidFill>
                <a:latin typeface="Calibri"/>
                <a:ea typeface="Calibri"/>
                <a:cs typeface="Calibri"/>
                <a:sym typeface="Calibri"/>
              </a:defRPr>
            </a:lvl8pPr>
            <a:lvl9pPr indent="-317500" lvl="8" marL="4114800">
              <a:lnSpc>
                <a:spcPct val="115000"/>
              </a:lnSpc>
              <a:spcBef>
                <a:spcPts val="1600"/>
              </a:spcBef>
              <a:spcAft>
                <a:spcPts val="1600"/>
              </a:spcAft>
              <a:buClr>
                <a:schemeClr val="dk2"/>
              </a:buClr>
              <a:buSzPts val="1400"/>
              <a:buFont typeface="Calibri"/>
              <a:buChar char="■"/>
              <a:defRPr>
                <a:solidFill>
                  <a:schemeClr val="dk2"/>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22.jpg"/><Relationship Id="rId4" Type="http://schemas.openxmlformats.org/officeDocument/2006/relationships/image" Target="../media/image26.jpg"/><Relationship Id="rId5" Type="http://schemas.openxmlformats.org/officeDocument/2006/relationships/image" Target="../media/image24.png"/></Relationships>
</file>

<file path=ppt/slides/_rels/slide9.xml.rels><?xml version="1.0" encoding="UTF-8" standalone="yes"?><Relationships xmlns="http://schemas.openxmlformats.org/package/2006/relationships"><Relationship Id="rId10" Type="http://schemas.openxmlformats.org/officeDocument/2006/relationships/image" Target="../media/image20.jpg"/><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5.jpg"/><Relationship Id="rId4" Type="http://schemas.openxmlformats.org/officeDocument/2006/relationships/image" Target="../media/image23.jpg"/><Relationship Id="rId9" Type="http://schemas.openxmlformats.org/officeDocument/2006/relationships/image" Target="../media/image21.jpg"/><Relationship Id="rId5" Type="http://schemas.openxmlformats.org/officeDocument/2006/relationships/image" Target="../media/image30.jpg"/><Relationship Id="rId6" Type="http://schemas.openxmlformats.org/officeDocument/2006/relationships/image" Target="../media/image13.jpg"/><Relationship Id="rId7" Type="http://schemas.openxmlformats.org/officeDocument/2006/relationships/image" Target="../media/image17.jpg"/><Relationship Id="rId8" Type="http://schemas.openxmlformats.org/officeDocument/2006/relationships/image" Target="../media/image1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1.png"/><Relationship Id="rId7"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27.jpg"/><Relationship Id="rId4" Type="http://schemas.openxmlformats.org/officeDocument/2006/relationships/image" Target="../media/image49.jpg"/><Relationship Id="rId9" Type="http://schemas.openxmlformats.org/officeDocument/2006/relationships/image" Target="../media/image25.jpg"/><Relationship Id="rId5" Type="http://schemas.openxmlformats.org/officeDocument/2006/relationships/image" Target="../media/image51.jpg"/><Relationship Id="rId6" Type="http://schemas.openxmlformats.org/officeDocument/2006/relationships/image" Target="../media/image29.jpg"/><Relationship Id="rId7" Type="http://schemas.openxmlformats.org/officeDocument/2006/relationships/image" Target="../media/image18.jpg"/><Relationship Id="rId8" Type="http://schemas.openxmlformats.org/officeDocument/2006/relationships/image" Target="../media/image1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6.png"/><Relationship Id="rId4" Type="http://schemas.openxmlformats.org/officeDocument/2006/relationships/image" Target="../media/image48.jpg"/><Relationship Id="rId5" Type="http://schemas.openxmlformats.org/officeDocument/2006/relationships/image" Target="../media/image43.jpg"/><Relationship Id="rId6" Type="http://schemas.openxmlformats.org/officeDocument/2006/relationships/image" Target="../media/image6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57.jpg"/><Relationship Id="rId4" Type="http://schemas.openxmlformats.org/officeDocument/2006/relationships/image" Target="../media/image40.png"/><Relationship Id="rId5" Type="http://schemas.openxmlformats.org/officeDocument/2006/relationships/image" Target="../media/image3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hyperlink" Target="http://reportcard.ospi.k12.wa.us/summary.aspx?groupLevel=District&amp;schoolId=219&amp;reportLevel=District&amp;yrs=2016-17&amp;year=2016-17" TargetMode="External"/><Relationship Id="rId4" Type="http://schemas.openxmlformats.org/officeDocument/2006/relationships/hyperlink" Target="http://reportcard.ospi.k12.wa.us/summary.aspx?groupLevel=District&amp;schoolId=219&amp;reportLevel=District&amp;yrs=2016-17&amp;year=2016-17"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50.pn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1" Type="http://schemas.openxmlformats.org/officeDocument/2006/relationships/hyperlink" Target="http://drive.google.com/file/d/1nbtlDBAE1QdvdlyAVf2Zx_yywvMihHMJ/view" TargetMode="External"/><Relationship Id="rId10" Type="http://schemas.openxmlformats.org/officeDocument/2006/relationships/image" Target="../media/image45.jpg"/><Relationship Id="rId13" Type="http://schemas.openxmlformats.org/officeDocument/2006/relationships/image" Target="../media/image44.jpg"/><Relationship Id="rId12" Type="http://schemas.openxmlformats.org/officeDocument/2006/relationships/image" Target="../media/image41.jpg"/><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38.jpg"/><Relationship Id="rId4" Type="http://schemas.openxmlformats.org/officeDocument/2006/relationships/image" Target="../media/image35.jpg"/><Relationship Id="rId9" Type="http://schemas.openxmlformats.org/officeDocument/2006/relationships/image" Target="../media/image37.jpg"/><Relationship Id="rId15" Type="http://schemas.openxmlformats.org/officeDocument/2006/relationships/image" Target="../media/image52.jpg"/><Relationship Id="rId14" Type="http://schemas.openxmlformats.org/officeDocument/2006/relationships/image" Target="../media/image47.jpg"/><Relationship Id="rId17" Type="http://schemas.openxmlformats.org/officeDocument/2006/relationships/image" Target="../media/image59.jpg"/><Relationship Id="rId16" Type="http://schemas.openxmlformats.org/officeDocument/2006/relationships/image" Target="../media/image46.jpg"/><Relationship Id="rId5" Type="http://schemas.openxmlformats.org/officeDocument/2006/relationships/image" Target="../media/image36.jpg"/><Relationship Id="rId6" Type="http://schemas.openxmlformats.org/officeDocument/2006/relationships/image" Target="../media/image39.jpg"/><Relationship Id="rId7" Type="http://schemas.openxmlformats.org/officeDocument/2006/relationships/image" Target="../media/image34.jpg"/><Relationship Id="rId8" Type="http://schemas.openxmlformats.org/officeDocument/2006/relationships/image" Target="../media/image4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5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image" Target="../media/image54.png"/><Relationship Id="rId4" Type="http://schemas.openxmlformats.org/officeDocument/2006/relationships/image" Target="../media/image68.png"/><Relationship Id="rId5" Type="http://schemas.openxmlformats.org/officeDocument/2006/relationships/image" Target="../media/image55.png"/><Relationship Id="rId6" Type="http://schemas.openxmlformats.org/officeDocument/2006/relationships/image" Target="../media/image5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 Id="rId3" Type="http://schemas.openxmlformats.org/officeDocument/2006/relationships/image" Target="../media/image58.png"/><Relationship Id="rId4" Type="http://schemas.openxmlformats.org/officeDocument/2006/relationships/image" Target="../media/image6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3.png"/><Relationship Id="rId4" Type="http://schemas.openxmlformats.org/officeDocument/2006/relationships/image" Target="../media/image1.jpg"/><Relationship Id="rId5" Type="http://schemas.openxmlformats.org/officeDocument/2006/relationships/image" Target="../media/image6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61.png"/><Relationship Id="rId4" Type="http://schemas.openxmlformats.org/officeDocument/2006/relationships/image" Target="../media/image64.png"/><Relationship Id="rId5" Type="http://schemas.openxmlformats.org/officeDocument/2006/relationships/image" Target="../media/image7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6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6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66.png"/><Relationship Id="rId4" Type="http://schemas.openxmlformats.org/officeDocument/2006/relationships/image" Target="../media/image3.png"/><Relationship Id="rId5"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8"/>
          <p:cNvSpPr txBox="1"/>
          <p:nvPr/>
        </p:nvSpPr>
        <p:spPr>
          <a:xfrm>
            <a:off x="17475" y="5393675"/>
            <a:ext cx="9144000" cy="1041600"/>
          </a:xfrm>
          <a:prstGeom prst="rect">
            <a:avLst/>
          </a:prstGeom>
          <a:solidFill>
            <a:srgbClr val="E4233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2400"/>
          </a:p>
        </p:txBody>
      </p:sp>
      <p:sp>
        <p:nvSpPr>
          <p:cNvPr id="90" name="Google Shape;90;p18"/>
          <p:cNvSpPr txBox="1"/>
          <p:nvPr>
            <p:ph idx="1" type="subTitle"/>
          </p:nvPr>
        </p:nvSpPr>
        <p:spPr>
          <a:xfrm>
            <a:off x="623400" y="6031633"/>
            <a:ext cx="8520600" cy="7065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At Mountlake Terrace High School	</a:t>
            </a:r>
            <a:endParaRPr/>
          </a:p>
        </p:txBody>
      </p:sp>
      <p:sp>
        <p:nvSpPr>
          <p:cNvPr id="91" name="Google Shape;91;p18"/>
          <p:cNvSpPr txBox="1"/>
          <p:nvPr>
            <p:ph type="ctrTitle"/>
          </p:nvPr>
        </p:nvSpPr>
        <p:spPr>
          <a:xfrm>
            <a:off x="-51375" y="4754842"/>
            <a:ext cx="9144000" cy="11295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n"/>
              <a:t>STEM Magnet Program  </a:t>
            </a:r>
            <a:endParaRPr/>
          </a:p>
        </p:txBody>
      </p:sp>
      <p:sp>
        <p:nvSpPr>
          <p:cNvPr id="92" name="Google Shape;92;p18"/>
          <p:cNvSpPr txBox="1"/>
          <p:nvPr/>
        </p:nvSpPr>
        <p:spPr>
          <a:xfrm>
            <a:off x="17475" y="-16525"/>
            <a:ext cx="9144000" cy="1041600"/>
          </a:xfrm>
          <a:prstGeom prst="rect">
            <a:avLst/>
          </a:prstGeom>
          <a:solidFill>
            <a:srgbClr val="E4233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2400"/>
          </a:p>
        </p:txBody>
      </p:sp>
      <p:pic>
        <p:nvPicPr>
          <p:cNvPr id="93" name="Google Shape;93;p18"/>
          <p:cNvPicPr preferRelativeResize="0"/>
          <p:nvPr/>
        </p:nvPicPr>
        <p:blipFill>
          <a:blip r:embed="rId3">
            <a:alphaModFix/>
          </a:blip>
          <a:stretch>
            <a:fillRect/>
          </a:stretch>
        </p:blipFill>
        <p:spPr>
          <a:xfrm>
            <a:off x="190300" y="4771425"/>
            <a:ext cx="2042900" cy="2042900"/>
          </a:xfrm>
          <a:prstGeom prst="rect">
            <a:avLst/>
          </a:prstGeom>
          <a:noFill/>
          <a:ln>
            <a:noFill/>
          </a:ln>
        </p:spPr>
      </p:pic>
      <p:pic>
        <p:nvPicPr>
          <p:cNvPr id="94" name="Google Shape;94;p18"/>
          <p:cNvPicPr preferRelativeResize="0"/>
          <p:nvPr/>
        </p:nvPicPr>
        <p:blipFill>
          <a:blip r:embed="rId4">
            <a:alphaModFix/>
          </a:blip>
          <a:stretch>
            <a:fillRect/>
          </a:stretch>
        </p:blipFill>
        <p:spPr>
          <a:xfrm>
            <a:off x="1030800" y="51275"/>
            <a:ext cx="6979674" cy="45563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9"/>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Imagine a world...</a:t>
            </a:r>
            <a:endParaRPr/>
          </a:p>
        </p:txBody>
      </p:sp>
      <p:sp>
        <p:nvSpPr>
          <p:cNvPr id="100" name="Google Shape;100;p19"/>
          <p:cNvSpPr txBox="1"/>
          <p:nvPr>
            <p:ph idx="1" type="body"/>
          </p:nvPr>
        </p:nvSpPr>
        <p:spPr>
          <a:xfrm>
            <a:off x="301750" y="2490650"/>
            <a:ext cx="8520600" cy="7635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a:t>Conduct original scientific research, with the support of experts in the field</a:t>
            </a:r>
            <a:endParaRPr/>
          </a:p>
        </p:txBody>
      </p:sp>
      <p:sp>
        <p:nvSpPr>
          <p:cNvPr id="101" name="Google Shape;101;p19"/>
          <p:cNvSpPr txBox="1"/>
          <p:nvPr>
            <p:ph idx="1" type="body"/>
          </p:nvPr>
        </p:nvSpPr>
        <p:spPr>
          <a:xfrm>
            <a:off x="311650" y="1175743"/>
            <a:ext cx="8520600" cy="5199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a:t>Where you operate $120,000 machines before you can drive…</a:t>
            </a:r>
            <a:endParaRPr/>
          </a:p>
          <a:p>
            <a:pPr indent="0" lvl="0" marL="457200" rtl="0" algn="l">
              <a:spcBef>
                <a:spcPts val="1600"/>
              </a:spcBef>
              <a:spcAft>
                <a:spcPts val="1600"/>
              </a:spcAft>
              <a:buNone/>
            </a:pPr>
            <a:r>
              <a:t/>
            </a:r>
            <a:endParaRPr/>
          </a:p>
        </p:txBody>
      </p:sp>
      <p:sp>
        <p:nvSpPr>
          <p:cNvPr id="102" name="Google Shape;102;p19"/>
          <p:cNvSpPr txBox="1"/>
          <p:nvPr>
            <p:ph idx="1" type="body"/>
          </p:nvPr>
        </p:nvSpPr>
        <p:spPr>
          <a:xfrm>
            <a:off x="311700" y="3382118"/>
            <a:ext cx="8520600" cy="6285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a:t>You turn food borne bacteria into nightlights</a:t>
            </a:r>
            <a:endParaRPr/>
          </a:p>
          <a:p>
            <a:pPr indent="0" lvl="0" marL="457200" rtl="0" algn="l">
              <a:spcBef>
                <a:spcPts val="1600"/>
              </a:spcBef>
              <a:spcAft>
                <a:spcPts val="1600"/>
              </a:spcAft>
              <a:buNone/>
            </a:pPr>
            <a:r>
              <a:t/>
            </a:r>
            <a:endParaRPr/>
          </a:p>
        </p:txBody>
      </p:sp>
      <p:sp>
        <p:nvSpPr>
          <p:cNvPr id="103" name="Google Shape;103;p19"/>
          <p:cNvSpPr txBox="1"/>
          <p:nvPr>
            <p:ph idx="1" type="body"/>
          </p:nvPr>
        </p:nvSpPr>
        <p:spPr>
          <a:xfrm>
            <a:off x="301750" y="1662644"/>
            <a:ext cx="8520600" cy="10842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a:t>Where the instructor lets you play games in class….. IF you design them yourself</a:t>
            </a:r>
            <a:endParaRPr/>
          </a:p>
        </p:txBody>
      </p:sp>
      <p:sp>
        <p:nvSpPr>
          <p:cNvPr id="104" name="Google Shape;104;p19"/>
          <p:cNvSpPr txBox="1"/>
          <p:nvPr>
            <p:ph idx="1" type="body"/>
          </p:nvPr>
        </p:nvSpPr>
        <p:spPr>
          <a:xfrm>
            <a:off x="311700" y="4820797"/>
            <a:ext cx="8520600" cy="8811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a:t>HS students graduate with college transcripts full of relevant, transferable credits</a:t>
            </a:r>
            <a:endParaRPr/>
          </a:p>
        </p:txBody>
      </p:sp>
      <p:sp>
        <p:nvSpPr>
          <p:cNvPr id="105" name="Google Shape;105;p19"/>
          <p:cNvSpPr txBox="1"/>
          <p:nvPr>
            <p:ph idx="1" type="body"/>
          </p:nvPr>
        </p:nvSpPr>
        <p:spPr>
          <a:xfrm>
            <a:off x="301750" y="3909998"/>
            <a:ext cx="8520600" cy="9801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a:t>Students are challenged to be independent, creative, and see failure as a necessary step to success</a:t>
            </a:r>
            <a:endParaRPr/>
          </a:p>
        </p:txBody>
      </p:sp>
      <p:sp>
        <p:nvSpPr>
          <p:cNvPr id="106" name="Google Shape;106;p19"/>
          <p:cNvSpPr txBox="1"/>
          <p:nvPr>
            <p:ph idx="1" type="body"/>
          </p:nvPr>
        </p:nvSpPr>
        <p:spPr>
          <a:xfrm>
            <a:off x="311700" y="5672248"/>
            <a:ext cx="8520600" cy="10842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a:t>Curriculum is guided by an advisory committee of industry  representatives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1"/>
                                        </p:tgtEl>
                                        <p:attrNameLst>
                                          <p:attrName>style.visibility</p:attrName>
                                        </p:attrNameLst>
                                      </p:cBhvr>
                                      <p:to>
                                        <p:strVal val="visible"/>
                                      </p:to>
                                    </p:set>
                                    <p:animEffect filter="fade" transition="in">
                                      <p:cBhvr>
                                        <p:cTn dur="1000"/>
                                        <p:tgtEl>
                                          <p:spTgt spid="10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gtEl>
                                        <p:attrNameLst>
                                          <p:attrName>style.visibility</p:attrName>
                                        </p:attrNameLst>
                                      </p:cBhvr>
                                      <p:to>
                                        <p:strVal val="visible"/>
                                      </p:to>
                                    </p:set>
                                    <p:animEffect filter="fade" transition="in">
                                      <p:cBhvr>
                                        <p:cTn dur="3000"/>
                                        <p:tgtEl>
                                          <p:spTgt spid="1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gtEl>
                                        <p:attrNameLst>
                                          <p:attrName>style.visibility</p:attrName>
                                        </p:attrNameLst>
                                      </p:cBhvr>
                                      <p:to>
                                        <p:strVal val="visible"/>
                                      </p:to>
                                    </p:set>
                                    <p:animEffect filter="fade" transition="in">
                                      <p:cBhvr>
                                        <p:cTn dur="3500"/>
                                        <p:tgtEl>
                                          <p:spTgt spid="1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gtEl>
                                        <p:attrNameLst>
                                          <p:attrName>style.visibility</p:attrName>
                                        </p:attrNameLst>
                                      </p:cBhvr>
                                      <p:to>
                                        <p:strVal val="visible"/>
                                      </p:to>
                                    </p:set>
                                    <p:animEffect filter="fade" transition="in">
                                      <p:cBhvr>
                                        <p:cTn dur="3500"/>
                                        <p:tgtEl>
                                          <p:spTgt spid="1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gtEl>
                                        <p:attrNameLst>
                                          <p:attrName>style.visibility</p:attrName>
                                        </p:attrNameLst>
                                      </p:cBhvr>
                                      <p:to>
                                        <p:strVal val="visible"/>
                                      </p:to>
                                    </p:set>
                                    <p:animEffect filter="fade" transition="in">
                                      <p:cBhvr>
                                        <p:cTn dur="1000"/>
                                        <p:tgtEl>
                                          <p:spTgt spid="1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gtEl>
                                        <p:attrNameLst>
                                          <p:attrName>style.visibility</p:attrName>
                                        </p:attrNameLst>
                                      </p:cBhvr>
                                      <p:to>
                                        <p:strVal val="visible"/>
                                      </p:to>
                                    </p:set>
                                    <p:animEffect filter="fade" transition="in">
                                      <p:cBhvr>
                                        <p:cTn dur="1000"/>
                                        <p:tgtEl>
                                          <p:spTgt spid="1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
                                        </p:tgtEl>
                                        <p:attrNameLst>
                                          <p:attrName>style.visibility</p:attrName>
                                        </p:attrNameLst>
                                      </p:cBhvr>
                                      <p:to>
                                        <p:strVal val="visible"/>
                                      </p:to>
                                    </p:set>
                                    <p:animEffect filter="fade" transition="in">
                                      <p:cBhvr>
                                        <p:cTn dur="1000"/>
                                        <p:tgtEl>
                                          <p:spTgt spid="1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0"/>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Imagine a world...</a:t>
            </a:r>
            <a:endParaRPr/>
          </a:p>
        </p:txBody>
      </p:sp>
      <p:pic>
        <p:nvPicPr>
          <p:cNvPr id="112" name="Google Shape;112;p20"/>
          <p:cNvPicPr preferRelativeResize="0"/>
          <p:nvPr/>
        </p:nvPicPr>
        <p:blipFill>
          <a:blip r:embed="rId3">
            <a:alphaModFix/>
          </a:blip>
          <a:stretch>
            <a:fillRect/>
          </a:stretch>
        </p:blipFill>
        <p:spPr>
          <a:xfrm>
            <a:off x="1843850" y="1372450"/>
            <a:ext cx="5456302" cy="5456302"/>
          </a:xfrm>
          <a:prstGeom prst="rect">
            <a:avLst/>
          </a:prstGeom>
          <a:noFill/>
          <a:ln>
            <a:noFill/>
          </a:ln>
        </p:spPr>
      </p:pic>
    </p:spTree>
  </p:cSld>
  <p:clrMapOvr>
    <a:masterClrMapping/>
  </p:clrMapOvr>
  <mc:AlternateContent>
    <mc:Choice Requires="p14">
      <p:transition spd="slow" p14:dur="1000">
        <p:fade thruBlk="1"/>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1"/>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t>T</a:t>
            </a:r>
            <a:r>
              <a:rPr lang="en" sz="4500"/>
              <a:t>onight’s Agenda/Introductions</a:t>
            </a:r>
            <a:endParaRPr sz="4500"/>
          </a:p>
        </p:txBody>
      </p:sp>
      <p:sp>
        <p:nvSpPr>
          <p:cNvPr id="118" name="Google Shape;118;p21"/>
          <p:cNvSpPr txBox="1"/>
          <p:nvPr>
            <p:ph idx="1" type="body"/>
          </p:nvPr>
        </p:nvSpPr>
        <p:spPr>
          <a:xfrm>
            <a:off x="221850" y="1229742"/>
            <a:ext cx="8520600" cy="475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Part 1:  6:15- 6:45  Introduction and Student Perspective</a:t>
            </a:r>
            <a:endParaRPr/>
          </a:p>
          <a:p>
            <a:pPr indent="-381000" lvl="0" marL="457200" rtl="0" algn="l">
              <a:spcBef>
                <a:spcPts val="1600"/>
              </a:spcBef>
              <a:spcAft>
                <a:spcPts val="0"/>
              </a:spcAft>
              <a:buSzPts val="2400"/>
              <a:buChar char="●"/>
            </a:pPr>
            <a:r>
              <a:rPr lang="en"/>
              <a:t>Overview of program</a:t>
            </a:r>
            <a:endParaRPr/>
          </a:p>
          <a:p>
            <a:pPr indent="-381000" lvl="0" marL="457200" rtl="0" algn="l">
              <a:spcBef>
                <a:spcPts val="0"/>
              </a:spcBef>
              <a:spcAft>
                <a:spcPts val="0"/>
              </a:spcAft>
              <a:buSzPts val="2400"/>
              <a:buChar char="●"/>
            </a:pPr>
            <a:r>
              <a:rPr lang="en"/>
              <a:t>Student perspectives</a:t>
            </a:r>
            <a:endParaRPr/>
          </a:p>
          <a:p>
            <a:pPr indent="-381000" lvl="0" marL="457200" rtl="0" algn="l">
              <a:spcBef>
                <a:spcPts val="0"/>
              </a:spcBef>
              <a:spcAft>
                <a:spcPts val="0"/>
              </a:spcAft>
              <a:buSzPts val="2400"/>
              <a:buChar char="●"/>
            </a:pPr>
            <a:r>
              <a:rPr lang="en"/>
              <a:t>First courses in the program</a:t>
            </a:r>
            <a:endParaRPr/>
          </a:p>
          <a:p>
            <a:pPr indent="0" lvl="0" marL="0" rtl="0" algn="l">
              <a:spcBef>
                <a:spcPts val="1600"/>
              </a:spcBef>
              <a:spcAft>
                <a:spcPts val="0"/>
              </a:spcAft>
              <a:buNone/>
            </a:pPr>
            <a:r>
              <a:rPr lang="en"/>
              <a:t>Part 2:  6:50 - 7:20 Student Activities &amp; Parent Information</a:t>
            </a:r>
            <a:endParaRPr/>
          </a:p>
          <a:p>
            <a:pPr indent="-381000" lvl="0" marL="457200" rtl="0" algn="l">
              <a:spcBef>
                <a:spcPts val="1600"/>
              </a:spcBef>
              <a:spcAft>
                <a:spcPts val="0"/>
              </a:spcAft>
              <a:buSzPts val="2400"/>
              <a:buChar char="●"/>
            </a:pPr>
            <a:r>
              <a:rPr lang="en"/>
              <a:t>Parents:  Nuts and bolts of the program</a:t>
            </a:r>
            <a:endParaRPr/>
          </a:p>
          <a:p>
            <a:pPr indent="-381000" lvl="0" marL="457200" rtl="0" algn="l">
              <a:spcBef>
                <a:spcPts val="0"/>
              </a:spcBef>
              <a:spcAft>
                <a:spcPts val="0"/>
              </a:spcAft>
              <a:buSzPts val="2400"/>
              <a:buChar char="●"/>
            </a:pPr>
            <a:r>
              <a:rPr lang="en"/>
              <a:t>Students:  STEM activities in the HUB</a:t>
            </a:r>
            <a:endParaRPr/>
          </a:p>
          <a:p>
            <a:pPr indent="0" lvl="0" marL="0" rtl="0" algn="l">
              <a:spcBef>
                <a:spcPts val="1600"/>
              </a:spcBef>
              <a:spcAft>
                <a:spcPts val="0"/>
              </a:spcAft>
              <a:buNone/>
            </a:pPr>
            <a:r>
              <a:rPr lang="en"/>
              <a:t>Part 3:  7:30 - 8:30 Lab Tours and Pathway Information</a:t>
            </a:r>
            <a:endParaRPr/>
          </a:p>
          <a:p>
            <a:pPr indent="-381000" lvl="0" marL="457200" rtl="0" algn="l">
              <a:spcBef>
                <a:spcPts val="1600"/>
              </a:spcBef>
              <a:spcAft>
                <a:spcPts val="0"/>
              </a:spcAft>
              <a:buSzPts val="2400"/>
              <a:buChar char="●"/>
            </a:pPr>
            <a:r>
              <a:rPr lang="en"/>
              <a:t>Lab tours led by STEM Club Students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2"/>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800"/>
              <a:t>MTHS STEM Program</a:t>
            </a:r>
            <a:endParaRPr sz="4800"/>
          </a:p>
        </p:txBody>
      </p:sp>
      <p:sp>
        <p:nvSpPr>
          <p:cNvPr id="124" name="Google Shape;124;p22"/>
          <p:cNvSpPr txBox="1"/>
          <p:nvPr>
            <p:ph idx="1" type="body"/>
          </p:nvPr>
        </p:nvSpPr>
        <p:spPr>
          <a:xfrm>
            <a:off x="311700" y="1334567"/>
            <a:ext cx="8520600" cy="47571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a:t>Four-Year Program with Engineering, Math and Science and all other required HS Classes</a:t>
            </a:r>
            <a:endParaRPr/>
          </a:p>
          <a:p>
            <a:pPr indent="-381000" lvl="0" marL="457200" rtl="0" algn="l">
              <a:spcBef>
                <a:spcPts val="0"/>
              </a:spcBef>
              <a:spcAft>
                <a:spcPts val="0"/>
              </a:spcAft>
              <a:buSzPts val="2400"/>
              <a:buChar char="●"/>
            </a:pPr>
            <a:r>
              <a:rPr lang="en"/>
              <a:t>Three Pathways for Students</a:t>
            </a:r>
            <a:endParaRPr/>
          </a:p>
          <a:p>
            <a:pPr indent="-342900" lvl="1" marL="914400" rtl="0" algn="l">
              <a:spcBef>
                <a:spcPts val="0"/>
              </a:spcBef>
              <a:spcAft>
                <a:spcPts val="0"/>
              </a:spcAft>
              <a:buSzPts val="1800"/>
              <a:buChar char="○"/>
            </a:pPr>
            <a:r>
              <a:rPr lang="en"/>
              <a:t>Aerospace</a:t>
            </a:r>
            <a:endParaRPr/>
          </a:p>
          <a:p>
            <a:pPr indent="-342900" lvl="1" marL="914400" rtl="0" algn="l">
              <a:spcBef>
                <a:spcPts val="0"/>
              </a:spcBef>
              <a:spcAft>
                <a:spcPts val="0"/>
              </a:spcAft>
              <a:buSzPts val="1800"/>
              <a:buChar char="○"/>
            </a:pPr>
            <a:r>
              <a:rPr lang="en"/>
              <a:t>Computer Science</a:t>
            </a:r>
            <a:endParaRPr/>
          </a:p>
          <a:p>
            <a:pPr indent="-342900" lvl="1" marL="914400" rtl="0" algn="l">
              <a:spcBef>
                <a:spcPts val="0"/>
              </a:spcBef>
              <a:spcAft>
                <a:spcPts val="0"/>
              </a:spcAft>
              <a:buSzPts val="1800"/>
              <a:buChar char="○"/>
            </a:pPr>
            <a:r>
              <a:rPr lang="en"/>
              <a:t>BioTech</a:t>
            </a:r>
            <a:endParaRPr/>
          </a:p>
          <a:p>
            <a:pPr indent="-381000" lvl="0" marL="457200" rtl="0" algn="l">
              <a:spcBef>
                <a:spcPts val="0"/>
              </a:spcBef>
              <a:spcAft>
                <a:spcPts val="0"/>
              </a:spcAft>
              <a:buSzPts val="2400"/>
              <a:buChar char="●"/>
            </a:pPr>
            <a:r>
              <a:rPr lang="en"/>
              <a:t>Strong STEM Clubs/Community</a:t>
            </a:r>
            <a:endParaRPr/>
          </a:p>
          <a:p>
            <a:pPr indent="-342900" lvl="1" marL="914400" rtl="0" algn="l">
              <a:spcBef>
                <a:spcPts val="0"/>
              </a:spcBef>
              <a:spcAft>
                <a:spcPts val="0"/>
              </a:spcAft>
              <a:buSzPts val="1800"/>
              <a:buChar char="○"/>
            </a:pPr>
            <a:r>
              <a:rPr lang="en"/>
              <a:t>After school clubs</a:t>
            </a:r>
            <a:endParaRPr/>
          </a:p>
          <a:p>
            <a:pPr indent="-342900" lvl="1" marL="914400" rtl="0" algn="l">
              <a:spcBef>
                <a:spcPts val="0"/>
              </a:spcBef>
              <a:spcAft>
                <a:spcPts val="0"/>
              </a:spcAft>
              <a:buSzPts val="1800"/>
              <a:buChar char="○"/>
            </a:pPr>
            <a:r>
              <a:rPr lang="en"/>
              <a:t>Community Building events</a:t>
            </a:r>
            <a:endParaRPr/>
          </a:p>
          <a:p>
            <a:pPr indent="-342900" lvl="1" marL="914400" rtl="0" algn="l">
              <a:spcBef>
                <a:spcPts val="0"/>
              </a:spcBef>
              <a:spcAft>
                <a:spcPts val="0"/>
              </a:spcAft>
              <a:buSzPts val="1800"/>
              <a:buChar char="○"/>
            </a:pPr>
            <a:r>
              <a:rPr lang="en"/>
              <a:t>Interaction with local industry</a:t>
            </a:r>
            <a:endParaRPr/>
          </a:p>
          <a:p>
            <a:pPr indent="-381000" lvl="0" marL="457200" rtl="0" algn="l">
              <a:spcBef>
                <a:spcPts val="0"/>
              </a:spcBef>
              <a:spcAft>
                <a:spcPts val="0"/>
              </a:spcAft>
              <a:buSzPts val="2400"/>
              <a:buChar char="●"/>
            </a:pPr>
            <a:r>
              <a:rPr lang="en"/>
              <a:t>College Credits and National Recognition</a:t>
            </a:r>
            <a:endParaRPr/>
          </a:p>
          <a:p>
            <a:pPr indent="-342900" lvl="1" marL="914400" rtl="0" algn="l">
              <a:spcBef>
                <a:spcPts val="0"/>
              </a:spcBef>
              <a:spcAft>
                <a:spcPts val="0"/>
              </a:spcAft>
              <a:buSzPts val="1800"/>
              <a:buChar char="○"/>
            </a:pPr>
            <a:r>
              <a:rPr lang="en"/>
              <a:t>Credit Partnerships with UW, Shoreline CC &amp; Edmonds CC</a:t>
            </a:r>
            <a:endParaRPr/>
          </a:p>
          <a:p>
            <a:pPr indent="-381000" lvl="0" marL="457200" rtl="0" algn="l">
              <a:spcBef>
                <a:spcPts val="0"/>
              </a:spcBef>
              <a:spcAft>
                <a:spcPts val="0"/>
              </a:spcAft>
              <a:buSzPts val="2400"/>
              <a:buChar char="●"/>
            </a:pPr>
            <a:r>
              <a:rPr lang="en"/>
              <a:t>Inspire, Engage, and Prepare Students for the World of STEM </a:t>
            </a:r>
            <a:br>
              <a:rPr lang="en"/>
            </a:b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3"/>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Diploma Options:</a:t>
            </a:r>
            <a:endParaRPr/>
          </a:p>
        </p:txBody>
      </p:sp>
      <p:graphicFrame>
        <p:nvGraphicFramePr>
          <p:cNvPr id="130" name="Google Shape;130;p23"/>
          <p:cNvGraphicFramePr/>
          <p:nvPr/>
        </p:nvGraphicFramePr>
        <p:xfrm>
          <a:off x="304800" y="1230675"/>
          <a:ext cx="3000000" cy="3000000"/>
        </p:xfrm>
        <a:graphic>
          <a:graphicData uri="http://schemas.openxmlformats.org/drawingml/2006/table">
            <a:tbl>
              <a:tblPr>
                <a:noFill/>
                <a:tableStyleId>{2BAC2047-246A-4BE7-9518-FD948B46FD22}</a:tableStyleId>
              </a:tblPr>
              <a:tblGrid>
                <a:gridCol w="1818775"/>
                <a:gridCol w="2029600"/>
                <a:gridCol w="1688100"/>
                <a:gridCol w="1280025"/>
                <a:gridCol w="1704125"/>
              </a:tblGrid>
              <a:tr h="1121400">
                <a:tc>
                  <a:txBody>
                    <a:bodyPr/>
                    <a:lstStyle/>
                    <a:p>
                      <a:pPr indent="0" lvl="0" marL="0" rtl="0" algn="ctr">
                        <a:spcBef>
                          <a:spcPts val="0"/>
                        </a:spcBef>
                        <a:spcAft>
                          <a:spcPts val="0"/>
                        </a:spcAft>
                        <a:buNone/>
                      </a:pPr>
                      <a:r>
                        <a:t/>
                      </a:r>
                      <a:endParaRPr b="1" sz="2600">
                        <a:latin typeface="Calibri"/>
                        <a:ea typeface="Calibri"/>
                        <a:cs typeface="Calibri"/>
                        <a:sym typeface="Calibri"/>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Clr>
                          <a:schemeClr val="dk1"/>
                        </a:buClr>
                        <a:buSzPts val="1100"/>
                        <a:buFont typeface="Arial"/>
                        <a:buNone/>
                      </a:pPr>
                      <a:r>
                        <a:rPr b="1" lang="en" sz="2600">
                          <a:solidFill>
                            <a:schemeClr val="dk1"/>
                          </a:solidFill>
                          <a:latin typeface="Calibri"/>
                          <a:ea typeface="Calibri"/>
                          <a:cs typeface="Calibri"/>
                          <a:sym typeface="Calibri"/>
                        </a:rPr>
                        <a:t>Foundations </a:t>
                      </a:r>
                      <a:r>
                        <a:rPr b="1" lang="en" sz="2400">
                          <a:solidFill>
                            <a:schemeClr val="dk1"/>
                          </a:solidFill>
                          <a:latin typeface="Calibri"/>
                          <a:ea typeface="Calibri"/>
                          <a:cs typeface="Calibri"/>
                          <a:sym typeface="Calibri"/>
                        </a:rPr>
                        <a:t>(IED+STEM12)</a:t>
                      </a:r>
                      <a:endParaRPr b="1" sz="2400">
                        <a:latin typeface="Calibri"/>
                        <a:ea typeface="Calibri"/>
                        <a:cs typeface="Calibri"/>
                        <a:sym typeface="Calibri"/>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Clr>
                          <a:schemeClr val="dk1"/>
                        </a:buClr>
                        <a:buSzPts val="1100"/>
                        <a:buFont typeface="Arial"/>
                        <a:buNone/>
                      </a:pPr>
                      <a:r>
                        <a:rPr b="1" lang="en" sz="2600">
                          <a:solidFill>
                            <a:schemeClr val="dk1"/>
                          </a:solidFill>
                          <a:latin typeface="Calibri"/>
                          <a:ea typeface="Calibri"/>
                          <a:cs typeface="Calibri"/>
                          <a:sym typeface="Calibri"/>
                        </a:rPr>
                        <a:t>STEM Electives</a:t>
                      </a:r>
                      <a:endParaRPr b="1" sz="2600">
                        <a:latin typeface="Calibri"/>
                        <a:ea typeface="Calibri"/>
                        <a:cs typeface="Calibri"/>
                        <a:sym typeface="Calibri"/>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Clr>
                          <a:schemeClr val="dk1"/>
                        </a:buClr>
                        <a:buSzPts val="1100"/>
                        <a:buFont typeface="Arial"/>
                        <a:buNone/>
                      </a:pPr>
                      <a:r>
                        <a:rPr b="1" lang="en" sz="2600">
                          <a:solidFill>
                            <a:schemeClr val="dk1"/>
                          </a:solidFill>
                          <a:latin typeface="Calibri"/>
                          <a:ea typeface="Calibri"/>
                          <a:cs typeface="Calibri"/>
                          <a:sym typeface="Calibri"/>
                        </a:rPr>
                        <a:t>Math</a:t>
                      </a:r>
                      <a:endParaRPr sz="2600">
                        <a:latin typeface="Calibri"/>
                        <a:ea typeface="Calibri"/>
                        <a:cs typeface="Calibri"/>
                        <a:sym typeface="Calibri"/>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Clr>
                          <a:schemeClr val="dk1"/>
                        </a:buClr>
                        <a:buSzPts val="1100"/>
                        <a:buFont typeface="Arial"/>
                        <a:buNone/>
                      </a:pPr>
                      <a:r>
                        <a:rPr b="1" lang="en" sz="2600">
                          <a:solidFill>
                            <a:schemeClr val="dk1"/>
                          </a:solidFill>
                          <a:latin typeface="Calibri"/>
                          <a:ea typeface="Calibri"/>
                          <a:cs typeface="Calibri"/>
                          <a:sym typeface="Calibri"/>
                        </a:rPr>
                        <a:t>Science</a:t>
                      </a:r>
                      <a:endParaRPr sz="2600">
                        <a:latin typeface="Calibri"/>
                        <a:ea typeface="Calibri"/>
                        <a:cs typeface="Calibri"/>
                        <a:sym typeface="Calibri"/>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chemeClr val="lt2"/>
                    </a:solidFill>
                  </a:tcPr>
                </a:tc>
              </a:tr>
              <a:tr h="1375200">
                <a:tc>
                  <a:txBody>
                    <a:bodyPr/>
                    <a:lstStyle/>
                    <a:p>
                      <a:pPr indent="0" lvl="0" marL="0" rtl="0" algn="ctr">
                        <a:spcBef>
                          <a:spcPts val="0"/>
                        </a:spcBef>
                        <a:spcAft>
                          <a:spcPts val="0"/>
                        </a:spcAft>
                        <a:buClr>
                          <a:schemeClr val="dk1"/>
                        </a:buClr>
                        <a:buSzPts val="1100"/>
                        <a:buFont typeface="Arial"/>
                        <a:buNone/>
                      </a:pPr>
                      <a:r>
                        <a:rPr b="1" lang="en" sz="2600">
                          <a:solidFill>
                            <a:schemeClr val="dk1"/>
                          </a:solidFill>
                          <a:latin typeface="Calibri"/>
                          <a:ea typeface="Calibri"/>
                          <a:cs typeface="Calibri"/>
                          <a:sym typeface="Calibri"/>
                        </a:rPr>
                        <a:t>Exploratory</a:t>
                      </a:r>
                      <a:endParaRPr b="1" sz="2600">
                        <a:latin typeface="Calibri"/>
                        <a:ea typeface="Calibri"/>
                        <a:cs typeface="Calibri"/>
                        <a:sym typeface="Calibri"/>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CFE2F3"/>
                    </a:solidFill>
                  </a:tcPr>
                </a:tc>
                <a:tc>
                  <a:txBody>
                    <a:bodyPr/>
                    <a:lstStyle/>
                    <a:p>
                      <a:pPr indent="0" lvl="0" marL="0" rtl="0" algn="ctr">
                        <a:spcBef>
                          <a:spcPts val="0"/>
                        </a:spcBef>
                        <a:spcAft>
                          <a:spcPts val="0"/>
                        </a:spcAft>
                        <a:buNone/>
                      </a:pPr>
                      <a:r>
                        <a:t/>
                      </a:r>
                      <a:endParaRPr b="1" sz="2600">
                        <a:latin typeface="Calibri"/>
                        <a:ea typeface="Calibri"/>
                        <a:cs typeface="Calibri"/>
                        <a:sym typeface="Calibri"/>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i="1" lang="en" sz="2600">
                          <a:solidFill>
                            <a:srgbClr val="0B5394"/>
                          </a:solidFill>
                          <a:latin typeface="Calibri"/>
                          <a:ea typeface="Calibri"/>
                          <a:cs typeface="Calibri"/>
                          <a:sym typeface="Calibri"/>
                        </a:rPr>
                        <a:t>Explore</a:t>
                      </a:r>
                      <a:r>
                        <a:rPr i="1" lang="en" sz="2600">
                          <a:solidFill>
                            <a:schemeClr val="dk1"/>
                          </a:solidFill>
                          <a:latin typeface="Calibri"/>
                          <a:ea typeface="Calibri"/>
                          <a:cs typeface="Calibri"/>
                          <a:sym typeface="Calibri"/>
                        </a:rPr>
                        <a:t>!</a:t>
                      </a:r>
                      <a:endParaRPr i="1" sz="26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rPr lang="en" sz="2600">
                          <a:solidFill>
                            <a:schemeClr val="dk1"/>
                          </a:solidFill>
                          <a:latin typeface="Calibri"/>
                          <a:ea typeface="Calibri"/>
                          <a:cs typeface="Calibri"/>
                          <a:sym typeface="Calibri"/>
                        </a:rPr>
                        <a:t>Any Two STEM Classes</a:t>
                      </a:r>
                      <a:endParaRPr sz="2600">
                        <a:solidFill>
                          <a:schemeClr val="dk1"/>
                        </a:solidFill>
                        <a:latin typeface="Calibri"/>
                        <a:ea typeface="Calibri"/>
                        <a:cs typeface="Calibri"/>
                        <a:sym typeface="Calibri"/>
                      </a:endParaRPr>
                    </a:p>
                    <a:p>
                      <a:pPr indent="0" lvl="0" marL="0" rtl="0" algn="ctr">
                        <a:spcBef>
                          <a:spcPts val="0"/>
                        </a:spcBef>
                        <a:spcAft>
                          <a:spcPts val="0"/>
                        </a:spcAft>
                        <a:buNone/>
                      </a:pPr>
                      <a:r>
                        <a:t/>
                      </a:r>
                      <a:endParaRPr i="1" sz="2600">
                        <a:latin typeface="Calibri"/>
                        <a:ea typeface="Calibri"/>
                        <a:cs typeface="Calibri"/>
                        <a:sym typeface="Calibri"/>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2600">
                          <a:solidFill>
                            <a:schemeClr val="dk1"/>
                          </a:solidFill>
                          <a:latin typeface="Calibri"/>
                          <a:ea typeface="Calibri"/>
                          <a:cs typeface="Calibri"/>
                          <a:sym typeface="Calibri"/>
                        </a:rPr>
                        <a:t>3+ Credits</a:t>
                      </a:r>
                      <a:endParaRPr sz="2600">
                        <a:latin typeface="Calibri"/>
                        <a:ea typeface="Calibri"/>
                        <a:cs typeface="Calibri"/>
                        <a:sym typeface="Calibri"/>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 sz="2600">
                          <a:solidFill>
                            <a:schemeClr val="dk1"/>
                          </a:solidFill>
                          <a:latin typeface="Calibri"/>
                          <a:ea typeface="Calibri"/>
                          <a:cs typeface="Calibri"/>
                          <a:sym typeface="Calibri"/>
                        </a:rPr>
                        <a:t>3+ Credits</a:t>
                      </a:r>
                      <a:br>
                        <a:rPr lang="en" sz="2600">
                          <a:solidFill>
                            <a:schemeClr val="dk1"/>
                          </a:solidFill>
                          <a:latin typeface="Calibri"/>
                          <a:ea typeface="Calibri"/>
                          <a:cs typeface="Calibri"/>
                          <a:sym typeface="Calibri"/>
                        </a:rPr>
                      </a:br>
                      <a:br>
                        <a:rPr lang="en" sz="2600">
                          <a:solidFill>
                            <a:schemeClr val="dk1"/>
                          </a:solidFill>
                          <a:latin typeface="Calibri"/>
                          <a:ea typeface="Calibri"/>
                          <a:cs typeface="Calibri"/>
                          <a:sym typeface="Calibri"/>
                        </a:rPr>
                      </a:br>
                      <a:r>
                        <a:rPr lang="en" sz="2300">
                          <a:solidFill>
                            <a:schemeClr val="dk1"/>
                          </a:solidFill>
                          <a:latin typeface="Calibri"/>
                          <a:ea typeface="Calibri"/>
                          <a:cs typeface="Calibri"/>
                          <a:sym typeface="Calibri"/>
                        </a:rPr>
                        <a:t>with more options</a:t>
                      </a:r>
                      <a:endParaRPr sz="2300">
                        <a:latin typeface="Calibri"/>
                        <a:ea typeface="Calibri"/>
                        <a:cs typeface="Calibri"/>
                        <a:sym typeface="Calibri"/>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993175">
                <a:tc>
                  <a:txBody>
                    <a:bodyPr/>
                    <a:lstStyle/>
                    <a:p>
                      <a:pPr indent="0" lvl="0" marL="0" rtl="0" algn="ctr">
                        <a:spcBef>
                          <a:spcPts val="0"/>
                        </a:spcBef>
                        <a:spcAft>
                          <a:spcPts val="0"/>
                        </a:spcAft>
                        <a:buClr>
                          <a:schemeClr val="dk1"/>
                        </a:buClr>
                        <a:buSzPts val="1100"/>
                        <a:buFont typeface="Arial"/>
                        <a:buNone/>
                      </a:pPr>
                      <a:r>
                        <a:rPr b="1" lang="en" sz="2600">
                          <a:solidFill>
                            <a:schemeClr val="dk1"/>
                          </a:solidFill>
                          <a:latin typeface="Calibri"/>
                          <a:ea typeface="Calibri"/>
                          <a:cs typeface="Calibri"/>
                          <a:sym typeface="Calibri"/>
                        </a:rPr>
                        <a:t>Honors</a:t>
                      </a:r>
                      <a:endParaRPr b="1" sz="2600">
                        <a:latin typeface="Calibri"/>
                        <a:ea typeface="Calibri"/>
                        <a:cs typeface="Calibri"/>
                        <a:sym typeface="Calibri"/>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E599"/>
                    </a:solidFill>
                  </a:tcPr>
                </a:tc>
                <a:tc>
                  <a:txBody>
                    <a:bodyPr/>
                    <a:lstStyle/>
                    <a:p>
                      <a:pPr indent="0" lvl="0" marL="0" rtl="0" algn="ctr">
                        <a:spcBef>
                          <a:spcPts val="0"/>
                        </a:spcBef>
                        <a:spcAft>
                          <a:spcPts val="0"/>
                        </a:spcAft>
                        <a:buNone/>
                      </a:pPr>
                      <a:r>
                        <a:t/>
                      </a:r>
                      <a:endParaRPr b="1" sz="2600">
                        <a:latin typeface="Calibri"/>
                        <a:ea typeface="Calibri"/>
                        <a:cs typeface="Calibri"/>
                        <a:sym typeface="Calibri"/>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i="1" lang="en" sz="2600">
                          <a:solidFill>
                            <a:srgbClr val="990000"/>
                          </a:solidFill>
                          <a:latin typeface="Calibri"/>
                          <a:ea typeface="Calibri"/>
                          <a:cs typeface="Calibri"/>
                          <a:sym typeface="Calibri"/>
                        </a:rPr>
                        <a:t>Dive Deep</a:t>
                      </a:r>
                      <a:r>
                        <a:rPr i="1" lang="en" sz="2600">
                          <a:solidFill>
                            <a:schemeClr val="dk1"/>
                          </a:solidFill>
                          <a:latin typeface="Calibri"/>
                          <a:ea typeface="Calibri"/>
                          <a:cs typeface="Calibri"/>
                          <a:sym typeface="Calibri"/>
                        </a:rPr>
                        <a:t>! </a:t>
                      </a:r>
                      <a:endParaRPr i="1" sz="2600">
                        <a:solidFill>
                          <a:schemeClr val="dk1"/>
                        </a:solidFill>
                        <a:latin typeface="Calibri"/>
                        <a:ea typeface="Calibri"/>
                        <a:cs typeface="Calibri"/>
                        <a:sym typeface="Calibri"/>
                      </a:endParaRPr>
                    </a:p>
                    <a:p>
                      <a:pPr indent="0" lvl="0" marL="0" rtl="0" algn="ctr">
                        <a:spcBef>
                          <a:spcPts val="0"/>
                        </a:spcBef>
                        <a:spcAft>
                          <a:spcPts val="0"/>
                        </a:spcAft>
                        <a:buNone/>
                      </a:pPr>
                      <a:r>
                        <a:rPr lang="en" sz="2600">
                          <a:solidFill>
                            <a:schemeClr val="dk1"/>
                          </a:solidFill>
                          <a:latin typeface="Calibri"/>
                          <a:ea typeface="Calibri"/>
                          <a:cs typeface="Calibri"/>
                          <a:sym typeface="Calibri"/>
                        </a:rPr>
                        <a:t>Two aligned STEM Classes</a:t>
                      </a:r>
                      <a:endParaRPr i="1" sz="2600">
                        <a:latin typeface="Calibri"/>
                        <a:ea typeface="Calibri"/>
                        <a:cs typeface="Calibri"/>
                        <a:sym typeface="Calibri"/>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 sz="2600">
                          <a:solidFill>
                            <a:schemeClr val="dk1"/>
                          </a:solidFill>
                          <a:latin typeface="Calibri"/>
                          <a:ea typeface="Calibri"/>
                          <a:cs typeface="Calibri"/>
                          <a:sym typeface="Calibri"/>
                        </a:rPr>
                        <a:t>4.0 Credits</a:t>
                      </a:r>
                      <a:br>
                        <a:rPr lang="en" sz="2600">
                          <a:solidFill>
                            <a:schemeClr val="dk1"/>
                          </a:solidFill>
                          <a:latin typeface="Calibri"/>
                          <a:ea typeface="Calibri"/>
                          <a:cs typeface="Calibri"/>
                          <a:sym typeface="Calibri"/>
                        </a:rPr>
                      </a:br>
                      <a:br>
                        <a:rPr lang="en" sz="2600">
                          <a:solidFill>
                            <a:schemeClr val="dk1"/>
                          </a:solidFill>
                          <a:latin typeface="Calibri"/>
                          <a:ea typeface="Calibri"/>
                          <a:cs typeface="Calibri"/>
                          <a:sym typeface="Calibri"/>
                        </a:rPr>
                      </a:br>
                      <a:r>
                        <a:rPr lang="en" sz="2300">
                          <a:solidFill>
                            <a:schemeClr val="dk1"/>
                          </a:solidFill>
                          <a:latin typeface="Calibri"/>
                          <a:ea typeface="Calibri"/>
                          <a:cs typeface="Calibri"/>
                          <a:sym typeface="Calibri"/>
                        </a:rPr>
                        <a:t>mostly honors</a:t>
                      </a:r>
                      <a:endParaRPr sz="2300">
                        <a:latin typeface="Calibri"/>
                        <a:ea typeface="Calibri"/>
                        <a:cs typeface="Calibri"/>
                        <a:sym typeface="Calibri"/>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 sz="2600">
                          <a:solidFill>
                            <a:schemeClr val="dk1"/>
                          </a:solidFill>
                          <a:latin typeface="Calibri"/>
                          <a:ea typeface="Calibri"/>
                          <a:cs typeface="Calibri"/>
                          <a:sym typeface="Calibri"/>
                        </a:rPr>
                        <a:t>4.0 Credits</a:t>
                      </a:r>
                      <a:br>
                        <a:rPr lang="en" sz="2600">
                          <a:solidFill>
                            <a:schemeClr val="dk1"/>
                          </a:solidFill>
                          <a:latin typeface="Calibri"/>
                          <a:ea typeface="Calibri"/>
                          <a:cs typeface="Calibri"/>
                          <a:sym typeface="Calibri"/>
                        </a:rPr>
                      </a:br>
                      <a:br>
                        <a:rPr lang="en" sz="2600">
                          <a:solidFill>
                            <a:schemeClr val="dk1"/>
                          </a:solidFill>
                          <a:latin typeface="Calibri"/>
                          <a:ea typeface="Calibri"/>
                          <a:cs typeface="Calibri"/>
                          <a:sym typeface="Calibri"/>
                        </a:rPr>
                      </a:br>
                      <a:r>
                        <a:rPr lang="en" sz="2300">
                          <a:solidFill>
                            <a:schemeClr val="dk1"/>
                          </a:solidFill>
                          <a:latin typeface="Calibri"/>
                          <a:ea typeface="Calibri"/>
                          <a:cs typeface="Calibri"/>
                          <a:sym typeface="Calibri"/>
                        </a:rPr>
                        <a:t>rigorous Sciences</a:t>
                      </a:r>
                      <a:endParaRPr sz="2300">
                        <a:latin typeface="Calibri"/>
                        <a:ea typeface="Calibri"/>
                        <a:cs typeface="Calibri"/>
                        <a:sym typeface="Calibri"/>
                      </a:endParaRPr>
                    </a:p>
                  </a:txBody>
                  <a:tcPr marT="91425" marB="91425" marR="91425" marL="91425"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bl>
          </a:graphicData>
        </a:graphic>
      </p:graphicFrame>
      <p:pic>
        <p:nvPicPr>
          <p:cNvPr id="131" name="Google Shape;131;p23"/>
          <p:cNvPicPr preferRelativeResize="0"/>
          <p:nvPr/>
        </p:nvPicPr>
        <p:blipFill rotWithShape="1">
          <a:blip r:embed="rId3">
            <a:alphaModFix/>
          </a:blip>
          <a:srcRect b="50313" l="0" r="1874" t="0"/>
          <a:stretch/>
        </p:blipFill>
        <p:spPr>
          <a:xfrm>
            <a:off x="2333675" y="3013312"/>
            <a:ext cx="1641850" cy="831375"/>
          </a:xfrm>
          <a:prstGeom prst="rect">
            <a:avLst/>
          </a:prstGeom>
          <a:noFill/>
          <a:ln>
            <a:noFill/>
          </a:ln>
        </p:spPr>
      </p:pic>
      <p:pic>
        <p:nvPicPr>
          <p:cNvPr id="132" name="Google Shape;132;p23"/>
          <p:cNvPicPr preferRelativeResize="0"/>
          <p:nvPr/>
        </p:nvPicPr>
        <p:blipFill rotWithShape="1">
          <a:blip r:embed="rId3">
            <a:alphaModFix/>
          </a:blip>
          <a:srcRect b="50313" l="0" r="1874" t="0"/>
          <a:stretch/>
        </p:blipFill>
        <p:spPr>
          <a:xfrm>
            <a:off x="2333675" y="5192612"/>
            <a:ext cx="1641850" cy="8313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4"/>
          <p:cNvSpPr txBox="1"/>
          <p:nvPr>
            <p:ph idx="1" type="body"/>
          </p:nvPr>
        </p:nvSpPr>
        <p:spPr>
          <a:xfrm>
            <a:off x="311700" y="1334575"/>
            <a:ext cx="4192500" cy="30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Computer Science Foundations</a:t>
            </a:r>
            <a:endParaRPr/>
          </a:p>
          <a:p>
            <a:pPr indent="-381000" lvl="0" marL="457200" rtl="0" algn="l">
              <a:spcBef>
                <a:spcPts val="0"/>
              </a:spcBef>
              <a:spcAft>
                <a:spcPts val="0"/>
              </a:spcAft>
              <a:buSzPts val="2400"/>
              <a:buChar char="●"/>
            </a:pPr>
            <a:r>
              <a:rPr b="0" lang="en"/>
              <a:t>Progression from block-based to text-based</a:t>
            </a:r>
            <a:endParaRPr b="0"/>
          </a:p>
          <a:p>
            <a:pPr indent="-381000" lvl="0" marL="457200" rtl="0" algn="l">
              <a:spcBef>
                <a:spcPts val="0"/>
              </a:spcBef>
              <a:spcAft>
                <a:spcPts val="0"/>
              </a:spcAft>
              <a:buSzPts val="2400"/>
              <a:buChar char="●"/>
            </a:pPr>
            <a:r>
              <a:rPr b="0" lang="en"/>
              <a:t>Write programs in Python</a:t>
            </a:r>
            <a:endParaRPr b="0"/>
          </a:p>
          <a:p>
            <a:pPr indent="-381000" lvl="0" marL="457200" rtl="0" algn="l">
              <a:spcBef>
                <a:spcPts val="0"/>
              </a:spcBef>
              <a:spcAft>
                <a:spcPts val="0"/>
              </a:spcAft>
              <a:buSzPts val="2400"/>
              <a:buChar char="●"/>
            </a:pPr>
            <a:r>
              <a:rPr b="0" lang="en"/>
              <a:t>Team project/ Story Creation</a:t>
            </a:r>
            <a:br>
              <a:rPr lang="en"/>
            </a:br>
            <a:endParaRPr/>
          </a:p>
        </p:txBody>
      </p:sp>
      <p:sp>
        <p:nvSpPr>
          <p:cNvPr id="138" name="Google Shape;138;p24"/>
          <p:cNvSpPr txBox="1"/>
          <p:nvPr>
            <p:ph idx="2" type="body"/>
          </p:nvPr>
        </p:nvSpPr>
        <p:spPr>
          <a:xfrm>
            <a:off x="4832400" y="1220500"/>
            <a:ext cx="3999900" cy="546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Robotics 1</a:t>
            </a:r>
            <a:endParaRPr/>
          </a:p>
          <a:p>
            <a:pPr indent="-381000" lvl="0" marL="457200" rtl="0" algn="l">
              <a:spcBef>
                <a:spcPts val="0"/>
              </a:spcBef>
              <a:spcAft>
                <a:spcPts val="0"/>
              </a:spcAft>
              <a:buSzPts val="2400"/>
              <a:buChar char="●"/>
            </a:pPr>
            <a:r>
              <a:rPr b="0" lang="en"/>
              <a:t>Block and text-based programming languages</a:t>
            </a:r>
            <a:endParaRPr b="0"/>
          </a:p>
          <a:p>
            <a:pPr indent="-381000" lvl="0" marL="457200" rtl="0" algn="l">
              <a:spcBef>
                <a:spcPts val="0"/>
              </a:spcBef>
              <a:spcAft>
                <a:spcPts val="0"/>
              </a:spcAft>
              <a:buSzPts val="2400"/>
              <a:buChar char="●"/>
            </a:pPr>
            <a:r>
              <a:rPr b="0" lang="en"/>
              <a:t>Hardware, Sensors, wiring</a:t>
            </a:r>
            <a:endParaRPr b="0"/>
          </a:p>
          <a:p>
            <a:pPr indent="-381000" lvl="0" marL="457200" rtl="0" algn="l">
              <a:spcBef>
                <a:spcPts val="0"/>
              </a:spcBef>
              <a:spcAft>
                <a:spcPts val="0"/>
              </a:spcAft>
              <a:buSzPts val="2400"/>
              <a:buChar char="●"/>
            </a:pPr>
            <a:r>
              <a:rPr b="0" lang="en"/>
              <a:t>Teamwork/Problem Solving/Troubleshooting</a:t>
            </a:r>
            <a:br>
              <a:rPr lang="en"/>
            </a:b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
        <p:nvSpPr>
          <p:cNvPr id="139" name="Google Shape;139;p24"/>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000"/>
              <a:t>9th Grade - Taking</a:t>
            </a:r>
            <a:r>
              <a:rPr lang="en"/>
              <a:t> Algebra 1 </a:t>
            </a:r>
            <a:endParaRPr/>
          </a:p>
        </p:txBody>
      </p:sp>
      <p:pic>
        <p:nvPicPr>
          <p:cNvPr id="140" name="Google Shape;140;p24"/>
          <p:cNvPicPr preferRelativeResize="0"/>
          <p:nvPr/>
        </p:nvPicPr>
        <p:blipFill rotWithShape="1">
          <a:blip r:embed="rId3">
            <a:alphaModFix/>
          </a:blip>
          <a:srcRect b="0" l="0" r="0" t="2931"/>
          <a:stretch/>
        </p:blipFill>
        <p:spPr>
          <a:xfrm>
            <a:off x="4832400" y="4020679"/>
            <a:ext cx="3999899" cy="2632883"/>
          </a:xfrm>
          <a:prstGeom prst="rect">
            <a:avLst/>
          </a:prstGeom>
          <a:noFill/>
          <a:ln>
            <a:noFill/>
          </a:ln>
        </p:spPr>
      </p:pic>
      <p:pic>
        <p:nvPicPr>
          <p:cNvPr id="141" name="Google Shape;141;p24"/>
          <p:cNvPicPr preferRelativeResize="0"/>
          <p:nvPr/>
        </p:nvPicPr>
        <p:blipFill>
          <a:blip r:embed="rId4">
            <a:alphaModFix/>
          </a:blip>
          <a:stretch>
            <a:fillRect/>
          </a:stretch>
        </p:blipFill>
        <p:spPr>
          <a:xfrm>
            <a:off x="1098325" y="4666700"/>
            <a:ext cx="1905000" cy="18859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5"/>
          <p:cNvSpPr txBox="1"/>
          <p:nvPr>
            <p:ph type="title"/>
          </p:nvPr>
        </p:nvSpPr>
        <p:spPr>
          <a:xfrm>
            <a:off x="171475" y="263875"/>
            <a:ext cx="88944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000"/>
              <a:t>9th Grade - Taking</a:t>
            </a:r>
            <a:r>
              <a:rPr lang="en" sz="3600"/>
              <a:t> </a:t>
            </a:r>
            <a:r>
              <a:rPr lang="en" sz="4000"/>
              <a:t>Honors Geometry +</a:t>
            </a:r>
            <a:endParaRPr sz="4000"/>
          </a:p>
        </p:txBody>
      </p:sp>
      <p:sp>
        <p:nvSpPr>
          <p:cNvPr id="147" name="Google Shape;147;p25"/>
          <p:cNvSpPr txBox="1"/>
          <p:nvPr>
            <p:ph idx="1" type="body"/>
          </p:nvPr>
        </p:nvSpPr>
        <p:spPr>
          <a:xfrm>
            <a:off x="235500" y="1029767"/>
            <a:ext cx="8520600" cy="475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Intro to Engineering Design</a:t>
            </a:r>
            <a:endParaRPr sz="3000"/>
          </a:p>
          <a:p>
            <a:pPr indent="-393700" lvl="0" marL="457200" rtl="0" algn="l">
              <a:lnSpc>
                <a:spcPct val="100000"/>
              </a:lnSpc>
              <a:spcBef>
                <a:spcPts val="0"/>
              </a:spcBef>
              <a:spcAft>
                <a:spcPts val="0"/>
              </a:spcAft>
              <a:buSzPts val="2600"/>
              <a:buFont typeface="Arial"/>
              <a:buChar char="●"/>
            </a:pPr>
            <a:r>
              <a:rPr b="0" lang="en" sz="2600">
                <a:latin typeface="Libre Franklin"/>
                <a:ea typeface="Libre Franklin"/>
                <a:cs typeface="Libre Franklin"/>
                <a:sym typeface="Libre Franklin"/>
              </a:rPr>
              <a:t>Foundation of STEM Program </a:t>
            </a:r>
            <a:endParaRPr b="0" sz="1000">
              <a:latin typeface="Arial"/>
              <a:ea typeface="Arial"/>
              <a:cs typeface="Arial"/>
              <a:sym typeface="Arial"/>
            </a:endParaRPr>
          </a:p>
          <a:p>
            <a:pPr indent="-393700" lvl="0" marL="457200" rtl="0" algn="l">
              <a:lnSpc>
                <a:spcPct val="100000"/>
              </a:lnSpc>
              <a:spcBef>
                <a:spcPts val="0"/>
              </a:spcBef>
              <a:spcAft>
                <a:spcPts val="0"/>
              </a:spcAft>
              <a:buSzPts val="2600"/>
              <a:buFont typeface="Arial"/>
              <a:buChar char="●"/>
            </a:pPr>
            <a:r>
              <a:rPr b="0" lang="en" sz="2600">
                <a:latin typeface="Libre Franklin"/>
                <a:ea typeface="Libre Franklin"/>
                <a:cs typeface="Libre Franklin"/>
                <a:sym typeface="Libre Franklin"/>
              </a:rPr>
              <a:t>Focus on Creativity</a:t>
            </a:r>
            <a:endParaRPr b="0" sz="1000">
              <a:latin typeface="Arial"/>
              <a:ea typeface="Arial"/>
              <a:cs typeface="Arial"/>
              <a:sym typeface="Arial"/>
            </a:endParaRPr>
          </a:p>
          <a:p>
            <a:pPr indent="-393700" lvl="0" marL="457200" rtl="0" algn="l">
              <a:lnSpc>
                <a:spcPct val="100000"/>
              </a:lnSpc>
              <a:spcBef>
                <a:spcPts val="0"/>
              </a:spcBef>
              <a:spcAft>
                <a:spcPts val="0"/>
              </a:spcAft>
              <a:buSzPts val="2600"/>
              <a:buFont typeface="Arial"/>
              <a:buChar char="●"/>
            </a:pPr>
            <a:r>
              <a:rPr b="0" lang="en" sz="2600">
                <a:latin typeface="Libre Franklin"/>
                <a:ea typeface="Libre Franklin"/>
                <a:cs typeface="Libre Franklin"/>
                <a:sym typeface="Libre Franklin"/>
              </a:rPr>
              <a:t>Community building</a:t>
            </a:r>
            <a:endParaRPr b="0" sz="1000">
              <a:latin typeface="Arial"/>
              <a:ea typeface="Arial"/>
              <a:cs typeface="Arial"/>
              <a:sym typeface="Arial"/>
            </a:endParaRPr>
          </a:p>
          <a:p>
            <a:pPr indent="-393700" lvl="0" marL="457200" rtl="0" algn="l">
              <a:lnSpc>
                <a:spcPct val="100000"/>
              </a:lnSpc>
              <a:spcBef>
                <a:spcPts val="0"/>
              </a:spcBef>
              <a:spcAft>
                <a:spcPts val="0"/>
              </a:spcAft>
              <a:buSzPts val="2600"/>
              <a:buFont typeface="Arial"/>
              <a:buChar char="●"/>
            </a:pPr>
            <a:r>
              <a:rPr b="0" lang="en" sz="2600">
                <a:latin typeface="Libre Franklin"/>
                <a:ea typeface="Libre Franklin"/>
                <a:cs typeface="Libre Franklin"/>
                <a:sym typeface="Libre Franklin"/>
              </a:rPr>
              <a:t>“21</a:t>
            </a:r>
            <a:r>
              <a:rPr b="0" baseline="30000" lang="en" sz="2600">
                <a:latin typeface="Libre Franklin"/>
                <a:ea typeface="Libre Franklin"/>
                <a:cs typeface="Libre Franklin"/>
                <a:sym typeface="Libre Franklin"/>
              </a:rPr>
              <a:t>st</a:t>
            </a:r>
            <a:r>
              <a:rPr b="0" lang="en" sz="2600">
                <a:latin typeface="Libre Franklin"/>
                <a:ea typeface="Libre Franklin"/>
                <a:cs typeface="Libre Franklin"/>
                <a:sym typeface="Libre Franklin"/>
              </a:rPr>
              <a:t> century skills”</a:t>
            </a:r>
            <a:endParaRPr/>
          </a:p>
        </p:txBody>
      </p:sp>
      <p:pic>
        <p:nvPicPr>
          <p:cNvPr id="148" name="Google Shape;148;p25"/>
          <p:cNvPicPr preferRelativeResize="0"/>
          <p:nvPr/>
        </p:nvPicPr>
        <p:blipFill rotWithShape="1">
          <a:blip r:embed="rId3">
            <a:alphaModFix/>
          </a:blip>
          <a:srcRect b="3557" l="0" r="0" t="11530"/>
          <a:stretch/>
        </p:blipFill>
        <p:spPr>
          <a:xfrm>
            <a:off x="3824250" y="3519789"/>
            <a:ext cx="5241626" cy="3338212"/>
          </a:xfrm>
          <a:prstGeom prst="rect">
            <a:avLst/>
          </a:prstGeom>
          <a:noFill/>
          <a:ln cap="flat" cmpd="sng" w="19050">
            <a:solidFill>
              <a:schemeClr val="lt1"/>
            </a:solidFill>
            <a:prstDash val="solid"/>
            <a:round/>
            <a:headEnd len="sm" w="sm" type="none"/>
            <a:tailEnd len="sm" w="sm" type="none"/>
          </a:ln>
        </p:spPr>
      </p:pic>
      <p:pic>
        <p:nvPicPr>
          <p:cNvPr id="149" name="Google Shape;149;p25"/>
          <p:cNvPicPr preferRelativeResize="0"/>
          <p:nvPr/>
        </p:nvPicPr>
        <p:blipFill>
          <a:blip r:embed="rId4">
            <a:alphaModFix/>
          </a:blip>
          <a:stretch>
            <a:fillRect/>
          </a:stretch>
        </p:blipFill>
        <p:spPr>
          <a:xfrm>
            <a:off x="5905449" y="1132500"/>
            <a:ext cx="3238554" cy="2428927"/>
          </a:xfrm>
          <a:prstGeom prst="rect">
            <a:avLst/>
          </a:prstGeom>
          <a:noFill/>
          <a:ln cap="flat" cmpd="sng" w="28575">
            <a:solidFill>
              <a:schemeClr val="lt1"/>
            </a:solidFill>
            <a:prstDash val="solid"/>
            <a:round/>
            <a:headEnd len="sm" w="sm" type="none"/>
            <a:tailEnd len="sm" w="sm" type="none"/>
          </a:ln>
        </p:spPr>
      </p:pic>
      <p:pic>
        <p:nvPicPr>
          <p:cNvPr id="150" name="Google Shape;150;p25"/>
          <p:cNvPicPr preferRelativeResize="0"/>
          <p:nvPr/>
        </p:nvPicPr>
        <p:blipFill rotWithShape="1">
          <a:blip r:embed="rId5">
            <a:alphaModFix/>
          </a:blip>
          <a:srcRect b="0" l="19555" r="0" t="0"/>
          <a:stretch/>
        </p:blipFill>
        <p:spPr>
          <a:xfrm>
            <a:off x="0" y="3460275"/>
            <a:ext cx="4158126" cy="34204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6"/>
          <p:cNvSpPr/>
          <p:nvPr/>
        </p:nvSpPr>
        <p:spPr>
          <a:xfrm>
            <a:off x="182875" y="1143000"/>
            <a:ext cx="8961000" cy="76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56" name="Google Shape;156;p26"/>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Art/Manufacturing</a:t>
            </a:r>
            <a:r>
              <a:rPr lang="en"/>
              <a:t> at Terrace</a:t>
            </a:r>
            <a:endParaRPr/>
          </a:p>
        </p:txBody>
      </p:sp>
      <p:sp>
        <p:nvSpPr>
          <p:cNvPr id="157" name="Google Shape;157;p26"/>
          <p:cNvSpPr txBox="1"/>
          <p:nvPr>
            <p:ph idx="1" type="body"/>
          </p:nvPr>
        </p:nvSpPr>
        <p:spPr>
          <a:xfrm>
            <a:off x="0" y="548650"/>
            <a:ext cx="6073800" cy="4757100"/>
          </a:xfrm>
          <a:prstGeom prst="rect">
            <a:avLst/>
          </a:prstGeom>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3500">
                <a:solidFill>
                  <a:srgbClr val="000000"/>
                </a:solidFill>
              </a:rPr>
              <a:t>CTE (Tech) ART</a:t>
            </a:r>
            <a:br>
              <a:rPr lang="en" sz="3800">
                <a:solidFill>
                  <a:srgbClr val="20124D"/>
                </a:solidFill>
              </a:rPr>
            </a:br>
            <a:r>
              <a:rPr lang="en" sz="2000">
                <a:solidFill>
                  <a:srgbClr val="20124D"/>
                </a:solidFill>
              </a:rPr>
              <a:t>Industrial Arts 	          		Digital Arts </a:t>
            </a:r>
            <a:endParaRPr sz="2000">
              <a:solidFill>
                <a:srgbClr val="20124D"/>
              </a:solidFill>
            </a:endParaRPr>
          </a:p>
          <a:p>
            <a:pPr indent="0" lvl="0" marL="0" rtl="0" algn="l">
              <a:lnSpc>
                <a:spcPct val="100000"/>
              </a:lnSpc>
              <a:spcBef>
                <a:spcPts val="1600"/>
              </a:spcBef>
              <a:spcAft>
                <a:spcPts val="0"/>
              </a:spcAft>
              <a:buNone/>
            </a:pPr>
            <a:r>
              <a:rPr i="1" lang="en" sz="1900">
                <a:solidFill>
                  <a:srgbClr val="990000"/>
                </a:solidFill>
              </a:rPr>
              <a:t>Manufacturing Innovations</a:t>
            </a:r>
            <a:endParaRPr i="1" sz="1900">
              <a:solidFill>
                <a:srgbClr val="990000"/>
              </a:solidFill>
            </a:endParaRPr>
          </a:p>
          <a:p>
            <a:pPr indent="-349250" lvl="0" marL="457200" rtl="0" algn="l">
              <a:lnSpc>
                <a:spcPct val="100000"/>
              </a:lnSpc>
              <a:spcBef>
                <a:spcPts val="1600"/>
              </a:spcBef>
              <a:spcAft>
                <a:spcPts val="0"/>
              </a:spcAft>
              <a:buClr>
                <a:srgbClr val="666666"/>
              </a:buClr>
              <a:buSzPts val="1900"/>
              <a:buChar char="●"/>
            </a:pPr>
            <a:r>
              <a:rPr lang="en" sz="1900">
                <a:solidFill>
                  <a:srgbClr val="666666"/>
                </a:solidFill>
              </a:rPr>
              <a:t>Sheet Metal Work</a:t>
            </a:r>
            <a:endParaRPr sz="1900">
              <a:solidFill>
                <a:srgbClr val="666666"/>
              </a:solidFill>
            </a:endParaRPr>
          </a:p>
          <a:p>
            <a:pPr indent="-349250" lvl="0" marL="457200" rtl="0" algn="l">
              <a:lnSpc>
                <a:spcPct val="100000"/>
              </a:lnSpc>
              <a:spcBef>
                <a:spcPts val="0"/>
              </a:spcBef>
              <a:spcAft>
                <a:spcPts val="0"/>
              </a:spcAft>
              <a:buClr>
                <a:srgbClr val="666666"/>
              </a:buClr>
              <a:buSzPts val="1900"/>
              <a:buChar char="●"/>
            </a:pPr>
            <a:r>
              <a:rPr lang="en" sz="1900">
                <a:solidFill>
                  <a:srgbClr val="666666"/>
                </a:solidFill>
              </a:rPr>
              <a:t>Glass Lampwork</a:t>
            </a:r>
            <a:endParaRPr sz="1900">
              <a:solidFill>
                <a:srgbClr val="666666"/>
              </a:solidFill>
            </a:endParaRPr>
          </a:p>
          <a:p>
            <a:pPr indent="-349250" lvl="0" marL="457200" rtl="0" algn="l">
              <a:lnSpc>
                <a:spcPct val="100000"/>
              </a:lnSpc>
              <a:spcBef>
                <a:spcPts val="0"/>
              </a:spcBef>
              <a:spcAft>
                <a:spcPts val="0"/>
              </a:spcAft>
              <a:buClr>
                <a:srgbClr val="666666"/>
              </a:buClr>
              <a:buSzPts val="1900"/>
              <a:buChar char="●"/>
            </a:pPr>
            <a:r>
              <a:rPr lang="en" sz="1900">
                <a:solidFill>
                  <a:srgbClr val="666666"/>
                </a:solidFill>
              </a:rPr>
              <a:t>Lapidary Stonework</a:t>
            </a:r>
            <a:endParaRPr sz="1900">
              <a:solidFill>
                <a:srgbClr val="666666"/>
              </a:solidFill>
            </a:endParaRPr>
          </a:p>
          <a:p>
            <a:pPr indent="-349250" lvl="0" marL="457200" rtl="0" algn="l">
              <a:lnSpc>
                <a:spcPct val="100000"/>
              </a:lnSpc>
              <a:spcBef>
                <a:spcPts val="0"/>
              </a:spcBef>
              <a:spcAft>
                <a:spcPts val="0"/>
              </a:spcAft>
              <a:buClr>
                <a:srgbClr val="666666"/>
              </a:buClr>
              <a:buSzPts val="1900"/>
              <a:buChar char="●"/>
            </a:pPr>
            <a:r>
              <a:rPr lang="en" sz="1900">
                <a:solidFill>
                  <a:srgbClr val="666666"/>
                </a:solidFill>
              </a:rPr>
              <a:t>Plastic &amp; Casting</a:t>
            </a:r>
            <a:endParaRPr sz="1900">
              <a:solidFill>
                <a:srgbClr val="666666"/>
              </a:solidFill>
            </a:endParaRPr>
          </a:p>
          <a:p>
            <a:pPr indent="-349250" lvl="0" marL="457200" rtl="0" algn="l">
              <a:lnSpc>
                <a:spcPct val="100000"/>
              </a:lnSpc>
              <a:spcBef>
                <a:spcPts val="0"/>
              </a:spcBef>
              <a:spcAft>
                <a:spcPts val="0"/>
              </a:spcAft>
              <a:buClr>
                <a:srgbClr val="666666"/>
              </a:buClr>
              <a:buSzPts val="1900"/>
              <a:buChar char="●"/>
            </a:pPr>
            <a:r>
              <a:rPr lang="en" sz="1900">
                <a:solidFill>
                  <a:srgbClr val="666666"/>
                </a:solidFill>
              </a:rPr>
              <a:t>Mold Making</a:t>
            </a:r>
            <a:endParaRPr sz="1900">
              <a:solidFill>
                <a:srgbClr val="666666"/>
              </a:solidFill>
            </a:endParaRPr>
          </a:p>
          <a:p>
            <a:pPr indent="-349250" lvl="0" marL="457200" rtl="0" algn="l">
              <a:lnSpc>
                <a:spcPct val="100000"/>
              </a:lnSpc>
              <a:spcBef>
                <a:spcPts val="0"/>
              </a:spcBef>
              <a:spcAft>
                <a:spcPts val="0"/>
              </a:spcAft>
              <a:buClr>
                <a:srgbClr val="666666"/>
              </a:buClr>
              <a:buSzPts val="1900"/>
              <a:buChar char="●"/>
            </a:pPr>
            <a:r>
              <a:rPr lang="en" sz="1900">
                <a:solidFill>
                  <a:srgbClr val="666666"/>
                </a:solidFill>
              </a:rPr>
              <a:t>Metal Casting</a:t>
            </a:r>
            <a:endParaRPr sz="1900">
              <a:solidFill>
                <a:srgbClr val="666666"/>
              </a:solidFill>
            </a:endParaRPr>
          </a:p>
          <a:p>
            <a:pPr indent="-349250" lvl="0" marL="457200" rtl="0" algn="l">
              <a:lnSpc>
                <a:spcPct val="100000"/>
              </a:lnSpc>
              <a:spcBef>
                <a:spcPts val="0"/>
              </a:spcBef>
              <a:spcAft>
                <a:spcPts val="0"/>
              </a:spcAft>
              <a:buClr>
                <a:srgbClr val="666666"/>
              </a:buClr>
              <a:buSzPts val="1900"/>
              <a:buChar char="●"/>
            </a:pPr>
            <a:r>
              <a:rPr lang="en" sz="1900">
                <a:solidFill>
                  <a:srgbClr val="666666"/>
                </a:solidFill>
              </a:rPr>
              <a:t>Torch Work</a:t>
            </a:r>
            <a:endParaRPr sz="1900">
              <a:solidFill>
                <a:srgbClr val="666666"/>
              </a:solidFill>
            </a:endParaRPr>
          </a:p>
        </p:txBody>
      </p:sp>
      <p:sp>
        <p:nvSpPr>
          <p:cNvPr id="158" name="Google Shape;158;p26"/>
          <p:cNvSpPr txBox="1"/>
          <p:nvPr>
            <p:ph idx="1" type="body"/>
          </p:nvPr>
        </p:nvSpPr>
        <p:spPr>
          <a:xfrm>
            <a:off x="4172188" y="2033400"/>
            <a:ext cx="2998800" cy="3409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800">
                <a:solidFill>
                  <a:srgbClr val="990000"/>
                </a:solidFill>
              </a:rPr>
              <a:t>Photography ( l &amp; ll)</a:t>
            </a:r>
            <a:endParaRPr sz="1800">
              <a:solidFill>
                <a:srgbClr val="666666"/>
              </a:solidFill>
            </a:endParaRPr>
          </a:p>
          <a:p>
            <a:pPr indent="0" lvl="0" marL="0" rtl="0" algn="l">
              <a:lnSpc>
                <a:spcPct val="100000"/>
              </a:lnSpc>
              <a:spcBef>
                <a:spcPts val="1600"/>
              </a:spcBef>
              <a:spcAft>
                <a:spcPts val="0"/>
              </a:spcAft>
              <a:buNone/>
            </a:pPr>
            <a:r>
              <a:rPr lang="en" sz="1800">
                <a:solidFill>
                  <a:srgbClr val="990000"/>
                </a:solidFill>
              </a:rPr>
              <a:t>Graphic Design ( l &amp; ll)</a:t>
            </a:r>
            <a:endParaRPr sz="1800">
              <a:solidFill>
                <a:srgbClr val="666666"/>
              </a:solidFill>
            </a:endParaRPr>
          </a:p>
          <a:p>
            <a:pPr indent="0" lvl="0" marL="0" rtl="0" algn="l">
              <a:lnSpc>
                <a:spcPct val="100000"/>
              </a:lnSpc>
              <a:spcBef>
                <a:spcPts val="1600"/>
              </a:spcBef>
              <a:spcAft>
                <a:spcPts val="0"/>
              </a:spcAft>
              <a:buNone/>
            </a:pPr>
            <a:r>
              <a:rPr lang="en" sz="1800">
                <a:solidFill>
                  <a:srgbClr val="990000"/>
                </a:solidFill>
              </a:rPr>
              <a:t>Video Production</a:t>
            </a:r>
            <a:endParaRPr sz="1800">
              <a:solidFill>
                <a:srgbClr val="990000"/>
              </a:solidFill>
            </a:endParaRPr>
          </a:p>
          <a:p>
            <a:pPr indent="0" lvl="0" marL="0" rtl="0" algn="l">
              <a:lnSpc>
                <a:spcPct val="100000"/>
              </a:lnSpc>
              <a:spcBef>
                <a:spcPts val="1600"/>
              </a:spcBef>
              <a:spcAft>
                <a:spcPts val="0"/>
              </a:spcAft>
              <a:buNone/>
            </a:pPr>
            <a:r>
              <a:t/>
            </a:r>
            <a:endParaRPr sz="1800">
              <a:solidFill>
                <a:srgbClr val="990000"/>
              </a:solidFill>
            </a:endParaRPr>
          </a:p>
          <a:p>
            <a:pPr indent="0" lvl="0" marL="0" rtl="0" algn="l">
              <a:lnSpc>
                <a:spcPct val="100000"/>
              </a:lnSpc>
              <a:spcBef>
                <a:spcPts val="1600"/>
              </a:spcBef>
              <a:spcAft>
                <a:spcPts val="0"/>
              </a:spcAft>
              <a:buNone/>
            </a:pPr>
            <a:r>
              <a:t/>
            </a:r>
            <a:endParaRPr sz="1800"/>
          </a:p>
          <a:p>
            <a:pPr indent="0" lvl="0" marL="0" rtl="0" algn="l">
              <a:lnSpc>
                <a:spcPct val="100000"/>
              </a:lnSpc>
              <a:spcBef>
                <a:spcPts val="1600"/>
              </a:spcBef>
              <a:spcAft>
                <a:spcPts val="1600"/>
              </a:spcAft>
              <a:buNone/>
            </a:pPr>
            <a:r>
              <a:t/>
            </a:r>
            <a:endParaRPr sz="1800"/>
          </a:p>
        </p:txBody>
      </p:sp>
      <p:sp>
        <p:nvSpPr>
          <p:cNvPr id="159" name="Google Shape;159;p26"/>
          <p:cNvSpPr txBox="1"/>
          <p:nvPr>
            <p:ph idx="1" type="body"/>
          </p:nvPr>
        </p:nvSpPr>
        <p:spPr>
          <a:xfrm>
            <a:off x="6546175" y="1027375"/>
            <a:ext cx="2597700" cy="334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chemeClr val="dk1"/>
                </a:solidFill>
              </a:rPr>
              <a:t>Fine Art</a:t>
            </a:r>
            <a:endParaRPr sz="3600">
              <a:solidFill>
                <a:schemeClr val="dk1"/>
              </a:solidFill>
            </a:endParaRPr>
          </a:p>
          <a:p>
            <a:pPr indent="0" lvl="0" marL="0" rtl="0" algn="l">
              <a:lnSpc>
                <a:spcPct val="100000"/>
              </a:lnSpc>
              <a:spcBef>
                <a:spcPts val="1600"/>
              </a:spcBef>
              <a:spcAft>
                <a:spcPts val="0"/>
              </a:spcAft>
              <a:buNone/>
            </a:pPr>
            <a:r>
              <a:rPr lang="en" sz="1900">
                <a:solidFill>
                  <a:srgbClr val="990000"/>
                </a:solidFill>
              </a:rPr>
              <a:t>Painting &amp; Drawing 1&amp;2</a:t>
            </a:r>
            <a:endParaRPr sz="1900">
              <a:solidFill>
                <a:srgbClr val="990000"/>
              </a:solidFill>
            </a:endParaRPr>
          </a:p>
          <a:p>
            <a:pPr indent="0" lvl="0" marL="0" rtl="0" algn="l">
              <a:lnSpc>
                <a:spcPct val="100000"/>
              </a:lnSpc>
              <a:spcBef>
                <a:spcPts val="1600"/>
              </a:spcBef>
              <a:spcAft>
                <a:spcPts val="0"/>
              </a:spcAft>
              <a:buNone/>
            </a:pPr>
            <a:r>
              <a:rPr lang="en" sz="1900">
                <a:solidFill>
                  <a:srgbClr val="990000"/>
                </a:solidFill>
              </a:rPr>
              <a:t>Clay Design </a:t>
            </a:r>
            <a:r>
              <a:rPr lang="en" sz="1900">
                <a:solidFill>
                  <a:srgbClr val="990000"/>
                </a:solidFill>
              </a:rPr>
              <a:t>1&amp;2</a:t>
            </a:r>
            <a:r>
              <a:rPr lang="en" sz="1900">
                <a:solidFill>
                  <a:srgbClr val="990000"/>
                </a:solidFill>
              </a:rPr>
              <a:t> </a:t>
            </a:r>
            <a:endParaRPr sz="1900">
              <a:solidFill>
                <a:srgbClr val="990000"/>
              </a:solidFill>
            </a:endParaRPr>
          </a:p>
          <a:p>
            <a:pPr indent="0" lvl="0" marL="0" rtl="0" algn="l">
              <a:lnSpc>
                <a:spcPct val="100000"/>
              </a:lnSpc>
              <a:spcBef>
                <a:spcPts val="1600"/>
              </a:spcBef>
              <a:spcAft>
                <a:spcPts val="0"/>
              </a:spcAft>
              <a:buNone/>
            </a:pPr>
            <a:r>
              <a:rPr lang="en" sz="1900">
                <a:solidFill>
                  <a:srgbClr val="990000"/>
                </a:solidFill>
              </a:rPr>
              <a:t>AP Studio Art</a:t>
            </a:r>
            <a:endParaRPr sz="1900">
              <a:solidFill>
                <a:srgbClr val="990000"/>
              </a:solidFill>
            </a:endParaRPr>
          </a:p>
          <a:p>
            <a:pPr indent="0" lvl="0" marL="0" rtl="0" algn="r">
              <a:lnSpc>
                <a:spcPct val="100000"/>
              </a:lnSpc>
              <a:spcBef>
                <a:spcPts val="1600"/>
              </a:spcBef>
              <a:spcAft>
                <a:spcPts val="1600"/>
              </a:spcAft>
              <a:buNone/>
            </a:pPr>
            <a:r>
              <a:t/>
            </a:r>
            <a:endParaRPr sz="2000"/>
          </a:p>
        </p:txBody>
      </p:sp>
      <p:pic>
        <p:nvPicPr>
          <p:cNvPr id="160" name="Google Shape;160;p26"/>
          <p:cNvPicPr preferRelativeResize="0"/>
          <p:nvPr/>
        </p:nvPicPr>
        <p:blipFill>
          <a:blip r:embed="rId3">
            <a:alphaModFix/>
          </a:blip>
          <a:stretch>
            <a:fillRect/>
          </a:stretch>
        </p:blipFill>
        <p:spPr>
          <a:xfrm>
            <a:off x="7010400" y="3638175"/>
            <a:ext cx="2133475" cy="3219825"/>
          </a:xfrm>
          <a:prstGeom prst="rect">
            <a:avLst/>
          </a:prstGeom>
          <a:noFill/>
          <a:ln cap="flat" cmpd="sng" w="9525">
            <a:solidFill>
              <a:schemeClr val="lt1"/>
            </a:solidFill>
            <a:prstDash val="solid"/>
            <a:round/>
            <a:headEnd len="sm" w="sm" type="none"/>
            <a:tailEnd len="sm" w="sm" type="none"/>
          </a:ln>
        </p:spPr>
      </p:pic>
      <p:pic>
        <p:nvPicPr>
          <p:cNvPr id="161" name="Google Shape;161;p26"/>
          <p:cNvPicPr preferRelativeResize="0"/>
          <p:nvPr/>
        </p:nvPicPr>
        <p:blipFill>
          <a:blip r:embed="rId4">
            <a:alphaModFix/>
          </a:blip>
          <a:stretch>
            <a:fillRect/>
          </a:stretch>
        </p:blipFill>
        <p:spPr>
          <a:xfrm>
            <a:off x="3963350" y="3446475"/>
            <a:ext cx="1854567" cy="1254924"/>
          </a:xfrm>
          <a:prstGeom prst="rect">
            <a:avLst/>
          </a:prstGeom>
          <a:noFill/>
          <a:ln cap="flat" cmpd="sng" w="9525">
            <a:solidFill>
              <a:schemeClr val="lt1"/>
            </a:solidFill>
            <a:prstDash val="solid"/>
            <a:round/>
            <a:headEnd len="sm" w="sm" type="none"/>
            <a:tailEnd len="sm" w="sm" type="none"/>
          </a:ln>
        </p:spPr>
      </p:pic>
      <p:pic>
        <p:nvPicPr>
          <p:cNvPr id="162" name="Google Shape;162;p26"/>
          <p:cNvPicPr preferRelativeResize="0"/>
          <p:nvPr/>
        </p:nvPicPr>
        <p:blipFill>
          <a:blip r:embed="rId5">
            <a:alphaModFix/>
          </a:blip>
          <a:stretch>
            <a:fillRect/>
          </a:stretch>
        </p:blipFill>
        <p:spPr>
          <a:xfrm flipH="1">
            <a:off x="1854575" y="4692175"/>
            <a:ext cx="1624376" cy="2165825"/>
          </a:xfrm>
          <a:prstGeom prst="rect">
            <a:avLst/>
          </a:prstGeom>
          <a:noFill/>
          <a:ln cap="flat" cmpd="sng" w="9525">
            <a:solidFill>
              <a:schemeClr val="lt1"/>
            </a:solidFill>
            <a:prstDash val="solid"/>
            <a:round/>
            <a:headEnd len="sm" w="sm" type="none"/>
            <a:tailEnd len="sm" w="sm" type="none"/>
          </a:ln>
        </p:spPr>
      </p:pic>
      <p:pic>
        <p:nvPicPr>
          <p:cNvPr id="163" name="Google Shape;163;p26"/>
          <p:cNvPicPr preferRelativeResize="0"/>
          <p:nvPr/>
        </p:nvPicPr>
        <p:blipFill>
          <a:blip r:embed="rId6">
            <a:alphaModFix/>
          </a:blip>
          <a:stretch>
            <a:fillRect/>
          </a:stretch>
        </p:blipFill>
        <p:spPr>
          <a:xfrm>
            <a:off x="3303525" y="4701400"/>
            <a:ext cx="1965914" cy="2175349"/>
          </a:xfrm>
          <a:prstGeom prst="rect">
            <a:avLst/>
          </a:prstGeom>
          <a:noFill/>
          <a:ln>
            <a:noFill/>
          </a:ln>
        </p:spPr>
      </p:pic>
      <p:pic>
        <p:nvPicPr>
          <p:cNvPr id="164" name="Google Shape;164;p26"/>
          <p:cNvPicPr preferRelativeResize="0"/>
          <p:nvPr/>
        </p:nvPicPr>
        <p:blipFill rotWithShape="1">
          <a:blip r:embed="rId7">
            <a:alphaModFix/>
          </a:blip>
          <a:srcRect b="17108" l="10752" r="6595" t="0"/>
          <a:stretch/>
        </p:blipFill>
        <p:spPr>
          <a:xfrm>
            <a:off x="0" y="4682656"/>
            <a:ext cx="1854576" cy="2175345"/>
          </a:xfrm>
          <a:prstGeom prst="rect">
            <a:avLst/>
          </a:prstGeom>
          <a:noFill/>
          <a:ln>
            <a:noFill/>
          </a:ln>
        </p:spPr>
      </p:pic>
      <p:pic>
        <p:nvPicPr>
          <p:cNvPr id="165" name="Google Shape;165;p26"/>
          <p:cNvPicPr preferRelativeResize="0"/>
          <p:nvPr/>
        </p:nvPicPr>
        <p:blipFill rotWithShape="1">
          <a:blip r:embed="rId8">
            <a:alphaModFix/>
          </a:blip>
          <a:srcRect b="24998" l="16816" r="26294" t="4225"/>
          <a:stretch/>
        </p:blipFill>
        <p:spPr>
          <a:xfrm>
            <a:off x="2564050" y="2382650"/>
            <a:ext cx="1386524" cy="2300001"/>
          </a:xfrm>
          <a:prstGeom prst="rect">
            <a:avLst/>
          </a:prstGeom>
          <a:noFill/>
          <a:ln>
            <a:noFill/>
          </a:ln>
        </p:spPr>
      </p:pic>
      <p:pic>
        <p:nvPicPr>
          <p:cNvPr id="166" name="Google Shape;166;p26"/>
          <p:cNvPicPr preferRelativeResize="0"/>
          <p:nvPr/>
        </p:nvPicPr>
        <p:blipFill rotWithShape="1">
          <a:blip r:embed="rId9">
            <a:alphaModFix/>
          </a:blip>
          <a:srcRect b="22637" l="7580" r="5485" t="12888"/>
          <a:stretch/>
        </p:blipFill>
        <p:spPr>
          <a:xfrm>
            <a:off x="5830700" y="3454366"/>
            <a:ext cx="1179701" cy="1294735"/>
          </a:xfrm>
          <a:prstGeom prst="rect">
            <a:avLst/>
          </a:prstGeom>
          <a:noFill/>
          <a:ln>
            <a:noFill/>
          </a:ln>
        </p:spPr>
      </p:pic>
      <p:pic>
        <p:nvPicPr>
          <p:cNvPr id="167" name="Google Shape;167;p26"/>
          <p:cNvPicPr preferRelativeResize="0"/>
          <p:nvPr/>
        </p:nvPicPr>
        <p:blipFill rotWithShape="1">
          <a:blip r:embed="rId10">
            <a:alphaModFix/>
          </a:blip>
          <a:srcRect b="17985" l="0" r="1536" t="0"/>
          <a:stretch/>
        </p:blipFill>
        <p:spPr>
          <a:xfrm>
            <a:off x="5155825" y="4727925"/>
            <a:ext cx="1854576" cy="2122299"/>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7"/>
          <p:cNvSpPr/>
          <p:nvPr/>
        </p:nvSpPr>
        <p:spPr>
          <a:xfrm>
            <a:off x="182875" y="1264925"/>
            <a:ext cx="8839200" cy="5486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73" name="Google Shape;173;p27"/>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Music at Terrace</a:t>
            </a:r>
            <a:endParaRPr/>
          </a:p>
        </p:txBody>
      </p:sp>
      <p:pic>
        <p:nvPicPr>
          <p:cNvPr id="174" name="Google Shape;174;p27"/>
          <p:cNvPicPr preferRelativeResize="0"/>
          <p:nvPr/>
        </p:nvPicPr>
        <p:blipFill>
          <a:blip r:embed="rId3">
            <a:alphaModFix/>
          </a:blip>
          <a:stretch>
            <a:fillRect/>
          </a:stretch>
        </p:blipFill>
        <p:spPr>
          <a:xfrm>
            <a:off x="3679652" y="1670327"/>
            <a:ext cx="1700900" cy="1700875"/>
          </a:xfrm>
          <a:prstGeom prst="rect">
            <a:avLst/>
          </a:prstGeom>
          <a:noFill/>
          <a:ln cap="flat" cmpd="sng" w="28575">
            <a:solidFill>
              <a:schemeClr val="dk2"/>
            </a:solidFill>
            <a:prstDash val="solid"/>
            <a:round/>
            <a:headEnd len="sm" w="sm" type="none"/>
            <a:tailEnd len="sm" w="sm" type="none"/>
          </a:ln>
        </p:spPr>
      </p:pic>
      <p:pic>
        <p:nvPicPr>
          <p:cNvPr id="175" name="Google Shape;175;p27"/>
          <p:cNvPicPr preferRelativeResize="0"/>
          <p:nvPr/>
        </p:nvPicPr>
        <p:blipFill>
          <a:blip r:embed="rId4">
            <a:alphaModFix/>
          </a:blip>
          <a:stretch>
            <a:fillRect/>
          </a:stretch>
        </p:blipFill>
        <p:spPr>
          <a:xfrm>
            <a:off x="311650" y="3703375"/>
            <a:ext cx="3921757" cy="2941300"/>
          </a:xfrm>
          <a:prstGeom prst="rect">
            <a:avLst/>
          </a:prstGeom>
          <a:noFill/>
          <a:ln>
            <a:noFill/>
          </a:ln>
        </p:spPr>
      </p:pic>
      <p:pic>
        <p:nvPicPr>
          <p:cNvPr id="176" name="Google Shape;176;p27"/>
          <p:cNvPicPr preferRelativeResize="0"/>
          <p:nvPr/>
        </p:nvPicPr>
        <p:blipFill rotWithShape="1">
          <a:blip r:embed="rId5">
            <a:alphaModFix/>
          </a:blip>
          <a:srcRect b="13822" l="7955" r="7506" t="0"/>
          <a:stretch/>
        </p:blipFill>
        <p:spPr>
          <a:xfrm>
            <a:off x="4601184" y="3703375"/>
            <a:ext cx="4231066" cy="2875625"/>
          </a:xfrm>
          <a:prstGeom prst="rect">
            <a:avLst/>
          </a:prstGeom>
          <a:noFill/>
          <a:ln>
            <a:noFill/>
          </a:ln>
        </p:spPr>
      </p:pic>
      <p:pic>
        <p:nvPicPr>
          <p:cNvPr id="177" name="Google Shape;177;p27"/>
          <p:cNvPicPr preferRelativeResize="0"/>
          <p:nvPr/>
        </p:nvPicPr>
        <p:blipFill rotWithShape="1">
          <a:blip r:embed="rId6">
            <a:alphaModFix/>
          </a:blip>
          <a:srcRect b="8775" l="0" r="4168" t="0"/>
          <a:stretch/>
        </p:blipFill>
        <p:spPr>
          <a:xfrm>
            <a:off x="311650" y="1442625"/>
            <a:ext cx="3152476" cy="2001625"/>
          </a:xfrm>
          <a:prstGeom prst="rect">
            <a:avLst/>
          </a:prstGeom>
          <a:noFill/>
          <a:ln>
            <a:noFill/>
          </a:ln>
        </p:spPr>
      </p:pic>
      <p:pic>
        <p:nvPicPr>
          <p:cNvPr id="178" name="Google Shape;178;p27"/>
          <p:cNvPicPr preferRelativeResize="0"/>
          <p:nvPr/>
        </p:nvPicPr>
        <p:blipFill>
          <a:blip r:embed="rId7">
            <a:alphaModFix/>
          </a:blip>
          <a:stretch>
            <a:fillRect/>
          </a:stretch>
        </p:blipFill>
        <p:spPr>
          <a:xfrm>
            <a:off x="5596075" y="1449900"/>
            <a:ext cx="2998425" cy="214173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pic>
        <p:nvPicPr>
          <p:cNvPr id="183" name="Google Shape;183;p28"/>
          <p:cNvPicPr preferRelativeResize="0"/>
          <p:nvPr/>
        </p:nvPicPr>
        <p:blipFill rotWithShape="1">
          <a:blip r:embed="rId3">
            <a:alphaModFix amt="60000"/>
          </a:blip>
          <a:srcRect b="19133" l="0" r="0" t="0"/>
          <a:stretch/>
        </p:blipFill>
        <p:spPr>
          <a:xfrm>
            <a:off x="1375150" y="1519853"/>
            <a:ext cx="6393725" cy="5170502"/>
          </a:xfrm>
          <a:prstGeom prst="rect">
            <a:avLst/>
          </a:prstGeom>
          <a:noFill/>
          <a:ln>
            <a:noFill/>
          </a:ln>
        </p:spPr>
      </p:pic>
      <p:sp>
        <p:nvSpPr>
          <p:cNvPr id="184" name="Google Shape;184;p28"/>
          <p:cNvSpPr txBox="1"/>
          <p:nvPr>
            <p:ph type="title"/>
          </p:nvPr>
        </p:nvSpPr>
        <p:spPr>
          <a:xfrm>
            <a:off x="311688" y="594350"/>
            <a:ext cx="8520600" cy="1122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6300">
                <a:solidFill>
                  <a:schemeClr val="dk1"/>
                </a:solidFill>
              </a:rPr>
              <a:t>Student Experiences</a:t>
            </a:r>
            <a:endParaRPr sz="630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pic>
        <p:nvPicPr>
          <p:cNvPr id="189" name="Google Shape;189;p29"/>
          <p:cNvPicPr preferRelativeResize="0"/>
          <p:nvPr/>
        </p:nvPicPr>
        <p:blipFill rotWithShape="1">
          <a:blip r:embed="rId3">
            <a:alphaModFix/>
          </a:blip>
          <a:srcRect b="9069" l="5900" r="0" t="28768"/>
          <a:stretch/>
        </p:blipFill>
        <p:spPr>
          <a:xfrm>
            <a:off x="530750" y="3929075"/>
            <a:ext cx="6178472" cy="2944224"/>
          </a:xfrm>
          <a:prstGeom prst="rect">
            <a:avLst/>
          </a:prstGeom>
          <a:noFill/>
          <a:ln>
            <a:noFill/>
          </a:ln>
        </p:spPr>
      </p:pic>
      <p:sp>
        <p:nvSpPr>
          <p:cNvPr id="190" name="Google Shape;190;p29"/>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Student  Experiences </a:t>
            </a:r>
            <a:endParaRPr/>
          </a:p>
        </p:txBody>
      </p:sp>
      <p:sp>
        <p:nvSpPr>
          <p:cNvPr id="191" name="Google Shape;191;p29"/>
          <p:cNvSpPr txBox="1"/>
          <p:nvPr>
            <p:ph idx="1" type="body"/>
          </p:nvPr>
        </p:nvSpPr>
        <p:spPr>
          <a:xfrm>
            <a:off x="119300" y="1168775"/>
            <a:ext cx="8520600" cy="537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Cyrus McMillion:  Exploratory+Tennis+Robotics</a:t>
            </a:r>
            <a:endParaRPr sz="1800"/>
          </a:p>
          <a:p>
            <a:pPr indent="0" lvl="0" marL="0" rtl="0" algn="l">
              <a:spcBef>
                <a:spcPts val="1600"/>
              </a:spcBef>
              <a:spcAft>
                <a:spcPts val="0"/>
              </a:spcAft>
              <a:buNone/>
            </a:pPr>
            <a:r>
              <a:rPr lang="en" sz="2200"/>
              <a:t>Efrata Solomon:  Biotech+HOSA+TSA+Journalism</a:t>
            </a:r>
            <a:endParaRPr sz="1800"/>
          </a:p>
          <a:p>
            <a:pPr indent="0" lvl="0" marL="0" rtl="0" algn="l">
              <a:spcBef>
                <a:spcPts val="1600"/>
              </a:spcBef>
              <a:spcAft>
                <a:spcPts val="0"/>
              </a:spcAft>
              <a:buNone/>
            </a:pPr>
            <a:r>
              <a:rPr lang="en" sz="2200"/>
              <a:t>Katarina Moye:  CS+Girls who Code+Music</a:t>
            </a:r>
            <a:endParaRPr sz="2200"/>
          </a:p>
          <a:p>
            <a:pPr indent="0" lvl="0" marL="0" rtl="0" algn="l">
              <a:spcBef>
                <a:spcPts val="1600"/>
              </a:spcBef>
              <a:spcAft>
                <a:spcPts val="1600"/>
              </a:spcAft>
              <a:buNone/>
            </a:pPr>
            <a:r>
              <a:t/>
            </a:r>
            <a:endParaRPr sz="2800">
              <a:highlight>
                <a:schemeClr val="lt1"/>
              </a:highlight>
            </a:endParaRPr>
          </a:p>
        </p:txBody>
      </p:sp>
      <p:pic>
        <p:nvPicPr>
          <p:cNvPr id="192" name="Google Shape;192;p29"/>
          <p:cNvPicPr preferRelativeResize="0"/>
          <p:nvPr/>
        </p:nvPicPr>
        <p:blipFill rotWithShape="1">
          <a:blip r:embed="rId4">
            <a:alphaModFix/>
          </a:blip>
          <a:srcRect b="12765" l="0" r="0" t="4500"/>
          <a:stretch/>
        </p:blipFill>
        <p:spPr>
          <a:xfrm>
            <a:off x="6941050" y="1826613"/>
            <a:ext cx="2182226" cy="2407260"/>
          </a:xfrm>
          <a:prstGeom prst="rect">
            <a:avLst/>
          </a:prstGeom>
          <a:noFill/>
          <a:ln>
            <a:noFill/>
          </a:ln>
        </p:spPr>
      </p:pic>
      <p:pic>
        <p:nvPicPr>
          <p:cNvPr id="193" name="Google Shape;193;p29"/>
          <p:cNvPicPr preferRelativeResize="0"/>
          <p:nvPr/>
        </p:nvPicPr>
        <p:blipFill rotWithShape="1">
          <a:blip r:embed="rId5">
            <a:alphaModFix/>
          </a:blip>
          <a:srcRect b="0" l="20244" r="19485" t="0"/>
          <a:stretch/>
        </p:blipFill>
        <p:spPr>
          <a:xfrm>
            <a:off x="5172450" y="4934550"/>
            <a:ext cx="1542175" cy="1919052"/>
          </a:xfrm>
          <a:prstGeom prst="rect">
            <a:avLst/>
          </a:prstGeom>
          <a:noFill/>
          <a:ln>
            <a:noFill/>
          </a:ln>
        </p:spPr>
      </p:pic>
      <p:pic>
        <p:nvPicPr>
          <p:cNvPr id="194" name="Google Shape;194;p29"/>
          <p:cNvPicPr preferRelativeResize="0"/>
          <p:nvPr/>
        </p:nvPicPr>
        <p:blipFill rotWithShape="1">
          <a:blip r:embed="rId6">
            <a:alphaModFix/>
          </a:blip>
          <a:srcRect b="11361" l="18841" r="43264" t="36733"/>
          <a:stretch/>
        </p:blipFill>
        <p:spPr>
          <a:xfrm>
            <a:off x="0" y="3928974"/>
            <a:ext cx="1737350" cy="3172925"/>
          </a:xfrm>
          <a:prstGeom prst="rect">
            <a:avLst/>
          </a:prstGeom>
          <a:noFill/>
          <a:ln>
            <a:noFill/>
          </a:ln>
        </p:spPr>
      </p:pic>
      <p:pic>
        <p:nvPicPr>
          <p:cNvPr id="195" name="Google Shape;195;p29"/>
          <p:cNvPicPr preferRelativeResize="0"/>
          <p:nvPr/>
        </p:nvPicPr>
        <p:blipFill rotWithShape="1">
          <a:blip r:embed="rId7">
            <a:alphaModFix/>
          </a:blip>
          <a:srcRect b="2780" l="42901" r="2889" t="0"/>
          <a:stretch/>
        </p:blipFill>
        <p:spPr>
          <a:xfrm>
            <a:off x="6714625" y="3929075"/>
            <a:ext cx="2429376" cy="2902725"/>
          </a:xfrm>
          <a:prstGeom prst="rect">
            <a:avLst/>
          </a:prstGeom>
          <a:noFill/>
          <a:ln>
            <a:noFill/>
          </a:ln>
        </p:spPr>
      </p:pic>
      <p:pic>
        <p:nvPicPr>
          <p:cNvPr id="196" name="Google Shape;196;p29"/>
          <p:cNvPicPr preferRelativeResize="0"/>
          <p:nvPr/>
        </p:nvPicPr>
        <p:blipFill rotWithShape="1">
          <a:blip r:embed="rId8">
            <a:alphaModFix/>
          </a:blip>
          <a:srcRect b="12439" l="0" r="0" t="21111"/>
          <a:stretch/>
        </p:blipFill>
        <p:spPr>
          <a:xfrm>
            <a:off x="6941049" y="141100"/>
            <a:ext cx="2182225" cy="1795576"/>
          </a:xfrm>
          <a:prstGeom prst="rect">
            <a:avLst/>
          </a:prstGeom>
          <a:noFill/>
          <a:ln>
            <a:noFill/>
          </a:ln>
        </p:spPr>
      </p:pic>
      <p:pic>
        <p:nvPicPr>
          <p:cNvPr id="197" name="Google Shape;197;p29"/>
          <p:cNvPicPr preferRelativeResize="0"/>
          <p:nvPr/>
        </p:nvPicPr>
        <p:blipFill>
          <a:blip r:embed="rId9">
            <a:alphaModFix/>
          </a:blip>
          <a:stretch>
            <a:fillRect/>
          </a:stretch>
        </p:blipFill>
        <p:spPr>
          <a:xfrm>
            <a:off x="4993449" y="2943950"/>
            <a:ext cx="2429376" cy="24009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0"/>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200"/>
              <a:t>Career Tech Student Organizations</a:t>
            </a:r>
            <a:endParaRPr sz="4200"/>
          </a:p>
        </p:txBody>
      </p:sp>
      <p:sp>
        <p:nvSpPr>
          <p:cNvPr id="203" name="Google Shape;203;p30"/>
          <p:cNvSpPr txBox="1"/>
          <p:nvPr>
            <p:ph idx="1" type="body"/>
          </p:nvPr>
        </p:nvSpPr>
        <p:spPr>
          <a:xfrm>
            <a:off x="311700" y="1097500"/>
            <a:ext cx="8520600" cy="49629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a:t>TSA: </a:t>
            </a:r>
            <a:r>
              <a:rPr b="0" lang="en"/>
              <a:t>Largest in State,</a:t>
            </a:r>
            <a:r>
              <a:rPr lang="en"/>
              <a:t> </a:t>
            </a:r>
            <a:r>
              <a:rPr b="0" lang="en"/>
              <a:t>1st in Coding, 2nd in Structural Design &amp; Essays on Tech nationally</a:t>
            </a:r>
            <a:endParaRPr b="0"/>
          </a:p>
          <a:p>
            <a:pPr indent="0" lvl="0" marL="457200" rtl="0" algn="l">
              <a:spcBef>
                <a:spcPts val="0"/>
              </a:spcBef>
              <a:spcAft>
                <a:spcPts val="0"/>
              </a:spcAft>
              <a:buNone/>
            </a:pPr>
            <a:r>
              <a:t/>
            </a:r>
            <a:endParaRPr b="0"/>
          </a:p>
          <a:p>
            <a:pPr indent="457200" lvl="0" marL="0" rtl="0" algn="l">
              <a:spcBef>
                <a:spcPts val="0"/>
              </a:spcBef>
              <a:spcAft>
                <a:spcPts val="0"/>
              </a:spcAft>
              <a:buClr>
                <a:schemeClr val="dk1"/>
              </a:buClr>
              <a:buSzPts val="1100"/>
              <a:buFont typeface="Arial"/>
              <a:buNone/>
            </a:pPr>
            <a:r>
              <a:rPr lang="en"/>
              <a:t>HOSA: </a:t>
            </a:r>
            <a:r>
              <a:rPr b="0" lang="en"/>
              <a:t>1st in Clinical Laboratory Science, 4th in Forensic</a:t>
            </a:r>
            <a:endParaRPr b="0"/>
          </a:p>
          <a:p>
            <a:pPr indent="457200" lvl="0" marL="0" rtl="0" algn="l">
              <a:spcBef>
                <a:spcPts val="0"/>
              </a:spcBef>
              <a:spcAft>
                <a:spcPts val="0"/>
              </a:spcAft>
              <a:buClr>
                <a:schemeClr val="dk1"/>
              </a:buClr>
              <a:buSzPts val="1100"/>
              <a:buFont typeface="Arial"/>
              <a:buNone/>
            </a:pPr>
            <a:r>
              <a:rPr b="0" lang="en"/>
              <a:t>Science, 5th in Biotechnology; national qualifiers</a:t>
            </a:r>
            <a:endParaRPr b="0"/>
          </a:p>
          <a:p>
            <a:pPr indent="457200" lvl="0" marL="0" rtl="0" algn="l">
              <a:spcBef>
                <a:spcPts val="1000"/>
              </a:spcBef>
              <a:spcAft>
                <a:spcPts val="0"/>
              </a:spcAft>
              <a:buClr>
                <a:schemeClr val="dk1"/>
              </a:buClr>
              <a:buSzPts val="1100"/>
              <a:buFont typeface="Arial"/>
              <a:buNone/>
            </a:pPr>
            <a:r>
              <a:rPr lang="en"/>
              <a:t>FRC: </a:t>
            </a:r>
            <a:r>
              <a:rPr b="0" lang="en"/>
              <a:t>2 Worlds Qualification </a:t>
            </a:r>
            <a:endParaRPr b="0"/>
          </a:p>
          <a:p>
            <a:pPr indent="457200" lvl="0" marL="0" rtl="0" algn="l">
              <a:spcBef>
                <a:spcPts val="1000"/>
              </a:spcBef>
              <a:spcAft>
                <a:spcPts val="0"/>
              </a:spcAft>
              <a:buClr>
                <a:schemeClr val="dk1"/>
              </a:buClr>
              <a:buSzPts val="1100"/>
              <a:buFont typeface="Arial"/>
              <a:buNone/>
            </a:pPr>
            <a:r>
              <a:rPr lang="en"/>
              <a:t>VEX: </a:t>
            </a:r>
            <a:r>
              <a:rPr b="0" lang="en"/>
              <a:t>State Qualifier</a:t>
            </a:r>
            <a:endParaRPr b="0"/>
          </a:p>
          <a:p>
            <a:pPr indent="457200" lvl="0" marL="0" rtl="0" algn="l">
              <a:spcBef>
                <a:spcPts val="1600"/>
              </a:spcBef>
              <a:spcAft>
                <a:spcPts val="0"/>
              </a:spcAft>
              <a:buClr>
                <a:schemeClr val="dk1"/>
              </a:buClr>
              <a:buSzPts val="1100"/>
              <a:buFont typeface="Arial"/>
              <a:buNone/>
            </a:pPr>
            <a:r>
              <a:rPr lang="en"/>
              <a:t>Rocketry: </a:t>
            </a:r>
            <a:r>
              <a:rPr b="0" lang="en"/>
              <a:t>Four+ NAR Level 1 High-Power Rocketry Certifications</a:t>
            </a:r>
            <a:endParaRPr b="0"/>
          </a:p>
          <a:p>
            <a:pPr indent="0" lvl="0" marL="457200" rtl="0" algn="l">
              <a:spcBef>
                <a:spcPts val="1600"/>
              </a:spcBef>
              <a:spcAft>
                <a:spcPts val="0"/>
              </a:spcAft>
              <a:buClr>
                <a:schemeClr val="dk1"/>
              </a:buClr>
              <a:buSzPts val="1100"/>
              <a:buFont typeface="Arial"/>
              <a:buNone/>
            </a:pPr>
            <a:r>
              <a:rPr lang="en"/>
              <a:t>Girls Who Code: </a:t>
            </a:r>
            <a:r>
              <a:rPr b="0" lang="en"/>
              <a:t>Girls Who Code is on a mission to close the gender gap in technology and to change the image of what a programmer looks like and does.</a:t>
            </a:r>
            <a:endParaRPr b="0"/>
          </a:p>
          <a:p>
            <a:pPr indent="0" lvl="0" marL="0" rtl="0" algn="l">
              <a:spcBef>
                <a:spcPts val="0"/>
              </a:spcBef>
              <a:spcAft>
                <a:spcPts val="0"/>
              </a:spcAft>
              <a:buNone/>
            </a:pPr>
            <a:r>
              <a:t/>
            </a:r>
            <a:endParaRPr/>
          </a:p>
          <a:p>
            <a:pPr indent="0" lvl="0" marL="0" rtl="0" algn="l">
              <a:spcBef>
                <a:spcPts val="1600"/>
              </a:spcBef>
              <a:spcAft>
                <a:spcPts val="160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1"/>
          <p:cNvSpPr/>
          <p:nvPr/>
        </p:nvSpPr>
        <p:spPr>
          <a:xfrm>
            <a:off x="152400" y="121925"/>
            <a:ext cx="8884800" cy="22554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09" name="Google Shape;209;p31"/>
          <p:cNvSpPr txBox="1"/>
          <p:nvPr>
            <p:ph type="title"/>
          </p:nvPr>
        </p:nvSpPr>
        <p:spPr>
          <a:xfrm>
            <a:off x="227825" y="2837525"/>
            <a:ext cx="8520600" cy="1122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700">
                <a:solidFill>
                  <a:srgbClr val="434343"/>
                </a:solidFill>
              </a:rPr>
              <a:t>Section 2: Time to explore!</a:t>
            </a:r>
            <a:endParaRPr sz="4700">
              <a:solidFill>
                <a:srgbClr val="434343"/>
              </a:solidFill>
            </a:endParaRPr>
          </a:p>
        </p:txBody>
      </p:sp>
      <p:pic>
        <p:nvPicPr>
          <p:cNvPr id="210" name="Google Shape;210;p31"/>
          <p:cNvPicPr preferRelativeResize="0"/>
          <p:nvPr/>
        </p:nvPicPr>
        <p:blipFill>
          <a:blip r:embed="rId3">
            <a:alphaModFix/>
          </a:blip>
          <a:stretch>
            <a:fillRect/>
          </a:stretch>
        </p:blipFill>
        <p:spPr>
          <a:xfrm>
            <a:off x="3366650" y="228175"/>
            <a:ext cx="2042900" cy="2042900"/>
          </a:xfrm>
          <a:prstGeom prst="rect">
            <a:avLst/>
          </a:prstGeom>
          <a:noFill/>
          <a:ln>
            <a:noFill/>
          </a:ln>
        </p:spPr>
      </p:pic>
      <p:sp>
        <p:nvSpPr>
          <p:cNvPr id="211" name="Google Shape;211;p31"/>
          <p:cNvSpPr/>
          <p:nvPr/>
        </p:nvSpPr>
        <p:spPr>
          <a:xfrm>
            <a:off x="152400" y="4526275"/>
            <a:ext cx="8884800" cy="22554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12" name="Google Shape;212;p31"/>
          <p:cNvSpPr txBox="1"/>
          <p:nvPr>
            <p:ph type="title"/>
          </p:nvPr>
        </p:nvSpPr>
        <p:spPr>
          <a:xfrm>
            <a:off x="167225" y="2786525"/>
            <a:ext cx="8641800" cy="117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700"/>
              <a:t>Section 2: Time to explore!</a:t>
            </a:r>
            <a:endParaRPr sz="47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2"/>
          <p:cNvSpPr/>
          <p:nvPr/>
        </p:nvSpPr>
        <p:spPr>
          <a:xfrm>
            <a:off x="228600" y="1143000"/>
            <a:ext cx="8808900" cy="5532000"/>
          </a:xfrm>
          <a:prstGeom prst="rect">
            <a:avLst/>
          </a:prstGeom>
          <a:solidFill>
            <a:srgbClr val="19191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18" name="Google Shape;218;p32"/>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MTHS Beyond STEM </a:t>
            </a:r>
            <a:endParaRPr/>
          </a:p>
        </p:txBody>
      </p:sp>
      <p:pic>
        <p:nvPicPr>
          <p:cNvPr id="219" name="Google Shape;219;p32"/>
          <p:cNvPicPr preferRelativeResize="0"/>
          <p:nvPr/>
        </p:nvPicPr>
        <p:blipFill rotWithShape="1">
          <a:blip r:embed="rId3">
            <a:alphaModFix/>
          </a:blip>
          <a:srcRect b="15956" l="19536" r="0" t="28983"/>
          <a:stretch/>
        </p:blipFill>
        <p:spPr>
          <a:xfrm>
            <a:off x="228600" y="4279225"/>
            <a:ext cx="5397650" cy="2462476"/>
          </a:xfrm>
          <a:prstGeom prst="rect">
            <a:avLst/>
          </a:prstGeom>
          <a:noFill/>
          <a:ln>
            <a:noFill/>
          </a:ln>
        </p:spPr>
      </p:pic>
      <p:pic>
        <p:nvPicPr>
          <p:cNvPr id="220" name="Google Shape;220;p32"/>
          <p:cNvPicPr preferRelativeResize="0"/>
          <p:nvPr/>
        </p:nvPicPr>
        <p:blipFill rotWithShape="1">
          <a:blip r:embed="rId4">
            <a:alphaModFix/>
          </a:blip>
          <a:srcRect b="0" l="20942" r="0" t="0"/>
          <a:stretch/>
        </p:blipFill>
        <p:spPr>
          <a:xfrm>
            <a:off x="5155874" y="1179775"/>
            <a:ext cx="3676375" cy="3099451"/>
          </a:xfrm>
          <a:prstGeom prst="rect">
            <a:avLst/>
          </a:prstGeom>
          <a:noFill/>
          <a:ln>
            <a:noFill/>
          </a:ln>
        </p:spPr>
      </p:pic>
      <p:pic>
        <p:nvPicPr>
          <p:cNvPr id="221" name="Google Shape;221;p32"/>
          <p:cNvPicPr preferRelativeResize="0"/>
          <p:nvPr/>
        </p:nvPicPr>
        <p:blipFill rotWithShape="1">
          <a:blip r:embed="rId5">
            <a:alphaModFix/>
          </a:blip>
          <a:srcRect b="6288" l="0" r="0" t="0"/>
          <a:stretch/>
        </p:blipFill>
        <p:spPr>
          <a:xfrm>
            <a:off x="311650" y="1277225"/>
            <a:ext cx="4386801" cy="2904549"/>
          </a:xfrm>
          <a:prstGeom prst="rect">
            <a:avLst/>
          </a:prstGeom>
          <a:noFill/>
          <a:ln>
            <a:noFill/>
          </a:ln>
        </p:spPr>
      </p:pic>
      <p:pic>
        <p:nvPicPr>
          <p:cNvPr id="222" name="Google Shape;222;p32"/>
          <p:cNvPicPr preferRelativeResize="0"/>
          <p:nvPr/>
        </p:nvPicPr>
        <p:blipFill rotWithShape="1">
          <a:blip r:embed="rId6">
            <a:alphaModFix/>
          </a:blip>
          <a:srcRect b="13357" l="6012" r="2328" t="6462"/>
          <a:stretch/>
        </p:blipFill>
        <p:spPr>
          <a:xfrm>
            <a:off x="5308249" y="4279225"/>
            <a:ext cx="3729075" cy="246247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3"/>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MTHS Humanities</a:t>
            </a:r>
            <a:endParaRPr/>
          </a:p>
        </p:txBody>
      </p:sp>
      <p:sp>
        <p:nvSpPr>
          <p:cNvPr id="228" name="Google Shape;228;p33"/>
          <p:cNvSpPr txBox="1"/>
          <p:nvPr/>
        </p:nvSpPr>
        <p:spPr>
          <a:xfrm>
            <a:off x="159900" y="1097275"/>
            <a:ext cx="6208800" cy="561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dk1"/>
                </a:solidFill>
                <a:latin typeface="Calibri"/>
                <a:ea typeface="Calibri"/>
                <a:cs typeface="Calibri"/>
                <a:sym typeface="Calibri"/>
              </a:rPr>
              <a:t>Humanities @ Terrace </a:t>
            </a:r>
            <a:endParaRPr b="1" sz="2000">
              <a:solidFill>
                <a:schemeClr val="dk1"/>
              </a:solidFill>
              <a:latin typeface="Calibri"/>
              <a:ea typeface="Calibri"/>
              <a:cs typeface="Calibri"/>
              <a:sym typeface="Calibri"/>
            </a:endParaRPr>
          </a:p>
          <a:p>
            <a:pPr indent="-342900" lvl="0" marL="457200" rtl="0" algn="l">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Honors as a block class in grade 10 with combined English &amp; Social Studies </a:t>
            </a:r>
            <a:endParaRPr sz="1800">
              <a:solidFill>
                <a:schemeClr val="dk1"/>
              </a:solidFill>
              <a:latin typeface="Calibri"/>
              <a:ea typeface="Calibri"/>
              <a:cs typeface="Calibri"/>
              <a:sym typeface="Calibri"/>
            </a:endParaRPr>
          </a:p>
          <a:p>
            <a:pPr indent="-342900" lvl="0" marL="457200" rtl="0" algn="l">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Gives students more time with the subject and cross-disciplines for deeper understanding of literature and history and how they are interconnected</a:t>
            </a:r>
            <a:endParaRPr sz="1800">
              <a:solidFill>
                <a:schemeClr val="dk1"/>
              </a:solidFill>
              <a:latin typeface="Calibri"/>
              <a:ea typeface="Calibri"/>
              <a:cs typeface="Calibri"/>
              <a:sym typeface="Calibri"/>
            </a:endParaRPr>
          </a:p>
          <a:p>
            <a:pPr indent="0" lvl="0" marL="0" rtl="0" algn="l">
              <a:spcBef>
                <a:spcPts val="0"/>
              </a:spcBef>
              <a:spcAft>
                <a:spcPts val="0"/>
              </a:spcAft>
              <a:buNone/>
            </a:pPr>
            <a:r>
              <a:rPr b="1" lang="en" sz="2000">
                <a:latin typeface="Calibri"/>
                <a:ea typeface="Calibri"/>
                <a:cs typeface="Calibri"/>
                <a:sym typeface="Calibri"/>
              </a:rPr>
              <a:t>Journalism (CTE 7th Period)</a:t>
            </a:r>
            <a:endParaRPr b="1" sz="2000">
              <a:latin typeface="Calibri"/>
              <a:ea typeface="Calibri"/>
              <a:cs typeface="Calibri"/>
              <a:sym typeface="Calibri"/>
            </a:endParaRPr>
          </a:p>
          <a:p>
            <a:pPr indent="-342900" lvl="0" marL="457200" rtl="0" algn="l">
              <a:spcBef>
                <a:spcPts val="0"/>
              </a:spcBef>
              <a:spcAft>
                <a:spcPts val="0"/>
              </a:spcAft>
              <a:buSzPts val="1800"/>
              <a:buFont typeface="Calibri"/>
              <a:buChar char="●"/>
            </a:pPr>
            <a:r>
              <a:rPr lang="en" sz="1800">
                <a:latin typeface="Calibri"/>
                <a:ea typeface="Calibri"/>
                <a:cs typeface="Calibri"/>
                <a:sym typeface="Calibri"/>
              </a:rPr>
              <a:t>Website building</a:t>
            </a:r>
            <a:endParaRPr sz="1800">
              <a:latin typeface="Calibri"/>
              <a:ea typeface="Calibri"/>
              <a:cs typeface="Calibri"/>
              <a:sym typeface="Calibri"/>
            </a:endParaRPr>
          </a:p>
          <a:p>
            <a:pPr indent="-342900" lvl="0" marL="457200" rtl="0" algn="l">
              <a:spcBef>
                <a:spcPts val="0"/>
              </a:spcBef>
              <a:spcAft>
                <a:spcPts val="0"/>
              </a:spcAft>
              <a:buSzPts val="1800"/>
              <a:buFont typeface="Calibri"/>
              <a:buChar char="●"/>
            </a:pPr>
            <a:r>
              <a:rPr lang="en" sz="1800">
                <a:latin typeface="Calibri"/>
                <a:ea typeface="Calibri"/>
                <a:cs typeface="Calibri"/>
                <a:sym typeface="Calibri"/>
              </a:rPr>
              <a:t>Adobe Suite (Indesign, Illustrator, Photoshop, etc.)</a:t>
            </a:r>
            <a:r>
              <a:rPr lang="en" sz="1800">
                <a:latin typeface="Calibri"/>
                <a:ea typeface="Calibri"/>
                <a:cs typeface="Calibri"/>
                <a:sym typeface="Calibri"/>
              </a:rPr>
              <a:t>, </a:t>
            </a:r>
            <a:endParaRPr sz="1800">
              <a:latin typeface="Calibri"/>
              <a:ea typeface="Calibri"/>
              <a:cs typeface="Calibri"/>
              <a:sym typeface="Calibri"/>
            </a:endParaRPr>
          </a:p>
          <a:p>
            <a:pPr indent="-342900" lvl="0" marL="457200" rtl="0" algn="l">
              <a:spcBef>
                <a:spcPts val="0"/>
              </a:spcBef>
              <a:spcAft>
                <a:spcPts val="0"/>
              </a:spcAft>
              <a:buSzPts val="1800"/>
              <a:buFont typeface="Calibri"/>
              <a:buChar char="●"/>
            </a:pPr>
            <a:r>
              <a:rPr lang="en" sz="1800">
                <a:latin typeface="Calibri"/>
                <a:ea typeface="Calibri"/>
                <a:cs typeface="Calibri"/>
                <a:sym typeface="Calibri"/>
              </a:rPr>
              <a:t>Art and graphic design </a:t>
            </a:r>
            <a:endParaRPr sz="1800">
              <a:latin typeface="Calibri"/>
              <a:ea typeface="Calibri"/>
              <a:cs typeface="Calibri"/>
              <a:sym typeface="Calibri"/>
            </a:endParaRPr>
          </a:p>
          <a:p>
            <a:pPr indent="-342900" lvl="0" marL="457200" rtl="0" algn="l">
              <a:spcBef>
                <a:spcPts val="0"/>
              </a:spcBef>
              <a:spcAft>
                <a:spcPts val="0"/>
              </a:spcAft>
              <a:buSzPts val="1800"/>
              <a:buFont typeface="Calibri"/>
              <a:buChar char="●"/>
            </a:pPr>
            <a:r>
              <a:rPr lang="en" sz="1800">
                <a:latin typeface="Calibri"/>
                <a:ea typeface="Calibri"/>
                <a:cs typeface="Calibri"/>
                <a:sym typeface="Calibri"/>
              </a:rPr>
              <a:t>Yearbook (layout &amp; design)</a:t>
            </a:r>
            <a:endParaRPr sz="1800">
              <a:latin typeface="Calibri"/>
              <a:ea typeface="Calibri"/>
              <a:cs typeface="Calibri"/>
              <a:sym typeface="Calibri"/>
            </a:endParaRPr>
          </a:p>
          <a:p>
            <a:pPr indent="-342900" lvl="0" marL="457200" rtl="0" algn="l">
              <a:spcBef>
                <a:spcPts val="0"/>
              </a:spcBef>
              <a:spcAft>
                <a:spcPts val="0"/>
              </a:spcAft>
              <a:buSzPts val="1800"/>
              <a:buFont typeface="Calibri"/>
              <a:buChar char="●"/>
            </a:pPr>
            <a:r>
              <a:rPr lang="en" sz="1800">
                <a:solidFill>
                  <a:schemeClr val="dk1"/>
                </a:solidFill>
                <a:latin typeface="Calibri"/>
                <a:ea typeface="Calibri"/>
                <a:cs typeface="Calibri"/>
                <a:sym typeface="Calibri"/>
              </a:rPr>
              <a:t>Photography (also separate photography classes)</a:t>
            </a:r>
            <a:endParaRPr sz="1800">
              <a:latin typeface="Calibri"/>
              <a:ea typeface="Calibri"/>
              <a:cs typeface="Calibri"/>
              <a:sym typeface="Calibri"/>
            </a:endParaRPr>
          </a:p>
          <a:p>
            <a:pPr indent="-342900" lvl="0" marL="457200" rtl="0" algn="l">
              <a:spcBef>
                <a:spcPts val="0"/>
              </a:spcBef>
              <a:spcAft>
                <a:spcPts val="0"/>
              </a:spcAft>
              <a:buSzPts val="1800"/>
              <a:buFont typeface="Calibri"/>
              <a:buChar char="●"/>
            </a:pPr>
            <a:r>
              <a:rPr lang="en" sz="1800">
                <a:latin typeface="Calibri"/>
                <a:ea typeface="Calibri"/>
                <a:cs typeface="Calibri"/>
                <a:sym typeface="Calibri"/>
              </a:rPr>
              <a:t>Only school in district with a print and web program</a:t>
            </a:r>
            <a:endParaRPr sz="1800">
              <a:latin typeface="Calibri"/>
              <a:ea typeface="Calibri"/>
              <a:cs typeface="Calibri"/>
              <a:sym typeface="Calibri"/>
            </a:endParaRPr>
          </a:p>
          <a:p>
            <a:pPr indent="-342900" lvl="0" marL="457200" rtl="0" algn="l">
              <a:spcBef>
                <a:spcPts val="0"/>
              </a:spcBef>
              <a:spcAft>
                <a:spcPts val="0"/>
              </a:spcAft>
              <a:buSzPts val="1800"/>
              <a:buFont typeface="Calibri"/>
              <a:buChar char="●"/>
            </a:pPr>
            <a:r>
              <a:rPr lang="en" sz="1800">
                <a:latin typeface="Calibri"/>
                <a:ea typeface="Calibri"/>
                <a:cs typeface="Calibri"/>
                <a:sym typeface="Calibri"/>
              </a:rPr>
              <a:t>Awards: *National &amp; *Local</a:t>
            </a:r>
            <a:endParaRPr sz="1800">
              <a:latin typeface="Calibri"/>
              <a:ea typeface="Calibri"/>
              <a:cs typeface="Calibri"/>
              <a:sym typeface="Calibri"/>
            </a:endParaRPr>
          </a:p>
          <a:p>
            <a:pPr indent="-342900" lvl="0" marL="457200" rtl="0" algn="l">
              <a:spcBef>
                <a:spcPts val="0"/>
              </a:spcBef>
              <a:spcAft>
                <a:spcPts val="0"/>
              </a:spcAft>
              <a:buSzPts val="1800"/>
              <a:buFont typeface="Calibri"/>
              <a:buChar char="●"/>
            </a:pPr>
            <a:r>
              <a:rPr lang="en" sz="1800">
                <a:latin typeface="Calibri"/>
                <a:ea typeface="Calibri"/>
                <a:cs typeface="Calibri"/>
                <a:sym typeface="Calibri"/>
              </a:rPr>
              <a:t>No prior experience required</a:t>
            </a:r>
            <a:endParaRPr sz="1800">
              <a:latin typeface="Calibri"/>
              <a:ea typeface="Calibri"/>
              <a:cs typeface="Calibri"/>
              <a:sym typeface="Calibri"/>
            </a:endParaRPr>
          </a:p>
          <a:p>
            <a:pPr indent="0" lvl="0" marL="0" rtl="0" algn="l">
              <a:spcBef>
                <a:spcPts val="0"/>
              </a:spcBef>
              <a:spcAft>
                <a:spcPts val="0"/>
              </a:spcAft>
              <a:buNone/>
            </a:pPr>
            <a:r>
              <a:rPr b="1" lang="en" sz="1800">
                <a:latin typeface="Calibri"/>
                <a:ea typeface="Calibri"/>
                <a:cs typeface="Calibri"/>
                <a:sym typeface="Calibri"/>
              </a:rPr>
              <a:t>HBN</a:t>
            </a:r>
            <a:endParaRPr b="1" sz="1800">
              <a:latin typeface="Calibri"/>
              <a:ea typeface="Calibri"/>
              <a:cs typeface="Calibri"/>
              <a:sym typeface="Calibri"/>
            </a:endParaRPr>
          </a:p>
          <a:p>
            <a:pPr indent="-342900" lvl="0" marL="457200" rtl="0" algn="l">
              <a:spcBef>
                <a:spcPts val="0"/>
              </a:spcBef>
              <a:spcAft>
                <a:spcPts val="0"/>
              </a:spcAft>
              <a:buSzPts val="1800"/>
              <a:buFont typeface="Calibri"/>
              <a:buChar char="●"/>
            </a:pPr>
            <a:r>
              <a:rPr lang="en" sz="1800">
                <a:latin typeface="Calibri"/>
                <a:ea typeface="Calibri"/>
                <a:cs typeface="Calibri"/>
                <a:sym typeface="Calibri"/>
              </a:rPr>
              <a:t>Broadcasts news, live sports &amp; podcasts</a:t>
            </a:r>
            <a:endParaRPr sz="1800">
              <a:latin typeface="Calibri"/>
              <a:ea typeface="Calibri"/>
              <a:cs typeface="Calibri"/>
              <a:sym typeface="Calibri"/>
            </a:endParaRPr>
          </a:p>
          <a:p>
            <a:pPr indent="0" lvl="0" marL="0" rtl="0" algn="l">
              <a:spcBef>
                <a:spcPts val="0"/>
              </a:spcBef>
              <a:spcAft>
                <a:spcPts val="0"/>
              </a:spcAft>
              <a:buNone/>
            </a:pPr>
            <a:r>
              <a:rPr b="1" lang="en" sz="2000">
                <a:latin typeface="Calibri"/>
                <a:ea typeface="Calibri"/>
                <a:cs typeface="Calibri"/>
                <a:sym typeface="Calibri"/>
              </a:rPr>
              <a:t>Creative Writing Club &amp; Literary Magazine</a:t>
            </a:r>
            <a:endParaRPr b="1" sz="2000">
              <a:latin typeface="Calibri"/>
              <a:ea typeface="Calibri"/>
              <a:cs typeface="Calibri"/>
              <a:sym typeface="Calibri"/>
            </a:endParaRPr>
          </a:p>
          <a:p>
            <a:pPr indent="-342900" lvl="0" marL="457200" rtl="0" algn="l">
              <a:spcBef>
                <a:spcPts val="0"/>
              </a:spcBef>
              <a:spcAft>
                <a:spcPts val="0"/>
              </a:spcAft>
              <a:buSzPts val="1800"/>
              <a:buFont typeface="Calibri"/>
              <a:buChar char="●"/>
            </a:pPr>
            <a:r>
              <a:rPr lang="en" sz="1800">
                <a:latin typeface="Calibri"/>
                <a:ea typeface="Calibri"/>
                <a:cs typeface="Calibri"/>
                <a:sym typeface="Calibri"/>
              </a:rPr>
              <a:t>We provide a creative outlet for all forms of art</a:t>
            </a:r>
            <a:endParaRPr sz="1800">
              <a:latin typeface="Calibri"/>
              <a:ea typeface="Calibri"/>
              <a:cs typeface="Calibri"/>
              <a:sym typeface="Calibri"/>
            </a:endParaRPr>
          </a:p>
          <a:p>
            <a:pPr indent="-342900" lvl="0" marL="457200" rtl="0" algn="l">
              <a:spcBef>
                <a:spcPts val="0"/>
              </a:spcBef>
              <a:spcAft>
                <a:spcPts val="0"/>
              </a:spcAft>
              <a:buSzPts val="1800"/>
              <a:buFont typeface="Calibri"/>
              <a:buChar char="●"/>
            </a:pPr>
            <a:r>
              <a:rPr lang="en" sz="1800">
                <a:latin typeface="Calibri"/>
                <a:ea typeface="Calibri"/>
                <a:cs typeface="Calibri"/>
                <a:sym typeface="Calibri"/>
              </a:rPr>
              <a:t>Submissions are open to ALL students @ Terrace</a:t>
            </a:r>
            <a:endParaRPr sz="1800">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p:txBody>
      </p:sp>
      <p:pic>
        <p:nvPicPr>
          <p:cNvPr id="229" name="Google Shape;229;p33"/>
          <p:cNvPicPr preferRelativeResize="0"/>
          <p:nvPr/>
        </p:nvPicPr>
        <p:blipFill rotWithShape="1">
          <a:blip r:embed="rId3">
            <a:alphaModFix/>
          </a:blip>
          <a:srcRect b="8823" l="0" r="0" t="5258"/>
          <a:stretch/>
        </p:blipFill>
        <p:spPr>
          <a:xfrm>
            <a:off x="7439525" y="800100"/>
            <a:ext cx="1628274" cy="2352323"/>
          </a:xfrm>
          <a:prstGeom prst="rect">
            <a:avLst/>
          </a:prstGeom>
          <a:noFill/>
          <a:ln>
            <a:noFill/>
          </a:ln>
        </p:spPr>
      </p:pic>
      <p:pic>
        <p:nvPicPr>
          <p:cNvPr id="230" name="Google Shape;230;p33"/>
          <p:cNvPicPr preferRelativeResize="0"/>
          <p:nvPr/>
        </p:nvPicPr>
        <p:blipFill>
          <a:blip r:embed="rId4">
            <a:alphaModFix/>
          </a:blip>
          <a:stretch>
            <a:fillRect/>
          </a:stretch>
        </p:blipFill>
        <p:spPr>
          <a:xfrm>
            <a:off x="6246200" y="1952225"/>
            <a:ext cx="1193326" cy="1036724"/>
          </a:xfrm>
          <a:prstGeom prst="rect">
            <a:avLst/>
          </a:prstGeom>
          <a:noFill/>
          <a:ln>
            <a:noFill/>
          </a:ln>
        </p:spPr>
      </p:pic>
      <p:pic>
        <p:nvPicPr>
          <p:cNvPr id="231" name="Google Shape;231;p33"/>
          <p:cNvPicPr preferRelativeResize="0"/>
          <p:nvPr/>
        </p:nvPicPr>
        <p:blipFill>
          <a:blip r:embed="rId5">
            <a:alphaModFix/>
          </a:blip>
          <a:stretch>
            <a:fillRect/>
          </a:stretch>
        </p:blipFill>
        <p:spPr>
          <a:xfrm>
            <a:off x="6036282" y="2988950"/>
            <a:ext cx="3056025" cy="37928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4"/>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MTHS Science Department</a:t>
            </a:r>
            <a:endParaRPr/>
          </a:p>
        </p:txBody>
      </p:sp>
      <p:sp>
        <p:nvSpPr>
          <p:cNvPr id="237" name="Google Shape;237;p34"/>
          <p:cNvSpPr txBox="1"/>
          <p:nvPr>
            <p:ph idx="1" type="body"/>
          </p:nvPr>
        </p:nvSpPr>
        <p:spPr>
          <a:xfrm>
            <a:off x="183850" y="1177250"/>
            <a:ext cx="4809300" cy="4139100"/>
          </a:xfrm>
          <a:prstGeom prst="rect">
            <a:avLst/>
          </a:prstGeom>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0" lang="en" u="sng"/>
              <a:t>Science Classes at MTHS:</a:t>
            </a:r>
            <a:endParaRPr b="0" u="sng"/>
          </a:p>
          <a:p>
            <a:pPr indent="-381000" lvl="0" marL="457200" rtl="0" algn="l">
              <a:lnSpc>
                <a:spcPct val="100000"/>
              </a:lnSpc>
              <a:spcBef>
                <a:spcPts val="0"/>
              </a:spcBef>
              <a:spcAft>
                <a:spcPts val="0"/>
              </a:spcAft>
              <a:buSzPts val="2400"/>
              <a:buChar char="●"/>
            </a:pPr>
            <a:r>
              <a:rPr b="0" lang="en"/>
              <a:t>Dual credit / Advanced Placement courses in: </a:t>
            </a:r>
            <a:endParaRPr b="0"/>
          </a:p>
          <a:p>
            <a:pPr indent="-374650" lvl="1" marL="914400" rtl="0" algn="l">
              <a:lnSpc>
                <a:spcPct val="100000"/>
              </a:lnSpc>
              <a:spcBef>
                <a:spcPts val="0"/>
              </a:spcBef>
              <a:spcAft>
                <a:spcPts val="0"/>
              </a:spcAft>
              <a:buSzPts val="2300"/>
              <a:buChar char="○"/>
            </a:pPr>
            <a:r>
              <a:rPr lang="en" sz="2300"/>
              <a:t>Chemistry/Honors/AP</a:t>
            </a:r>
            <a:endParaRPr sz="2300"/>
          </a:p>
          <a:p>
            <a:pPr indent="-374650" lvl="1" marL="914400" rtl="0" algn="l">
              <a:lnSpc>
                <a:spcPct val="100000"/>
              </a:lnSpc>
              <a:spcBef>
                <a:spcPts val="0"/>
              </a:spcBef>
              <a:spcAft>
                <a:spcPts val="0"/>
              </a:spcAft>
              <a:buSzPts val="2300"/>
              <a:buChar char="○"/>
            </a:pPr>
            <a:r>
              <a:rPr lang="en" sz="2300"/>
              <a:t>Biology/Honors/AP</a:t>
            </a:r>
            <a:endParaRPr sz="2300"/>
          </a:p>
          <a:p>
            <a:pPr indent="-374650" lvl="1" marL="914400" rtl="0" algn="l">
              <a:lnSpc>
                <a:spcPct val="100000"/>
              </a:lnSpc>
              <a:spcBef>
                <a:spcPts val="0"/>
              </a:spcBef>
              <a:spcAft>
                <a:spcPts val="0"/>
              </a:spcAft>
              <a:buSzPts val="2300"/>
              <a:buChar char="○"/>
            </a:pPr>
            <a:r>
              <a:rPr lang="en" sz="2300"/>
              <a:t>Physics/AP</a:t>
            </a:r>
            <a:endParaRPr sz="2300"/>
          </a:p>
          <a:p>
            <a:pPr indent="-374650" lvl="1" marL="914400" rtl="0" algn="l">
              <a:lnSpc>
                <a:spcPct val="100000"/>
              </a:lnSpc>
              <a:spcBef>
                <a:spcPts val="0"/>
              </a:spcBef>
              <a:spcAft>
                <a:spcPts val="0"/>
              </a:spcAft>
              <a:buSzPts val="2300"/>
              <a:buChar char="○"/>
            </a:pPr>
            <a:r>
              <a:rPr lang="en" sz="2300"/>
              <a:t>Anatomy and Physiology (dual)</a:t>
            </a:r>
            <a:endParaRPr sz="2300"/>
          </a:p>
          <a:p>
            <a:pPr indent="-374650" lvl="1" marL="914400" rtl="0" algn="l">
              <a:lnSpc>
                <a:spcPct val="100000"/>
              </a:lnSpc>
              <a:spcBef>
                <a:spcPts val="0"/>
              </a:spcBef>
              <a:spcAft>
                <a:spcPts val="0"/>
              </a:spcAft>
              <a:buSzPts val="2300"/>
              <a:buChar char="○"/>
            </a:pPr>
            <a:r>
              <a:rPr lang="en" sz="2300"/>
              <a:t>Biotechnology (dual)</a:t>
            </a:r>
            <a:endParaRPr sz="2300"/>
          </a:p>
          <a:p>
            <a:pPr indent="0" lvl="0" marL="0" rtl="0" algn="l">
              <a:lnSpc>
                <a:spcPct val="100000"/>
              </a:lnSpc>
              <a:spcBef>
                <a:spcPts val="0"/>
              </a:spcBef>
              <a:spcAft>
                <a:spcPts val="0"/>
              </a:spcAft>
              <a:buNone/>
            </a:pPr>
            <a:r>
              <a:rPr lang="en" sz="2300"/>
              <a:t>A</a:t>
            </a:r>
            <a:r>
              <a:rPr lang="en" sz="2300"/>
              <a:t>lso offered</a:t>
            </a:r>
            <a:endParaRPr sz="2300"/>
          </a:p>
          <a:p>
            <a:pPr indent="0" lvl="0" marL="0" rtl="0" algn="l">
              <a:lnSpc>
                <a:spcPct val="100000"/>
              </a:lnSpc>
              <a:spcBef>
                <a:spcPts val="0"/>
              </a:spcBef>
              <a:spcAft>
                <a:spcPts val="0"/>
              </a:spcAft>
              <a:buNone/>
            </a:pPr>
            <a:r>
              <a:rPr b="0" lang="en" sz="2300"/>
              <a:t>Earth and Space    Physical </a:t>
            </a:r>
            <a:r>
              <a:rPr b="0" lang="en" sz="2300"/>
              <a:t>Science</a:t>
            </a:r>
            <a:endParaRPr b="0" sz="2300"/>
          </a:p>
          <a:p>
            <a:pPr indent="0" lvl="0" marL="0" rtl="0" algn="l">
              <a:lnSpc>
                <a:spcPct val="100000"/>
              </a:lnSpc>
              <a:spcBef>
                <a:spcPts val="0"/>
              </a:spcBef>
              <a:spcAft>
                <a:spcPts val="0"/>
              </a:spcAft>
              <a:buNone/>
            </a:pPr>
            <a:r>
              <a:rPr b="0" lang="en" sz="2300">
                <a:solidFill>
                  <a:srgbClr val="FF9900"/>
                </a:solidFill>
              </a:rPr>
              <a:t>Zoology	</a:t>
            </a:r>
            <a:r>
              <a:rPr b="0" lang="en" sz="2300">
                <a:solidFill>
                  <a:srgbClr val="FF9900"/>
                </a:solidFill>
              </a:rPr>
              <a:t>Astronomy</a:t>
            </a:r>
            <a:endParaRPr b="0" sz="2300">
              <a:solidFill>
                <a:srgbClr val="FF9900"/>
              </a:solidFill>
            </a:endParaRPr>
          </a:p>
          <a:p>
            <a:pPr indent="0" lvl="0" marL="914400" rtl="0" algn="l">
              <a:lnSpc>
                <a:spcPct val="100000"/>
              </a:lnSpc>
              <a:spcBef>
                <a:spcPts val="0"/>
              </a:spcBef>
              <a:spcAft>
                <a:spcPts val="0"/>
              </a:spcAft>
              <a:buNone/>
            </a:pPr>
            <a:r>
              <a:t/>
            </a:r>
            <a:endParaRPr sz="2300"/>
          </a:p>
          <a:p>
            <a:pPr indent="0" lvl="0" marL="0" rtl="0" algn="l">
              <a:spcBef>
                <a:spcPts val="0"/>
              </a:spcBef>
              <a:spcAft>
                <a:spcPts val="0"/>
              </a:spcAft>
              <a:buClr>
                <a:schemeClr val="dk1"/>
              </a:buClr>
              <a:buSzPts val="1100"/>
              <a:buFont typeface="Arial"/>
              <a:buNone/>
            </a:pPr>
            <a:r>
              <a:rPr lang="en"/>
              <a:t> </a:t>
            </a:r>
            <a:endParaRPr/>
          </a:p>
          <a:p>
            <a:pPr indent="0" lvl="0" marL="0" rtl="0" algn="l">
              <a:spcBef>
                <a:spcPts val="1600"/>
              </a:spcBef>
              <a:spcAft>
                <a:spcPts val="0"/>
              </a:spcAft>
              <a:buClr>
                <a:schemeClr val="dk1"/>
              </a:buClr>
              <a:buSzPts val="1100"/>
              <a:buFont typeface="Arial"/>
              <a:buNone/>
            </a:pPr>
            <a:r>
              <a:t/>
            </a:r>
            <a:endParaRPr/>
          </a:p>
          <a:p>
            <a:pPr indent="0" lvl="0" marL="0" rtl="0" algn="l">
              <a:spcBef>
                <a:spcPts val="1600"/>
              </a:spcBef>
              <a:spcAft>
                <a:spcPts val="1600"/>
              </a:spcAft>
              <a:buNone/>
            </a:pPr>
            <a:r>
              <a:t/>
            </a:r>
            <a:endParaRPr/>
          </a:p>
        </p:txBody>
      </p:sp>
      <p:sp>
        <p:nvSpPr>
          <p:cNvPr id="238" name="Google Shape;238;p34"/>
          <p:cNvSpPr txBox="1"/>
          <p:nvPr>
            <p:ph idx="1" type="body"/>
          </p:nvPr>
        </p:nvSpPr>
        <p:spPr>
          <a:xfrm>
            <a:off x="4993150" y="1177250"/>
            <a:ext cx="3966900" cy="41391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0" lang="en" u="sng"/>
              <a:t>Science Curriculum Highlights:</a:t>
            </a:r>
            <a:endParaRPr b="0" u="sng"/>
          </a:p>
          <a:p>
            <a:pPr indent="-381000" lvl="0" marL="457200" rtl="0" algn="l">
              <a:lnSpc>
                <a:spcPct val="100000"/>
              </a:lnSpc>
              <a:spcBef>
                <a:spcPts val="0"/>
              </a:spcBef>
              <a:spcAft>
                <a:spcPts val="0"/>
              </a:spcAft>
              <a:buSzPts val="2400"/>
              <a:buChar char="●"/>
            </a:pPr>
            <a:r>
              <a:rPr b="0" lang="en"/>
              <a:t>Emphasis on a “hands-on approach” </a:t>
            </a:r>
            <a:endParaRPr b="0"/>
          </a:p>
          <a:p>
            <a:pPr indent="-381000" lvl="0" marL="457200" rtl="0" algn="l">
              <a:lnSpc>
                <a:spcPct val="100000"/>
              </a:lnSpc>
              <a:spcBef>
                <a:spcPts val="0"/>
              </a:spcBef>
              <a:spcAft>
                <a:spcPts val="0"/>
              </a:spcAft>
              <a:buSzPts val="2400"/>
              <a:buChar char="●"/>
            </a:pPr>
            <a:r>
              <a:rPr b="0" lang="en"/>
              <a:t>Advanced lab grade equipment: </a:t>
            </a:r>
            <a:endParaRPr b="0"/>
          </a:p>
          <a:p>
            <a:pPr indent="-381000" lvl="1" marL="914400" rtl="0" algn="l">
              <a:lnSpc>
                <a:spcPct val="100000"/>
              </a:lnSpc>
              <a:spcBef>
                <a:spcPts val="0"/>
              </a:spcBef>
              <a:spcAft>
                <a:spcPts val="0"/>
              </a:spcAft>
              <a:buSzPts val="2400"/>
              <a:buChar char="○"/>
            </a:pPr>
            <a:r>
              <a:rPr lang="en" sz="2400"/>
              <a:t>Pipettes</a:t>
            </a:r>
            <a:endParaRPr sz="2400"/>
          </a:p>
          <a:p>
            <a:pPr indent="-381000" lvl="1" marL="914400" rtl="0" algn="l">
              <a:lnSpc>
                <a:spcPct val="100000"/>
              </a:lnSpc>
              <a:spcBef>
                <a:spcPts val="0"/>
              </a:spcBef>
              <a:spcAft>
                <a:spcPts val="0"/>
              </a:spcAft>
              <a:buSzPts val="2400"/>
              <a:buChar char="○"/>
            </a:pPr>
            <a:r>
              <a:rPr lang="en" sz="2400"/>
              <a:t>Spectrophotometers </a:t>
            </a:r>
            <a:endParaRPr sz="2400"/>
          </a:p>
          <a:p>
            <a:pPr indent="-381000" lvl="1" marL="914400" rtl="0" algn="l">
              <a:lnSpc>
                <a:spcPct val="100000"/>
              </a:lnSpc>
              <a:spcBef>
                <a:spcPts val="0"/>
              </a:spcBef>
              <a:spcAft>
                <a:spcPts val="0"/>
              </a:spcAft>
              <a:buSzPts val="2400"/>
              <a:buChar char="○"/>
            </a:pPr>
            <a:r>
              <a:rPr lang="en" sz="2400"/>
              <a:t>DNA analysis/Gel electrophoresis </a:t>
            </a:r>
            <a:endParaRPr sz="2400"/>
          </a:p>
          <a:p>
            <a:pPr indent="-381000" lvl="1" marL="914400" rtl="0" algn="l">
              <a:lnSpc>
                <a:spcPct val="100000"/>
              </a:lnSpc>
              <a:spcBef>
                <a:spcPts val="0"/>
              </a:spcBef>
              <a:spcAft>
                <a:spcPts val="0"/>
              </a:spcAft>
              <a:buSzPts val="2400"/>
              <a:buChar char="○"/>
            </a:pPr>
            <a:r>
              <a:rPr lang="en" sz="2400"/>
              <a:t>PCR machines</a:t>
            </a:r>
            <a:endParaRPr sz="2400"/>
          </a:p>
          <a:p>
            <a:pPr indent="-381000" lvl="1" marL="914400" rtl="0" algn="l">
              <a:lnSpc>
                <a:spcPct val="100000"/>
              </a:lnSpc>
              <a:spcBef>
                <a:spcPts val="0"/>
              </a:spcBef>
              <a:spcAft>
                <a:spcPts val="0"/>
              </a:spcAft>
              <a:buSzPts val="2400"/>
              <a:buChar char="○"/>
            </a:pPr>
            <a:r>
              <a:rPr lang="en" sz="2400"/>
              <a:t>Dissection</a:t>
            </a:r>
            <a:endParaRPr sz="2400"/>
          </a:p>
          <a:p>
            <a:pPr indent="0" lvl="0" marL="0" rtl="0" algn="l">
              <a:spcBef>
                <a:spcPts val="0"/>
              </a:spcBef>
              <a:spcAft>
                <a:spcPts val="0"/>
              </a:spcAft>
              <a:buClr>
                <a:schemeClr val="dk1"/>
              </a:buClr>
              <a:buSzPts val="1100"/>
              <a:buFont typeface="Arial"/>
              <a:buNone/>
            </a:pPr>
            <a:r>
              <a:rPr lang="en"/>
              <a:t> </a:t>
            </a:r>
            <a:endParaRPr/>
          </a:p>
          <a:p>
            <a:pPr indent="0" lvl="0" marL="0" rtl="0" algn="l">
              <a:spcBef>
                <a:spcPts val="1600"/>
              </a:spcBef>
              <a:spcAft>
                <a:spcPts val="0"/>
              </a:spcAft>
              <a:buClr>
                <a:schemeClr val="dk1"/>
              </a:buClr>
              <a:buSzPts val="1100"/>
              <a:buFont typeface="Arial"/>
              <a:buNone/>
            </a:pPr>
            <a:r>
              <a:t/>
            </a:r>
            <a:endParaRPr/>
          </a:p>
          <a:p>
            <a:pPr indent="0" lvl="0" marL="0" rtl="0" algn="l">
              <a:spcBef>
                <a:spcPts val="1600"/>
              </a:spcBef>
              <a:spcAft>
                <a:spcPts val="1600"/>
              </a:spcAft>
              <a:buNone/>
            </a:pPr>
            <a:r>
              <a:t/>
            </a:r>
            <a:endParaRPr/>
          </a:p>
        </p:txBody>
      </p:sp>
      <p:sp>
        <p:nvSpPr>
          <p:cNvPr id="239" name="Google Shape;239;p34"/>
          <p:cNvSpPr txBox="1"/>
          <p:nvPr/>
        </p:nvSpPr>
        <p:spPr>
          <a:xfrm>
            <a:off x="183900" y="5240150"/>
            <a:ext cx="8776200" cy="1877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2400" u="sng">
                <a:solidFill>
                  <a:schemeClr val="dk2"/>
                </a:solidFill>
                <a:latin typeface="Calibri"/>
                <a:ea typeface="Calibri"/>
                <a:cs typeface="Calibri"/>
                <a:sym typeface="Calibri"/>
              </a:rPr>
              <a:t>Goals:</a:t>
            </a:r>
            <a:endParaRPr sz="2400" u="sng">
              <a:solidFill>
                <a:schemeClr val="dk2"/>
              </a:solidFill>
              <a:latin typeface="Calibri"/>
              <a:ea typeface="Calibri"/>
              <a:cs typeface="Calibri"/>
              <a:sym typeface="Calibri"/>
            </a:endParaRPr>
          </a:p>
          <a:p>
            <a:pPr indent="0" lvl="0" marL="0" rtl="0" algn="ctr">
              <a:spcBef>
                <a:spcPts val="0"/>
              </a:spcBef>
              <a:spcAft>
                <a:spcPts val="0"/>
              </a:spcAft>
              <a:buNone/>
            </a:pPr>
            <a:r>
              <a:rPr lang="en" sz="2400">
                <a:solidFill>
                  <a:schemeClr val="dk2"/>
                </a:solidFill>
                <a:latin typeface="Calibri"/>
                <a:ea typeface="Calibri"/>
                <a:cs typeface="Calibri"/>
                <a:sym typeface="Calibri"/>
              </a:rPr>
              <a:t>Prepare students for college </a:t>
            </a:r>
            <a:endParaRPr sz="2400">
              <a:solidFill>
                <a:schemeClr val="dk2"/>
              </a:solidFill>
              <a:latin typeface="Calibri"/>
              <a:ea typeface="Calibri"/>
              <a:cs typeface="Calibri"/>
              <a:sym typeface="Calibri"/>
            </a:endParaRPr>
          </a:p>
          <a:p>
            <a:pPr indent="0" lvl="0" marL="0" rtl="0" algn="ctr">
              <a:spcBef>
                <a:spcPts val="0"/>
              </a:spcBef>
              <a:spcAft>
                <a:spcPts val="0"/>
              </a:spcAft>
              <a:buNone/>
            </a:pPr>
            <a:r>
              <a:rPr lang="en" sz="2400">
                <a:solidFill>
                  <a:schemeClr val="dk2"/>
                </a:solidFill>
                <a:latin typeface="Calibri"/>
                <a:ea typeface="Calibri"/>
                <a:cs typeface="Calibri"/>
                <a:sym typeface="Calibri"/>
              </a:rPr>
              <a:t>Teach modern ideas </a:t>
            </a:r>
            <a:endParaRPr sz="2400">
              <a:solidFill>
                <a:schemeClr val="dk2"/>
              </a:solidFill>
              <a:latin typeface="Calibri"/>
              <a:ea typeface="Calibri"/>
              <a:cs typeface="Calibri"/>
              <a:sym typeface="Calibri"/>
            </a:endParaRPr>
          </a:p>
          <a:p>
            <a:pPr indent="0" lvl="0" marL="0" rtl="0" algn="ctr">
              <a:spcBef>
                <a:spcPts val="0"/>
              </a:spcBef>
              <a:spcAft>
                <a:spcPts val="0"/>
              </a:spcAft>
              <a:buNone/>
            </a:pPr>
            <a:r>
              <a:rPr lang="en" sz="2400">
                <a:solidFill>
                  <a:schemeClr val="dk2"/>
                </a:solidFill>
                <a:latin typeface="Calibri"/>
                <a:ea typeface="Calibri"/>
                <a:cs typeface="Calibri"/>
                <a:sym typeface="Calibri"/>
              </a:rPr>
              <a:t>Teach methods used in advanced scientific laboratories </a:t>
            </a:r>
            <a:endParaRPr sz="2400">
              <a:solidFill>
                <a:schemeClr val="dk2"/>
              </a:solidFill>
              <a:latin typeface="Calibri"/>
              <a:ea typeface="Calibri"/>
              <a:cs typeface="Calibri"/>
              <a:sym typeface="Calibri"/>
            </a:endParaRPr>
          </a:p>
          <a:p>
            <a:pPr indent="0" lvl="0" marL="0" rtl="0" algn="ctr">
              <a:spcBef>
                <a:spcPts val="0"/>
              </a:spcBef>
              <a:spcAft>
                <a:spcPts val="800"/>
              </a:spcAft>
              <a:buNone/>
            </a:pPr>
            <a:r>
              <a:t/>
            </a:r>
            <a:endParaRPr>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5"/>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MTHS Math Department</a:t>
            </a:r>
            <a:endParaRPr/>
          </a:p>
        </p:txBody>
      </p:sp>
      <p:sp>
        <p:nvSpPr>
          <p:cNvPr id="245" name="Google Shape;245;p35"/>
          <p:cNvSpPr txBox="1"/>
          <p:nvPr>
            <p:ph idx="1" type="body"/>
          </p:nvPr>
        </p:nvSpPr>
        <p:spPr>
          <a:xfrm>
            <a:off x="311700" y="1334567"/>
            <a:ext cx="8520600" cy="4757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0" lang="en"/>
              <a:t>Our Department’s Focus: Making one’s thinking clear to others while developing mathematical, communication, and collaborative skills</a:t>
            </a:r>
            <a:endParaRPr b="0"/>
          </a:p>
          <a:p>
            <a:pPr indent="0" lvl="0" marL="0" rtl="0" algn="l">
              <a:lnSpc>
                <a:spcPct val="100000"/>
              </a:lnSpc>
              <a:spcBef>
                <a:spcPts val="0"/>
              </a:spcBef>
              <a:spcAft>
                <a:spcPts val="0"/>
              </a:spcAft>
              <a:buClr>
                <a:schemeClr val="dk1"/>
              </a:buClr>
              <a:buSzPts val="1100"/>
              <a:buFont typeface="Arial"/>
              <a:buNone/>
            </a:pPr>
            <a:r>
              <a:t/>
            </a:r>
            <a:endParaRPr b="0"/>
          </a:p>
          <a:p>
            <a:pPr indent="0" lvl="0" marL="0" rtl="0" algn="l">
              <a:lnSpc>
                <a:spcPct val="100000"/>
              </a:lnSpc>
              <a:spcBef>
                <a:spcPts val="0"/>
              </a:spcBef>
              <a:spcAft>
                <a:spcPts val="0"/>
              </a:spcAft>
              <a:buClr>
                <a:schemeClr val="dk1"/>
              </a:buClr>
              <a:buSzPts val="1100"/>
              <a:buFont typeface="Arial"/>
              <a:buNone/>
            </a:pPr>
            <a:r>
              <a:rPr b="0" lang="en"/>
              <a:t>Other Notes:</a:t>
            </a:r>
            <a:endParaRPr b="0"/>
          </a:p>
          <a:p>
            <a:pPr indent="-381000" lvl="0" marL="457200" rtl="0" algn="l">
              <a:lnSpc>
                <a:spcPct val="100000"/>
              </a:lnSpc>
              <a:spcBef>
                <a:spcPts val="0"/>
              </a:spcBef>
              <a:spcAft>
                <a:spcPts val="0"/>
              </a:spcAft>
              <a:buSzPts val="2400"/>
              <a:buChar char="-"/>
            </a:pPr>
            <a:r>
              <a:rPr b="0" lang="en"/>
              <a:t>Secondary Emphasis: not preparing students for a test, but for </a:t>
            </a:r>
            <a:r>
              <a:rPr lang="en"/>
              <a:t>work with others</a:t>
            </a:r>
            <a:endParaRPr/>
          </a:p>
          <a:p>
            <a:pPr indent="-381000" lvl="0" marL="457200" rtl="0" algn="l">
              <a:lnSpc>
                <a:spcPct val="100000"/>
              </a:lnSpc>
              <a:spcBef>
                <a:spcPts val="0"/>
              </a:spcBef>
              <a:spcAft>
                <a:spcPts val="0"/>
              </a:spcAft>
              <a:buSzPts val="2400"/>
              <a:buChar char="-"/>
            </a:pPr>
            <a:r>
              <a:rPr b="0" lang="en"/>
              <a:t>True Learning: By students who are proficient, our math SBA results are</a:t>
            </a:r>
            <a:r>
              <a:rPr lang="en"/>
              <a:t> </a:t>
            </a:r>
            <a:r>
              <a:rPr lang="en">
                <a:uFill>
                  <a:noFill/>
                </a:uFill>
                <a:hlinkClick r:id="rId3"/>
              </a:rPr>
              <a:t>top</a:t>
            </a:r>
            <a:r>
              <a:rPr b="0" lang="en">
                <a:uFill>
                  <a:noFill/>
                </a:uFill>
                <a:hlinkClick r:id="rId4"/>
              </a:rPr>
              <a:t> in Edmonds </a:t>
            </a:r>
            <a:r>
              <a:rPr b="0" lang="en"/>
              <a:t>School District</a:t>
            </a:r>
            <a:endParaRPr b="0"/>
          </a:p>
          <a:p>
            <a:pPr indent="-381000" lvl="0" marL="457200" rtl="0" algn="l">
              <a:lnSpc>
                <a:spcPct val="100000"/>
              </a:lnSpc>
              <a:spcBef>
                <a:spcPts val="0"/>
              </a:spcBef>
              <a:spcAft>
                <a:spcPts val="0"/>
              </a:spcAft>
              <a:buSzPts val="2400"/>
              <a:buChar char="-"/>
            </a:pPr>
            <a:r>
              <a:rPr b="0" lang="en"/>
              <a:t>Flexibility: Students can jump immediately into Honors (or non-Honors) classes</a:t>
            </a:r>
            <a:endParaRPr b="0"/>
          </a:p>
          <a:p>
            <a:pPr indent="0" lvl="0" marL="914400" rtl="0" algn="l">
              <a:lnSpc>
                <a:spcPct val="100000"/>
              </a:lnSpc>
              <a:spcBef>
                <a:spcPts val="0"/>
              </a:spcBef>
              <a:spcAft>
                <a:spcPts val="0"/>
              </a:spcAft>
              <a:buClr>
                <a:schemeClr val="dk1"/>
              </a:buClr>
              <a:buSzPts val="1100"/>
              <a:buFont typeface="Arial"/>
              <a:buNone/>
            </a:pPr>
            <a:r>
              <a:rPr b="0" lang="en"/>
              <a:t>...all the way up to </a:t>
            </a:r>
            <a:r>
              <a:rPr lang="en"/>
              <a:t>AP Calculus AB and BC, AP Stats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6"/>
          <p:cNvSpPr/>
          <p:nvPr/>
        </p:nvSpPr>
        <p:spPr>
          <a:xfrm>
            <a:off x="111575" y="3139450"/>
            <a:ext cx="8949600" cy="3596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51" name="Google Shape;251;p36"/>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College Credit in High School</a:t>
            </a:r>
            <a:endParaRPr/>
          </a:p>
        </p:txBody>
      </p:sp>
      <p:sp>
        <p:nvSpPr>
          <p:cNvPr id="252" name="Google Shape;252;p36"/>
          <p:cNvSpPr txBox="1"/>
          <p:nvPr>
            <p:ph idx="1" type="body"/>
          </p:nvPr>
        </p:nvSpPr>
        <p:spPr>
          <a:xfrm>
            <a:off x="111575" y="3379625"/>
            <a:ext cx="8949600" cy="33567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a:t>10+ AP course options - college credits can be earned through high end of course exam performance.  </a:t>
            </a:r>
            <a:br>
              <a:rPr lang="en"/>
            </a:br>
            <a:endParaRPr/>
          </a:p>
          <a:p>
            <a:pPr indent="-381000" lvl="0" marL="457200" rtl="0" algn="l">
              <a:spcBef>
                <a:spcPts val="0"/>
              </a:spcBef>
              <a:spcAft>
                <a:spcPts val="0"/>
              </a:spcAft>
              <a:buSzPts val="2400"/>
              <a:buChar char="●"/>
            </a:pPr>
            <a:r>
              <a:rPr lang="en"/>
              <a:t> 18+ CHS course options - </a:t>
            </a:r>
            <a:r>
              <a:rPr lang="en" sz="2300"/>
              <a:t>college credit earned by passing the class.</a:t>
            </a:r>
            <a:br>
              <a:rPr lang="en" sz="2300"/>
            </a:br>
            <a:r>
              <a:rPr lang="en" sz="2300"/>
              <a:t> </a:t>
            </a:r>
            <a:endParaRPr sz="2300"/>
          </a:p>
          <a:p>
            <a:pPr indent="-381000" lvl="0" marL="457200" rtl="0" algn="l">
              <a:spcBef>
                <a:spcPts val="0"/>
              </a:spcBef>
              <a:spcAft>
                <a:spcPts val="0"/>
              </a:spcAft>
              <a:buSzPts val="2400"/>
              <a:buChar char="●"/>
            </a:pPr>
            <a:r>
              <a:rPr lang="en"/>
              <a:t>Running Start is compatible with STEM Program and allows for accelerated college credits. </a:t>
            </a:r>
            <a:endParaRPr/>
          </a:p>
          <a:p>
            <a:pPr indent="0" lvl="0" marL="0" rtl="0" algn="l">
              <a:spcBef>
                <a:spcPts val="1600"/>
              </a:spcBef>
              <a:spcAft>
                <a:spcPts val="0"/>
              </a:spcAft>
              <a:buClr>
                <a:schemeClr val="dk1"/>
              </a:buClr>
              <a:buSzPts val="1100"/>
              <a:buFont typeface="Arial"/>
              <a:buNone/>
            </a:pPr>
            <a:r>
              <a:t/>
            </a:r>
            <a:endParaRPr/>
          </a:p>
          <a:p>
            <a:pPr indent="0" lvl="0" marL="0" rtl="0" algn="l">
              <a:spcBef>
                <a:spcPts val="1600"/>
              </a:spcBef>
              <a:spcAft>
                <a:spcPts val="1600"/>
              </a:spcAft>
              <a:buNone/>
            </a:pPr>
            <a:r>
              <a:t/>
            </a:r>
            <a:endParaRPr/>
          </a:p>
        </p:txBody>
      </p:sp>
      <p:pic>
        <p:nvPicPr>
          <p:cNvPr descr="Image result for advanced placement" id="253" name="Google Shape;253;p36"/>
          <p:cNvPicPr preferRelativeResize="0"/>
          <p:nvPr/>
        </p:nvPicPr>
        <p:blipFill>
          <a:blip r:embed="rId3">
            <a:alphaModFix/>
          </a:blip>
          <a:stretch>
            <a:fillRect/>
          </a:stretch>
        </p:blipFill>
        <p:spPr>
          <a:xfrm>
            <a:off x="253650" y="1524525"/>
            <a:ext cx="2148850" cy="1357950"/>
          </a:xfrm>
          <a:prstGeom prst="rect">
            <a:avLst/>
          </a:prstGeom>
          <a:noFill/>
          <a:ln>
            <a:noFill/>
          </a:ln>
        </p:spPr>
      </p:pic>
      <p:pic>
        <p:nvPicPr>
          <p:cNvPr descr="Image result for EDCC" id="254" name="Google Shape;254;p36"/>
          <p:cNvPicPr preferRelativeResize="0"/>
          <p:nvPr/>
        </p:nvPicPr>
        <p:blipFill>
          <a:blip r:embed="rId4">
            <a:alphaModFix/>
          </a:blip>
          <a:stretch>
            <a:fillRect/>
          </a:stretch>
        </p:blipFill>
        <p:spPr>
          <a:xfrm>
            <a:off x="4910900" y="1096875"/>
            <a:ext cx="2148850" cy="2148850"/>
          </a:xfrm>
          <a:prstGeom prst="rect">
            <a:avLst/>
          </a:prstGeom>
          <a:noFill/>
          <a:ln>
            <a:noFill/>
          </a:ln>
        </p:spPr>
      </p:pic>
      <p:pic>
        <p:nvPicPr>
          <p:cNvPr id="255" name="Google Shape;255;p36"/>
          <p:cNvPicPr preferRelativeResize="0"/>
          <p:nvPr/>
        </p:nvPicPr>
        <p:blipFill>
          <a:blip r:embed="rId5">
            <a:alphaModFix/>
          </a:blip>
          <a:stretch>
            <a:fillRect/>
          </a:stretch>
        </p:blipFill>
        <p:spPr>
          <a:xfrm>
            <a:off x="2571750" y="1603700"/>
            <a:ext cx="2267917" cy="1357950"/>
          </a:xfrm>
          <a:prstGeom prst="rect">
            <a:avLst/>
          </a:prstGeom>
          <a:noFill/>
          <a:ln>
            <a:noFill/>
          </a:ln>
        </p:spPr>
      </p:pic>
      <p:pic>
        <p:nvPicPr>
          <p:cNvPr id="256" name="Google Shape;256;p36"/>
          <p:cNvPicPr preferRelativeResize="0"/>
          <p:nvPr/>
        </p:nvPicPr>
        <p:blipFill>
          <a:blip r:embed="rId6">
            <a:alphaModFix/>
          </a:blip>
          <a:stretch>
            <a:fillRect/>
          </a:stretch>
        </p:blipFill>
        <p:spPr>
          <a:xfrm>
            <a:off x="6745153" y="1365624"/>
            <a:ext cx="2315797" cy="15960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7"/>
          <p:cNvSpPr/>
          <p:nvPr/>
        </p:nvSpPr>
        <p:spPr>
          <a:xfrm>
            <a:off x="8732400" y="1127750"/>
            <a:ext cx="411600" cy="5730300"/>
          </a:xfrm>
          <a:prstGeom prst="rect">
            <a:avLst/>
          </a:prstGeom>
          <a:solidFill>
            <a:srgbClr val="CAC5C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62" name="Google Shape;262;p37"/>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College Credit in High School</a:t>
            </a:r>
            <a:endParaRPr/>
          </a:p>
        </p:txBody>
      </p:sp>
      <p:sp>
        <p:nvSpPr>
          <p:cNvPr id="263" name="Google Shape;263;p37"/>
          <p:cNvSpPr txBox="1"/>
          <p:nvPr>
            <p:ph idx="1" type="body"/>
          </p:nvPr>
        </p:nvSpPr>
        <p:spPr>
          <a:xfrm>
            <a:off x="247500" y="1310400"/>
            <a:ext cx="8520600" cy="45159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a:t>AP Chem Results (53) </a:t>
            </a:r>
            <a:br>
              <a:rPr lang="en"/>
            </a:br>
            <a:r>
              <a:rPr lang="en"/>
              <a:t>								</a:t>
            </a:r>
            <a:r>
              <a:rPr lang="en"/>
              <a:t>3-19, 4-17, 5-6 </a:t>
            </a:r>
            <a:r>
              <a:rPr lang="en">
                <a:solidFill>
                  <a:schemeClr val="dk1"/>
                </a:solidFill>
              </a:rPr>
              <a:t>(82% </a:t>
            </a:r>
            <a:r>
              <a:rPr lang="en">
                <a:solidFill>
                  <a:schemeClr val="dk1"/>
                </a:solidFill>
              </a:rPr>
              <a:t>Passing</a:t>
            </a:r>
            <a:r>
              <a:rPr lang="en">
                <a:solidFill>
                  <a:schemeClr val="dk1"/>
                </a:solidFill>
              </a:rPr>
              <a:t>)</a:t>
            </a:r>
            <a:r>
              <a:rPr lang="en"/>
              <a:t>*</a:t>
            </a:r>
            <a:endParaRPr/>
          </a:p>
          <a:p>
            <a:pPr indent="-381000" lvl="0" marL="457200" rtl="0" algn="l">
              <a:spcBef>
                <a:spcPts val="0"/>
              </a:spcBef>
              <a:spcAft>
                <a:spcPts val="0"/>
              </a:spcAft>
              <a:buSzPts val="2400"/>
              <a:buChar char="●"/>
            </a:pPr>
            <a:r>
              <a:rPr lang="en"/>
              <a:t>AP Physics Results (32) </a:t>
            </a:r>
            <a:br>
              <a:rPr lang="en"/>
            </a:br>
            <a:r>
              <a:rPr lang="en"/>
              <a:t>							</a:t>
            </a:r>
            <a:r>
              <a:rPr lang="en"/>
              <a:t>	3-4, 4-6, 5-17 </a:t>
            </a:r>
            <a:r>
              <a:rPr lang="en">
                <a:solidFill>
                  <a:schemeClr val="dk1"/>
                </a:solidFill>
              </a:rPr>
              <a:t>(84.4% </a:t>
            </a:r>
            <a:r>
              <a:rPr lang="en">
                <a:solidFill>
                  <a:schemeClr val="dk1"/>
                </a:solidFill>
              </a:rPr>
              <a:t>Passing</a:t>
            </a:r>
            <a:r>
              <a:rPr lang="en">
                <a:solidFill>
                  <a:schemeClr val="dk1"/>
                </a:solidFill>
              </a:rPr>
              <a:t>)* </a:t>
            </a:r>
            <a:endParaRPr>
              <a:solidFill>
                <a:schemeClr val="dk1"/>
              </a:solidFill>
            </a:endParaRPr>
          </a:p>
          <a:p>
            <a:pPr indent="-381000" lvl="0" marL="457200" rtl="0" algn="l">
              <a:spcBef>
                <a:spcPts val="0"/>
              </a:spcBef>
              <a:spcAft>
                <a:spcPts val="0"/>
              </a:spcAft>
              <a:buSzPts val="2400"/>
              <a:buChar char="●"/>
            </a:pPr>
            <a:r>
              <a:rPr lang="en">
                <a:highlight>
                  <a:schemeClr val="lt1"/>
                </a:highlight>
              </a:rPr>
              <a:t>AP 2023 Bio Results (53), </a:t>
            </a:r>
            <a:br>
              <a:rPr lang="en">
                <a:highlight>
                  <a:schemeClr val="lt1"/>
                </a:highlight>
              </a:rPr>
            </a:br>
            <a:r>
              <a:rPr lang="en">
                <a:highlight>
                  <a:schemeClr val="lt1"/>
                </a:highlight>
              </a:rPr>
              <a:t>							</a:t>
            </a:r>
            <a:r>
              <a:rPr lang="en">
                <a:highlight>
                  <a:schemeClr val="lt1"/>
                </a:highlight>
              </a:rPr>
              <a:t>	3-19, 4-13, 5-10 </a:t>
            </a:r>
            <a:r>
              <a:rPr lang="en">
                <a:solidFill>
                  <a:schemeClr val="dk1"/>
                </a:solidFill>
                <a:highlight>
                  <a:schemeClr val="lt1"/>
                </a:highlight>
              </a:rPr>
              <a:t>(79% </a:t>
            </a:r>
            <a:r>
              <a:rPr lang="en">
                <a:solidFill>
                  <a:schemeClr val="dk1"/>
                </a:solidFill>
                <a:highlight>
                  <a:schemeClr val="lt1"/>
                </a:highlight>
              </a:rPr>
              <a:t>Passing</a:t>
            </a:r>
            <a:r>
              <a:rPr lang="en">
                <a:solidFill>
                  <a:schemeClr val="dk1"/>
                </a:solidFill>
                <a:highlight>
                  <a:schemeClr val="lt1"/>
                </a:highlight>
              </a:rPr>
              <a:t>) </a:t>
            </a:r>
            <a:endParaRPr>
              <a:solidFill>
                <a:schemeClr val="dk1"/>
              </a:solidFill>
              <a:highlight>
                <a:schemeClr val="lt1"/>
              </a:highlight>
            </a:endParaRPr>
          </a:p>
          <a:p>
            <a:pPr indent="-381000" lvl="0" marL="457200" rtl="0" algn="l">
              <a:spcBef>
                <a:spcPts val="0"/>
              </a:spcBef>
              <a:spcAft>
                <a:spcPts val="0"/>
              </a:spcAft>
              <a:buSzPts val="2400"/>
              <a:buChar char="●"/>
            </a:pPr>
            <a:r>
              <a:rPr lang="en">
                <a:highlight>
                  <a:schemeClr val="lt1"/>
                </a:highlight>
              </a:rPr>
              <a:t>AP Computer Science: AP CS Principles (43) 	</a:t>
            </a:r>
            <a:br>
              <a:rPr lang="en">
                <a:highlight>
                  <a:schemeClr val="lt1"/>
                </a:highlight>
              </a:rPr>
            </a:br>
            <a:r>
              <a:rPr lang="en">
                <a:highlight>
                  <a:schemeClr val="lt1"/>
                </a:highlight>
              </a:rPr>
              <a:t>								</a:t>
            </a:r>
            <a:r>
              <a:rPr lang="en">
                <a:highlight>
                  <a:schemeClr val="lt1"/>
                </a:highlight>
              </a:rPr>
              <a:t>3-20, 4-6,5-7 </a:t>
            </a:r>
            <a:r>
              <a:rPr lang="en">
                <a:solidFill>
                  <a:schemeClr val="dk1"/>
                </a:solidFill>
                <a:highlight>
                  <a:schemeClr val="lt1"/>
                </a:highlight>
              </a:rPr>
              <a:t>(76.7% </a:t>
            </a:r>
            <a:r>
              <a:rPr lang="en">
                <a:solidFill>
                  <a:schemeClr val="dk1"/>
                </a:solidFill>
                <a:highlight>
                  <a:schemeClr val="lt1"/>
                </a:highlight>
              </a:rPr>
              <a:t>Passing</a:t>
            </a:r>
            <a:r>
              <a:rPr lang="en">
                <a:solidFill>
                  <a:schemeClr val="dk1"/>
                </a:solidFill>
                <a:highlight>
                  <a:schemeClr val="lt1"/>
                </a:highlight>
              </a:rPr>
              <a:t>)</a:t>
            </a:r>
            <a:endParaRPr>
              <a:solidFill>
                <a:schemeClr val="dk1"/>
              </a:solidFill>
              <a:highlight>
                <a:schemeClr val="lt1"/>
              </a:highlight>
            </a:endParaRPr>
          </a:p>
          <a:p>
            <a:pPr indent="-381000" lvl="0" marL="457200" rtl="0" algn="l">
              <a:spcBef>
                <a:spcPts val="0"/>
              </a:spcBef>
              <a:spcAft>
                <a:spcPts val="0"/>
              </a:spcAft>
              <a:buSzPts val="2400"/>
              <a:buChar char="●"/>
            </a:pPr>
            <a:r>
              <a:rPr lang="en">
                <a:highlight>
                  <a:schemeClr val="lt1"/>
                </a:highlight>
              </a:rPr>
              <a:t>AP Computer Science A (19), </a:t>
            </a:r>
            <a:br>
              <a:rPr lang="en">
                <a:highlight>
                  <a:schemeClr val="lt1"/>
                </a:highlight>
              </a:rPr>
            </a:br>
            <a:r>
              <a:rPr lang="en">
                <a:highlight>
                  <a:schemeClr val="lt1"/>
                </a:highlight>
              </a:rPr>
              <a:t>							</a:t>
            </a:r>
            <a:r>
              <a:rPr lang="en">
                <a:highlight>
                  <a:schemeClr val="lt1"/>
                </a:highlight>
              </a:rPr>
              <a:t>	3-6, 4-5, 5-3 </a:t>
            </a:r>
            <a:r>
              <a:rPr lang="en">
                <a:solidFill>
                  <a:schemeClr val="dk1"/>
                </a:solidFill>
                <a:highlight>
                  <a:schemeClr val="lt1"/>
                </a:highlight>
              </a:rPr>
              <a:t>(73.7% </a:t>
            </a:r>
            <a:r>
              <a:rPr lang="en">
                <a:solidFill>
                  <a:schemeClr val="dk1"/>
                </a:solidFill>
                <a:highlight>
                  <a:schemeClr val="lt1"/>
                </a:highlight>
              </a:rPr>
              <a:t>pass rate</a:t>
            </a:r>
            <a:r>
              <a:rPr lang="en">
                <a:solidFill>
                  <a:schemeClr val="dk1"/>
                </a:solidFill>
                <a:highlight>
                  <a:schemeClr val="lt1"/>
                </a:highlight>
              </a:rPr>
              <a:t>)</a:t>
            </a:r>
            <a:endParaRPr>
              <a:solidFill>
                <a:schemeClr val="dk1"/>
              </a:solidFill>
              <a:highlight>
                <a:schemeClr val="lt1"/>
              </a:highlight>
            </a:endParaRPr>
          </a:p>
          <a:p>
            <a:pPr indent="-381000" lvl="0" marL="457200" rtl="0" algn="l">
              <a:spcBef>
                <a:spcPts val="0"/>
              </a:spcBef>
              <a:spcAft>
                <a:spcPts val="0"/>
              </a:spcAft>
              <a:buSzPts val="2400"/>
              <a:buChar char="●"/>
            </a:pPr>
            <a:r>
              <a:rPr lang="en"/>
              <a:t>CHS </a:t>
            </a:r>
            <a:r>
              <a:rPr lang="en" sz="2600"/>
              <a:t>free </a:t>
            </a:r>
            <a:r>
              <a:rPr lang="en"/>
              <a:t>AND transferable college credits</a:t>
            </a:r>
            <a:endParaRPr>
              <a:highlight>
                <a:schemeClr val="lt1"/>
              </a:highlight>
            </a:endParaRPr>
          </a:p>
          <a:p>
            <a:pPr indent="-330200" lvl="0" marL="457200" rtl="0" algn="l">
              <a:spcBef>
                <a:spcPts val="0"/>
              </a:spcBef>
              <a:spcAft>
                <a:spcPts val="0"/>
              </a:spcAft>
              <a:buSzPts val="1600"/>
              <a:buChar char="●"/>
            </a:pPr>
            <a:r>
              <a:rPr lang="en" sz="1600"/>
              <a:t>Among the </a:t>
            </a:r>
            <a:r>
              <a:rPr lang="en" sz="1600"/>
              <a:t>highest passing rates in the state</a:t>
            </a:r>
            <a:endParaRPr sz="1600"/>
          </a:p>
          <a:p>
            <a:pPr indent="0" lvl="0" marL="0" rtl="0" algn="l">
              <a:spcBef>
                <a:spcPts val="1600"/>
              </a:spcBef>
              <a:spcAft>
                <a:spcPts val="0"/>
              </a:spcAft>
              <a:buClr>
                <a:schemeClr val="dk1"/>
              </a:buClr>
              <a:buSzPts val="1100"/>
              <a:buFont typeface="Arial"/>
              <a:buNone/>
            </a:pPr>
            <a:r>
              <a:t/>
            </a:r>
            <a:endParaRPr/>
          </a:p>
          <a:p>
            <a:pPr indent="0" lvl="0" marL="0" rtl="0" algn="l">
              <a:spcBef>
                <a:spcPts val="1600"/>
              </a:spcBef>
              <a:spcAft>
                <a:spcPts val="160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8"/>
          <p:cNvSpPr/>
          <p:nvPr/>
        </p:nvSpPr>
        <p:spPr>
          <a:xfrm>
            <a:off x="167650" y="1158250"/>
            <a:ext cx="8823900" cy="5623500"/>
          </a:xfrm>
          <a:prstGeom prst="rect">
            <a:avLst/>
          </a:prstGeom>
          <a:solidFill>
            <a:srgbClr val="66666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69" name="Google Shape;269;p38"/>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Alumni: Reiden Chea</a:t>
            </a:r>
            <a:endParaRPr/>
          </a:p>
        </p:txBody>
      </p:sp>
      <p:pic>
        <p:nvPicPr>
          <p:cNvPr id="270" name="Google Shape;270;p38"/>
          <p:cNvPicPr preferRelativeResize="0"/>
          <p:nvPr/>
        </p:nvPicPr>
        <p:blipFill rotWithShape="1">
          <a:blip r:embed="rId3">
            <a:alphaModFix/>
          </a:blip>
          <a:srcRect b="25365" l="0" r="0" t="26846"/>
          <a:stretch/>
        </p:blipFill>
        <p:spPr>
          <a:xfrm>
            <a:off x="155025" y="2211525"/>
            <a:ext cx="2562826" cy="918501"/>
          </a:xfrm>
          <a:prstGeom prst="rect">
            <a:avLst/>
          </a:prstGeom>
          <a:noFill/>
          <a:ln>
            <a:noFill/>
          </a:ln>
        </p:spPr>
      </p:pic>
      <p:pic>
        <p:nvPicPr>
          <p:cNvPr id="271" name="Google Shape;271;p38"/>
          <p:cNvPicPr preferRelativeResize="0"/>
          <p:nvPr/>
        </p:nvPicPr>
        <p:blipFill rotWithShape="1">
          <a:blip r:embed="rId4">
            <a:alphaModFix/>
          </a:blip>
          <a:srcRect b="28215" l="0" r="0" t="26992"/>
          <a:stretch/>
        </p:blipFill>
        <p:spPr>
          <a:xfrm>
            <a:off x="155025" y="1280462"/>
            <a:ext cx="2562826" cy="860974"/>
          </a:xfrm>
          <a:prstGeom prst="rect">
            <a:avLst/>
          </a:prstGeom>
          <a:noFill/>
          <a:ln>
            <a:noFill/>
          </a:ln>
        </p:spPr>
      </p:pic>
      <p:pic>
        <p:nvPicPr>
          <p:cNvPr id="272" name="Google Shape;272;p38"/>
          <p:cNvPicPr preferRelativeResize="0"/>
          <p:nvPr/>
        </p:nvPicPr>
        <p:blipFill rotWithShape="1">
          <a:blip r:embed="rId5">
            <a:alphaModFix/>
          </a:blip>
          <a:srcRect b="13240" l="0" r="0" t="12833"/>
          <a:stretch/>
        </p:blipFill>
        <p:spPr>
          <a:xfrm>
            <a:off x="4169700" y="3403800"/>
            <a:ext cx="2748273" cy="1523850"/>
          </a:xfrm>
          <a:prstGeom prst="rect">
            <a:avLst/>
          </a:prstGeom>
          <a:noFill/>
          <a:ln>
            <a:noFill/>
          </a:ln>
        </p:spPr>
      </p:pic>
      <p:pic>
        <p:nvPicPr>
          <p:cNvPr id="273" name="Google Shape;273;p38"/>
          <p:cNvPicPr preferRelativeResize="0"/>
          <p:nvPr/>
        </p:nvPicPr>
        <p:blipFill rotWithShape="1">
          <a:blip r:embed="rId6">
            <a:alphaModFix/>
          </a:blip>
          <a:srcRect b="13627" l="14943" r="21680" t="7370"/>
          <a:stretch/>
        </p:blipFill>
        <p:spPr>
          <a:xfrm rot="-5400000">
            <a:off x="4728187" y="965051"/>
            <a:ext cx="1653700" cy="2748298"/>
          </a:xfrm>
          <a:prstGeom prst="rect">
            <a:avLst/>
          </a:prstGeom>
          <a:noFill/>
          <a:ln>
            <a:noFill/>
          </a:ln>
        </p:spPr>
      </p:pic>
      <p:pic>
        <p:nvPicPr>
          <p:cNvPr id="274" name="Google Shape;274;p38"/>
          <p:cNvPicPr preferRelativeResize="0"/>
          <p:nvPr/>
        </p:nvPicPr>
        <p:blipFill>
          <a:blip r:embed="rId7">
            <a:alphaModFix/>
          </a:blip>
          <a:stretch>
            <a:fillRect/>
          </a:stretch>
        </p:blipFill>
        <p:spPr>
          <a:xfrm>
            <a:off x="2803095" y="1280450"/>
            <a:ext cx="1289196" cy="966900"/>
          </a:xfrm>
          <a:prstGeom prst="rect">
            <a:avLst/>
          </a:prstGeom>
          <a:noFill/>
          <a:ln>
            <a:noFill/>
          </a:ln>
        </p:spPr>
      </p:pic>
      <p:pic>
        <p:nvPicPr>
          <p:cNvPr id="275" name="Google Shape;275;p38"/>
          <p:cNvPicPr preferRelativeResize="0"/>
          <p:nvPr/>
        </p:nvPicPr>
        <p:blipFill rotWithShape="1">
          <a:blip r:embed="rId8">
            <a:alphaModFix/>
          </a:blip>
          <a:srcRect b="9239" l="22733" r="11658" t="0"/>
          <a:stretch/>
        </p:blipFill>
        <p:spPr>
          <a:xfrm>
            <a:off x="2809775" y="2344675"/>
            <a:ext cx="1275848" cy="1323675"/>
          </a:xfrm>
          <a:prstGeom prst="rect">
            <a:avLst/>
          </a:prstGeom>
          <a:noFill/>
          <a:ln>
            <a:noFill/>
          </a:ln>
        </p:spPr>
      </p:pic>
      <p:pic>
        <p:nvPicPr>
          <p:cNvPr id="276" name="Google Shape;276;p38"/>
          <p:cNvPicPr preferRelativeResize="0"/>
          <p:nvPr/>
        </p:nvPicPr>
        <p:blipFill>
          <a:blip r:embed="rId9">
            <a:alphaModFix/>
          </a:blip>
          <a:stretch>
            <a:fillRect/>
          </a:stretch>
        </p:blipFill>
        <p:spPr>
          <a:xfrm>
            <a:off x="7211150" y="4126125"/>
            <a:ext cx="1516793" cy="1136176"/>
          </a:xfrm>
          <a:prstGeom prst="rect">
            <a:avLst/>
          </a:prstGeom>
          <a:noFill/>
          <a:ln>
            <a:noFill/>
          </a:ln>
        </p:spPr>
      </p:pic>
      <p:pic>
        <p:nvPicPr>
          <p:cNvPr id="277" name="Google Shape;277;p38"/>
          <p:cNvPicPr preferRelativeResize="0"/>
          <p:nvPr/>
        </p:nvPicPr>
        <p:blipFill rotWithShape="1">
          <a:blip r:embed="rId10">
            <a:alphaModFix/>
          </a:blip>
          <a:srcRect b="0" l="3982" r="10918" t="0"/>
          <a:stretch/>
        </p:blipFill>
        <p:spPr>
          <a:xfrm>
            <a:off x="304750" y="3364125"/>
            <a:ext cx="1374950" cy="1211739"/>
          </a:xfrm>
          <a:prstGeom prst="rect">
            <a:avLst/>
          </a:prstGeom>
          <a:noFill/>
          <a:ln>
            <a:noFill/>
          </a:ln>
        </p:spPr>
      </p:pic>
      <p:pic>
        <p:nvPicPr>
          <p:cNvPr id="278" name="Google Shape;278;p38" title="StructuresTestNats2019.MOV">
            <a:hlinkClick r:id="rId11"/>
          </p:cNvPr>
          <p:cNvPicPr preferRelativeResize="0"/>
          <p:nvPr/>
        </p:nvPicPr>
        <p:blipFill>
          <a:blip r:embed="rId12">
            <a:alphaModFix/>
          </a:blip>
          <a:stretch>
            <a:fillRect/>
          </a:stretch>
        </p:blipFill>
        <p:spPr>
          <a:xfrm>
            <a:off x="1748100" y="3748987"/>
            <a:ext cx="2353190" cy="1323675"/>
          </a:xfrm>
          <a:prstGeom prst="rect">
            <a:avLst/>
          </a:prstGeom>
          <a:noFill/>
          <a:ln>
            <a:noFill/>
          </a:ln>
        </p:spPr>
      </p:pic>
      <p:pic>
        <p:nvPicPr>
          <p:cNvPr id="279" name="Google Shape;279;p38"/>
          <p:cNvPicPr preferRelativeResize="0"/>
          <p:nvPr/>
        </p:nvPicPr>
        <p:blipFill>
          <a:blip r:embed="rId13">
            <a:alphaModFix/>
          </a:blip>
          <a:stretch>
            <a:fillRect/>
          </a:stretch>
        </p:blipFill>
        <p:spPr>
          <a:xfrm>
            <a:off x="3643646" y="5153274"/>
            <a:ext cx="2359544" cy="1499675"/>
          </a:xfrm>
          <a:prstGeom prst="rect">
            <a:avLst/>
          </a:prstGeom>
          <a:noFill/>
          <a:ln>
            <a:noFill/>
          </a:ln>
        </p:spPr>
      </p:pic>
      <p:pic>
        <p:nvPicPr>
          <p:cNvPr id="280" name="Google Shape;280;p38"/>
          <p:cNvPicPr preferRelativeResize="0"/>
          <p:nvPr/>
        </p:nvPicPr>
        <p:blipFill>
          <a:blip r:embed="rId14">
            <a:alphaModFix/>
          </a:blip>
          <a:stretch>
            <a:fillRect/>
          </a:stretch>
        </p:blipFill>
        <p:spPr>
          <a:xfrm>
            <a:off x="6221025" y="5361010"/>
            <a:ext cx="2562826" cy="1309890"/>
          </a:xfrm>
          <a:prstGeom prst="rect">
            <a:avLst/>
          </a:prstGeom>
          <a:noFill/>
          <a:ln cap="flat" cmpd="sng" w="19050">
            <a:solidFill>
              <a:schemeClr val="lt1"/>
            </a:solidFill>
            <a:prstDash val="solid"/>
            <a:round/>
            <a:headEnd len="sm" w="sm" type="none"/>
            <a:tailEnd len="sm" w="sm" type="none"/>
          </a:ln>
        </p:spPr>
      </p:pic>
      <p:pic>
        <p:nvPicPr>
          <p:cNvPr id="281" name="Google Shape;281;p38"/>
          <p:cNvPicPr preferRelativeResize="0"/>
          <p:nvPr/>
        </p:nvPicPr>
        <p:blipFill rotWithShape="1">
          <a:blip r:embed="rId15">
            <a:alphaModFix/>
          </a:blip>
          <a:srcRect b="8247" l="0" r="4743" t="25129"/>
          <a:stretch/>
        </p:blipFill>
        <p:spPr>
          <a:xfrm>
            <a:off x="414075" y="5153275"/>
            <a:ext cx="2905052" cy="1523850"/>
          </a:xfrm>
          <a:prstGeom prst="rect">
            <a:avLst/>
          </a:prstGeom>
          <a:noFill/>
          <a:ln cap="flat" cmpd="sng" w="9525">
            <a:solidFill>
              <a:srgbClr val="FFFFFF"/>
            </a:solidFill>
            <a:prstDash val="solid"/>
            <a:round/>
            <a:headEnd len="sm" w="sm" type="none"/>
            <a:tailEnd len="sm" w="sm" type="none"/>
          </a:ln>
        </p:spPr>
      </p:pic>
      <p:pic>
        <p:nvPicPr>
          <p:cNvPr id="282" name="Google Shape;282;p38"/>
          <p:cNvPicPr preferRelativeResize="0"/>
          <p:nvPr/>
        </p:nvPicPr>
        <p:blipFill>
          <a:blip r:embed="rId16">
            <a:alphaModFix/>
          </a:blip>
          <a:stretch>
            <a:fillRect/>
          </a:stretch>
        </p:blipFill>
        <p:spPr>
          <a:xfrm>
            <a:off x="7101476" y="1280450"/>
            <a:ext cx="1736150" cy="1302126"/>
          </a:xfrm>
          <a:prstGeom prst="rect">
            <a:avLst/>
          </a:prstGeom>
          <a:noFill/>
          <a:ln>
            <a:noFill/>
          </a:ln>
        </p:spPr>
      </p:pic>
      <p:pic>
        <p:nvPicPr>
          <p:cNvPr id="283" name="Google Shape;283;p38"/>
          <p:cNvPicPr preferRelativeResize="0"/>
          <p:nvPr/>
        </p:nvPicPr>
        <p:blipFill rotWithShape="1">
          <a:blip r:embed="rId17">
            <a:alphaModFix/>
          </a:blip>
          <a:srcRect b="25810" l="25507" r="21758" t="0"/>
          <a:stretch/>
        </p:blipFill>
        <p:spPr>
          <a:xfrm>
            <a:off x="7353000" y="2681275"/>
            <a:ext cx="1275848" cy="134613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39"/>
          <p:cNvSpPr/>
          <p:nvPr/>
        </p:nvSpPr>
        <p:spPr>
          <a:xfrm>
            <a:off x="213350" y="1203950"/>
            <a:ext cx="4709100" cy="3477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89" name="Google Shape;289;p39"/>
          <p:cNvSpPr txBox="1"/>
          <p:nvPr>
            <p:ph idx="1" type="body"/>
          </p:nvPr>
        </p:nvSpPr>
        <p:spPr>
          <a:xfrm>
            <a:off x="311700" y="1334575"/>
            <a:ext cx="2416200" cy="32100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Sophomore Year:</a:t>
            </a:r>
            <a:r>
              <a:rPr lang="en" sz="2200"/>
              <a:t> </a:t>
            </a:r>
            <a:endParaRPr sz="2200"/>
          </a:p>
          <a:p>
            <a:pPr indent="0" lvl="0" marL="0" rtl="0" algn="l">
              <a:lnSpc>
                <a:spcPct val="100000"/>
              </a:lnSpc>
              <a:spcBef>
                <a:spcPts val="0"/>
              </a:spcBef>
              <a:spcAft>
                <a:spcPts val="0"/>
              </a:spcAft>
              <a:buClr>
                <a:schemeClr val="dk1"/>
              </a:buClr>
              <a:buSzPts val="1100"/>
              <a:buFont typeface="Arial"/>
              <a:buNone/>
            </a:pPr>
            <a:r>
              <a:rPr lang="en" sz="2200"/>
              <a:t>AP World: 3</a:t>
            </a:r>
            <a:endParaRPr sz="2200"/>
          </a:p>
          <a:p>
            <a:pPr indent="0" lvl="0" marL="0" rtl="0" algn="l">
              <a:lnSpc>
                <a:spcPct val="100000"/>
              </a:lnSpc>
              <a:spcBef>
                <a:spcPts val="0"/>
              </a:spcBef>
              <a:spcAft>
                <a:spcPts val="0"/>
              </a:spcAft>
              <a:buClr>
                <a:schemeClr val="dk1"/>
              </a:buClr>
              <a:buSzPts val="1100"/>
              <a:buFont typeface="Arial"/>
              <a:buNone/>
            </a:pPr>
            <a:r>
              <a:rPr lang="en" sz="2200"/>
              <a:t>AP Chem: 5 </a:t>
            </a:r>
            <a:endParaRPr sz="2200"/>
          </a:p>
          <a:p>
            <a:pPr indent="0" lvl="0" marL="0" rtl="0" algn="l">
              <a:lnSpc>
                <a:spcPct val="100000"/>
              </a:lnSpc>
              <a:spcBef>
                <a:spcPts val="0"/>
              </a:spcBef>
              <a:spcAft>
                <a:spcPts val="0"/>
              </a:spcAft>
              <a:buClr>
                <a:schemeClr val="dk1"/>
              </a:buClr>
              <a:buSzPts val="1100"/>
              <a:buFont typeface="Arial"/>
              <a:buNone/>
            </a:pPr>
            <a:r>
              <a:rPr lang="en" sz="2200"/>
              <a:t>AP CSP: 3</a:t>
            </a:r>
            <a:endParaRPr sz="2200"/>
          </a:p>
          <a:p>
            <a:pPr indent="0" lvl="0" marL="0" rtl="0" algn="l">
              <a:lnSpc>
                <a:spcPct val="100000"/>
              </a:lnSpc>
              <a:spcBef>
                <a:spcPts val="0"/>
              </a:spcBef>
              <a:spcAft>
                <a:spcPts val="0"/>
              </a:spcAft>
              <a:buClr>
                <a:schemeClr val="dk1"/>
              </a:buClr>
              <a:buSzPts val="1100"/>
              <a:buFont typeface="Arial"/>
              <a:buNone/>
            </a:pPr>
            <a:r>
              <a:t/>
            </a:r>
            <a:endParaRPr sz="2200"/>
          </a:p>
          <a:p>
            <a:pPr indent="0" lvl="0" marL="0" rtl="0" algn="l">
              <a:lnSpc>
                <a:spcPct val="100000"/>
              </a:lnSpc>
              <a:spcBef>
                <a:spcPts val="0"/>
              </a:spcBef>
              <a:spcAft>
                <a:spcPts val="0"/>
              </a:spcAft>
              <a:buClr>
                <a:schemeClr val="dk1"/>
              </a:buClr>
              <a:buSzPts val="1100"/>
              <a:buFont typeface="Arial"/>
              <a:buNone/>
            </a:pPr>
            <a:r>
              <a:rPr lang="en">
                <a:solidFill>
                  <a:schemeClr val="dk1"/>
                </a:solidFill>
              </a:rPr>
              <a:t>Senior Year:</a:t>
            </a:r>
            <a:r>
              <a:rPr lang="en"/>
              <a:t> </a:t>
            </a:r>
            <a:endParaRPr/>
          </a:p>
          <a:p>
            <a:pPr indent="0" lvl="0" marL="0" rtl="0" algn="l">
              <a:lnSpc>
                <a:spcPct val="100000"/>
              </a:lnSpc>
              <a:spcBef>
                <a:spcPts val="0"/>
              </a:spcBef>
              <a:spcAft>
                <a:spcPts val="0"/>
              </a:spcAft>
              <a:buClr>
                <a:schemeClr val="dk1"/>
              </a:buClr>
              <a:buSzPts val="1100"/>
              <a:buFont typeface="Arial"/>
              <a:buNone/>
            </a:pPr>
            <a:r>
              <a:rPr lang="en" sz="2200"/>
              <a:t>AP Bio: 4</a:t>
            </a:r>
            <a:endParaRPr sz="2200"/>
          </a:p>
          <a:p>
            <a:pPr indent="0" lvl="0" marL="0" rtl="0" algn="l">
              <a:lnSpc>
                <a:spcPct val="100000"/>
              </a:lnSpc>
              <a:spcBef>
                <a:spcPts val="0"/>
              </a:spcBef>
              <a:spcAft>
                <a:spcPts val="0"/>
              </a:spcAft>
              <a:buClr>
                <a:schemeClr val="dk1"/>
              </a:buClr>
              <a:buSzPts val="1100"/>
              <a:buFont typeface="Arial"/>
              <a:buNone/>
            </a:pPr>
            <a:r>
              <a:rPr lang="en" sz="2200"/>
              <a:t>AP CalcAB: 5</a:t>
            </a:r>
            <a:endParaRPr sz="2200"/>
          </a:p>
          <a:p>
            <a:pPr indent="0" lvl="0" marL="0" rtl="0" algn="l">
              <a:lnSpc>
                <a:spcPct val="100000"/>
              </a:lnSpc>
              <a:spcBef>
                <a:spcPts val="0"/>
              </a:spcBef>
              <a:spcAft>
                <a:spcPts val="0"/>
              </a:spcAft>
              <a:buClr>
                <a:schemeClr val="dk1"/>
              </a:buClr>
              <a:buSzPts val="1100"/>
              <a:buFont typeface="Arial"/>
              <a:buNone/>
            </a:pPr>
            <a:r>
              <a:rPr lang="en" sz="2200"/>
              <a:t>AP Gov: 3 </a:t>
            </a:r>
            <a:endParaRPr sz="2200"/>
          </a:p>
          <a:p>
            <a:pPr indent="0" lvl="0" marL="0" rtl="0" algn="l">
              <a:lnSpc>
                <a:spcPct val="100000"/>
              </a:lnSpc>
              <a:spcBef>
                <a:spcPts val="0"/>
              </a:spcBef>
              <a:spcAft>
                <a:spcPts val="0"/>
              </a:spcAft>
              <a:buClr>
                <a:schemeClr val="dk1"/>
              </a:buClr>
              <a:buSzPts val="1100"/>
              <a:buFont typeface="Arial"/>
              <a:buNone/>
            </a:pPr>
            <a:r>
              <a:t/>
            </a:r>
            <a:endParaRPr sz="2200"/>
          </a:p>
          <a:p>
            <a:pPr indent="0" lvl="0" marL="0" rtl="0" algn="l">
              <a:lnSpc>
                <a:spcPct val="100000"/>
              </a:lnSpc>
              <a:spcBef>
                <a:spcPts val="0"/>
              </a:spcBef>
              <a:spcAft>
                <a:spcPts val="0"/>
              </a:spcAft>
              <a:buClr>
                <a:schemeClr val="dk1"/>
              </a:buClr>
              <a:buSzPts val="1100"/>
              <a:buFont typeface="Arial"/>
              <a:buNone/>
            </a:pPr>
            <a:r>
              <a:t/>
            </a:r>
            <a:endParaRPr sz="2200"/>
          </a:p>
          <a:p>
            <a:pPr indent="0" lvl="0" marL="0" rtl="0" algn="l">
              <a:lnSpc>
                <a:spcPct val="100000"/>
              </a:lnSpc>
              <a:spcBef>
                <a:spcPts val="0"/>
              </a:spcBef>
              <a:spcAft>
                <a:spcPts val="0"/>
              </a:spcAft>
              <a:buClr>
                <a:schemeClr val="dk1"/>
              </a:buClr>
              <a:buSzPts val="1100"/>
              <a:buFont typeface="Arial"/>
              <a:buNone/>
            </a:pPr>
            <a:r>
              <a:t/>
            </a:r>
            <a:endParaRPr sz="2200"/>
          </a:p>
          <a:p>
            <a:pPr indent="0" lvl="0" marL="0" rtl="0" algn="l">
              <a:lnSpc>
                <a:spcPct val="100000"/>
              </a:lnSpc>
              <a:spcBef>
                <a:spcPts val="0"/>
              </a:spcBef>
              <a:spcAft>
                <a:spcPts val="0"/>
              </a:spcAft>
              <a:buClr>
                <a:schemeClr val="dk1"/>
              </a:buClr>
              <a:buSzPts val="1100"/>
              <a:buFont typeface="Arial"/>
              <a:buNone/>
            </a:pPr>
            <a:r>
              <a:t/>
            </a:r>
            <a:endParaRPr sz="2200"/>
          </a:p>
          <a:p>
            <a:pPr indent="0" lvl="0" marL="0" rtl="0" algn="l">
              <a:lnSpc>
                <a:spcPct val="100000"/>
              </a:lnSpc>
              <a:spcBef>
                <a:spcPts val="0"/>
              </a:spcBef>
              <a:spcAft>
                <a:spcPts val="0"/>
              </a:spcAft>
              <a:buClr>
                <a:schemeClr val="dk1"/>
              </a:buClr>
              <a:buSzPts val="1100"/>
              <a:buFont typeface="Arial"/>
              <a:buNone/>
            </a:pPr>
            <a:r>
              <a:t/>
            </a:r>
            <a:endParaRPr sz="2200"/>
          </a:p>
        </p:txBody>
      </p:sp>
      <p:sp>
        <p:nvSpPr>
          <p:cNvPr id="290" name="Google Shape;290;p39"/>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AP: Mins for Maxes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pic>
        <p:nvPicPr>
          <p:cNvPr id="291" name="Google Shape;291;p39"/>
          <p:cNvPicPr preferRelativeResize="0"/>
          <p:nvPr/>
        </p:nvPicPr>
        <p:blipFill>
          <a:blip r:embed="rId3">
            <a:alphaModFix/>
          </a:blip>
          <a:stretch>
            <a:fillRect/>
          </a:stretch>
        </p:blipFill>
        <p:spPr>
          <a:xfrm>
            <a:off x="5507550" y="1334575"/>
            <a:ext cx="3324699" cy="3324699"/>
          </a:xfrm>
          <a:prstGeom prst="rect">
            <a:avLst/>
          </a:prstGeom>
          <a:noFill/>
          <a:ln>
            <a:noFill/>
          </a:ln>
        </p:spPr>
      </p:pic>
      <p:sp>
        <p:nvSpPr>
          <p:cNvPr id="292" name="Google Shape;292;p39"/>
          <p:cNvSpPr txBox="1"/>
          <p:nvPr>
            <p:ph idx="1" type="body"/>
          </p:nvPr>
        </p:nvSpPr>
        <p:spPr>
          <a:xfrm>
            <a:off x="2849825" y="1334575"/>
            <a:ext cx="1981500" cy="32100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sz="2200"/>
          </a:p>
          <a:p>
            <a:pPr indent="0" lvl="0" marL="0" rtl="0" algn="l">
              <a:lnSpc>
                <a:spcPct val="100000"/>
              </a:lnSpc>
              <a:spcBef>
                <a:spcPts val="0"/>
              </a:spcBef>
              <a:spcAft>
                <a:spcPts val="0"/>
              </a:spcAft>
              <a:buClr>
                <a:schemeClr val="dk1"/>
              </a:buClr>
              <a:buSzPts val="1100"/>
              <a:buFont typeface="Arial"/>
              <a:buNone/>
            </a:pPr>
            <a:r>
              <a:t/>
            </a:r>
            <a:endParaRPr sz="2200"/>
          </a:p>
          <a:p>
            <a:pPr indent="0" lvl="0" marL="0" rtl="0" algn="l">
              <a:lnSpc>
                <a:spcPct val="100000"/>
              </a:lnSpc>
              <a:spcBef>
                <a:spcPts val="0"/>
              </a:spcBef>
              <a:spcAft>
                <a:spcPts val="0"/>
              </a:spcAft>
              <a:buClr>
                <a:schemeClr val="dk1"/>
              </a:buClr>
              <a:buSzPts val="1100"/>
              <a:buFont typeface="Arial"/>
              <a:buNone/>
            </a:pPr>
            <a:r>
              <a:rPr lang="en" sz="2200">
                <a:solidFill>
                  <a:schemeClr val="dk1"/>
                </a:solidFill>
              </a:rPr>
              <a:t>Junior Year: </a:t>
            </a:r>
            <a:endParaRPr sz="22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sz="2200"/>
              <a:t>AP US: 3</a:t>
            </a:r>
            <a:endParaRPr sz="2200"/>
          </a:p>
          <a:p>
            <a:pPr indent="0" lvl="0" marL="0" rtl="0" algn="l">
              <a:lnSpc>
                <a:spcPct val="100000"/>
              </a:lnSpc>
              <a:spcBef>
                <a:spcPts val="0"/>
              </a:spcBef>
              <a:spcAft>
                <a:spcPts val="0"/>
              </a:spcAft>
              <a:buClr>
                <a:schemeClr val="dk1"/>
              </a:buClr>
              <a:buSzPts val="1100"/>
              <a:buFont typeface="Arial"/>
              <a:buNone/>
            </a:pPr>
            <a:r>
              <a:rPr lang="en" sz="2200"/>
              <a:t>AP </a:t>
            </a:r>
            <a:r>
              <a:rPr lang="en" sz="2200"/>
              <a:t>Stats: 3</a:t>
            </a:r>
            <a:endParaRPr sz="2200"/>
          </a:p>
          <a:p>
            <a:pPr indent="0" lvl="0" marL="0" rtl="0" algn="l">
              <a:lnSpc>
                <a:spcPct val="100000"/>
              </a:lnSpc>
              <a:spcBef>
                <a:spcPts val="0"/>
              </a:spcBef>
              <a:spcAft>
                <a:spcPts val="0"/>
              </a:spcAft>
              <a:buClr>
                <a:schemeClr val="dk1"/>
              </a:buClr>
              <a:buSzPts val="1100"/>
              <a:buFont typeface="Arial"/>
              <a:buNone/>
            </a:pPr>
            <a:r>
              <a:rPr lang="en" sz="2200"/>
              <a:t>AP CSA: 4</a:t>
            </a:r>
            <a:endParaRPr sz="2200"/>
          </a:p>
          <a:p>
            <a:pPr indent="0" lvl="0" marL="0" rtl="0" algn="l">
              <a:lnSpc>
                <a:spcPct val="100000"/>
              </a:lnSpc>
              <a:spcBef>
                <a:spcPts val="0"/>
              </a:spcBef>
              <a:spcAft>
                <a:spcPts val="0"/>
              </a:spcAft>
              <a:buClr>
                <a:schemeClr val="dk1"/>
              </a:buClr>
              <a:buSzPts val="1100"/>
              <a:buFont typeface="Arial"/>
              <a:buNone/>
            </a:pPr>
            <a:r>
              <a:rPr lang="en" sz="2200"/>
              <a:t>AP Lang: 3 </a:t>
            </a:r>
            <a:endParaRPr sz="2200"/>
          </a:p>
          <a:p>
            <a:pPr indent="0" lvl="0" marL="0" rtl="0" algn="l">
              <a:lnSpc>
                <a:spcPct val="100000"/>
              </a:lnSpc>
              <a:spcBef>
                <a:spcPts val="0"/>
              </a:spcBef>
              <a:spcAft>
                <a:spcPts val="0"/>
              </a:spcAft>
              <a:buClr>
                <a:schemeClr val="dk1"/>
              </a:buClr>
              <a:buSzPts val="1100"/>
              <a:buFont typeface="Arial"/>
              <a:buNone/>
            </a:pPr>
            <a:r>
              <a:t/>
            </a:r>
            <a:endParaRPr sz="2200"/>
          </a:p>
          <a:p>
            <a:pPr indent="0" lvl="0" marL="0" rtl="0" algn="l">
              <a:lnSpc>
                <a:spcPct val="100000"/>
              </a:lnSpc>
              <a:spcBef>
                <a:spcPts val="0"/>
              </a:spcBef>
              <a:spcAft>
                <a:spcPts val="0"/>
              </a:spcAft>
              <a:buClr>
                <a:schemeClr val="dk1"/>
              </a:buClr>
              <a:buSzPts val="1100"/>
              <a:buFont typeface="Arial"/>
              <a:buNone/>
            </a:pPr>
            <a:r>
              <a:t/>
            </a:r>
            <a:endParaRPr sz="2200"/>
          </a:p>
          <a:p>
            <a:pPr indent="0" lvl="0" marL="0" rtl="0" algn="l">
              <a:lnSpc>
                <a:spcPct val="100000"/>
              </a:lnSpc>
              <a:spcBef>
                <a:spcPts val="0"/>
              </a:spcBef>
              <a:spcAft>
                <a:spcPts val="0"/>
              </a:spcAft>
              <a:buClr>
                <a:schemeClr val="dk1"/>
              </a:buClr>
              <a:buSzPts val="1100"/>
              <a:buFont typeface="Arial"/>
              <a:buNone/>
            </a:pPr>
            <a:r>
              <a:t/>
            </a:r>
            <a:endParaRPr sz="2200"/>
          </a:p>
          <a:p>
            <a:pPr indent="0" lvl="0" marL="0" rtl="0" algn="l">
              <a:lnSpc>
                <a:spcPct val="100000"/>
              </a:lnSpc>
              <a:spcBef>
                <a:spcPts val="0"/>
              </a:spcBef>
              <a:spcAft>
                <a:spcPts val="0"/>
              </a:spcAft>
              <a:buClr>
                <a:schemeClr val="dk1"/>
              </a:buClr>
              <a:buSzPts val="1100"/>
              <a:buFont typeface="Arial"/>
              <a:buNone/>
            </a:pPr>
            <a:r>
              <a:t/>
            </a:r>
            <a:endParaRPr sz="2200"/>
          </a:p>
          <a:p>
            <a:pPr indent="0" lvl="0" marL="0" rtl="0" algn="l">
              <a:lnSpc>
                <a:spcPct val="100000"/>
              </a:lnSpc>
              <a:spcBef>
                <a:spcPts val="0"/>
              </a:spcBef>
              <a:spcAft>
                <a:spcPts val="0"/>
              </a:spcAft>
              <a:buClr>
                <a:schemeClr val="dk1"/>
              </a:buClr>
              <a:buSzPts val="1100"/>
              <a:buFont typeface="Arial"/>
              <a:buNone/>
            </a:pPr>
            <a:r>
              <a:t/>
            </a:r>
            <a:endParaRPr sz="2200"/>
          </a:p>
          <a:p>
            <a:pPr indent="0" lvl="0" marL="0" rtl="0" algn="l">
              <a:lnSpc>
                <a:spcPct val="100000"/>
              </a:lnSpc>
              <a:spcBef>
                <a:spcPts val="0"/>
              </a:spcBef>
              <a:spcAft>
                <a:spcPts val="0"/>
              </a:spcAft>
              <a:buClr>
                <a:schemeClr val="dk1"/>
              </a:buClr>
              <a:buSzPts val="1100"/>
              <a:buFont typeface="Arial"/>
              <a:buNone/>
            </a:pPr>
            <a:r>
              <a:t/>
            </a:r>
            <a:endParaRPr sz="2200"/>
          </a:p>
        </p:txBody>
      </p:sp>
      <p:sp>
        <p:nvSpPr>
          <p:cNvPr id="293" name="Google Shape;293;p39"/>
          <p:cNvSpPr txBox="1"/>
          <p:nvPr>
            <p:ph idx="1" type="body"/>
          </p:nvPr>
        </p:nvSpPr>
        <p:spPr>
          <a:xfrm>
            <a:off x="311700" y="4981125"/>
            <a:ext cx="8520600" cy="1566900"/>
          </a:xfrm>
          <a:prstGeom prst="rect">
            <a:avLst/>
          </a:prstGeom>
          <a:solidFill>
            <a:schemeClr val="lt1"/>
          </a:solidFill>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2200"/>
              <a:t>Total UW Credits: 69       ($18,092 @ </a:t>
            </a:r>
            <a:r>
              <a:rPr lang="en" sz="2200"/>
              <a:t>$262.20/Credit</a:t>
            </a:r>
            <a:r>
              <a:rPr lang="en" sz="2200"/>
              <a:t>)</a:t>
            </a:r>
            <a:endParaRPr sz="2200"/>
          </a:p>
          <a:p>
            <a:pPr indent="0" lvl="0" marL="0" rtl="0" algn="l">
              <a:lnSpc>
                <a:spcPct val="100000"/>
              </a:lnSpc>
              <a:spcBef>
                <a:spcPts val="0"/>
              </a:spcBef>
              <a:spcAft>
                <a:spcPts val="0"/>
              </a:spcAft>
              <a:buClr>
                <a:schemeClr val="dk1"/>
              </a:buClr>
              <a:buSzPts val="1100"/>
              <a:buFont typeface="Arial"/>
              <a:buNone/>
            </a:pPr>
            <a:r>
              <a:rPr lang="en" sz="2200"/>
              <a:t>Toss in CHS* → 90 credits = JUNIOR standing on entry</a:t>
            </a:r>
            <a:endParaRPr sz="2200"/>
          </a:p>
          <a:p>
            <a:pPr indent="0" lvl="0" marL="0" rtl="0" algn="l">
              <a:lnSpc>
                <a:spcPct val="100000"/>
              </a:lnSpc>
              <a:spcBef>
                <a:spcPts val="0"/>
              </a:spcBef>
              <a:spcAft>
                <a:spcPts val="0"/>
              </a:spcAft>
              <a:buClr>
                <a:schemeClr val="dk1"/>
              </a:buClr>
              <a:buSzPts val="1100"/>
              <a:buFont typeface="Arial"/>
              <a:buNone/>
            </a:pPr>
            <a:r>
              <a:t/>
            </a:r>
            <a:endParaRPr sz="2200"/>
          </a:p>
          <a:p>
            <a:pPr indent="0" lvl="0" marL="0" rtl="0" algn="r">
              <a:lnSpc>
                <a:spcPct val="100000"/>
              </a:lnSpc>
              <a:spcBef>
                <a:spcPts val="0"/>
              </a:spcBef>
              <a:spcAft>
                <a:spcPts val="0"/>
              </a:spcAft>
              <a:buClr>
                <a:schemeClr val="dk1"/>
              </a:buClr>
              <a:buSzPts val="1100"/>
              <a:buFont typeface="Arial"/>
              <a:buNone/>
            </a:pPr>
            <a:r>
              <a:rPr lang="en" sz="3300"/>
              <a:t>*College In the High School is now free!</a:t>
            </a:r>
            <a:endParaRPr sz="33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40"/>
          <p:cNvSpPr txBox="1"/>
          <p:nvPr>
            <p:ph idx="1" type="body"/>
          </p:nvPr>
        </p:nvSpPr>
        <p:spPr>
          <a:xfrm>
            <a:off x="311700" y="1286600"/>
            <a:ext cx="8520600" cy="4805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000000"/>
              </a:buClr>
              <a:buSzPts val="1100"/>
              <a:buFont typeface="Arial"/>
              <a:buNone/>
            </a:pPr>
            <a:r>
              <a:rPr lang="en" sz="3000">
                <a:solidFill>
                  <a:srgbClr val="434343"/>
                </a:solidFill>
              </a:rPr>
              <a:t>Curricular Highlights:</a:t>
            </a:r>
            <a:endParaRPr b="0" sz="3000">
              <a:solidFill>
                <a:srgbClr val="434343"/>
              </a:solidFill>
            </a:endParaRPr>
          </a:p>
          <a:p>
            <a:pPr indent="-381000" lvl="0" marL="457200" rtl="0" algn="l">
              <a:lnSpc>
                <a:spcPct val="100000"/>
              </a:lnSpc>
              <a:spcBef>
                <a:spcPts val="0"/>
              </a:spcBef>
              <a:spcAft>
                <a:spcPts val="0"/>
              </a:spcAft>
              <a:buClr>
                <a:schemeClr val="dk2"/>
              </a:buClr>
              <a:buSzPts val="2400"/>
              <a:buFont typeface="Calibri"/>
              <a:buChar char="●"/>
            </a:pPr>
            <a:r>
              <a:rPr lang="en" sz="2400"/>
              <a:t>Writing, reading, speaking and listening</a:t>
            </a:r>
            <a:endParaRPr sz="2400"/>
          </a:p>
          <a:p>
            <a:pPr indent="-381000" lvl="0" marL="457200" rtl="0" algn="l">
              <a:lnSpc>
                <a:spcPct val="100000"/>
              </a:lnSpc>
              <a:spcBef>
                <a:spcPts val="0"/>
              </a:spcBef>
              <a:spcAft>
                <a:spcPts val="0"/>
              </a:spcAft>
              <a:buClr>
                <a:schemeClr val="dk2"/>
              </a:buClr>
              <a:buSzPts val="2400"/>
              <a:buFont typeface="Calibri"/>
              <a:buChar char="●"/>
            </a:pPr>
            <a:r>
              <a:rPr lang="en" sz="2400"/>
              <a:t>Emphasis on technical writing and</a:t>
            </a:r>
            <a:endParaRPr sz="2400"/>
          </a:p>
          <a:p>
            <a:pPr indent="457200" lvl="0" marL="457200" rtl="0" algn="l">
              <a:lnSpc>
                <a:spcPct val="100000"/>
              </a:lnSpc>
              <a:spcBef>
                <a:spcPts val="0"/>
              </a:spcBef>
              <a:spcAft>
                <a:spcPts val="0"/>
              </a:spcAft>
              <a:buNone/>
            </a:pPr>
            <a:r>
              <a:rPr lang="en" sz="2400"/>
              <a:t>professional presentation</a:t>
            </a:r>
            <a:endParaRPr sz="2400"/>
          </a:p>
          <a:p>
            <a:pPr indent="-381000" lvl="0" marL="457200" rtl="0" algn="l">
              <a:lnSpc>
                <a:spcPct val="100000"/>
              </a:lnSpc>
              <a:spcBef>
                <a:spcPts val="0"/>
              </a:spcBef>
              <a:spcAft>
                <a:spcPts val="0"/>
              </a:spcAft>
              <a:buClr>
                <a:schemeClr val="dk2"/>
              </a:buClr>
              <a:buSzPts val="2400"/>
              <a:buFont typeface="Calibri"/>
              <a:buChar char="●"/>
            </a:pPr>
            <a:r>
              <a:rPr lang="en" sz="2400"/>
              <a:t>District designed and approved honors level course</a:t>
            </a:r>
            <a:endParaRPr sz="2400"/>
          </a:p>
          <a:p>
            <a:pPr indent="-381000" lvl="0" marL="457200" rtl="0" algn="l">
              <a:lnSpc>
                <a:spcPct val="100000"/>
              </a:lnSpc>
              <a:spcBef>
                <a:spcPts val="0"/>
              </a:spcBef>
              <a:spcAft>
                <a:spcPts val="0"/>
              </a:spcAft>
              <a:buClr>
                <a:schemeClr val="dk2"/>
              </a:buClr>
              <a:buSzPts val="2400"/>
              <a:buFont typeface="Calibri"/>
              <a:buChar char="●"/>
            </a:pPr>
            <a:r>
              <a:rPr lang="en" sz="2400"/>
              <a:t>Students work with a mentor to choose an engineering/science research project</a:t>
            </a:r>
            <a:endParaRPr sz="2400"/>
          </a:p>
          <a:p>
            <a:pPr indent="0" lvl="0" marL="1371600" rtl="0" algn="l">
              <a:lnSpc>
                <a:spcPct val="100000"/>
              </a:lnSpc>
              <a:spcBef>
                <a:spcPts val="0"/>
              </a:spcBef>
              <a:spcAft>
                <a:spcPts val="0"/>
              </a:spcAft>
              <a:buNone/>
            </a:pPr>
            <a:r>
              <a:t/>
            </a:r>
            <a:endParaRPr sz="2400"/>
          </a:p>
          <a:p>
            <a:pPr indent="0" lvl="0" marL="1371600" rtl="0" algn="l">
              <a:lnSpc>
                <a:spcPct val="100000"/>
              </a:lnSpc>
              <a:spcBef>
                <a:spcPts val="0"/>
              </a:spcBef>
              <a:spcAft>
                <a:spcPts val="0"/>
              </a:spcAft>
              <a:buNone/>
            </a:pPr>
            <a:r>
              <a:t/>
            </a:r>
            <a:endParaRPr sz="2400"/>
          </a:p>
        </p:txBody>
      </p:sp>
      <p:sp>
        <p:nvSpPr>
          <p:cNvPr id="299" name="Google Shape;299;p40"/>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English 12 STEM (Capstone)</a:t>
            </a:r>
            <a:endParaRPr/>
          </a:p>
        </p:txBody>
      </p:sp>
      <p:sp>
        <p:nvSpPr>
          <p:cNvPr id="300" name="Google Shape;300;p40"/>
          <p:cNvSpPr txBox="1"/>
          <p:nvPr/>
        </p:nvSpPr>
        <p:spPr>
          <a:xfrm>
            <a:off x="678775" y="4821675"/>
            <a:ext cx="1755600" cy="140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pic>
        <p:nvPicPr>
          <p:cNvPr id="301" name="Google Shape;301;p40"/>
          <p:cNvPicPr preferRelativeResize="0"/>
          <p:nvPr/>
        </p:nvPicPr>
        <p:blipFill>
          <a:blip r:embed="rId3">
            <a:alphaModFix/>
          </a:blip>
          <a:stretch>
            <a:fillRect/>
          </a:stretch>
        </p:blipFill>
        <p:spPr>
          <a:xfrm>
            <a:off x="6521725" y="1554700"/>
            <a:ext cx="2000250" cy="1143000"/>
          </a:xfrm>
          <a:prstGeom prst="rect">
            <a:avLst/>
          </a:prstGeom>
          <a:noFill/>
          <a:ln>
            <a:noFill/>
          </a:ln>
        </p:spPr>
      </p:pic>
      <p:sp>
        <p:nvSpPr>
          <p:cNvPr id="302" name="Google Shape;302;p40"/>
          <p:cNvSpPr txBox="1"/>
          <p:nvPr/>
        </p:nvSpPr>
        <p:spPr>
          <a:xfrm>
            <a:off x="772400" y="4751450"/>
            <a:ext cx="1544700" cy="187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pic>
        <p:nvPicPr>
          <p:cNvPr id="303" name="Google Shape;303;p40"/>
          <p:cNvPicPr preferRelativeResize="0"/>
          <p:nvPr/>
        </p:nvPicPr>
        <p:blipFill>
          <a:blip r:embed="rId4">
            <a:alphaModFix/>
          </a:blip>
          <a:stretch>
            <a:fillRect/>
          </a:stretch>
        </p:blipFill>
        <p:spPr>
          <a:xfrm>
            <a:off x="3556025" y="4326374"/>
            <a:ext cx="1755600" cy="2215018"/>
          </a:xfrm>
          <a:prstGeom prst="rect">
            <a:avLst/>
          </a:prstGeom>
          <a:noFill/>
          <a:ln>
            <a:noFill/>
          </a:ln>
        </p:spPr>
      </p:pic>
      <p:pic>
        <p:nvPicPr>
          <p:cNvPr id="304" name="Google Shape;304;p40"/>
          <p:cNvPicPr preferRelativeResize="0"/>
          <p:nvPr/>
        </p:nvPicPr>
        <p:blipFill>
          <a:blip r:embed="rId5">
            <a:alphaModFix/>
          </a:blip>
          <a:stretch>
            <a:fillRect/>
          </a:stretch>
        </p:blipFill>
        <p:spPr>
          <a:xfrm>
            <a:off x="6433275" y="4248700"/>
            <a:ext cx="2370375" cy="2370375"/>
          </a:xfrm>
          <a:prstGeom prst="rect">
            <a:avLst/>
          </a:prstGeom>
          <a:noFill/>
          <a:ln>
            <a:noFill/>
          </a:ln>
        </p:spPr>
      </p:pic>
      <p:pic>
        <p:nvPicPr>
          <p:cNvPr id="305" name="Google Shape;305;p40"/>
          <p:cNvPicPr preferRelativeResize="0"/>
          <p:nvPr/>
        </p:nvPicPr>
        <p:blipFill>
          <a:blip r:embed="rId6">
            <a:alphaModFix/>
          </a:blip>
          <a:stretch>
            <a:fillRect/>
          </a:stretch>
        </p:blipFill>
        <p:spPr>
          <a:xfrm>
            <a:off x="311649" y="4317250"/>
            <a:ext cx="2344896" cy="223325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41"/>
          <p:cNvSpPr txBox="1"/>
          <p:nvPr>
            <p:ph idx="1" type="body"/>
          </p:nvPr>
        </p:nvSpPr>
        <p:spPr>
          <a:xfrm>
            <a:off x="311700" y="1286600"/>
            <a:ext cx="8520600" cy="4805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400"/>
              <a:t>Students are required to present in three competitions:</a:t>
            </a:r>
            <a:endParaRPr sz="2400"/>
          </a:p>
          <a:p>
            <a:pPr indent="-381000" lvl="0" marL="914400" rtl="0" algn="l">
              <a:lnSpc>
                <a:spcPct val="100000"/>
              </a:lnSpc>
              <a:spcBef>
                <a:spcPts val="0"/>
              </a:spcBef>
              <a:spcAft>
                <a:spcPts val="0"/>
              </a:spcAft>
              <a:buSzPts val="2400"/>
              <a:buChar char="●"/>
            </a:pPr>
            <a:r>
              <a:rPr lang="en" sz="2400"/>
              <a:t>Central Sound Regional Science and Engineering Fair (CSRSEF) - MTHS is hosting this year!</a:t>
            </a:r>
            <a:endParaRPr sz="2400"/>
          </a:p>
          <a:p>
            <a:pPr indent="-381000" lvl="0" marL="914400" rtl="0" algn="l">
              <a:lnSpc>
                <a:spcPct val="100000"/>
              </a:lnSpc>
              <a:spcBef>
                <a:spcPts val="0"/>
              </a:spcBef>
              <a:spcAft>
                <a:spcPts val="0"/>
              </a:spcAft>
              <a:buSzPts val="2400"/>
              <a:buChar char="●"/>
            </a:pPr>
            <a:r>
              <a:rPr lang="en" sz="2400"/>
              <a:t>Washington State Science and Engineering Fair (WSSEF)</a:t>
            </a:r>
            <a:endParaRPr sz="2400"/>
          </a:p>
          <a:p>
            <a:pPr indent="-381000" lvl="0" marL="914400" rtl="0" algn="l">
              <a:lnSpc>
                <a:spcPct val="100000"/>
              </a:lnSpc>
              <a:spcBef>
                <a:spcPts val="0"/>
              </a:spcBef>
              <a:spcAft>
                <a:spcPts val="0"/>
              </a:spcAft>
              <a:buSzPts val="2400"/>
              <a:buChar char="●"/>
            </a:pPr>
            <a:r>
              <a:rPr lang="en" sz="2400"/>
              <a:t>International Science and Engineering Fair (ISEF)</a:t>
            </a:r>
            <a:endParaRPr sz="2400"/>
          </a:p>
          <a:p>
            <a:pPr indent="-381000" lvl="0" marL="914400" rtl="0" algn="l">
              <a:lnSpc>
                <a:spcPct val="100000"/>
              </a:lnSpc>
              <a:spcBef>
                <a:spcPts val="0"/>
              </a:spcBef>
              <a:spcAft>
                <a:spcPts val="0"/>
              </a:spcAft>
              <a:buSzPts val="2400"/>
              <a:buChar char="●"/>
            </a:pPr>
            <a:r>
              <a:rPr lang="en" sz="2400"/>
              <a:t>STEM Expo</a:t>
            </a:r>
            <a:endParaRPr sz="2400"/>
          </a:p>
          <a:p>
            <a:pPr indent="0" lvl="0" marL="0" rtl="0" algn="l">
              <a:lnSpc>
                <a:spcPct val="100000"/>
              </a:lnSpc>
              <a:spcBef>
                <a:spcPts val="0"/>
              </a:spcBef>
              <a:spcAft>
                <a:spcPts val="0"/>
              </a:spcAft>
              <a:buNone/>
            </a:pPr>
            <a:r>
              <a:rPr lang="en" sz="2400"/>
              <a:t>Currently implementing research into underclass STEM classes to</a:t>
            </a:r>
            <a:endParaRPr sz="2400"/>
          </a:p>
          <a:p>
            <a:pPr indent="457200" lvl="0" marL="0" rtl="0" algn="l">
              <a:lnSpc>
                <a:spcPct val="100000"/>
              </a:lnSpc>
              <a:spcBef>
                <a:spcPts val="0"/>
              </a:spcBef>
              <a:spcAft>
                <a:spcPts val="0"/>
              </a:spcAft>
              <a:buNone/>
            </a:pPr>
            <a:r>
              <a:rPr lang="en" sz="2400"/>
              <a:t> create opportunities for:</a:t>
            </a:r>
            <a:endParaRPr sz="2400"/>
          </a:p>
          <a:p>
            <a:pPr indent="-381000" lvl="0" marL="914400" rtl="0" algn="l">
              <a:lnSpc>
                <a:spcPct val="100000"/>
              </a:lnSpc>
              <a:spcBef>
                <a:spcPts val="0"/>
              </a:spcBef>
              <a:spcAft>
                <a:spcPts val="0"/>
              </a:spcAft>
              <a:buSzPts val="2400"/>
              <a:buChar char="●"/>
            </a:pPr>
            <a:r>
              <a:rPr lang="en" sz="2400"/>
              <a:t>Science Talent Search (STS)</a:t>
            </a:r>
            <a:endParaRPr sz="2400"/>
          </a:p>
          <a:p>
            <a:pPr indent="-381000" lvl="0" marL="914400" rtl="0" algn="l">
              <a:lnSpc>
                <a:spcPct val="100000"/>
              </a:lnSpc>
              <a:spcBef>
                <a:spcPts val="0"/>
              </a:spcBef>
              <a:spcAft>
                <a:spcPts val="0"/>
              </a:spcAft>
              <a:buSzPts val="2400"/>
              <a:buChar char="●"/>
            </a:pPr>
            <a:r>
              <a:rPr lang="en" sz="2400"/>
              <a:t>Junior Science and Humanities Symposium (JSHS)</a:t>
            </a:r>
            <a:endParaRPr sz="2400"/>
          </a:p>
          <a:p>
            <a:pPr indent="0" lvl="0" marL="0" rtl="0" algn="l">
              <a:lnSpc>
                <a:spcPct val="100000"/>
              </a:lnSpc>
              <a:spcBef>
                <a:spcPts val="0"/>
              </a:spcBef>
              <a:spcAft>
                <a:spcPts val="0"/>
              </a:spcAft>
              <a:buNone/>
            </a:pPr>
            <a:r>
              <a:t/>
            </a:r>
            <a:endParaRPr sz="2400"/>
          </a:p>
          <a:p>
            <a:pPr indent="0" lvl="0" marL="0" rtl="0" algn="l">
              <a:lnSpc>
                <a:spcPct val="100000"/>
              </a:lnSpc>
              <a:spcBef>
                <a:spcPts val="0"/>
              </a:spcBef>
              <a:spcAft>
                <a:spcPts val="0"/>
              </a:spcAft>
              <a:buClr>
                <a:srgbClr val="000000"/>
              </a:buClr>
              <a:buSzPts val="1100"/>
              <a:buFont typeface="Arial"/>
              <a:buNone/>
            </a:pPr>
            <a:r>
              <a:t/>
            </a:r>
            <a:endParaRPr sz="2400"/>
          </a:p>
        </p:txBody>
      </p:sp>
      <p:sp>
        <p:nvSpPr>
          <p:cNvPr id="311" name="Google Shape;311;p41"/>
          <p:cNvSpPr txBox="1"/>
          <p:nvPr>
            <p:ph type="title"/>
          </p:nvPr>
        </p:nvSpPr>
        <p:spPr>
          <a:xfrm>
            <a:off x="311700" y="1368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Calibri"/>
                <a:ea typeface="Calibri"/>
                <a:cs typeface="Calibri"/>
                <a:sym typeface="Calibri"/>
              </a:rPr>
              <a:t>Competition Drives Innovation</a:t>
            </a:r>
            <a:endParaRPr sz="7200">
              <a:solidFill>
                <a:schemeClr val="lt1"/>
              </a:solidFill>
            </a:endParaRPr>
          </a:p>
        </p:txBody>
      </p:sp>
      <p:sp>
        <p:nvSpPr>
          <p:cNvPr id="312" name="Google Shape;312;p41"/>
          <p:cNvSpPr txBox="1"/>
          <p:nvPr/>
        </p:nvSpPr>
        <p:spPr>
          <a:xfrm>
            <a:off x="678775" y="4821675"/>
            <a:ext cx="1755600" cy="140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313" name="Google Shape;313;p41"/>
          <p:cNvSpPr txBox="1"/>
          <p:nvPr/>
        </p:nvSpPr>
        <p:spPr>
          <a:xfrm>
            <a:off x="772400" y="4751450"/>
            <a:ext cx="1544700" cy="187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pic>
        <p:nvPicPr>
          <p:cNvPr id="314" name="Google Shape;314;p41"/>
          <p:cNvPicPr preferRelativeResize="0"/>
          <p:nvPr/>
        </p:nvPicPr>
        <p:blipFill>
          <a:blip r:embed="rId3">
            <a:alphaModFix/>
          </a:blip>
          <a:stretch>
            <a:fillRect/>
          </a:stretch>
        </p:blipFill>
        <p:spPr>
          <a:xfrm>
            <a:off x="1793350" y="5085250"/>
            <a:ext cx="2084200" cy="1523075"/>
          </a:xfrm>
          <a:prstGeom prst="rect">
            <a:avLst/>
          </a:prstGeom>
          <a:noFill/>
          <a:ln>
            <a:noFill/>
          </a:ln>
        </p:spPr>
      </p:pic>
      <p:pic>
        <p:nvPicPr>
          <p:cNvPr id="315" name="Google Shape;315;p41"/>
          <p:cNvPicPr preferRelativeResize="0"/>
          <p:nvPr/>
        </p:nvPicPr>
        <p:blipFill>
          <a:blip r:embed="rId4">
            <a:alphaModFix/>
          </a:blip>
          <a:stretch>
            <a:fillRect/>
          </a:stretch>
        </p:blipFill>
        <p:spPr>
          <a:xfrm>
            <a:off x="4529675" y="5085250"/>
            <a:ext cx="2935101" cy="16710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42"/>
          <p:cNvSpPr txBox="1"/>
          <p:nvPr>
            <p:ph type="title"/>
          </p:nvPr>
        </p:nvSpPr>
        <p:spPr>
          <a:xfrm>
            <a:off x="189725" y="141951"/>
            <a:ext cx="8824800" cy="88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WSSEF    </a:t>
            </a:r>
            <a:r>
              <a:rPr lang="en" sz="2400">
                <a:solidFill>
                  <a:srgbClr val="D0E0E3"/>
                </a:solidFill>
              </a:rPr>
              <a:t>Washington State Science &amp; Engineering Fair</a:t>
            </a:r>
            <a:endParaRPr sz="2400">
              <a:solidFill>
                <a:srgbClr val="D0E0E3"/>
              </a:solidFill>
            </a:endParaRPr>
          </a:p>
        </p:txBody>
      </p:sp>
      <p:sp>
        <p:nvSpPr>
          <p:cNvPr id="321" name="Google Shape;321;p42"/>
          <p:cNvSpPr/>
          <p:nvPr/>
        </p:nvSpPr>
        <p:spPr>
          <a:xfrm>
            <a:off x="189725" y="5378275"/>
            <a:ext cx="8824800" cy="14187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322" name="Google Shape;322;p42"/>
          <p:cNvPicPr preferRelativeResize="0"/>
          <p:nvPr/>
        </p:nvPicPr>
        <p:blipFill>
          <a:blip r:embed="rId3">
            <a:alphaModFix/>
          </a:blip>
          <a:stretch>
            <a:fillRect/>
          </a:stretch>
        </p:blipFill>
        <p:spPr>
          <a:xfrm>
            <a:off x="5245663" y="5488479"/>
            <a:ext cx="1353375" cy="1203584"/>
          </a:xfrm>
          <a:prstGeom prst="rect">
            <a:avLst/>
          </a:prstGeom>
          <a:noFill/>
          <a:ln>
            <a:noFill/>
          </a:ln>
        </p:spPr>
      </p:pic>
      <p:pic>
        <p:nvPicPr>
          <p:cNvPr id="323" name="Google Shape;323;p42"/>
          <p:cNvPicPr preferRelativeResize="0"/>
          <p:nvPr/>
        </p:nvPicPr>
        <p:blipFill>
          <a:blip r:embed="rId4">
            <a:alphaModFix/>
          </a:blip>
          <a:stretch>
            <a:fillRect/>
          </a:stretch>
        </p:blipFill>
        <p:spPr>
          <a:xfrm>
            <a:off x="2830165" y="1239300"/>
            <a:ext cx="6184360" cy="4037125"/>
          </a:xfrm>
          <a:prstGeom prst="rect">
            <a:avLst/>
          </a:prstGeom>
          <a:noFill/>
          <a:ln>
            <a:noFill/>
          </a:ln>
        </p:spPr>
      </p:pic>
      <p:pic>
        <p:nvPicPr>
          <p:cNvPr id="324" name="Google Shape;324;p42"/>
          <p:cNvPicPr preferRelativeResize="0"/>
          <p:nvPr/>
        </p:nvPicPr>
        <p:blipFill rotWithShape="1">
          <a:blip r:embed="rId5">
            <a:alphaModFix/>
          </a:blip>
          <a:srcRect b="0" l="16604" r="22304" t="0"/>
          <a:stretch/>
        </p:blipFill>
        <p:spPr>
          <a:xfrm>
            <a:off x="189725" y="1239301"/>
            <a:ext cx="2546354" cy="55576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43"/>
          <p:cNvSpPr txBox="1"/>
          <p:nvPr>
            <p:ph idx="2" type="body"/>
          </p:nvPr>
        </p:nvSpPr>
        <p:spPr>
          <a:xfrm>
            <a:off x="4723475" y="995000"/>
            <a:ext cx="4420500" cy="5862900"/>
          </a:xfrm>
          <a:prstGeom prst="rect">
            <a:avLst/>
          </a:prstGeom>
          <a:solidFill>
            <a:srgbClr val="E42330"/>
          </a:solidFill>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2300"/>
              <a:t>Our STEM students are majoring in:</a:t>
            </a:r>
            <a:r>
              <a:rPr lang="en" sz="2200"/>
              <a:t>	</a:t>
            </a:r>
            <a:r>
              <a:rPr lang="en"/>
              <a:t>		</a:t>
            </a:r>
            <a:endParaRPr/>
          </a:p>
          <a:p>
            <a:pPr indent="-368300" lvl="0" marL="457200" rtl="0" algn="l">
              <a:spcBef>
                <a:spcPts val="0"/>
              </a:spcBef>
              <a:spcAft>
                <a:spcPts val="0"/>
              </a:spcAft>
              <a:buSzPts val="2200"/>
              <a:buChar char="●"/>
            </a:pPr>
            <a:r>
              <a:rPr lang="en" sz="2200"/>
              <a:t>Mechanical Engineering</a:t>
            </a:r>
            <a:endParaRPr sz="2200"/>
          </a:p>
          <a:p>
            <a:pPr indent="-368300" lvl="0" marL="457200" rtl="0" algn="l">
              <a:spcBef>
                <a:spcPts val="0"/>
              </a:spcBef>
              <a:spcAft>
                <a:spcPts val="0"/>
              </a:spcAft>
              <a:buSzPts val="2200"/>
              <a:buChar char="●"/>
            </a:pPr>
            <a:r>
              <a:rPr lang="en" sz="2200"/>
              <a:t>Electrical Engineering</a:t>
            </a:r>
            <a:endParaRPr sz="2200"/>
          </a:p>
          <a:p>
            <a:pPr indent="-368300" lvl="0" marL="457200" rtl="0" algn="l">
              <a:spcBef>
                <a:spcPts val="0"/>
              </a:spcBef>
              <a:spcAft>
                <a:spcPts val="0"/>
              </a:spcAft>
              <a:buSzPts val="2200"/>
              <a:buChar char="●"/>
            </a:pPr>
            <a:r>
              <a:rPr lang="en" sz="2200"/>
              <a:t>Astronautic Engineering</a:t>
            </a:r>
            <a:endParaRPr sz="2200"/>
          </a:p>
          <a:p>
            <a:pPr indent="-368300" lvl="0" marL="457200" rtl="0" algn="l">
              <a:spcBef>
                <a:spcPts val="0"/>
              </a:spcBef>
              <a:spcAft>
                <a:spcPts val="0"/>
              </a:spcAft>
              <a:buSzPts val="2200"/>
              <a:buChar char="●"/>
            </a:pPr>
            <a:r>
              <a:rPr lang="en" sz="2200"/>
              <a:t>Computer Science</a:t>
            </a:r>
            <a:endParaRPr sz="2200"/>
          </a:p>
          <a:p>
            <a:pPr indent="-368300" lvl="0" marL="457200" rtl="0" algn="l">
              <a:spcBef>
                <a:spcPts val="0"/>
              </a:spcBef>
              <a:spcAft>
                <a:spcPts val="0"/>
              </a:spcAft>
              <a:buSzPts val="2200"/>
              <a:buChar char="●"/>
            </a:pPr>
            <a:r>
              <a:rPr lang="en" sz="2200"/>
              <a:t>Computer Engineering</a:t>
            </a:r>
            <a:endParaRPr sz="2200"/>
          </a:p>
          <a:p>
            <a:pPr indent="-368300" lvl="0" marL="457200" rtl="0" algn="l">
              <a:spcBef>
                <a:spcPts val="0"/>
              </a:spcBef>
              <a:spcAft>
                <a:spcPts val="0"/>
              </a:spcAft>
              <a:buSzPts val="2200"/>
              <a:buChar char="●"/>
            </a:pPr>
            <a:r>
              <a:rPr lang="en" sz="2200"/>
              <a:t>Chemical Engineering</a:t>
            </a:r>
            <a:endParaRPr sz="2200"/>
          </a:p>
          <a:p>
            <a:pPr indent="-368300" lvl="0" marL="457200" rtl="0" algn="l">
              <a:spcBef>
                <a:spcPts val="0"/>
              </a:spcBef>
              <a:spcAft>
                <a:spcPts val="0"/>
              </a:spcAft>
              <a:buSzPts val="2200"/>
              <a:buChar char="●"/>
            </a:pPr>
            <a:r>
              <a:rPr lang="en" sz="2200"/>
              <a:t>Biology</a:t>
            </a:r>
            <a:endParaRPr sz="2200"/>
          </a:p>
          <a:p>
            <a:pPr indent="-368300" lvl="0" marL="457200" rtl="0" algn="l">
              <a:spcBef>
                <a:spcPts val="0"/>
              </a:spcBef>
              <a:spcAft>
                <a:spcPts val="0"/>
              </a:spcAft>
              <a:buSzPts val="2200"/>
              <a:buChar char="●"/>
            </a:pPr>
            <a:r>
              <a:rPr lang="en" sz="2200"/>
              <a:t>BioEngineering</a:t>
            </a:r>
            <a:endParaRPr sz="2200"/>
          </a:p>
          <a:p>
            <a:pPr indent="-368300" lvl="0" marL="457200" rtl="0" algn="l">
              <a:spcBef>
                <a:spcPts val="0"/>
              </a:spcBef>
              <a:spcAft>
                <a:spcPts val="0"/>
              </a:spcAft>
              <a:buSzPts val="2200"/>
              <a:buChar char="●"/>
            </a:pPr>
            <a:r>
              <a:rPr lang="en" sz="2200"/>
              <a:t>Physics</a:t>
            </a:r>
            <a:endParaRPr sz="2200"/>
          </a:p>
          <a:p>
            <a:pPr indent="-368300" lvl="0" marL="457200" rtl="0" algn="l">
              <a:spcBef>
                <a:spcPts val="0"/>
              </a:spcBef>
              <a:spcAft>
                <a:spcPts val="0"/>
              </a:spcAft>
              <a:buSzPts val="2200"/>
              <a:buChar char="●"/>
            </a:pPr>
            <a:r>
              <a:rPr lang="en" sz="2200"/>
              <a:t>Economics</a:t>
            </a:r>
            <a:endParaRPr sz="2200"/>
          </a:p>
          <a:p>
            <a:pPr indent="-368300" lvl="0" marL="457200" rtl="0" algn="l">
              <a:spcBef>
                <a:spcPts val="0"/>
              </a:spcBef>
              <a:spcAft>
                <a:spcPts val="0"/>
              </a:spcAft>
              <a:buSzPts val="2200"/>
              <a:buChar char="●"/>
            </a:pPr>
            <a:r>
              <a:rPr lang="en" sz="2200"/>
              <a:t>Music</a:t>
            </a:r>
            <a:endParaRPr sz="2200"/>
          </a:p>
          <a:p>
            <a:pPr indent="-368300" lvl="0" marL="457200" rtl="0" algn="l">
              <a:spcBef>
                <a:spcPts val="0"/>
              </a:spcBef>
              <a:spcAft>
                <a:spcPts val="0"/>
              </a:spcAft>
              <a:buSzPts val="2200"/>
              <a:buChar char="●"/>
            </a:pPr>
            <a:r>
              <a:rPr lang="en" sz="2200"/>
              <a:t>International Relations</a:t>
            </a:r>
            <a:endParaRPr sz="2200"/>
          </a:p>
          <a:p>
            <a:pPr indent="0" lvl="0" marL="0" rtl="0" algn="l">
              <a:spcBef>
                <a:spcPts val="1600"/>
              </a:spcBef>
              <a:spcAft>
                <a:spcPts val="1600"/>
              </a:spcAft>
              <a:buNone/>
            </a:pPr>
            <a:r>
              <a:t/>
            </a:r>
            <a:endParaRPr/>
          </a:p>
        </p:txBody>
      </p:sp>
      <p:sp>
        <p:nvSpPr>
          <p:cNvPr id="330" name="Google Shape;330;p43"/>
          <p:cNvSpPr txBox="1"/>
          <p:nvPr>
            <p:ph idx="1" type="body"/>
          </p:nvPr>
        </p:nvSpPr>
        <p:spPr>
          <a:xfrm>
            <a:off x="455975" y="995000"/>
            <a:ext cx="4267500" cy="5786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2300"/>
              <a:t>Our STEM students have been admitted to: </a:t>
            </a:r>
            <a:r>
              <a:rPr lang="en" sz="2200"/>
              <a:t>	</a:t>
            </a:r>
            <a:endParaRPr sz="2200"/>
          </a:p>
          <a:p>
            <a:pPr indent="-368300" lvl="0" marL="457200" rtl="0" algn="l">
              <a:spcBef>
                <a:spcPts val="0"/>
              </a:spcBef>
              <a:spcAft>
                <a:spcPts val="0"/>
              </a:spcAft>
              <a:buSzPts val="2200"/>
              <a:buChar char="●"/>
            </a:pPr>
            <a:r>
              <a:rPr lang="en" sz="2200"/>
              <a:t>Cal Poly</a:t>
            </a:r>
            <a:endParaRPr sz="2200"/>
          </a:p>
          <a:p>
            <a:pPr indent="-368300" lvl="0" marL="457200" rtl="0" algn="l">
              <a:spcBef>
                <a:spcPts val="0"/>
              </a:spcBef>
              <a:spcAft>
                <a:spcPts val="0"/>
              </a:spcAft>
              <a:buSzPts val="2200"/>
              <a:buChar char="●"/>
            </a:pPr>
            <a:r>
              <a:rPr lang="en" sz="2200"/>
              <a:t>Colorado School of Mines</a:t>
            </a:r>
            <a:endParaRPr sz="2200"/>
          </a:p>
          <a:p>
            <a:pPr indent="-368300" lvl="0" marL="457200" rtl="0" algn="l">
              <a:spcBef>
                <a:spcPts val="0"/>
              </a:spcBef>
              <a:spcAft>
                <a:spcPts val="0"/>
              </a:spcAft>
              <a:buSzPts val="2200"/>
              <a:buChar char="●"/>
            </a:pPr>
            <a:r>
              <a:rPr lang="en" sz="2200"/>
              <a:t>Penn State</a:t>
            </a:r>
            <a:endParaRPr sz="2200"/>
          </a:p>
          <a:p>
            <a:pPr indent="-368300" lvl="0" marL="457200" rtl="0" algn="l">
              <a:spcBef>
                <a:spcPts val="0"/>
              </a:spcBef>
              <a:spcAft>
                <a:spcPts val="0"/>
              </a:spcAft>
              <a:buSzPts val="2200"/>
              <a:buChar char="●"/>
            </a:pPr>
            <a:r>
              <a:rPr lang="en" sz="2200"/>
              <a:t>UW (direct to Engineering)</a:t>
            </a:r>
            <a:endParaRPr sz="2200"/>
          </a:p>
          <a:p>
            <a:pPr indent="-368300" lvl="0" marL="457200" rtl="0" algn="l">
              <a:spcBef>
                <a:spcPts val="0"/>
              </a:spcBef>
              <a:spcAft>
                <a:spcPts val="0"/>
              </a:spcAft>
              <a:buSzPts val="2200"/>
              <a:buChar char="●"/>
            </a:pPr>
            <a:r>
              <a:rPr lang="en" sz="2200"/>
              <a:t>Berkeley (direct to Bio)</a:t>
            </a:r>
            <a:endParaRPr sz="2200"/>
          </a:p>
          <a:p>
            <a:pPr indent="-368300" lvl="0" marL="457200" rtl="0" algn="l">
              <a:spcBef>
                <a:spcPts val="0"/>
              </a:spcBef>
              <a:spcAft>
                <a:spcPts val="0"/>
              </a:spcAft>
              <a:buSzPts val="2200"/>
              <a:buChar char="●"/>
            </a:pPr>
            <a:r>
              <a:rPr lang="en" sz="2200"/>
              <a:t>Georgia Tech</a:t>
            </a:r>
            <a:endParaRPr sz="2200"/>
          </a:p>
          <a:p>
            <a:pPr indent="-368300" lvl="0" marL="457200" rtl="0" algn="l">
              <a:spcBef>
                <a:spcPts val="0"/>
              </a:spcBef>
              <a:spcAft>
                <a:spcPts val="0"/>
              </a:spcAft>
              <a:buSzPts val="2200"/>
              <a:buChar char="●"/>
            </a:pPr>
            <a:r>
              <a:rPr lang="en" sz="2200"/>
              <a:t>Embry-Riddle (AZ and FL)</a:t>
            </a:r>
            <a:endParaRPr sz="2200"/>
          </a:p>
          <a:p>
            <a:pPr indent="-368300" lvl="0" marL="457200" rtl="0" algn="l">
              <a:spcBef>
                <a:spcPts val="0"/>
              </a:spcBef>
              <a:spcAft>
                <a:spcPts val="0"/>
              </a:spcAft>
              <a:buSzPts val="2200"/>
              <a:buChar char="●"/>
            </a:pPr>
            <a:r>
              <a:rPr lang="en" sz="2200"/>
              <a:t>Seattle University</a:t>
            </a:r>
            <a:endParaRPr sz="2200"/>
          </a:p>
          <a:p>
            <a:pPr indent="-368300" lvl="0" marL="457200" rtl="0" algn="l">
              <a:spcBef>
                <a:spcPts val="0"/>
              </a:spcBef>
              <a:spcAft>
                <a:spcPts val="0"/>
              </a:spcAft>
              <a:buSzPts val="2200"/>
              <a:buChar char="●"/>
            </a:pPr>
            <a:r>
              <a:rPr lang="en" sz="2200"/>
              <a:t>US Naval Academy</a:t>
            </a:r>
            <a:endParaRPr sz="2200"/>
          </a:p>
          <a:p>
            <a:pPr indent="-368300" lvl="0" marL="457200" rtl="0" algn="l">
              <a:spcBef>
                <a:spcPts val="0"/>
              </a:spcBef>
              <a:spcAft>
                <a:spcPts val="0"/>
              </a:spcAft>
              <a:buSzPts val="2200"/>
              <a:buChar char="●"/>
            </a:pPr>
            <a:r>
              <a:rPr lang="en" sz="2200"/>
              <a:t>Wellesley</a:t>
            </a:r>
            <a:endParaRPr sz="2200"/>
          </a:p>
          <a:p>
            <a:pPr indent="-368300" lvl="0" marL="457200" rtl="0" algn="l">
              <a:spcBef>
                <a:spcPts val="0"/>
              </a:spcBef>
              <a:spcAft>
                <a:spcPts val="0"/>
              </a:spcAft>
              <a:buSzPts val="2200"/>
              <a:buChar char="●"/>
            </a:pPr>
            <a:r>
              <a:rPr lang="en" sz="2200"/>
              <a:t>Purdue</a:t>
            </a:r>
            <a:endParaRPr sz="2200"/>
          </a:p>
          <a:p>
            <a:pPr indent="-368300" lvl="0" marL="457200" rtl="0" algn="l">
              <a:spcBef>
                <a:spcPts val="0"/>
              </a:spcBef>
              <a:spcAft>
                <a:spcPts val="0"/>
              </a:spcAft>
              <a:buSzPts val="2200"/>
              <a:buChar char="●"/>
            </a:pPr>
            <a:r>
              <a:rPr lang="en" sz="2200"/>
              <a:t>USC</a:t>
            </a:r>
            <a:endParaRPr sz="2200"/>
          </a:p>
          <a:p>
            <a:pPr indent="-368300" lvl="0" marL="457200" rtl="0" algn="l">
              <a:spcBef>
                <a:spcPts val="0"/>
              </a:spcBef>
              <a:spcAft>
                <a:spcPts val="0"/>
              </a:spcAft>
              <a:buSzPts val="2200"/>
              <a:buChar char="●"/>
            </a:pPr>
            <a:r>
              <a:rPr lang="en" sz="2200"/>
              <a:t>Carnegie Mellon</a:t>
            </a:r>
            <a:endParaRPr sz="2200"/>
          </a:p>
          <a:p>
            <a:pPr indent="0" lvl="0" marL="0" rtl="0" algn="l">
              <a:spcBef>
                <a:spcPts val="1600"/>
              </a:spcBef>
              <a:spcAft>
                <a:spcPts val="1600"/>
              </a:spcAft>
              <a:buNone/>
            </a:pPr>
            <a:r>
              <a:t/>
            </a:r>
            <a:endParaRPr/>
          </a:p>
        </p:txBody>
      </p:sp>
      <p:sp>
        <p:nvSpPr>
          <p:cNvPr id="331" name="Google Shape;331;p43"/>
          <p:cNvSpPr txBox="1"/>
          <p:nvPr>
            <p:ph type="title"/>
          </p:nvPr>
        </p:nvSpPr>
        <p:spPr>
          <a:xfrm>
            <a:off x="311700" y="224099"/>
            <a:ext cx="8520600" cy="923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STEM Results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pic>
        <p:nvPicPr>
          <p:cNvPr id="336" name="Google Shape;336;p44"/>
          <p:cNvPicPr preferRelativeResize="0"/>
          <p:nvPr/>
        </p:nvPicPr>
        <p:blipFill rotWithShape="1">
          <a:blip r:embed="rId3">
            <a:alphaModFix/>
          </a:blip>
          <a:srcRect b="25440" l="4243" r="51685" t="23329"/>
          <a:stretch/>
        </p:blipFill>
        <p:spPr>
          <a:xfrm>
            <a:off x="3824870" y="4802075"/>
            <a:ext cx="1813930" cy="1686850"/>
          </a:xfrm>
          <a:prstGeom prst="rect">
            <a:avLst/>
          </a:prstGeom>
          <a:noFill/>
          <a:ln>
            <a:noFill/>
          </a:ln>
        </p:spPr>
      </p:pic>
      <p:sp>
        <p:nvSpPr>
          <p:cNvPr id="337" name="Google Shape;337;p44"/>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STEM Community at MTHS</a:t>
            </a:r>
            <a:endParaRPr/>
          </a:p>
        </p:txBody>
      </p:sp>
      <p:sp>
        <p:nvSpPr>
          <p:cNvPr id="338" name="Google Shape;338;p44"/>
          <p:cNvSpPr txBox="1"/>
          <p:nvPr>
            <p:ph idx="1" type="body"/>
          </p:nvPr>
        </p:nvSpPr>
        <p:spPr>
          <a:xfrm>
            <a:off x="106675" y="1264925"/>
            <a:ext cx="8520600" cy="55929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a:t>STEM Community Building</a:t>
            </a:r>
            <a:endParaRPr/>
          </a:p>
          <a:p>
            <a:pPr indent="-342900" lvl="1" marL="914400" rtl="0" algn="l">
              <a:spcBef>
                <a:spcPts val="0"/>
              </a:spcBef>
              <a:spcAft>
                <a:spcPts val="0"/>
              </a:spcAft>
              <a:buSzPts val="1800"/>
              <a:buChar char="○"/>
            </a:pPr>
            <a:r>
              <a:rPr lang="en"/>
              <a:t>Movie Nights</a:t>
            </a:r>
            <a:endParaRPr/>
          </a:p>
          <a:p>
            <a:pPr indent="-342900" lvl="1" marL="914400" rtl="0" algn="l">
              <a:spcBef>
                <a:spcPts val="0"/>
              </a:spcBef>
              <a:spcAft>
                <a:spcPts val="0"/>
              </a:spcAft>
              <a:buSzPts val="1800"/>
              <a:buChar char="○"/>
            </a:pPr>
            <a:r>
              <a:rPr lang="en"/>
              <a:t>Quarterly Game Nights</a:t>
            </a:r>
            <a:endParaRPr/>
          </a:p>
          <a:p>
            <a:pPr indent="-342900" lvl="1" marL="914400" rtl="0" algn="l">
              <a:spcBef>
                <a:spcPts val="0"/>
              </a:spcBef>
              <a:spcAft>
                <a:spcPts val="0"/>
              </a:spcAft>
              <a:buSzPts val="1800"/>
              <a:buChar char="○"/>
            </a:pPr>
            <a:r>
              <a:rPr lang="en"/>
              <a:t>Other Social Events</a:t>
            </a:r>
            <a:endParaRPr/>
          </a:p>
          <a:p>
            <a:pPr indent="-342900" lvl="1" marL="914400" rtl="0" algn="l">
              <a:spcBef>
                <a:spcPts val="0"/>
              </a:spcBef>
              <a:spcAft>
                <a:spcPts val="0"/>
              </a:spcAft>
              <a:buSzPts val="1800"/>
              <a:buChar char="○"/>
            </a:pPr>
            <a:r>
              <a:rPr lang="en"/>
              <a:t>Club Competitions</a:t>
            </a:r>
            <a:endParaRPr/>
          </a:p>
          <a:p>
            <a:pPr indent="-342900" lvl="1" marL="914400" rtl="0" algn="l">
              <a:spcBef>
                <a:spcPts val="0"/>
              </a:spcBef>
              <a:spcAft>
                <a:spcPts val="0"/>
              </a:spcAft>
              <a:buSzPts val="1800"/>
              <a:buChar char="○"/>
            </a:pPr>
            <a:r>
              <a:rPr lang="en"/>
              <a:t>Mentoring opportunities at Edmonds Elementary Schools</a:t>
            </a:r>
            <a:endParaRPr/>
          </a:p>
          <a:p>
            <a:pPr indent="-381000" lvl="0" marL="457200" rtl="0" algn="l">
              <a:spcBef>
                <a:spcPts val="0"/>
              </a:spcBef>
              <a:spcAft>
                <a:spcPts val="0"/>
              </a:spcAft>
              <a:buSzPts val="2400"/>
              <a:buChar char="●"/>
            </a:pPr>
            <a:r>
              <a:rPr lang="en"/>
              <a:t>Students enjoy being together… after school the department is typically busy!</a:t>
            </a:r>
            <a:endParaRPr/>
          </a:p>
          <a:p>
            <a:pPr indent="-342900" lvl="1" marL="914400" rtl="0" algn="l">
              <a:spcBef>
                <a:spcPts val="0"/>
              </a:spcBef>
              <a:spcAft>
                <a:spcPts val="0"/>
              </a:spcAft>
              <a:buSzPts val="1800"/>
              <a:buChar char="○"/>
            </a:pPr>
            <a:r>
              <a:rPr lang="en"/>
              <a:t>Working/chatting with teachers</a:t>
            </a:r>
            <a:endParaRPr/>
          </a:p>
          <a:p>
            <a:pPr indent="-342900" lvl="1" marL="914400" rtl="0" algn="l">
              <a:spcBef>
                <a:spcPts val="0"/>
              </a:spcBef>
              <a:spcAft>
                <a:spcPts val="0"/>
              </a:spcAft>
              <a:buSzPts val="1800"/>
              <a:buChar char="○"/>
            </a:pPr>
            <a:r>
              <a:rPr lang="en"/>
              <a:t>Leadership/club meetings</a:t>
            </a:r>
            <a:endParaRPr/>
          </a:p>
          <a:p>
            <a:pPr indent="-342900" lvl="1" marL="914400" rtl="0" algn="l">
              <a:spcBef>
                <a:spcPts val="0"/>
              </a:spcBef>
              <a:spcAft>
                <a:spcPts val="0"/>
              </a:spcAft>
              <a:buSzPts val="1800"/>
              <a:buChar char="○"/>
            </a:pPr>
            <a:r>
              <a:rPr lang="en"/>
              <a:t>Side projects</a:t>
            </a:r>
            <a:endParaRPr/>
          </a:p>
          <a:p>
            <a:pPr indent="-342900" lvl="1" marL="914400" rtl="0" algn="l">
              <a:spcBef>
                <a:spcPts val="0"/>
              </a:spcBef>
              <a:spcAft>
                <a:spcPts val="0"/>
              </a:spcAft>
              <a:buSzPts val="1800"/>
              <a:buChar char="○"/>
            </a:pPr>
            <a:r>
              <a:rPr lang="en"/>
              <a:t>Additional work time</a:t>
            </a:r>
            <a:endParaRPr/>
          </a:p>
          <a:p>
            <a:pPr indent="-381000" lvl="0" marL="457200" rtl="0" algn="l">
              <a:spcBef>
                <a:spcPts val="0"/>
              </a:spcBef>
              <a:spcAft>
                <a:spcPts val="0"/>
              </a:spcAft>
              <a:buSzPts val="2400"/>
              <a:buChar char="●"/>
            </a:pPr>
            <a:r>
              <a:rPr lang="en"/>
              <a:t>Parent Involvement</a:t>
            </a:r>
            <a:endParaRPr/>
          </a:p>
          <a:p>
            <a:pPr indent="-342900" lvl="1" marL="914400" rtl="0" algn="l">
              <a:spcBef>
                <a:spcPts val="0"/>
              </a:spcBef>
              <a:spcAft>
                <a:spcPts val="0"/>
              </a:spcAft>
              <a:buSzPts val="1800"/>
              <a:buChar char="○"/>
            </a:pPr>
            <a:r>
              <a:rPr lang="en"/>
              <a:t>FRC</a:t>
            </a:r>
            <a:endParaRPr/>
          </a:p>
          <a:p>
            <a:pPr indent="-342900" lvl="1" marL="914400" rtl="0" algn="l">
              <a:spcBef>
                <a:spcPts val="0"/>
              </a:spcBef>
              <a:spcAft>
                <a:spcPts val="0"/>
              </a:spcAft>
              <a:buSzPts val="1800"/>
              <a:buChar char="○"/>
            </a:pPr>
            <a:r>
              <a:rPr lang="en"/>
              <a:t>TAC</a:t>
            </a:r>
            <a:endParaRPr/>
          </a:p>
          <a:p>
            <a:pPr indent="-342900" lvl="1" marL="914400" rtl="0" algn="l">
              <a:spcBef>
                <a:spcPts val="0"/>
              </a:spcBef>
              <a:spcAft>
                <a:spcPts val="0"/>
              </a:spcAft>
              <a:buSzPts val="1800"/>
              <a:buChar char="○"/>
            </a:pPr>
            <a:r>
              <a:rPr lang="en"/>
              <a:t>STEM Boosters</a:t>
            </a:r>
            <a:endParaRPr/>
          </a:p>
          <a:p>
            <a:pPr indent="0" lvl="0" marL="0" rtl="0" algn="l">
              <a:spcBef>
                <a:spcPts val="1600"/>
              </a:spcBef>
              <a:spcAft>
                <a:spcPts val="0"/>
              </a:spcAft>
              <a:buClr>
                <a:schemeClr val="dk1"/>
              </a:buClr>
              <a:buSzPts val="1100"/>
              <a:buFont typeface="Arial"/>
              <a:buNone/>
            </a:pPr>
            <a:r>
              <a:t/>
            </a:r>
            <a:endParaRPr/>
          </a:p>
          <a:p>
            <a:pPr indent="0" lvl="0" marL="0" rtl="0" algn="l">
              <a:spcBef>
                <a:spcPts val="1600"/>
              </a:spcBef>
              <a:spcAft>
                <a:spcPts val="1600"/>
              </a:spcAft>
              <a:buNone/>
            </a:pPr>
            <a:r>
              <a:t/>
            </a:r>
            <a:endParaRPr/>
          </a:p>
        </p:txBody>
      </p:sp>
      <p:pic>
        <p:nvPicPr>
          <p:cNvPr id="339" name="Google Shape;339;p44"/>
          <p:cNvPicPr preferRelativeResize="0"/>
          <p:nvPr/>
        </p:nvPicPr>
        <p:blipFill>
          <a:blip r:embed="rId4">
            <a:alphaModFix/>
          </a:blip>
          <a:stretch>
            <a:fillRect/>
          </a:stretch>
        </p:blipFill>
        <p:spPr>
          <a:xfrm>
            <a:off x="5638800" y="3765000"/>
            <a:ext cx="3413750" cy="3001549"/>
          </a:xfrm>
          <a:prstGeom prst="rect">
            <a:avLst/>
          </a:prstGeom>
          <a:noFill/>
          <a:ln>
            <a:noFill/>
          </a:ln>
        </p:spPr>
      </p:pic>
      <p:pic>
        <p:nvPicPr>
          <p:cNvPr id="340" name="Google Shape;340;p44"/>
          <p:cNvPicPr preferRelativeResize="0"/>
          <p:nvPr/>
        </p:nvPicPr>
        <p:blipFill>
          <a:blip r:embed="rId5">
            <a:alphaModFix/>
          </a:blip>
          <a:stretch>
            <a:fillRect/>
          </a:stretch>
        </p:blipFill>
        <p:spPr>
          <a:xfrm>
            <a:off x="6260243" y="1264925"/>
            <a:ext cx="2700883" cy="15816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45"/>
          <p:cNvSpPr/>
          <p:nvPr/>
        </p:nvSpPr>
        <p:spPr>
          <a:xfrm>
            <a:off x="182875" y="1188725"/>
            <a:ext cx="8823900" cy="55932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46" name="Google Shape;346;p45"/>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STEM Community at MTHS</a:t>
            </a:r>
            <a:endParaRPr/>
          </a:p>
        </p:txBody>
      </p:sp>
      <p:pic>
        <p:nvPicPr>
          <p:cNvPr id="347" name="Google Shape;347;p45"/>
          <p:cNvPicPr preferRelativeResize="0"/>
          <p:nvPr/>
        </p:nvPicPr>
        <p:blipFill>
          <a:blip r:embed="rId3">
            <a:alphaModFix/>
          </a:blip>
          <a:stretch>
            <a:fillRect/>
          </a:stretch>
        </p:blipFill>
        <p:spPr>
          <a:xfrm>
            <a:off x="1040525" y="1266563"/>
            <a:ext cx="7250028" cy="543752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46"/>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STEM Program Timeline</a:t>
            </a:r>
            <a:endParaRPr/>
          </a:p>
        </p:txBody>
      </p:sp>
      <p:cxnSp>
        <p:nvCxnSpPr>
          <p:cNvPr id="353" name="Google Shape;353;p46"/>
          <p:cNvCxnSpPr/>
          <p:nvPr/>
        </p:nvCxnSpPr>
        <p:spPr>
          <a:xfrm>
            <a:off x="311700" y="2543117"/>
            <a:ext cx="8520600" cy="0"/>
          </a:xfrm>
          <a:prstGeom prst="straightConnector1">
            <a:avLst/>
          </a:prstGeom>
          <a:noFill/>
          <a:ln cap="flat" cmpd="sng" w="28575">
            <a:solidFill>
              <a:srgbClr val="E42330"/>
            </a:solidFill>
            <a:prstDash val="solid"/>
            <a:round/>
            <a:headEnd len="med" w="med" type="none"/>
            <a:tailEnd len="med" w="med" type="none"/>
          </a:ln>
        </p:spPr>
      </p:cxnSp>
      <p:sp>
        <p:nvSpPr>
          <p:cNvPr id="354" name="Google Shape;354;p46"/>
          <p:cNvSpPr txBox="1"/>
          <p:nvPr/>
        </p:nvSpPr>
        <p:spPr>
          <a:xfrm>
            <a:off x="5207550" y="1306225"/>
            <a:ext cx="2691300" cy="123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chemeClr val="dk2"/>
                </a:solidFill>
                <a:latin typeface="Calibri"/>
                <a:ea typeface="Calibri"/>
                <a:cs typeface="Calibri"/>
                <a:sym typeface="Calibri"/>
              </a:rPr>
              <a:t>End of Feb.</a:t>
            </a:r>
            <a:endParaRPr b="1" sz="2400">
              <a:solidFill>
                <a:schemeClr val="dk2"/>
              </a:solidFill>
              <a:latin typeface="Calibri"/>
              <a:ea typeface="Calibri"/>
              <a:cs typeface="Calibri"/>
              <a:sym typeface="Calibri"/>
            </a:endParaRPr>
          </a:p>
          <a:p>
            <a:pPr indent="0" lvl="0" marL="0" rtl="0" algn="ctr">
              <a:spcBef>
                <a:spcPts val="0"/>
              </a:spcBef>
              <a:spcAft>
                <a:spcPts val="0"/>
              </a:spcAft>
              <a:buNone/>
            </a:pPr>
            <a:r>
              <a:rPr lang="en" sz="1800">
                <a:solidFill>
                  <a:schemeClr val="dk2"/>
                </a:solidFill>
                <a:latin typeface="Calibri"/>
                <a:ea typeface="Calibri"/>
                <a:cs typeface="Calibri"/>
                <a:sym typeface="Calibri"/>
              </a:rPr>
              <a:t>All 8th Grade Registration Forms Due</a:t>
            </a:r>
            <a:endParaRPr sz="1800">
              <a:solidFill>
                <a:schemeClr val="dk2"/>
              </a:solidFill>
              <a:latin typeface="Calibri"/>
              <a:ea typeface="Calibri"/>
              <a:cs typeface="Calibri"/>
              <a:sym typeface="Calibri"/>
            </a:endParaRPr>
          </a:p>
          <a:p>
            <a:pPr indent="0" lvl="0" marL="0" rtl="0" algn="l">
              <a:spcBef>
                <a:spcPts val="0"/>
              </a:spcBef>
              <a:spcAft>
                <a:spcPts val="0"/>
              </a:spcAft>
              <a:buNone/>
            </a:pPr>
            <a:r>
              <a:t/>
            </a:r>
            <a:endParaRPr b="1">
              <a:solidFill>
                <a:schemeClr val="dk2"/>
              </a:solidFill>
            </a:endParaRPr>
          </a:p>
        </p:txBody>
      </p:sp>
      <p:sp>
        <p:nvSpPr>
          <p:cNvPr id="355" name="Google Shape;355;p46"/>
          <p:cNvSpPr txBox="1"/>
          <p:nvPr/>
        </p:nvSpPr>
        <p:spPr>
          <a:xfrm>
            <a:off x="1220850" y="1306225"/>
            <a:ext cx="2691300" cy="123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chemeClr val="dk2"/>
                </a:solidFill>
                <a:latin typeface="Calibri"/>
                <a:ea typeface="Calibri"/>
                <a:cs typeface="Calibri"/>
                <a:sym typeface="Calibri"/>
              </a:rPr>
              <a:t>January 31st</a:t>
            </a:r>
            <a:endParaRPr b="1" sz="2400">
              <a:solidFill>
                <a:schemeClr val="dk2"/>
              </a:solidFill>
              <a:latin typeface="Calibri"/>
              <a:ea typeface="Calibri"/>
              <a:cs typeface="Calibri"/>
              <a:sym typeface="Calibri"/>
            </a:endParaRPr>
          </a:p>
          <a:p>
            <a:pPr indent="0" lvl="0" marL="0" rtl="0" algn="ctr">
              <a:spcBef>
                <a:spcPts val="0"/>
              </a:spcBef>
              <a:spcAft>
                <a:spcPts val="0"/>
              </a:spcAft>
              <a:buNone/>
            </a:pPr>
            <a:r>
              <a:rPr lang="en" sz="1800">
                <a:solidFill>
                  <a:schemeClr val="dk2"/>
                </a:solidFill>
                <a:latin typeface="Calibri"/>
                <a:ea typeface="Calibri"/>
                <a:cs typeface="Calibri"/>
                <a:sym typeface="Calibri"/>
              </a:rPr>
              <a:t>Online STEM Program Applications Due</a:t>
            </a:r>
            <a:endParaRPr sz="1800">
              <a:solidFill>
                <a:schemeClr val="dk2"/>
              </a:solidFill>
              <a:latin typeface="Calibri"/>
              <a:ea typeface="Calibri"/>
              <a:cs typeface="Calibri"/>
              <a:sym typeface="Calibri"/>
            </a:endParaRPr>
          </a:p>
          <a:p>
            <a:pPr indent="0" lvl="0" marL="0" rtl="0" algn="l">
              <a:spcBef>
                <a:spcPts val="0"/>
              </a:spcBef>
              <a:spcAft>
                <a:spcPts val="0"/>
              </a:spcAft>
              <a:buNone/>
            </a:pPr>
            <a:r>
              <a:t/>
            </a:r>
            <a:endParaRPr>
              <a:solidFill>
                <a:schemeClr val="dk2"/>
              </a:solidFill>
            </a:endParaRPr>
          </a:p>
        </p:txBody>
      </p:sp>
      <p:sp>
        <p:nvSpPr>
          <p:cNvPr id="356" name="Google Shape;356;p46"/>
          <p:cNvSpPr txBox="1"/>
          <p:nvPr/>
        </p:nvSpPr>
        <p:spPr>
          <a:xfrm>
            <a:off x="3226300" y="2619325"/>
            <a:ext cx="2691300" cy="123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chemeClr val="dk2"/>
                </a:solidFill>
                <a:latin typeface="Calibri"/>
                <a:ea typeface="Calibri"/>
                <a:cs typeface="Calibri"/>
                <a:sym typeface="Calibri"/>
              </a:rPr>
              <a:t>Mid February	</a:t>
            </a:r>
            <a:endParaRPr b="1" sz="2400">
              <a:solidFill>
                <a:schemeClr val="dk2"/>
              </a:solidFill>
              <a:latin typeface="Calibri"/>
              <a:ea typeface="Calibri"/>
              <a:cs typeface="Calibri"/>
              <a:sym typeface="Calibri"/>
            </a:endParaRPr>
          </a:p>
          <a:p>
            <a:pPr indent="0" lvl="0" marL="0" rtl="0" algn="ctr">
              <a:spcBef>
                <a:spcPts val="0"/>
              </a:spcBef>
              <a:spcAft>
                <a:spcPts val="0"/>
              </a:spcAft>
              <a:buNone/>
            </a:pPr>
            <a:r>
              <a:rPr lang="en" sz="1800">
                <a:solidFill>
                  <a:schemeClr val="dk2"/>
                </a:solidFill>
                <a:latin typeface="Calibri"/>
                <a:ea typeface="Calibri"/>
                <a:cs typeface="Calibri"/>
                <a:sym typeface="Calibri"/>
              </a:rPr>
              <a:t>Notes of admittance to the STEM Program mailed out</a:t>
            </a:r>
            <a:endParaRPr sz="1800">
              <a:solidFill>
                <a:schemeClr val="dk2"/>
              </a:solidFill>
              <a:latin typeface="Calibri"/>
              <a:ea typeface="Calibri"/>
              <a:cs typeface="Calibri"/>
              <a:sym typeface="Calibri"/>
            </a:endParaRPr>
          </a:p>
          <a:p>
            <a:pPr indent="0" lvl="0" marL="0" rtl="0" algn="l">
              <a:spcBef>
                <a:spcPts val="0"/>
              </a:spcBef>
              <a:spcAft>
                <a:spcPts val="0"/>
              </a:spcAft>
              <a:buNone/>
            </a:pPr>
            <a:r>
              <a:t/>
            </a:r>
            <a:endParaRPr b="1" sz="1800">
              <a:solidFill>
                <a:schemeClr val="dk2"/>
              </a:solidFill>
            </a:endParaRPr>
          </a:p>
        </p:txBody>
      </p:sp>
      <p:sp>
        <p:nvSpPr>
          <p:cNvPr id="357" name="Google Shape;357;p46"/>
          <p:cNvSpPr txBox="1"/>
          <p:nvPr/>
        </p:nvSpPr>
        <p:spPr>
          <a:xfrm>
            <a:off x="5256450" y="2619325"/>
            <a:ext cx="2691300" cy="123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800">
              <a:solidFill>
                <a:schemeClr val="dk2"/>
              </a:solidFill>
            </a:endParaRPr>
          </a:p>
        </p:txBody>
      </p:sp>
      <p:sp>
        <p:nvSpPr>
          <p:cNvPr id="358" name="Google Shape;358;p46"/>
          <p:cNvSpPr txBox="1"/>
          <p:nvPr/>
        </p:nvSpPr>
        <p:spPr>
          <a:xfrm>
            <a:off x="324200" y="4168375"/>
            <a:ext cx="8520600" cy="2502000"/>
          </a:xfrm>
          <a:prstGeom prst="rect">
            <a:avLst/>
          </a:prstGeom>
          <a:noFill/>
          <a:ln>
            <a:noFill/>
          </a:ln>
        </p:spPr>
        <p:txBody>
          <a:bodyPr anchorCtr="0" anchor="t" bIns="91425" lIns="91425" spcFirstLastPara="1" rIns="91425" wrap="square" tIns="91425">
            <a:noAutofit/>
          </a:bodyPr>
          <a:lstStyle/>
          <a:p>
            <a:pPr indent="-368300" lvl="0" marL="457200" rtl="0" algn="l">
              <a:spcBef>
                <a:spcPts val="0"/>
              </a:spcBef>
              <a:spcAft>
                <a:spcPts val="0"/>
              </a:spcAft>
              <a:buClr>
                <a:schemeClr val="dk2"/>
              </a:buClr>
              <a:buSzPts val="2200"/>
              <a:buFont typeface="Calibri"/>
              <a:buChar char="●"/>
            </a:pPr>
            <a:r>
              <a:rPr b="1" lang="en" sz="2200">
                <a:solidFill>
                  <a:schemeClr val="dk2"/>
                </a:solidFill>
                <a:latin typeface="Calibri"/>
                <a:ea typeface="Calibri"/>
                <a:cs typeface="Calibri"/>
                <a:sym typeface="Calibri"/>
              </a:rPr>
              <a:t>In-area students:</a:t>
            </a:r>
            <a:r>
              <a:rPr lang="en" sz="2200">
                <a:solidFill>
                  <a:schemeClr val="dk2"/>
                </a:solidFill>
                <a:latin typeface="Calibri"/>
                <a:ea typeface="Calibri"/>
                <a:cs typeface="Calibri"/>
                <a:sym typeface="Calibri"/>
              </a:rPr>
              <a:t>  Normal registration process in </a:t>
            </a:r>
            <a:r>
              <a:rPr lang="en" sz="2200">
                <a:solidFill>
                  <a:schemeClr val="dk2"/>
                </a:solidFill>
                <a:latin typeface="Calibri"/>
                <a:ea typeface="Calibri"/>
                <a:cs typeface="Calibri"/>
                <a:sym typeface="Calibri"/>
              </a:rPr>
              <a:t>February</a:t>
            </a:r>
            <a:r>
              <a:rPr lang="en" sz="2200">
                <a:solidFill>
                  <a:schemeClr val="dk2"/>
                </a:solidFill>
                <a:latin typeface="Calibri"/>
                <a:ea typeface="Calibri"/>
                <a:cs typeface="Calibri"/>
                <a:sym typeface="Calibri"/>
              </a:rPr>
              <a:t>; sign up for “IED” and indicate participation in the MTHS STEM program on your form. </a:t>
            </a:r>
            <a:endParaRPr sz="2200">
              <a:solidFill>
                <a:schemeClr val="dk2"/>
              </a:solidFill>
              <a:latin typeface="Calibri"/>
              <a:ea typeface="Calibri"/>
              <a:cs typeface="Calibri"/>
              <a:sym typeface="Calibri"/>
            </a:endParaRPr>
          </a:p>
          <a:p>
            <a:pPr indent="-368300" lvl="0" marL="457200" rtl="0" algn="l">
              <a:spcBef>
                <a:spcPts val="0"/>
              </a:spcBef>
              <a:spcAft>
                <a:spcPts val="0"/>
              </a:spcAft>
              <a:buClr>
                <a:schemeClr val="dk2"/>
              </a:buClr>
              <a:buSzPts val="2200"/>
              <a:buFont typeface="Calibri"/>
              <a:buChar char="●"/>
            </a:pPr>
            <a:r>
              <a:rPr lang="en" sz="2200">
                <a:solidFill>
                  <a:schemeClr val="dk2"/>
                </a:solidFill>
                <a:latin typeface="Calibri"/>
                <a:ea typeface="Calibri"/>
                <a:cs typeface="Calibri"/>
                <a:sym typeface="Calibri"/>
              </a:rPr>
              <a:t>STEM Program Application forms are required from all interested 8th grade students… both in-area and out-of-area students.</a:t>
            </a:r>
            <a:endParaRPr sz="2200">
              <a:solidFill>
                <a:schemeClr val="dk2"/>
              </a:solidFill>
              <a:latin typeface="Calibri"/>
              <a:ea typeface="Calibri"/>
              <a:cs typeface="Calibri"/>
              <a:sym typeface="Calibri"/>
            </a:endParaRPr>
          </a:p>
          <a:p>
            <a:pPr indent="0" lvl="0" marL="457200" rtl="0" algn="l">
              <a:spcBef>
                <a:spcPts val="0"/>
              </a:spcBef>
              <a:spcAft>
                <a:spcPts val="0"/>
              </a:spcAft>
              <a:buNone/>
            </a:pPr>
            <a:r>
              <a:t/>
            </a:r>
            <a:endParaRPr sz="2200">
              <a:solidFill>
                <a:schemeClr val="dk2"/>
              </a:solidFill>
              <a:latin typeface="Calibri"/>
              <a:ea typeface="Calibri"/>
              <a:cs typeface="Calibri"/>
              <a:sym typeface="Calibri"/>
            </a:endParaRPr>
          </a:p>
          <a:p>
            <a:pPr indent="-368300" lvl="0" marL="457200" rtl="0" algn="l">
              <a:spcBef>
                <a:spcPts val="0"/>
              </a:spcBef>
              <a:spcAft>
                <a:spcPts val="0"/>
              </a:spcAft>
              <a:buClr>
                <a:schemeClr val="dk2"/>
              </a:buClr>
              <a:buSzPts val="2200"/>
              <a:buFont typeface="Calibri"/>
              <a:buChar char="●"/>
            </a:pPr>
            <a:r>
              <a:rPr lang="en" sz="2200">
                <a:solidFill>
                  <a:schemeClr val="dk2"/>
                </a:solidFill>
                <a:latin typeface="Calibri"/>
                <a:ea typeface="Calibri"/>
                <a:cs typeface="Calibri"/>
                <a:sym typeface="Calibri"/>
              </a:rPr>
              <a:t>Late applications to the STEM program will be given consideration</a:t>
            </a:r>
            <a:endParaRPr sz="2200">
              <a:solidFill>
                <a:schemeClr val="dk2"/>
              </a:solidFill>
              <a:latin typeface="Calibri"/>
              <a:ea typeface="Calibri"/>
              <a:cs typeface="Calibri"/>
              <a:sym typeface="Calibri"/>
            </a:endParaRPr>
          </a:p>
          <a:p>
            <a:pPr indent="0" lvl="0" marL="457200" rtl="0" algn="l">
              <a:spcBef>
                <a:spcPts val="0"/>
              </a:spcBef>
              <a:spcAft>
                <a:spcPts val="0"/>
              </a:spcAft>
              <a:buNone/>
            </a:pPr>
            <a:r>
              <a:t/>
            </a:r>
            <a:endParaRPr sz="2200">
              <a:solidFill>
                <a:schemeClr val="dk2"/>
              </a:solidFill>
              <a:latin typeface="Calibri"/>
              <a:ea typeface="Calibri"/>
              <a:cs typeface="Calibri"/>
              <a:sym typeface="Calibri"/>
            </a:endParaRPr>
          </a:p>
        </p:txBody>
      </p:sp>
      <p:cxnSp>
        <p:nvCxnSpPr>
          <p:cNvPr id="359" name="Google Shape;359;p46"/>
          <p:cNvCxnSpPr/>
          <p:nvPr/>
        </p:nvCxnSpPr>
        <p:spPr>
          <a:xfrm>
            <a:off x="2644150" y="2423150"/>
            <a:ext cx="3855600" cy="0"/>
          </a:xfrm>
          <a:prstGeom prst="straightConnector1">
            <a:avLst/>
          </a:prstGeom>
          <a:noFill/>
          <a:ln cap="flat" cmpd="sng" w="9525">
            <a:solidFill>
              <a:srgbClr val="20124D"/>
            </a:solidFill>
            <a:prstDash val="solid"/>
            <a:round/>
            <a:headEnd len="med" w="med" type="none"/>
            <a:tailEnd len="med" w="med" type="triangle"/>
          </a:ln>
        </p:spPr>
      </p:cxn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47"/>
          <p:cNvSpPr txBox="1"/>
          <p:nvPr>
            <p:ph idx="1" type="body"/>
          </p:nvPr>
        </p:nvSpPr>
        <p:spPr>
          <a:xfrm>
            <a:off x="311700" y="1334567"/>
            <a:ext cx="8520600" cy="4757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
        <p:nvSpPr>
          <p:cNvPr id="365" name="Google Shape;365;p47"/>
          <p:cNvSpPr txBox="1"/>
          <p:nvPr>
            <p:ph type="title"/>
          </p:nvPr>
        </p:nvSpPr>
        <p:spPr>
          <a:xfrm>
            <a:off x="304800" y="366875"/>
            <a:ext cx="7827900" cy="152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lt1"/>
              </a:buClr>
              <a:buFont typeface="Arial"/>
              <a:buNone/>
            </a:pPr>
            <a:r>
              <a:rPr b="1" lang="en" sz="4800">
                <a:solidFill>
                  <a:schemeClr val="lt1"/>
                </a:solidFill>
              </a:rPr>
              <a:t>MTHS STEM Website</a:t>
            </a:r>
            <a:endParaRPr b="1" sz="4800">
              <a:solidFill>
                <a:schemeClr val="lt1"/>
              </a:solidFill>
            </a:endParaRPr>
          </a:p>
          <a:p>
            <a:pPr indent="0" lvl="0" marL="0" rtl="0" algn="l">
              <a:spcBef>
                <a:spcPts val="0"/>
              </a:spcBef>
              <a:spcAft>
                <a:spcPts val="0"/>
              </a:spcAft>
              <a:buNone/>
            </a:pPr>
            <a:r>
              <a:t/>
            </a:r>
            <a:endParaRPr/>
          </a:p>
        </p:txBody>
      </p:sp>
      <p:pic>
        <p:nvPicPr>
          <p:cNvPr id="366" name="Google Shape;366;p47"/>
          <p:cNvPicPr preferRelativeResize="0"/>
          <p:nvPr/>
        </p:nvPicPr>
        <p:blipFill rotWithShape="1">
          <a:blip r:embed="rId3">
            <a:alphaModFix/>
          </a:blip>
          <a:srcRect b="7484" l="1108" r="1633" t="0"/>
          <a:stretch/>
        </p:blipFill>
        <p:spPr>
          <a:xfrm>
            <a:off x="396685" y="1334575"/>
            <a:ext cx="8350639" cy="4021099"/>
          </a:xfrm>
          <a:prstGeom prst="rect">
            <a:avLst/>
          </a:prstGeom>
          <a:noFill/>
          <a:ln>
            <a:noFill/>
          </a:ln>
        </p:spPr>
      </p:pic>
      <p:sp>
        <p:nvSpPr>
          <p:cNvPr id="367" name="Google Shape;367;p47"/>
          <p:cNvSpPr/>
          <p:nvPr/>
        </p:nvSpPr>
        <p:spPr>
          <a:xfrm rot="-1359317">
            <a:off x="2206697" y="1588342"/>
            <a:ext cx="2426100" cy="1227392"/>
          </a:xfrm>
          <a:prstGeom prst="leftArrow">
            <a:avLst>
              <a:gd fmla="val 50000" name="adj1"/>
              <a:gd fmla="val 50000" name="adj2"/>
            </a:avLst>
          </a:prstGeom>
          <a:solidFill>
            <a:schemeClr val="lt2"/>
          </a:solidFill>
          <a:ln cap="flat" cmpd="sng" w="28575">
            <a:solidFill>
              <a:srgbClr val="FFFF00"/>
            </a:solidFill>
            <a:prstDash val="solid"/>
            <a:round/>
            <a:headEnd len="sm" w="sm" type="none"/>
            <a:tailEnd len="sm" w="sm" type="none"/>
          </a:ln>
          <a:effectLst>
            <a:outerShdw blurRad="57150" rotWithShape="0" algn="bl" dir="5400000" dist="161925">
              <a:srgbClr val="000000">
                <a:alpha val="52999"/>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48"/>
          <p:cNvSpPr/>
          <p:nvPr/>
        </p:nvSpPr>
        <p:spPr>
          <a:xfrm>
            <a:off x="3063250" y="1249675"/>
            <a:ext cx="3047652" cy="1549260"/>
          </a:xfrm>
          <a:prstGeom prst="cloud">
            <a:avLst/>
          </a:prstGeom>
          <a:solidFill>
            <a:srgbClr val="CFE2F3"/>
          </a:solidFill>
          <a:ln>
            <a:noFill/>
          </a:ln>
          <a:effectLst>
            <a:outerShdw blurRad="57150" rotWithShape="0" algn="bl" dir="3180000" dist="104775">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73" name="Google Shape;373;p48"/>
          <p:cNvSpPr txBox="1"/>
          <p:nvPr>
            <p:ph type="title"/>
          </p:nvPr>
        </p:nvSpPr>
        <p:spPr>
          <a:xfrm>
            <a:off x="311650" y="263867"/>
            <a:ext cx="85206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STEM Application 2024-2025</a:t>
            </a:r>
            <a:endParaRPr/>
          </a:p>
        </p:txBody>
      </p:sp>
      <p:sp>
        <p:nvSpPr>
          <p:cNvPr id="374" name="Google Shape;374;p48"/>
          <p:cNvSpPr txBox="1"/>
          <p:nvPr>
            <p:ph idx="1" type="body"/>
          </p:nvPr>
        </p:nvSpPr>
        <p:spPr>
          <a:xfrm>
            <a:off x="1364063" y="3327650"/>
            <a:ext cx="6354900" cy="1717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500"/>
              <a:t>Registration live now!</a:t>
            </a:r>
            <a:r>
              <a:rPr lang="en" sz="4500"/>
              <a:t> </a:t>
            </a:r>
            <a:endParaRPr sz="4500">
              <a:solidFill>
                <a:srgbClr val="000000"/>
              </a:solidFill>
            </a:endParaRPr>
          </a:p>
          <a:p>
            <a:pPr indent="0" lvl="0" marL="0" rtl="0" algn="ctr">
              <a:spcBef>
                <a:spcPts val="1600"/>
              </a:spcBef>
              <a:spcAft>
                <a:spcPts val="1600"/>
              </a:spcAft>
              <a:buNone/>
            </a:pPr>
            <a:r>
              <a:t/>
            </a:r>
            <a:endParaRPr>
              <a:solidFill>
                <a:srgbClr val="FF0000"/>
              </a:solidFill>
            </a:endParaRPr>
          </a:p>
        </p:txBody>
      </p:sp>
      <p:sp>
        <p:nvSpPr>
          <p:cNvPr id="375" name="Google Shape;375;p48"/>
          <p:cNvSpPr/>
          <p:nvPr/>
        </p:nvSpPr>
        <p:spPr>
          <a:xfrm>
            <a:off x="189725" y="4770125"/>
            <a:ext cx="8824800" cy="2026800"/>
          </a:xfrm>
          <a:prstGeom prst="rect">
            <a:avLst/>
          </a:prstGeom>
          <a:solidFill>
            <a:srgbClr val="B7B7B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376" name="Google Shape;376;p48"/>
          <p:cNvPicPr preferRelativeResize="0"/>
          <p:nvPr/>
        </p:nvPicPr>
        <p:blipFill rotWithShape="1">
          <a:blip r:embed="rId3">
            <a:alphaModFix amt="73000"/>
          </a:blip>
          <a:srcRect b="33641" l="18038" r="16413" t="27067"/>
          <a:stretch/>
        </p:blipFill>
        <p:spPr>
          <a:xfrm>
            <a:off x="3840475" y="1563800"/>
            <a:ext cx="1402075" cy="905075"/>
          </a:xfrm>
          <a:prstGeom prst="rect">
            <a:avLst/>
          </a:prstGeom>
          <a:noFill/>
          <a:ln>
            <a:noFill/>
          </a:ln>
        </p:spPr>
      </p:pic>
      <p:pic>
        <p:nvPicPr>
          <p:cNvPr id="377" name="Google Shape;377;p48"/>
          <p:cNvPicPr preferRelativeResize="0"/>
          <p:nvPr/>
        </p:nvPicPr>
        <p:blipFill>
          <a:blip r:embed="rId4">
            <a:alphaModFix/>
          </a:blip>
          <a:stretch>
            <a:fillRect/>
          </a:stretch>
        </p:blipFill>
        <p:spPr>
          <a:xfrm>
            <a:off x="6965401" y="4862839"/>
            <a:ext cx="1866849" cy="1796301"/>
          </a:xfrm>
          <a:prstGeom prst="rect">
            <a:avLst/>
          </a:prstGeom>
          <a:noFill/>
          <a:ln>
            <a:noFill/>
          </a:ln>
        </p:spPr>
      </p:pic>
      <p:sp>
        <p:nvSpPr>
          <p:cNvPr id="378" name="Google Shape;378;p48"/>
          <p:cNvSpPr/>
          <p:nvPr/>
        </p:nvSpPr>
        <p:spPr>
          <a:xfrm>
            <a:off x="822950" y="5120950"/>
            <a:ext cx="2508000" cy="1280100"/>
          </a:xfrm>
          <a:prstGeom prst="stripedRightArrow">
            <a:avLst>
              <a:gd fmla="val 50000" name="adj1"/>
              <a:gd fmla="val 50000" name="adj2"/>
            </a:avLst>
          </a:prstGeom>
          <a:solidFill>
            <a:schemeClr val="lt2"/>
          </a:solidFill>
          <a:ln cap="flat" cmpd="sng" w="19050">
            <a:solidFill>
              <a:srgbClr val="E066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379" name="Google Shape;379;p48"/>
          <p:cNvPicPr preferRelativeResize="0"/>
          <p:nvPr/>
        </p:nvPicPr>
        <p:blipFill rotWithShape="1">
          <a:blip r:embed="rId5">
            <a:alphaModFix/>
          </a:blip>
          <a:srcRect b="0" l="0" r="0" t="0"/>
          <a:stretch/>
        </p:blipFill>
        <p:spPr>
          <a:xfrm>
            <a:off x="3643240" y="4824637"/>
            <a:ext cx="1917775" cy="19177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THS STEM">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