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90" r:id="rId6"/>
    <p:sldId id="291" r:id="rId7"/>
    <p:sldId id="314" r:id="rId8"/>
    <p:sldId id="282" r:id="rId9"/>
    <p:sldId id="289" r:id="rId10"/>
    <p:sldId id="309" r:id="rId11"/>
    <p:sldId id="313" r:id="rId12"/>
    <p:sldId id="308" r:id="rId13"/>
    <p:sldId id="311" r:id="rId14"/>
    <p:sldId id="310" r:id="rId15"/>
    <p:sldId id="312" r:id="rId16"/>
    <p:sldId id="306" r:id="rId17"/>
    <p:sldId id="280" r:id="rId18"/>
    <p:sldId id="26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357" autoAdjust="0"/>
  </p:normalViewPr>
  <p:slideViewPr>
    <p:cSldViewPr snapToGrid="0">
      <p:cViewPr varScale="1">
        <p:scale>
          <a:sx n="58" d="100"/>
          <a:sy n="58" d="100"/>
        </p:scale>
        <p:origin x="952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671C4E8-3E81-4541-84CC-58887A1839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60D4BF-54BC-4FA0-8D1A-C01B2F421B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79550F-6C8E-4378-AFEC-A6A6B77526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709D57-0051-4A9F-870C-A2E0FAD02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265CFE-CB48-4AA7-84B7-045723B91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7A8976-23FB-4B29-B7FB-2C66FBEE3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901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3C8B289-682F-4B4D-8322-1EF1E44BCC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92A6CD-5B25-40F2-ACAA-A54E6A146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87A5E-CF7B-4FAE-95A3-CD0A34A475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64734-DF7F-44C5-8F6E-7358B3476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2CDDA-F587-4CA3-9FA3-057E7F021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A541DA-DAD2-4D11-835C-F78006419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343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CA07D19-82D0-442C-BFC6-6A37222858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92A6CD-5B25-40F2-ACAA-A54E6A146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87A5E-CF7B-4FAE-95A3-CD0A34A475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64734-DF7F-44C5-8F6E-7358B3476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2CDDA-F587-4CA3-9FA3-057E7F021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A541DA-DAD2-4D11-835C-F78006419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888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5F56EA1-CB00-4407-9DDE-B66F2DE415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6D8986-DC38-4DF6-B206-7CFF6029E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1B10D-CBA6-47BC-A0AF-3E5953540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EAF9E-5442-4AB8-AC6A-83990E708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D909F-705C-4E71-84A0-F84686802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862CA-3EF8-4BD3-B4B2-2E1DD993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452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5F56EA1-CB00-4407-9DDE-B66F2DE415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F204F7-7359-4C2C-BF53-82AF33C0BF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6D8986-DC38-4DF6-B206-7CFF6029E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1B10D-CBA6-47BC-A0AF-3E5953540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EAF9E-5442-4AB8-AC6A-83990E708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D909F-705C-4E71-84A0-F84686802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862CA-3EF8-4BD3-B4B2-2E1DD993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393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0EE9395-EF50-430B-A5E4-1976C6B6B2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6D8986-DC38-4DF6-B206-7CFF6029E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1B10D-CBA6-47BC-A0AF-3E5953540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EAF9E-5442-4AB8-AC6A-83990E708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D909F-705C-4E71-84A0-F84686802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862CA-3EF8-4BD3-B4B2-2E1DD993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975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603A9B7-3851-4897-BB62-615A007D89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92A6CD-5B25-40F2-ACAA-A54E6A146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87A5E-CF7B-4FAE-95A3-CD0A34A475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64734-DF7F-44C5-8F6E-7358B3476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2CDDA-F587-4CA3-9FA3-057E7F021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A541DA-DAD2-4D11-835C-F78006419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564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CD8CB4C-EA76-4A13-8FF6-19AB1AC146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6D8986-DC38-4DF6-B206-7CFF6029E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1B10D-CBA6-47BC-A0AF-3E5953540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EAF9E-5442-4AB8-AC6A-83990E708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D909F-705C-4E71-84A0-F84686802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862CA-3EF8-4BD3-B4B2-2E1DD993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519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4D97488-8C58-4945-8197-90A42C0BE4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504CF-FC02-4046-9EBD-B1C70A51C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4175F-A638-4EDE-8A1C-990CE14FF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741883-D13F-4D13-88B3-6864738527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FE16CB-3598-4F41-A00E-9D74F10B7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E287E7-5C58-4C91-A017-983D82641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4AE17D-AFF2-4D13-AAE2-F35B8D9B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87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6E36311-499B-4613-81E9-66F8ACC2CC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504CF-FC02-4046-9EBD-B1C70A51C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4175F-A638-4EDE-8A1C-990CE14FF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741883-D13F-4D13-88B3-6864738527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FE16CB-3598-4F41-A00E-9D74F10B7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E287E7-5C58-4C91-A017-983D82641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4AE17D-AFF2-4D13-AAE2-F35B8D9B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504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E4E3F10-4132-4888-B378-E7A1E51854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504CF-FC02-4046-9EBD-B1C70A51C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4175F-A638-4EDE-8A1C-990CE14FF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741883-D13F-4D13-88B3-6864738527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FE16CB-3598-4F41-A00E-9D74F10B7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E287E7-5C58-4C91-A017-983D82641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4AE17D-AFF2-4D13-AAE2-F35B8D9B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195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50247A6-3461-4347-A62F-8087BB77F0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2504CF-FC02-4046-9EBD-B1C70A51C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4175F-A638-4EDE-8A1C-990CE14FF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741883-D13F-4D13-88B3-6864738527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FE16CB-3598-4F41-A00E-9D74F10B7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E287E7-5C58-4C91-A017-983D82641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4AE17D-AFF2-4D13-AAE2-F35B8D9B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1560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D2C39E9-83A5-43B4-8DFC-D009E9AFB6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704EEA-620A-444D-8174-0D4A1B4A5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618F22-A24C-41C9-805F-BCC3C107F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7F2024-C93A-40A6-8A37-B68140FA43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ECEC31-7FA1-42B5-94AD-A20E51F37D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87F483-2603-4728-A92D-C983FE1DED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F91673-4B81-4670-8556-F3196FB98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1/8/2025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D42987-DC1D-4464-961A-B4787EB46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3EE9FF-4A85-4AAC-B7AA-DBFB8CBDA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5325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1BF9FCC-EE7F-4B25-9F65-A738DB98DF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E6D0E2-50BA-4D04-A360-60CE12D92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2FCE99-04E1-4279-A381-BC1B410B2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0F531D-C834-4007-8F96-31A85C4F5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6F473A-7826-4E82-BD04-EA3F11E4B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260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FE30AD2-1211-4F53-92AE-D478A08A59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E6D0E2-50BA-4D04-A360-60CE12D92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2FCE99-04E1-4279-A381-BC1B410B2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0F531D-C834-4007-8F96-31A85C4F5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6F473A-7826-4E82-BD04-EA3F11E4B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7342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79CBBE0-9A91-46CD-8AFD-C8A2F23070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E6D0E2-50BA-4D04-A360-60CE12D92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2FCE99-04E1-4279-A381-BC1B410B2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0F531D-C834-4007-8F96-31A85C4F5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6F473A-7826-4E82-BD04-EA3F11E4B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5565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CC4BAE6-3DCD-4BD7-80F8-DDFBC2E571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E6D0E2-50BA-4D04-A360-60CE12D92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2FCE99-04E1-4279-A381-BC1B410B2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0F531D-C834-4007-8F96-31A85C4F5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6F473A-7826-4E82-BD04-EA3F11E4B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9437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1C9CDB6-EC04-4005-9450-1A601FC8A1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E6D0E2-50BA-4D04-A360-60CE12D92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2FCE99-04E1-4279-A381-BC1B410B2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0F531D-C834-4007-8F96-31A85C4F5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6F473A-7826-4E82-BD04-EA3F11E4B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3542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76AF749-1B04-4927-9169-54C24792CD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3917A-8492-4797-A603-F810889CA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B3D8-43CC-4202-8C2D-5F9D7A17E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1E8C7-EB2B-445D-BC93-EED2E7215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BE35D-4D60-48EA-8A38-CD131EEE6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694BE-03B9-414E-BB6B-A2CA5FA8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CD513-38EB-4CDF-A3FA-B255CFF3A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8503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0B6B77A-DE20-4B6B-A42B-F0DF02B87A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3917A-8492-4797-A603-F810889CA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B3D8-43CC-4202-8C2D-5F9D7A17E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1E8C7-EB2B-445D-BC93-EED2E7215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BE35D-4D60-48EA-8A38-CD131EEE6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694BE-03B9-414E-BB6B-A2CA5FA8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CD513-38EB-4CDF-A3FA-B255CFF3A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6048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18FABE0-E860-405D-9D30-9CC957DC6C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3917A-8492-4797-A603-F810889CA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B3D8-43CC-4202-8C2D-5F9D7A17E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1E8C7-EB2B-445D-BC93-EED2E7215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BE35D-4D60-48EA-8A38-CD131EEE6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694BE-03B9-414E-BB6B-A2CA5FA8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CD513-38EB-4CDF-A3FA-B255CFF3A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4926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7FBE69E-3236-4209-BAF0-8C91E21D01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3917A-8492-4797-A603-F810889CA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B3D8-43CC-4202-8C2D-5F9D7A17E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1E8C7-EB2B-445D-BC93-EED2E7215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BE35D-4D60-48EA-8A38-CD131EEE6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694BE-03B9-414E-BB6B-A2CA5FA8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CD513-38EB-4CDF-A3FA-B255CFF3A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3274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B87FA4E-7DAF-48A1-9D5D-02787D96F6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3917A-8492-4797-A603-F810889CA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B3D8-43CC-4202-8C2D-5F9D7A17E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1E8C7-EB2B-445D-BC93-EED2E7215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BE35D-4D60-48EA-8A38-CD131EEE6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694BE-03B9-414E-BB6B-A2CA5FA8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CD513-38EB-4CDF-A3FA-B255CFF3A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827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1C64C0D-4C39-4FBA-A91C-AC383B0054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3917A-8492-4797-A603-F810889CA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FB3D8-43CC-4202-8C2D-5F9D7A17E9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1E8C7-EB2B-445D-BC93-EED2E7215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1BE35D-4D60-48EA-8A38-CD131EEE6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694BE-03B9-414E-BB6B-A2CA5FA8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ECD513-38EB-4CDF-A3FA-B255CFF3A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8519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D894168-F21A-49B7-9FE3-5E9A7641A1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BBF024-0836-4BB2-BB21-6FBB1AA12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2E313A-D331-4C83-9BEA-13303266CC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887C6C-8F73-4442-8DC4-4A0BD6EE88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1B7FAA-789C-4C76-9CC3-75C0EEE94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D665F-F760-4139-865B-BC687954A2F1}" type="datetimeFigureOut">
              <a:rPr lang="en-US" smtClean="0"/>
              <a:t>1/8/2025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99CFF0-F2B1-42FF-A79B-CD31EAA16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753903-C6F5-45E2-901A-4FBD52EEB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30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C1EAFD-14BF-42A4-A31C-209DC7C22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8847F5-CD35-4866-81AA-D60B43C571AC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C6AFD-A166-49E7-892D-AB19927EF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7ECD5-512E-4894-9CFA-38CA6A7CF1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D665F-F760-4139-865B-BC687954A2F1}" type="datetimeFigureOut">
              <a:rPr lang="en-US" smtClean="0"/>
              <a:t>1/8/2025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A0919-3C94-400D-858D-9DE49B8459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BA5A2-0DC4-4604-B291-56EB2D2DC6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26A95-C9C6-4D82-B704-0CE9D972827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99882CB-05C8-4FB8-BCE7-C0C7A4015F88}"/>
              </a:ext>
            </a:extLst>
          </p:cNvPr>
          <p:cNvSpPr txBox="1">
            <a:spLocks/>
          </p:cNvSpPr>
          <p:nvPr userDrawn="1"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88366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51" r:id="rId4"/>
    <p:sldLayoutId id="2147483660" r:id="rId5"/>
    <p:sldLayoutId id="2147483661" r:id="rId6"/>
    <p:sldLayoutId id="2147483677" r:id="rId7"/>
    <p:sldLayoutId id="2147483672" r:id="rId8"/>
    <p:sldLayoutId id="2147483652" r:id="rId9"/>
    <p:sldLayoutId id="2147483664" r:id="rId10"/>
    <p:sldLayoutId id="2147483665" r:id="rId11"/>
    <p:sldLayoutId id="2147483663" r:id="rId12"/>
    <p:sldLayoutId id="2147483653" r:id="rId13"/>
    <p:sldLayoutId id="2147483654" r:id="rId14"/>
    <p:sldLayoutId id="2147483670" r:id="rId15"/>
    <p:sldLayoutId id="2147483673" r:id="rId16"/>
    <p:sldLayoutId id="2147483674" r:id="rId17"/>
    <p:sldLayoutId id="2147483671" r:id="rId18"/>
    <p:sldLayoutId id="2147483656" r:id="rId19"/>
    <p:sldLayoutId id="2147483669" r:id="rId20"/>
    <p:sldLayoutId id="2147483676" r:id="rId21"/>
    <p:sldLayoutId id="2147483666" r:id="rId22"/>
    <p:sldLayoutId id="2147483668" r:id="rId23"/>
    <p:sldLayoutId id="2147483667" r:id="rId24"/>
    <p:sldLayoutId id="2147483657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4D760-5346-4E7A-B92B-D3C70B6909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1177" y="949325"/>
            <a:ext cx="11425807" cy="2306637"/>
          </a:xfrm>
        </p:spPr>
        <p:txBody>
          <a:bodyPr>
            <a:noAutofit/>
          </a:bodyPr>
          <a:lstStyle/>
          <a:p>
            <a:r>
              <a:rPr lang="en-US" sz="65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MCSD Construction Update </a:t>
            </a:r>
            <a:br>
              <a:rPr lang="en-US" sz="6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6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November 12, 2024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2C57784-2677-4910-8E3A-99FDFFF1A0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19754" y="3860799"/>
            <a:ext cx="6546166" cy="1350108"/>
          </a:xfrm>
        </p:spPr>
        <p:txBody>
          <a:bodyPr>
            <a:normAutofit/>
          </a:bodyPr>
          <a:lstStyle/>
          <a:p>
            <a:pPr algn="l"/>
            <a:r>
              <a:rPr lang="en-US" sz="3500" b="1" dirty="0">
                <a:solidFill>
                  <a:schemeClr val="accent4"/>
                </a:solidFill>
              </a:rPr>
              <a:t>Ward Odom</a:t>
            </a:r>
          </a:p>
          <a:p>
            <a:pPr algn="l"/>
            <a:r>
              <a:rPr lang="en-US" dirty="0">
                <a:solidFill>
                  <a:schemeClr val="bg1"/>
                </a:solidFill>
              </a:rPr>
              <a:t>Senior Director Plant Services / Construction</a:t>
            </a:r>
          </a:p>
        </p:txBody>
      </p:sp>
    </p:spTree>
    <p:extLst>
      <p:ext uri="{BB962C8B-B14F-4D97-AF65-F5344CB8AC3E}">
        <p14:creationId xmlns:p14="http://schemas.microsoft.com/office/powerpoint/2010/main" val="4166331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6" y="2478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Hardaway Addition/Upgrade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Winter 2024/2025</a:t>
            </a:r>
            <a:r>
              <a:rPr lang="en-US" sz="3500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0D6905-2007-4A38-B1E2-9DDBB610A167}"/>
              </a:ext>
            </a:extLst>
          </p:cNvPr>
          <p:cNvSpPr txBox="1"/>
          <p:nvPr/>
        </p:nvSpPr>
        <p:spPr>
          <a:xfrm>
            <a:off x="9152794" y="1570052"/>
            <a:ext cx="1898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accent4"/>
                </a:solidFill>
              </a:rPr>
              <a:t>Rendering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41A04A-20CC-4739-940D-03FB5C6576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86" y="1570052"/>
            <a:ext cx="8740532" cy="456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133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6" y="2478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Hardaway Addition/Upgrade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Winter 2024/2025</a:t>
            </a:r>
            <a:r>
              <a:rPr lang="en-US" sz="35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B3A9FC-0D80-4E15-BCF5-809AB5C974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10" y="1573457"/>
            <a:ext cx="9851666" cy="4826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156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6" y="2478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Hardaway Addition/Upgrade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Winter 2024/2025</a:t>
            </a:r>
            <a:r>
              <a:rPr lang="en-US" sz="35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E91CCA-1743-41F8-AEE9-34D3BE008C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1" y="1573457"/>
            <a:ext cx="9827812" cy="485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048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6" y="2478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Kendrick Addition/Upgrade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Fall 2024</a:t>
            </a:r>
            <a:r>
              <a:rPr lang="en-US" sz="3500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DBAD0E-64C1-4FA6-8819-5674C97C6B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16" y="1573457"/>
            <a:ext cx="9391162" cy="46719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0D6905-2007-4A38-B1E2-9DDBB610A167}"/>
              </a:ext>
            </a:extLst>
          </p:cNvPr>
          <p:cNvSpPr txBox="1"/>
          <p:nvPr/>
        </p:nvSpPr>
        <p:spPr>
          <a:xfrm>
            <a:off x="9805378" y="1459452"/>
            <a:ext cx="18551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accent4"/>
                </a:solidFill>
              </a:rPr>
              <a:t>Rendering</a:t>
            </a:r>
          </a:p>
        </p:txBody>
      </p:sp>
    </p:spTree>
    <p:extLst>
      <p:ext uri="{BB962C8B-B14F-4D97-AF65-F5344CB8AC3E}">
        <p14:creationId xmlns:p14="http://schemas.microsoft.com/office/powerpoint/2010/main" val="3062539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F53D322-5399-4290-8D40-D1480B769A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37" y="1573457"/>
            <a:ext cx="9350734" cy="43582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6" y="2478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Kendrick Addition/Upgrade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Fall 2024</a:t>
            </a:r>
            <a:r>
              <a:rPr lang="en-US" sz="3500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F8A70B-D920-4235-AD2D-C45C7C5DFC17}"/>
              </a:ext>
            </a:extLst>
          </p:cNvPr>
          <p:cNvSpPr txBox="1"/>
          <p:nvPr/>
        </p:nvSpPr>
        <p:spPr>
          <a:xfrm>
            <a:off x="630755" y="3525703"/>
            <a:ext cx="15417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</a:rPr>
              <a:t>Main Office Addition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3FA3CA-1271-4D49-8EE3-C871EB4964A3}"/>
              </a:ext>
            </a:extLst>
          </p:cNvPr>
          <p:cNvSpPr txBox="1"/>
          <p:nvPr/>
        </p:nvSpPr>
        <p:spPr>
          <a:xfrm>
            <a:off x="9742472" y="3112791"/>
            <a:ext cx="16746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</a:rPr>
              <a:t>Front Driveway Entrance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062D20C8-B834-46E5-AD73-C24FBB7471D4}"/>
              </a:ext>
            </a:extLst>
          </p:cNvPr>
          <p:cNvSpPr/>
          <p:nvPr/>
        </p:nvSpPr>
        <p:spPr>
          <a:xfrm rot="9643109">
            <a:off x="8498866" y="3821723"/>
            <a:ext cx="1198508" cy="476738"/>
          </a:xfrm>
          <a:prstGeom prst="right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4024BABA-AE0A-43A2-B404-7391AF3BB20C}"/>
              </a:ext>
            </a:extLst>
          </p:cNvPr>
          <p:cNvSpPr/>
          <p:nvPr/>
        </p:nvSpPr>
        <p:spPr>
          <a:xfrm>
            <a:off x="1759055" y="4060092"/>
            <a:ext cx="3554098" cy="476738"/>
          </a:xfrm>
          <a:prstGeom prst="right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CB4E024-AA42-4F0C-AB76-079BA4B9562F}"/>
              </a:ext>
            </a:extLst>
          </p:cNvPr>
          <p:cNvSpPr/>
          <p:nvPr/>
        </p:nvSpPr>
        <p:spPr>
          <a:xfrm>
            <a:off x="5383034" y="3807773"/>
            <a:ext cx="1836750" cy="91688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707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6" y="2478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Kendrick Addition/Upgrade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Fall 2024</a:t>
            </a:r>
            <a:r>
              <a:rPr lang="en-US" sz="350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7863F8-498A-42BB-A148-DE60499966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11" y="1653870"/>
            <a:ext cx="9994790" cy="4802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128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6" y="2478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Kendrick Addition/Upgrade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Fall 2024</a:t>
            </a:r>
            <a:r>
              <a:rPr lang="en-US" sz="3500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AE2264-B552-4DA3-A4B2-8D21353352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09" y="1653870"/>
            <a:ext cx="10042496" cy="4802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868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6" y="2478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Kendrick Addition/Upgrade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Fall 2024</a:t>
            </a:r>
            <a:r>
              <a:rPr lang="en-US" sz="350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DC651A-8626-4D78-9568-562A27B55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63" y="1661823"/>
            <a:ext cx="9819859" cy="485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114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6" y="2478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Kendrick Addition/Upgrade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Fall 2024</a:t>
            </a:r>
            <a:r>
              <a:rPr lang="en-US" sz="3500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ED1EB7-2D8D-48D0-977F-6577260871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64" y="1661822"/>
            <a:ext cx="9867568" cy="4850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983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6" y="2478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Kendrick Addition/Upgrade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Fall 2024</a:t>
            </a:r>
            <a:r>
              <a:rPr lang="en-US" sz="35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DD499E-7E82-4478-85E4-8E1F472C6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64" y="1573456"/>
            <a:ext cx="10002739" cy="497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997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6" y="2478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Kendrick Addition/Upgrade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Fall 2024</a:t>
            </a:r>
            <a:r>
              <a:rPr lang="en-US" sz="3500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5E1DC1-E317-4F4F-962D-7CAF9D20FC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63" y="1573456"/>
            <a:ext cx="9613127" cy="497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7840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597C5-A5F8-444E-B8CF-E7D0AB164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6" y="247894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Midland Middle School Athletic Field Upgrade</a:t>
            </a:r>
            <a:br>
              <a:rPr lang="en-US" dirty="0"/>
            </a:br>
            <a:r>
              <a:rPr lang="en-US" sz="3500" dirty="0">
                <a:solidFill>
                  <a:schemeClr val="accent4"/>
                </a:solidFill>
              </a:rPr>
              <a:t>Estimated Completion: </a:t>
            </a:r>
            <a:r>
              <a:rPr lang="en-US" sz="3500" dirty="0">
                <a:solidFill>
                  <a:schemeClr val="bg1"/>
                </a:solidFill>
              </a:rPr>
              <a:t>Winter 2024/2025</a:t>
            </a:r>
            <a:r>
              <a:rPr lang="en-US" sz="35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18D4C0-1AD8-4278-A06A-49EAF584EE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11" y="1573457"/>
            <a:ext cx="9239416" cy="4708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840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86CD0-1807-44B4-A2DB-47C6CB8D4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585" y="1165482"/>
            <a:ext cx="6459354" cy="822569"/>
          </a:xfrm>
        </p:spPr>
        <p:txBody>
          <a:bodyPr>
            <a:noAutofit/>
          </a:bodyPr>
          <a:lstStyle/>
          <a:p>
            <a:r>
              <a:rPr lang="en-US" sz="6500" b="1" dirty="0">
                <a:solidFill>
                  <a:schemeClr val="tx2"/>
                </a:solidFill>
              </a:rPr>
              <a:t>Additional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BFB0D-68CC-4E91-8DE0-45250F89FD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3708" y="2117971"/>
            <a:ext cx="3649785" cy="453317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100" dirty="0">
              <a:solidFill>
                <a:schemeClr val="bg1"/>
              </a:solidFill>
            </a:endParaRPr>
          </a:p>
          <a:p>
            <a:r>
              <a:rPr lang="en-US" sz="2500" dirty="0">
                <a:solidFill>
                  <a:schemeClr val="bg1"/>
                </a:solidFill>
              </a:rPr>
              <a:t>Secure Vestibules</a:t>
            </a:r>
          </a:p>
          <a:p>
            <a:pPr lvl="1"/>
            <a:r>
              <a:rPr lang="en-US" sz="2100" dirty="0">
                <a:solidFill>
                  <a:schemeClr val="accent4"/>
                </a:solidFill>
              </a:rPr>
              <a:t>Estimated Completion: (Phase 1): </a:t>
            </a:r>
            <a:r>
              <a:rPr lang="en-US" sz="2100" dirty="0">
                <a:solidFill>
                  <a:schemeClr val="bg1"/>
                </a:solidFill>
              </a:rPr>
              <a:t>	  </a:t>
            </a:r>
            <a:endParaRPr lang="en-US" sz="2100" dirty="0">
              <a:solidFill>
                <a:prstClr val="white"/>
              </a:solidFill>
            </a:endParaRPr>
          </a:p>
          <a:p>
            <a:pPr marL="0" indent="0">
              <a:buNone/>
            </a:pPr>
            <a:r>
              <a:rPr lang="en-US" sz="2100" dirty="0">
                <a:solidFill>
                  <a:schemeClr val="bg1"/>
                </a:solidFill>
              </a:rPr>
              <a:t>            </a:t>
            </a:r>
            <a:r>
              <a:rPr lang="en-US" sz="2100">
                <a:solidFill>
                  <a:schemeClr val="bg1"/>
                </a:solidFill>
              </a:rPr>
              <a:t>Winter 2025/2026</a:t>
            </a:r>
            <a:endParaRPr lang="en-US" sz="21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100" dirty="0">
              <a:solidFill>
                <a:prstClr val="white"/>
              </a:solidFill>
            </a:endParaRPr>
          </a:p>
          <a:p>
            <a:endParaRPr lang="en-US" dirty="0"/>
          </a:p>
        </p:txBody>
      </p:sp>
      <p:pic>
        <p:nvPicPr>
          <p:cNvPr id="5" name="Content Placeholder 9">
            <a:extLst>
              <a:ext uri="{FF2B5EF4-FFF2-40B4-BE49-F238E27FC236}">
                <a16:creationId xmlns:a16="http://schemas.microsoft.com/office/drawing/2014/main" id="{64E3083D-4C2E-41DF-A9A4-F87953C164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69" y="2259383"/>
            <a:ext cx="3352800" cy="343313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09F83F-8792-418E-9502-64BA7DB0417D}"/>
              </a:ext>
            </a:extLst>
          </p:cNvPr>
          <p:cNvSpPr txBox="1">
            <a:spLocks/>
          </p:cNvSpPr>
          <p:nvPr/>
        </p:nvSpPr>
        <p:spPr>
          <a:xfrm>
            <a:off x="8452337" y="2117971"/>
            <a:ext cx="3649785" cy="4391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5163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E0BF5-903A-41A3-AAC0-8FB7CD98F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079" y="861035"/>
            <a:ext cx="6194736" cy="1600200"/>
          </a:xfrm>
        </p:spPr>
        <p:txBody>
          <a:bodyPr>
            <a:noAutofit/>
          </a:bodyPr>
          <a:lstStyle/>
          <a:p>
            <a:r>
              <a:rPr lang="en-US" sz="12500" b="1" dirty="0">
                <a:solidFill>
                  <a:schemeClr val="tx2"/>
                </a:solidFill>
              </a:rPr>
              <a:t>E-SPLOST</a:t>
            </a:r>
          </a:p>
        </p:txBody>
      </p:sp>
      <p:pic>
        <p:nvPicPr>
          <p:cNvPr id="6" name="Content Placeholder 9">
            <a:extLst>
              <a:ext uri="{FF2B5EF4-FFF2-40B4-BE49-F238E27FC236}">
                <a16:creationId xmlns:a16="http://schemas.microsoft.com/office/drawing/2014/main" id="{AE0EF0BC-950F-425F-8A9D-3C03B7BD2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469" y="2273667"/>
            <a:ext cx="4300546" cy="440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081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1724CAC7209FB40BAE683FA9D489AD4" ma:contentTypeVersion="19" ma:contentTypeDescription="Create a new document." ma:contentTypeScope="" ma:versionID="5a4f620914fd461e28bbe3962a1aedb2">
  <xsd:schema xmlns:xsd="http://www.w3.org/2001/XMLSchema" xmlns:xs="http://www.w3.org/2001/XMLSchema" xmlns:p="http://schemas.microsoft.com/office/2006/metadata/properties" xmlns:ns1="http://schemas.microsoft.com/sharepoint/v3" xmlns:ns3="086c9293-6fde-4881-aaa9-1aab5604e956" xmlns:ns4="7c8161fa-9578-4437-9c02-b61d0e86386c" targetNamespace="http://schemas.microsoft.com/office/2006/metadata/properties" ma:root="true" ma:fieldsID="e3ed3edd0db407c4e87f20655db1997f" ns1:_="" ns3:_="" ns4:_="">
    <xsd:import namespace="http://schemas.microsoft.com/sharepoint/v3"/>
    <xsd:import namespace="086c9293-6fde-4881-aaa9-1aab5604e956"/>
    <xsd:import namespace="7c8161fa-9578-4437-9c02-b61d0e86386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ingHintHash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Location" minOccurs="0"/>
                <xsd:element ref="ns1:_ip_UnifiedCompliancePolicyProperties" minOccurs="0"/>
                <xsd:element ref="ns1:_ip_UnifiedCompliancePolicyUIAction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6c9293-6fde-4881-aaa9-1aab5604e95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8161fa-9578-4437-9c02-b61d0e8638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6237A22-81D5-4C45-9FED-D7B6B978DF81}">
  <ds:schemaRefs>
    <ds:schemaRef ds:uri="http://schemas.microsoft.com/office/infopath/2007/PartnerControls"/>
    <ds:schemaRef ds:uri="http://www.w3.org/XML/1998/namespace"/>
    <ds:schemaRef ds:uri="086c9293-6fde-4881-aaa9-1aab5604e956"/>
    <ds:schemaRef ds:uri="http://schemas.microsoft.com/office/2006/documentManagement/types"/>
    <ds:schemaRef ds:uri="http://schemas.microsoft.com/sharepoint/v3"/>
    <ds:schemaRef ds:uri="http://purl.org/dc/elements/1.1/"/>
    <ds:schemaRef ds:uri="http://purl.org/dc/dcmitype/"/>
    <ds:schemaRef ds:uri="http://schemas.microsoft.com/office/2006/metadata/properties"/>
    <ds:schemaRef ds:uri="http://schemas.openxmlformats.org/package/2006/metadata/core-properties"/>
    <ds:schemaRef ds:uri="7c8161fa-9578-4437-9c02-b61d0e86386c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D503A4A-BB81-43DF-BD70-E09DE1C974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86c9293-6fde-4881-aaa9-1aab5604e956"/>
    <ds:schemaRef ds:uri="7c8161fa-9578-4437-9c02-b61d0e8638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E1BC0C5-D747-4E00-9B2F-7EC3A6346A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6318</TotalTime>
  <Words>163</Words>
  <Application>Microsoft Office PowerPoint</Application>
  <PresentationFormat>Widescreen</PresentationFormat>
  <Paragraphs>25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MCSD Construction Update  November 12, 2024</vt:lpstr>
      <vt:lpstr>Hardaway Addition/Upgrade Estimated Completion: Winter 2024/2025 </vt:lpstr>
      <vt:lpstr>Hardaway Addition/Upgrade Estimated Completion: Winter 2024/2025 </vt:lpstr>
      <vt:lpstr>Hardaway Addition/Upgrade Estimated Completion: Winter 2024/2025 </vt:lpstr>
      <vt:lpstr>Kendrick Addition/Upgrade Estimated Completion: Fall 2024 </vt:lpstr>
      <vt:lpstr>Kendrick Addition/Upgrade Estimated Completion: Fall 2024 </vt:lpstr>
      <vt:lpstr>Kendrick Addition/Upgrade Estimated Completion: Fall 2024 </vt:lpstr>
      <vt:lpstr>Kendrick Addition/Upgrade Estimated Completion: Fall 2024 </vt:lpstr>
      <vt:lpstr>Kendrick Addition/Upgrade Estimated Completion: Fall 2024 </vt:lpstr>
      <vt:lpstr>Kendrick Addition/Upgrade Estimated Completion: Fall 2024 </vt:lpstr>
      <vt:lpstr>Kendrick Addition/Upgrade Estimated Completion: Fall 2024 </vt:lpstr>
      <vt:lpstr>Kendrick Addition/Upgrade Estimated Completion: Fall 2024 </vt:lpstr>
      <vt:lpstr>Midland Middle School Athletic Field Upgrade Estimated Completion: Winter 2024/2025 </vt:lpstr>
      <vt:lpstr>Additional Projects</vt:lpstr>
      <vt:lpstr>E-SPLOST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Wright Kimberly A</dc:creator>
  <cp:lastModifiedBy>Odom James H</cp:lastModifiedBy>
  <cp:revision>50</cp:revision>
  <dcterms:created xsi:type="dcterms:W3CDTF">2024-01-12T21:30:33Z</dcterms:created>
  <dcterms:modified xsi:type="dcterms:W3CDTF">2025-01-08T19:34:00Z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0x01010031724CAC7209FB40BAE683FA9D489AD4</vt:lpwstr>
  </property>
</Properties>
</file>