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3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8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39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9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8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7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50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4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391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37F30-55C8-4FAA-829F-4EF938741376}" type="datetimeFigureOut">
              <a:rPr lang="en-US" smtClean="0"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E6EF9-85C7-4B17-9AD0-FC3CC2A7E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7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wegivebooks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rompond.blogspot.com/" TargetMode="External"/><Relationship Id="rId2" Type="http://schemas.openxmlformats.org/officeDocument/2006/relationships/hyperlink" Target="http://www.teacherspayteachers.com/Store/Kestners-Kreation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44" y="76198"/>
            <a:ext cx="9144000" cy="64644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Summer Reading Bingo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Have your child pick out a square to work on, then </a:t>
            </a:r>
            <a:r>
              <a:rPr lang="en-US" sz="1800" dirty="0" smtClean="0"/>
              <a:t>s</a:t>
            </a:r>
            <a:r>
              <a:rPr lang="en-US" sz="1800" dirty="0" smtClean="0"/>
              <a:t>elect the materials needed.  Set a timer for 20 minutes.  This 20 minute time period will only count for one square.  (So if he chooses to read a non-fiction book outside, for example, he </a:t>
            </a: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 smtClean="0"/>
              <a:t>must decide which square to fill in for that day.)</a:t>
            </a:r>
          </a:p>
          <a:p>
            <a:r>
              <a:rPr lang="en-US" sz="1800" dirty="0" smtClean="0"/>
              <a:t>Keep your child’s reading interest high with this reading chart.  </a:t>
            </a:r>
          </a:p>
          <a:p>
            <a:r>
              <a:rPr lang="en-US" sz="1800" dirty="0" smtClean="0"/>
              <a:t>Go to the library and check out all the different kinds of reading that your child may have never seen before.  </a:t>
            </a:r>
          </a:p>
          <a:p>
            <a:r>
              <a:rPr lang="en-US" sz="1800" dirty="0" smtClean="0"/>
              <a:t>Set a goal such as </a:t>
            </a:r>
            <a:r>
              <a:rPr lang="en-US" sz="1800" dirty="0" smtClean="0">
                <a:latin typeface="Aharoni" pitchFamily="2" charset="-79"/>
                <a:cs typeface="Aharoni" pitchFamily="2" charset="-79"/>
              </a:rPr>
              <a:t>Fill in one square per day.</a:t>
            </a:r>
          </a:p>
          <a:p>
            <a:r>
              <a:rPr lang="en-US" sz="1800" dirty="0" smtClean="0"/>
              <a:t>Work together to pick out a reward such as </a:t>
            </a:r>
            <a:r>
              <a:rPr lang="en-US" sz="1800" dirty="0" smtClean="0">
                <a:latin typeface="Aharoni" pitchFamily="2" charset="-79"/>
                <a:cs typeface="Aharoni" pitchFamily="2" charset="-79"/>
              </a:rPr>
              <a:t>Go out for ice cream.”</a:t>
            </a:r>
            <a:endParaRPr lang="en-US" sz="1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826094" y="915824"/>
            <a:ext cx="457200" cy="4953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-Point Star 6"/>
          <p:cNvSpPr/>
          <p:nvPr/>
        </p:nvSpPr>
        <p:spPr>
          <a:xfrm>
            <a:off x="7620000" y="868199"/>
            <a:ext cx="533400" cy="59055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32" y="4495800"/>
            <a:ext cx="1207008" cy="121428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106" y="4419600"/>
            <a:ext cx="1206500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495800"/>
            <a:ext cx="1207008" cy="121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869"/>
            <a:ext cx="1159337" cy="11663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0800000" flipV="1">
            <a:off x="1524000" y="152400"/>
            <a:ext cx="6172200" cy="990600"/>
          </a:xfrm>
        </p:spPr>
        <p:txBody>
          <a:bodyPr/>
          <a:lstStyle/>
          <a:p>
            <a:r>
              <a:rPr lang="en-US" dirty="0" smtClean="0"/>
              <a:t>Summer Reading Bingo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838200" y="990599"/>
            <a:ext cx="6781800" cy="1524001"/>
          </a:xfrm>
        </p:spPr>
        <p:txBody>
          <a:bodyPr>
            <a:normAutofit/>
          </a:bodyPr>
          <a:lstStyle/>
          <a:p>
            <a:r>
              <a:rPr lang="en-US" sz="1400" dirty="0" smtClean="0">
                <a:latin typeface="Century Gothic" pitchFamily="34" charset="0"/>
              </a:rPr>
              <a:t>Read titles that qualify for each block for a minimum of 20 minutes.  Then write the titles in each space.  Each reading time counts for only one square.</a:t>
            </a:r>
            <a:endParaRPr lang="en-US" sz="1400" dirty="0">
              <a:latin typeface="Century Gothic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7290" y="1707626"/>
            <a:ext cx="8077200" cy="48162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2514600"/>
            <a:ext cx="807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27290" y="4495800"/>
            <a:ext cx="807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201" y="3505200"/>
            <a:ext cx="80472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7200" y="5486400"/>
            <a:ext cx="80472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57400" y="1660733"/>
            <a:ext cx="0" cy="48162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81400" y="1660733"/>
            <a:ext cx="0" cy="48162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81600" y="1660734"/>
            <a:ext cx="0" cy="48162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781800" y="1660733"/>
            <a:ext cx="0" cy="48162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Sue W\AppData\Local\Microsoft\Windows\Temporary Internet Files\Content.IE5\N9T5CZPJ\MC90023298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1433" y="-207963"/>
            <a:ext cx="1095375" cy="108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3276600" y="3505200"/>
            <a:ext cx="2209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FREE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7290" y="1660734"/>
            <a:ext cx="8107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 Non-Fiction Book                    Poetry Book                    Historic Fiction                         Biography                      Joke or Riddle Book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457200" y="2514600"/>
            <a:ext cx="807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 Read to an adult            Read to another child               Read to a pet            Read to a stuffed animal               Read outside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457201" y="3522785"/>
            <a:ext cx="8062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</a:t>
            </a:r>
            <a:r>
              <a:rPr lang="en-US" sz="1200" dirty="0" smtClean="0"/>
              <a:t>  Cartoon Book                     Read a book online                                                    Fiction book about an         Book by an author new                                                     	                    </a:t>
            </a:r>
            <a:r>
              <a:rPr lang="en-US" sz="1200" dirty="0" smtClean="0">
                <a:hlinkClick r:id="rId4"/>
              </a:rPr>
              <a:t>www.wegivebooks.org</a:t>
            </a:r>
            <a:r>
              <a:rPr lang="en-US" sz="1200" dirty="0" smtClean="0"/>
              <a:t>                                                              animal                                   to you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457201" y="4495800"/>
            <a:ext cx="8077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  Read in bed                      Listen to someone         Retell your favorite                 Fiction book                    Non-Fiction Book</a:t>
            </a:r>
          </a:p>
          <a:p>
            <a:r>
              <a:rPr lang="en-US" sz="1200" dirty="0"/>
              <a:t>	</a:t>
            </a:r>
            <a:r>
              <a:rPr lang="en-US" sz="1200" dirty="0" smtClean="0"/>
              <a:t>                          read to you                book with words and</a:t>
            </a:r>
          </a:p>
          <a:p>
            <a:r>
              <a:rPr lang="en-US" sz="1200" dirty="0"/>
              <a:t>	</a:t>
            </a:r>
            <a:r>
              <a:rPr lang="en-US" sz="1200" dirty="0" smtClean="0"/>
              <a:t>		                       pictures 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457201" y="5486400"/>
            <a:ext cx="80472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Book from a series          Newspaper articles                Kids’ Magazine             Read at the library                 Your choice</a:t>
            </a:r>
            <a:endParaRPr lang="en-US" sz="1200" dirty="0"/>
          </a:p>
        </p:txBody>
      </p:sp>
      <p:sp>
        <p:nvSpPr>
          <p:cNvPr id="1024" name="TextBox 1023"/>
          <p:cNvSpPr txBox="1"/>
          <p:nvPr/>
        </p:nvSpPr>
        <p:spPr>
          <a:xfrm>
            <a:off x="5715000" y="76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92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458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Graphics by </a:t>
            </a:r>
          </a:p>
          <a:p>
            <a:r>
              <a:rPr lang="en-US" dirty="0" err="1" smtClean="0"/>
              <a:t>Kestner’s</a:t>
            </a:r>
            <a:r>
              <a:rPr lang="en-US" dirty="0" smtClean="0"/>
              <a:t> </a:t>
            </a:r>
            <a:r>
              <a:rPr lang="en-US" dirty="0" err="1" smtClean="0"/>
              <a:t>Kreations</a:t>
            </a:r>
            <a:r>
              <a:rPr lang="en-US" dirty="0" smtClean="0"/>
              <a:t>        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www.teacherspayteachers.com/Store/Kestners-Kreations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And From the Pond           </a:t>
            </a:r>
            <a:r>
              <a:rPr lang="en-US" dirty="0" smtClean="0">
                <a:hlinkClick r:id="rId3"/>
              </a:rPr>
              <a:t>http://frompond.blogspot.com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68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255</Words>
  <Application>Microsoft Office PowerPoint</Application>
  <PresentationFormat>On-screen Show (4:3)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Summer Reading Bingo</vt:lpstr>
      <vt:lpstr>Summer Reading Bingo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Reading Bingo</dc:title>
  <dc:creator>Sue W</dc:creator>
  <cp:lastModifiedBy>Sue W</cp:lastModifiedBy>
  <cp:revision>11</cp:revision>
  <cp:lastPrinted>2012-06-15T19:09:49Z</cp:lastPrinted>
  <dcterms:created xsi:type="dcterms:W3CDTF">2012-06-15T18:23:25Z</dcterms:created>
  <dcterms:modified xsi:type="dcterms:W3CDTF">2012-06-16T20:22:19Z</dcterms:modified>
</cp:coreProperties>
</file>