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42" r:id="rId4"/>
  </p:sldMasterIdLst>
  <p:notesMasterIdLst>
    <p:notesMasterId r:id="rId53"/>
  </p:notesMasterIdLst>
  <p:handoutMasterIdLst>
    <p:handoutMasterId r:id="rId54"/>
  </p:handoutMasterIdLst>
  <p:sldIdLst>
    <p:sldId id="257" r:id="rId5"/>
    <p:sldId id="259" r:id="rId6"/>
    <p:sldId id="363" r:id="rId7"/>
    <p:sldId id="357" r:id="rId8"/>
    <p:sldId id="359" r:id="rId9"/>
    <p:sldId id="377" r:id="rId10"/>
    <p:sldId id="364" r:id="rId11"/>
    <p:sldId id="289" r:id="rId12"/>
    <p:sldId id="269" r:id="rId13"/>
    <p:sldId id="270" r:id="rId14"/>
    <p:sldId id="353" r:id="rId15"/>
    <p:sldId id="261" r:id="rId16"/>
    <p:sldId id="263" r:id="rId17"/>
    <p:sldId id="264" r:id="rId18"/>
    <p:sldId id="347" r:id="rId19"/>
    <p:sldId id="266" r:id="rId20"/>
    <p:sldId id="268" r:id="rId21"/>
    <p:sldId id="362" r:id="rId22"/>
    <p:sldId id="370" r:id="rId23"/>
    <p:sldId id="338" r:id="rId24"/>
    <p:sldId id="326" r:id="rId25"/>
    <p:sldId id="315" r:id="rId26"/>
    <p:sldId id="333" r:id="rId27"/>
    <p:sldId id="313" r:id="rId28"/>
    <p:sldId id="365" r:id="rId29"/>
    <p:sldId id="371" r:id="rId30"/>
    <p:sldId id="366" r:id="rId31"/>
    <p:sldId id="372" r:id="rId32"/>
    <p:sldId id="367" r:id="rId33"/>
    <p:sldId id="373" r:id="rId34"/>
    <p:sldId id="374" r:id="rId35"/>
    <p:sldId id="375" r:id="rId36"/>
    <p:sldId id="368" r:id="rId37"/>
    <p:sldId id="369" r:id="rId38"/>
    <p:sldId id="376" r:id="rId39"/>
    <p:sldId id="331" r:id="rId40"/>
    <p:sldId id="328" r:id="rId41"/>
    <p:sldId id="330" r:id="rId42"/>
    <p:sldId id="271" r:id="rId43"/>
    <p:sldId id="329" r:id="rId44"/>
    <p:sldId id="332" r:id="rId45"/>
    <p:sldId id="350" r:id="rId46"/>
    <p:sldId id="322" r:id="rId47"/>
    <p:sldId id="349" r:id="rId48"/>
    <p:sldId id="302" r:id="rId49"/>
    <p:sldId id="361" r:id="rId50"/>
    <p:sldId id="288" r:id="rId51"/>
    <p:sldId id="292" r:id="rId52"/>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0"/>
    <a:srgbClr val="F4F5F0"/>
    <a:srgbClr val="ECEEF0"/>
    <a:srgbClr val="335066"/>
    <a:srgbClr val="C9D1D7"/>
    <a:srgbClr val="DDDDDD"/>
    <a:srgbClr val="CCECFF"/>
    <a:srgbClr val="CC3300"/>
    <a:srgbClr val="C2BD00"/>
    <a:srgbClr val="DDD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0A5E27-B2F1-447D-ABDE-2D5ECEF0346B}" v="4" dt="2024-10-14T19:01:10.1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68" autoAdjust="0"/>
    <p:restoredTop sz="96404" autoAdjust="0"/>
  </p:normalViewPr>
  <p:slideViewPr>
    <p:cSldViewPr>
      <p:cViewPr varScale="1">
        <p:scale>
          <a:sx n="120" d="100"/>
          <a:sy n="120" d="100"/>
        </p:scale>
        <p:origin x="1416" y="4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Sprunger" userId="84ee6aa0-1a1e-49ac-a867-6f14d2607a33" providerId="ADAL" clId="{A50A5E27-B2F1-447D-ABDE-2D5ECEF0346B}"/>
    <pc:docChg chg="undo custSel addSld delSld modSld sldOrd">
      <pc:chgData name="Katie Sprunger" userId="84ee6aa0-1a1e-49ac-a867-6f14d2607a33" providerId="ADAL" clId="{A50A5E27-B2F1-447D-ABDE-2D5ECEF0346B}" dt="2024-10-14T19:05:12.359" v="358"/>
      <pc:docMkLst>
        <pc:docMk/>
      </pc:docMkLst>
      <pc:sldChg chg="modSp mod">
        <pc:chgData name="Katie Sprunger" userId="84ee6aa0-1a1e-49ac-a867-6f14d2607a33" providerId="ADAL" clId="{A50A5E27-B2F1-447D-ABDE-2D5ECEF0346B}" dt="2024-10-14T13:49:53.963" v="41" actId="20577"/>
        <pc:sldMkLst>
          <pc:docMk/>
          <pc:sldMk cId="0" sldId="264"/>
        </pc:sldMkLst>
        <pc:spChg chg="mod">
          <ac:chgData name="Katie Sprunger" userId="84ee6aa0-1a1e-49ac-a867-6f14d2607a33" providerId="ADAL" clId="{A50A5E27-B2F1-447D-ABDE-2D5ECEF0346B}" dt="2024-10-14T13:49:53.963" v="41" actId="20577"/>
          <ac:spMkLst>
            <pc:docMk/>
            <pc:sldMk cId="0" sldId="264"/>
            <ac:spMk id="7" creationId="{00000000-0000-0000-0000-000000000000}"/>
          </ac:spMkLst>
        </pc:spChg>
      </pc:sldChg>
      <pc:sldChg chg="addSp delSp mod">
        <pc:chgData name="Katie Sprunger" userId="84ee6aa0-1a1e-49ac-a867-6f14d2607a33" providerId="ADAL" clId="{A50A5E27-B2F1-447D-ABDE-2D5ECEF0346B}" dt="2024-10-14T14:51:58.920" v="144" actId="9405"/>
        <pc:sldMkLst>
          <pc:docMk/>
          <pc:sldMk cId="0" sldId="313"/>
        </pc:sldMkLst>
        <pc:inkChg chg="add del">
          <ac:chgData name="Katie Sprunger" userId="84ee6aa0-1a1e-49ac-a867-6f14d2607a33" providerId="ADAL" clId="{A50A5E27-B2F1-447D-ABDE-2D5ECEF0346B}" dt="2024-10-14T14:49:40.569" v="132" actId="9405"/>
          <ac:inkMkLst>
            <pc:docMk/>
            <pc:sldMk cId="0" sldId="313"/>
            <ac:inkMk id="2" creationId="{EF51ACB1-B105-43B2-54D1-7BB525696F24}"/>
          </ac:inkMkLst>
        </pc:inkChg>
        <pc:inkChg chg="add del">
          <ac:chgData name="Katie Sprunger" userId="84ee6aa0-1a1e-49ac-a867-6f14d2607a33" providerId="ADAL" clId="{A50A5E27-B2F1-447D-ABDE-2D5ECEF0346B}" dt="2024-10-14T14:49:51.547" v="136" actId="9405"/>
          <ac:inkMkLst>
            <pc:docMk/>
            <pc:sldMk cId="0" sldId="313"/>
            <ac:inkMk id="4" creationId="{210EBBEB-A865-0800-E707-AE2D69AA53E8}"/>
          </ac:inkMkLst>
        </pc:inkChg>
        <pc:inkChg chg="add del">
          <ac:chgData name="Katie Sprunger" userId="84ee6aa0-1a1e-49ac-a867-6f14d2607a33" providerId="ADAL" clId="{A50A5E27-B2F1-447D-ABDE-2D5ECEF0346B}" dt="2024-10-14T14:49:51.018" v="135" actId="9405"/>
          <ac:inkMkLst>
            <pc:docMk/>
            <pc:sldMk cId="0" sldId="313"/>
            <ac:inkMk id="6" creationId="{1C592CAE-190E-EA38-B97A-097ED30219B7}"/>
          </ac:inkMkLst>
        </pc:inkChg>
        <pc:inkChg chg="add">
          <ac:chgData name="Katie Sprunger" userId="84ee6aa0-1a1e-49ac-a867-6f14d2607a33" providerId="ADAL" clId="{A50A5E27-B2F1-447D-ABDE-2D5ECEF0346B}" dt="2024-10-14T14:50:47.950" v="143" actId="9405"/>
          <ac:inkMkLst>
            <pc:docMk/>
            <pc:sldMk cId="0" sldId="313"/>
            <ac:inkMk id="7" creationId="{CCC6CAF8-2179-F28D-C5A4-A419CF3DC690}"/>
          </ac:inkMkLst>
        </pc:inkChg>
        <pc:inkChg chg="add">
          <ac:chgData name="Katie Sprunger" userId="84ee6aa0-1a1e-49ac-a867-6f14d2607a33" providerId="ADAL" clId="{A50A5E27-B2F1-447D-ABDE-2D5ECEF0346B}" dt="2024-10-14T14:51:58.920" v="144" actId="9405"/>
          <ac:inkMkLst>
            <pc:docMk/>
            <pc:sldMk cId="0" sldId="313"/>
            <ac:inkMk id="9" creationId="{AE227F8B-D6D6-8933-5B37-FA3ECFED2578}"/>
          </ac:inkMkLst>
        </pc:inkChg>
      </pc:sldChg>
      <pc:sldChg chg="addSp delSp modSp mod setBg setClrOvrMap">
        <pc:chgData name="Katie Sprunger" userId="84ee6aa0-1a1e-49ac-a867-6f14d2607a33" providerId="ADAL" clId="{A50A5E27-B2F1-447D-ABDE-2D5ECEF0346B}" dt="2024-10-14T13:58:19.725" v="89" actId="26606"/>
        <pc:sldMkLst>
          <pc:docMk/>
          <pc:sldMk cId="0" sldId="315"/>
        </pc:sldMkLst>
        <pc:spChg chg="mod">
          <ac:chgData name="Katie Sprunger" userId="84ee6aa0-1a1e-49ac-a867-6f14d2607a33" providerId="ADAL" clId="{A50A5E27-B2F1-447D-ABDE-2D5ECEF0346B}" dt="2024-10-14T13:58:19.725" v="89" actId="26606"/>
          <ac:spMkLst>
            <pc:docMk/>
            <pc:sldMk cId="0" sldId="315"/>
            <ac:spMk id="2" creationId="{00000000-0000-0000-0000-000000000000}"/>
          </ac:spMkLst>
        </pc:spChg>
        <pc:spChg chg="mod ord">
          <ac:chgData name="Katie Sprunger" userId="84ee6aa0-1a1e-49ac-a867-6f14d2607a33" providerId="ADAL" clId="{A50A5E27-B2F1-447D-ABDE-2D5ECEF0346B}" dt="2024-10-14T13:58:19.725" v="89" actId="26606"/>
          <ac:spMkLst>
            <pc:docMk/>
            <pc:sldMk cId="0" sldId="315"/>
            <ac:spMk id="5" creationId="{00000000-0000-0000-0000-000000000000}"/>
          </ac:spMkLst>
        </pc:spChg>
        <pc:spChg chg="add del">
          <ac:chgData name="Katie Sprunger" userId="84ee6aa0-1a1e-49ac-a867-6f14d2607a33" providerId="ADAL" clId="{A50A5E27-B2F1-447D-ABDE-2D5ECEF0346B}" dt="2024-10-14T13:57:52.418" v="83" actId="26606"/>
          <ac:spMkLst>
            <pc:docMk/>
            <pc:sldMk cId="0" sldId="315"/>
            <ac:spMk id="11" creationId="{61515115-95FB-41E0-86F3-8744438C09D0}"/>
          </ac:spMkLst>
        </pc:spChg>
        <pc:spChg chg="add del">
          <ac:chgData name="Katie Sprunger" userId="84ee6aa0-1a1e-49ac-a867-6f14d2607a33" providerId="ADAL" clId="{A50A5E27-B2F1-447D-ABDE-2D5ECEF0346B}" dt="2024-10-14T13:57:52.418" v="83" actId="26606"/>
          <ac:spMkLst>
            <pc:docMk/>
            <pc:sldMk cId="0" sldId="315"/>
            <ac:spMk id="13" creationId="{8222A33F-BE2D-4D69-92A0-5DF8B17BAACA}"/>
          </ac:spMkLst>
        </pc:spChg>
        <pc:spChg chg="add del">
          <ac:chgData name="Katie Sprunger" userId="84ee6aa0-1a1e-49ac-a867-6f14d2607a33" providerId="ADAL" clId="{A50A5E27-B2F1-447D-ABDE-2D5ECEF0346B}" dt="2024-10-14T13:57:52.418" v="83" actId="26606"/>
          <ac:spMkLst>
            <pc:docMk/>
            <pc:sldMk cId="0" sldId="315"/>
            <ac:spMk id="15" creationId="{CE1C74D0-9609-468A-9597-5D87C8A42B58}"/>
          </ac:spMkLst>
        </pc:spChg>
        <pc:spChg chg="add del">
          <ac:chgData name="Katie Sprunger" userId="84ee6aa0-1a1e-49ac-a867-6f14d2607a33" providerId="ADAL" clId="{A50A5E27-B2F1-447D-ABDE-2D5ECEF0346B}" dt="2024-10-14T13:57:52.418" v="83" actId="26606"/>
          <ac:spMkLst>
            <pc:docMk/>
            <pc:sldMk cId="0" sldId="315"/>
            <ac:spMk id="17" creationId="{C137128D-E594-4905-9F76-E385F0831D60}"/>
          </ac:spMkLst>
        </pc:spChg>
        <pc:spChg chg="add del">
          <ac:chgData name="Katie Sprunger" userId="84ee6aa0-1a1e-49ac-a867-6f14d2607a33" providerId="ADAL" clId="{A50A5E27-B2F1-447D-ABDE-2D5ECEF0346B}" dt="2024-10-14T13:57:56.334" v="85" actId="26606"/>
          <ac:spMkLst>
            <pc:docMk/>
            <pc:sldMk cId="0" sldId="315"/>
            <ac:spMk id="19" creationId="{B4AAD3FD-83A5-4B89-9F8F-01B8870865BE}"/>
          </ac:spMkLst>
        </pc:spChg>
        <pc:spChg chg="add del">
          <ac:chgData name="Katie Sprunger" userId="84ee6aa0-1a1e-49ac-a867-6f14d2607a33" providerId="ADAL" clId="{A50A5E27-B2F1-447D-ABDE-2D5ECEF0346B}" dt="2024-10-14T13:57:56.334" v="85" actId="26606"/>
          <ac:spMkLst>
            <pc:docMk/>
            <pc:sldMk cId="0" sldId="315"/>
            <ac:spMk id="20" creationId="{61752F1D-FC0F-4103-9584-630E643CCDA6}"/>
          </ac:spMkLst>
        </pc:spChg>
        <pc:spChg chg="add del">
          <ac:chgData name="Katie Sprunger" userId="84ee6aa0-1a1e-49ac-a867-6f14d2607a33" providerId="ADAL" clId="{A50A5E27-B2F1-447D-ABDE-2D5ECEF0346B}" dt="2024-10-14T13:57:56.334" v="85" actId="26606"/>
          <ac:spMkLst>
            <pc:docMk/>
            <pc:sldMk cId="0" sldId="315"/>
            <ac:spMk id="21" creationId="{70151CB7-E7DE-4917-B831-01DF9CE01306}"/>
          </ac:spMkLst>
        </pc:spChg>
        <pc:spChg chg="add del">
          <ac:chgData name="Katie Sprunger" userId="84ee6aa0-1a1e-49ac-a867-6f14d2607a33" providerId="ADAL" clId="{A50A5E27-B2F1-447D-ABDE-2D5ECEF0346B}" dt="2024-10-14T13:57:56.334" v="85" actId="26606"/>
          <ac:spMkLst>
            <pc:docMk/>
            <pc:sldMk cId="0" sldId="315"/>
            <ac:spMk id="22" creationId="{A92A1116-1C84-41DF-B803-1F7B0883EC82}"/>
          </ac:spMkLst>
        </pc:spChg>
        <pc:spChg chg="add del">
          <ac:chgData name="Katie Sprunger" userId="84ee6aa0-1a1e-49ac-a867-6f14d2607a33" providerId="ADAL" clId="{A50A5E27-B2F1-447D-ABDE-2D5ECEF0346B}" dt="2024-10-14T13:58:15.113" v="87" actId="26606"/>
          <ac:spMkLst>
            <pc:docMk/>
            <pc:sldMk cId="0" sldId="315"/>
            <ac:spMk id="24" creationId="{9362849A-570D-49DB-954C-63F144E88A4A}"/>
          </ac:spMkLst>
        </pc:spChg>
        <pc:spChg chg="add del">
          <ac:chgData name="Katie Sprunger" userId="84ee6aa0-1a1e-49ac-a867-6f14d2607a33" providerId="ADAL" clId="{A50A5E27-B2F1-447D-ABDE-2D5ECEF0346B}" dt="2024-10-14T13:58:15.113" v="87" actId="26606"/>
          <ac:spMkLst>
            <pc:docMk/>
            <pc:sldMk cId="0" sldId="315"/>
            <ac:spMk id="25" creationId="{1CA42011-E478-428B-9D15-A98E338BF8C1}"/>
          </ac:spMkLst>
        </pc:spChg>
        <pc:spChg chg="add del">
          <ac:chgData name="Katie Sprunger" userId="84ee6aa0-1a1e-49ac-a867-6f14d2607a33" providerId="ADAL" clId="{A50A5E27-B2F1-447D-ABDE-2D5ECEF0346B}" dt="2024-10-14T13:58:15.113" v="87" actId="26606"/>
          <ac:spMkLst>
            <pc:docMk/>
            <pc:sldMk cId="0" sldId="315"/>
            <ac:spMk id="26" creationId="{9ED2773C-FE51-4632-BA46-036BDCDA6E5C}"/>
          </ac:spMkLst>
        </pc:spChg>
        <pc:spChg chg="add del">
          <ac:chgData name="Katie Sprunger" userId="84ee6aa0-1a1e-49ac-a867-6f14d2607a33" providerId="ADAL" clId="{A50A5E27-B2F1-447D-ABDE-2D5ECEF0346B}" dt="2024-10-14T13:58:15.113" v="87" actId="26606"/>
          <ac:spMkLst>
            <pc:docMk/>
            <pc:sldMk cId="0" sldId="315"/>
            <ac:spMk id="27" creationId="{E02F9158-C4C2-46A8-BE73-A4F77E139FB6}"/>
          </ac:spMkLst>
        </pc:spChg>
        <pc:spChg chg="add del">
          <ac:chgData name="Katie Sprunger" userId="84ee6aa0-1a1e-49ac-a867-6f14d2607a33" providerId="ADAL" clId="{A50A5E27-B2F1-447D-ABDE-2D5ECEF0346B}" dt="2024-10-14T13:58:19.725" v="89" actId="26606"/>
          <ac:spMkLst>
            <pc:docMk/>
            <pc:sldMk cId="0" sldId="315"/>
            <ac:spMk id="29" creationId="{61515115-95FB-41E0-86F3-8744438C09D0}"/>
          </ac:spMkLst>
        </pc:spChg>
        <pc:spChg chg="add del">
          <ac:chgData name="Katie Sprunger" userId="84ee6aa0-1a1e-49ac-a867-6f14d2607a33" providerId="ADAL" clId="{A50A5E27-B2F1-447D-ABDE-2D5ECEF0346B}" dt="2024-10-14T13:58:19.725" v="89" actId="26606"/>
          <ac:spMkLst>
            <pc:docMk/>
            <pc:sldMk cId="0" sldId="315"/>
            <ac:spMk id="30" creationId="{8222A33F-BE2D-4D69-92A0-5DF8B17BAACA}"/>
          </ac:spMkLst>
        </pc:spChg>
        <pc:spChg chg="add del">
          <ac:chgData name="Katie Sprunger" userId="84ee6aa0-1a1e-49ac-a867-6f14d2607a33" providerId="ADAL" clId="{A50A5E27-B2F1-447D-ABDE-2D5ECEF0346B}" dt="2024-10-14T13:58:19.725" v="89" actId="26606"/>
          <ac:spMkLst>
            <pc:docMk/>
            <pc:sldMk cId="0" sldId="315"/>
            <ac:spMk id="31" creationId="{CE1C74D0-9609-468A-9597-5D87C8A42B58}"/>
          </ac:spMkLst>
        </pc:spChg>
        <pc:spChg chg="add del">
          <ac:chgData name="Katie Sprunger" userId="84ee6aa0-1a1e-49ac-a867-6f14d2607a33" providerId="ADAL" clId="{A50A5E27-B2F1-447D-ABDE-2D5ECEF0346B}" dt="2024-10-14T13:58:19.725" v="89" actId="26606"/>
          <ac:spMkLst>
            <pc:docMk/>
            <pc:sldMk cId="0" sldId="315"/>
            <ac:spMk id="32" creationId="{C137128D-E594-4905-9F76-E385F0831D60}"/>
          </ac:spMkLst>
        </pc:spChg>
        <pc:picChg chg="mod">
          <ac:chgData name="Katie Sprunger" userId="84ee6aa0-1a1e-49ac-a867-6f14d2607a33" providerId="ADAL" clId="{A50A5E27-B2F1-447D-ABDE-2D5ECEF0346B}" dt="2024-10-14T13:58:19.725" v="89" actId="26606"/>
          <ac:picMkLst>
            <pc:docMk/>
            <pc:sldMk cId="0" sldId="315"/>
            <ac:picMk id="6" creationId="{E3F0AC11-900E-4E86-AAC2-412CA5238752}"/>
          </ac:picMkLst>
        </pc:picChg>
      </pc:sldChg>
      <pc:sldChg chg="del">
        <pc:chgData name="Katie Sprunger" userId="84ee6aa0-1a1e-49ac-a867-6f14d2607a33" providerId="ADAL" clId="{A50A5E27-B2F1-447D-ABDE-2D5ECEF0346B}" dt="2024-10-14T15:17:25.958" v="235" actId="2696"/>
        <pc:sldMkLst>
          <pc:docMk/>
          <pc:sldMk cId="0" sldId="321"/>
        </pc:sldMkLst>
      </pc:sldChg>
      <pc:sldChg chg="addSp delSp modSp mod">
        <pc:chgData name="Katie Sprunger" userId="84ee6aa0-1a1e-49ac-a867-6f14d2607a33" providerId="ADAL" clId="{A50A5E27-B2F1-447D-ABDE-2D5ECEF0346B}" dt="2024-10-14T14:50:14.782" v="142" actId="1076"/>
        <pc:sldMkLst>
          <pc:docMk/>
          <pc:sldMk cId="0" sldId="326"/>
        </pc:sldMkLst>
        <pc:spChg chg="mod">
          <ac:chgData name="Katie Sprunger" userId="84ee6aa0-1a1e-49ac-a867-6f14d2607a33" providerId="ADAL" clId="{A50A5E27-B2F1-447D-ABDE-2D5ECEF0346B}" dt="2024-10-14T13:54:58.148" v="74" actId="20577"/>
          <ac:spMkLst>
            <pc:docMk/>
            <pc:sldMk cId="0" sldId="326"/>
            <ac:spMk id="2" creationId="{00000000-0000-0000-0000-000000000000}"/>
          </ac:spMkLst>
        </pc:spChg>
        <pc:picChg chg="del mod">
          <ac:chgData name="Katie Sprunger" userId="84ee6aa0-1a1e-49ac-a867-6f14d2607a33" providerId="ADAL" clId="{A50A5E27-B2F1-447D-ABDE-2D5ECEF0346B}" dt="2024-10-14T13:56:11.881" v="76" actId="478"/>
          <ac:picMkLst>
            <pc:docMk/>
            <pc:sldMk cId="0" sldId="326"/>
            <ac:picMk id="3" creationId="{7A7B4425-A893-45DA-9B5E-6BB73DE161CA}"/>
          </ac:picMkLst>
        </pc:picChg>
        <pc:picChg chg="add mod">
          <ac:chgData name="Katie Sprunger" userId="84ee6aa0-1a1e-49ac-a867-6f14d2607a33" providerId="ADAL" clId="{A50A5E27-B2F1-447D-ABDE-2D5ECEF0346B}" dt="2024-10-14T14:50:14.782" v="142" actId="1076"/>
          <ac:picMkLst>
            <pc:docMk/>
            <pc:sldMk cId="0" sldId="326"/>
            <ac:picMk id="6" creationId="{48FC6537-E631-4EE3-23C5-7B3D6BD4905E}"/>
          </ac:picMkLst>
        </pc:picChg>
      </pc:sldChg>
      <pc:sldChg chg="addSp delSp modSp mod">
        <pc:chgData name="Katie Sprunger" userId="84ee6aa0-1a1e-49ac-a867-6f14d2607a33" providerId="ADAL" clId="{A50A5E27-B2F1-447D-ABDE-2D5ECEF0346B}" dt="2024-10-14T14:45:51.789" v="126" actId="478"/>
        <pc:sldMkLst>
          <pc:docMk/>
          <pc:sldMk cId="0" sldId="333"/>
        </pc:sldMkLst>
        <pc:spChg chg="mod">
          <ac:chgData name="Katie Sprunger" userId="84ee6aa0-1a1e-49ac-a867-6f14d2607a33" providerId="ADAL" clId="{A50A5E27-B2F1-447D-ABDE-2D5ECEF0346B}" dt="2024-10-14T14:45:51.165" v="124" actId="20577"/>
          <ac:spMkLst>
            <pc:docMk/>
            <pc:sldMk cId="0" sldId="333"/>
            <ac:spMk id="2" creationId="{00000000-0000-0000-0000-000000000000}"/>
          </ac:spMkLst>
        </pc:spChg>
        <pc:spChg chg="add del mod">
          <ac:chgData name="Katie Sprunger" userId="84ee6aa0-1a1e-49ac-a867-6f14d2607a33" providerId="ADAL" clId="{A50A5E27-B2F1-447D-ABDE-2D5ECEF0346B}" dt="2024-10-14T14:01:52.994" v="109" actId="478"/>
          <ac:spMkLst>
            <pc:docMk/>
            <pc:sldMk cId="0" sldId="333"/>
            <ac:spMk id="5" creationId="{67F2FEA1-365B-C38A-B7B6-74BB152CF0CC}"/>
          </ac:spMkLst>
        </pc:spChg>
        <pc:spChg chg="add del mod">
          <ac:chgData name="Katie Sprunger" userId="84ee6aa0-1a1e-49ac-a867-6f14d2607a33" providerId="ADAL" clId="{A50A5E27-B2F1-447D-ABDE-2D5ECEF0346B}" dt="2024-10-14T14:45:51.789" v="126" actId="478"/>
          <ac:spMkLst>
            <pc:docMk/>
            <pc:sldMk cId="0" sldId="333"/>
            <ac:spMk id="9" creationId="{4EE65BF7-AD51-4B00-1595-D7571EC52115}"/>
          </ac:spMkLst>
        </pc:spChg>
        <pc:picChg chg="add del">
          <ac:chgData name="Katie Sprunger" userId="84ee6aa0-1a1e-49ac-a867-6f14d2607a33" providerId="ADAL" clId="{A50A5E27-B2F1-447D-ABDE-2D5ECEF0346B}" dt="2024-10-14T14:45:51.789" v="126" actId="478"/>
          <ac:picMkLst>
            <pc:docMk/>
            <pc:sldMk cId="0" sldId="333"/>
            <ac:picMk id="3" creationId="{53286DC8-CAFF-4E36-8C1F-9DC9B0DA11C6}"/>
          </ac:picMkLst>
        </pc:picChg>
        <pc:picChg chg="add del mod ord">
          <ac:chgData name="Katie Sprunger" userId="84ee6aa0-1a1e-49ac-a867-6f14d2607a33" providerId="ADAL" clId="{A50A5E27-B2F1-447D-ABDE-2D5ECEF0346B}" dt="2024-10-14T14:01:52.221" v="108" actId="22"/>
          <ac:picMkLst>
            <pc:docMk/>
            <pc:sldMk cId="0" sldId="333"/>
            <ac:picMk id="7" creationId="{702FC313-50C0-1925-16E2-A58B9300B77C}"/>
          </ac:picMkLst>
        </pc:picChg>
        <pc:picChg chg="add del mod ord">
          <ac:chgData name="Katie Sprunger" userId="84ee6aa0-1a1e-49ac-a867-6f14d2607a33" providerId="ADAL" clId="{A50A5E27-B2F1-447D-ABDE-2D5ECEF0346B}" dt="2024-10-14T14:45:51.476" v="125" actId="22"/>
          <ac:picMkLst>
            <pc:docMk/>
            <pc:sldMk cId="0" sldId="333"/>
            <ac:picMk id="11" creationId="{C55F265C-8D9F-4359-A182-B4F9088F69E6}"/>
          </ac:picMkLst>
        </pc:picChg>
      </pc:sldChg>
      <pc:sldChg chg="addSp delSp modSp mod setBg setClrOvrMap">
        <pc:chgData name="Katie Sprunger" userId="84ee6aa0-1a1e-49ac-a867-6f14d2607a33" providerId="ADAL" clId="{A50A5E27-B2F1-447D-ABDE-2D5ECEF0346B}" dt="2024-10-14T13:53:31.326" v="54" actId="26606"/>
        <pc:sldMkLst>
          <pc:docMk/>
          <pc:sldMk cId="622882348" sldId="338"/>
        </pc:sldMkLst>
        <pc:spChg chg="mod">
          <ac:chgData name="Katie Sprunger" userId="84ee6aa0-1a1e-49ac-a867-6f14d2607a33" providerId="ADAL" clId="{A50A5E27-B2F1-447D-ABDE-2D5ECEF0346B}" dt="2024-10-14T13:53:31.326" v="54" actId="26606"/>
          <ac:spMkLst>
            <pc:docMk/>
            <pc:sldMk cId="622882348" sldId="338"/>
            <ac:spMk id="2" creationId="{00000000-0000-0000-0000-000000000000}"/>
          </ac:spMkLst>
        </pc:spChg>
        <pc:spChg chg="add del">
          <ac:chgData name="Katie Sprunger" userId="84ee6aa0-1a1e-49ac-a867-6f14d2607a33" providerId="ADAL" clId="{A50A5E27-B2F1-447D-ABDE-2D5ECEF0346B}" dt="2024-10-14T13:53:31.326" v="54" actId="26606"/>
          <ac:spMkLst>
            <pc:docMk/>
            <pc:sldMk cId="622882348" sldId="338"/>
            <ac:spMk id="14" creationId="{4AC0CD9D-7610-4620-93B4-798CCD9AB581}"/>
          </ac:spMkLst>
        </pc:spChg>
        <pc:spChg chg="add del">
          <ac:chgData name="Katie Sprunger" userId="84ee6aa0-1a1e-49ac-a867-6f14d2607a33" providerId="ADAL" clId="{A50A5E27-B2F1-447D-ABDE-2D5ECEF0346B}" dt="2024-10-14T13:53:31.326" v="54" actId="26606"/>
          <ac:spMkLst>
            <pc:docMk/>
            <pc:sldMk cId="622882348" sldId="338"/>
            <ac:spMk id="20" creationId="{DE4D62F9-188E-4530-84C2-24BDEE4BEB82}"/>
          </ac:spMkLst>
        </pc:spChg>
        <pc:spChg chg="add del">
          <ac:chgData name="Katie Sprunger" userId="84ee6aa0-1a1e-49ac-a867-6f14d2607a33" providerId="ADAL" clId="{A50A5E27-B2F1-447D-ABDE-2D5ECEF0346B}" dt="2024-10-14T13:53:31.326" v="54" actId="26606"/>
          <ac:spMkLst>
            <pc:docMk/>
            <pc:sldMk cId="622882348" sldId="338"/>
            <ac:spMk id="22" creationId="{757B325C-3E35-45CF-9D07-3BCB281F3B9C}"/>
          </ac:spMkLst>
        </pc:spChg>
        <pc:spChg chg="add del">
          <ac:chgData name="Katie Sprunger" userId="84ee6aa0-1a1e-49ac-a867-6f14d2607a33" providerId="ADAL" clId="{A50A5E27-B2F1-447D-ABDE-2D5ECEF0346B}" dt="2024-10-14T13:53:31.326" v="54" actId="26606"/>
          <ac:spMkLst>
            <pc:docMk/>
            <pc:sldMk cId="622882348" sldId="338"/>
            <ac:spMk id="24" creationId="{C24BEC42-AFF3-40D1-93A2-A27A42E1E23C}"/>
          </ac:spMkLst>
        </pc:spChg>
        <pc:spChg chg="add del">
          <ac:chgData name="Katie Sprunger" userId="84ee6aa0-1a1e-49ac-a867-6f14d2607a33" providerId="ADAL" clId="{A50A5E27-B2F1-447D-ABDE-2D5ECEF0346B}" dt="2024-10-14T13:53:31.326" v="54" actId="26606"/>
          <ac:spMkLst>
            <pc:docMk/>
            <pc:sldMk cId="622882348" sldId="338"/>
            <ac:spMk id="26" creationId="{608F427C-1EC9-4280-9367-F2B3AA063E82}"/>
          </ac:spMkLst>
        </pc:spChg>
        <pc:spChg chg="add del">
          <ac:chgData name="Katie Sprunger" userId="84ee6aa0-1a1e-49ac-a867-6f14d2607a33" providerId="ADAL" clId="{A50A5E27-B2F1-447D-ABDE-2D5ECEF0346B}" dt="2024-10-14T13:53:31.326" v="54" actId="26606"/>
          <ac:spMkLst>
            <pc:docMk/>
            <pc:sldMk cId="622882348" sldId="338"/>
            <ac:spMk id="28" creationId="{F98810A7-E114-447A-A7D6-69B27CFB5650}"/>
          </ac:spMkLst>
        </pc:spChg>
        <pc:picChg chg="del">
          <ac:chgData name="Katie Sprunger" userId="84ee6aa0-1a1e-49ac-a867-6f14d2607a33" providerId="ADAL" clId="{A50A5E27-B2F1-447D-ABDE-2D5ECEF0346B}" dt="2024-10-14T13:52:52.376" v="49" actId="478"/>
          <ac:picMkLst>
            <pc:docMk/>
            <pc:sldMk cId="622882348" sldId="338"/>
            <ac:picMk id="4" creationId="{4C4041F3-A63E-4D54-AB0B-32C46662CE7D}"/>
          </ac:picMkLst>
        </pc:picChg>
        <pc:picChg chg="add mod">
          <ac:chgData name="Katie Sprunger" userId="84ee6aa0-1a1e-49ac-a867-6f14d2607a33" providerId="ADAL" clId="{A50A5E27-B2F1-447D-ABDE-2D5ECEF0346B}" dt="2024-10-14T13:53:31.326" v="54" actId="26606"/>
          <ac:picMkLst>
            <pc:docMk/>
            <pc:sldMk cId="622882348" sldId="338"/>
            <ac:picMk id="5" creationId="{8475D151-FE3F-5D5D-1D91-75C9FAAB2207}"/>
          </ac:picMkLst>
        </pc:picChg>
        <pc:picChg chg="add del">
          <ac:chgData name="Katie Sprunger" userId="84ee6aa0-1a1e-49ac-a867-6f14d2607a33" providerId="ADAL" clId="{A50A5E27-B2F1-447D-ABDE-2D5ECEF0346B}" dt="2024-10-14T13:53:31.326" v="54" actId="26606"/>
          <ac:picMkLst>
            <pc:docMk/>
            <pc:sldMk cId="622882348" sldId="338"/>
            <ac:picMk id="10" creationId="{41B68C77-138E-4BF7-A276-BD0C78A4219F}"/>
          </ac:picMkLst>
        </pc:picChg>
        <pc:picChg chg="add del">
          <ac:chgData name="Katie Sprunger" userId="84ee6aa0-1a1e-49ac-a867-6f14d2607a33" providerId="ADAL" clId="{A50A5E27-B2F1-447D-ABDE-2D5ECEF0346B}" dt="2024-10-14T13:53:31.326" v="54" actId="26606"/>
          <ac:picMkLst>
            <pc:docMk/>
            <pc:sldMk cId="622882348" sldId="338"/>
            <ac:picMk id="12" creationId="{7C268552-D473-46ED-B1B8-422042C4DEF1}"/>
          </ac:picMkLst>
        </pc:picChg>
        <pc:picChg chg="add del">
          <ac:chgData name="Katie Sprunger" userId="84ee6aa0-1a1e-49ac-a867-6f14d2607a33" providerId="ADAL" clId="{A50A5E27-B2F1-447D-ABDE-2D5ECEF0346B}" dt="2024-10-14T13:53:31.326" v="54" actId="26606"/>
          <ac:picMkLst>
            <pc:docMk/>
            <pc:sldMk cId="622882348" sldId="338"/>
            <ac:picMk id="16" creationId="{B9238B3E-24AA-439A-B527-6C5DF6D72145}"/>
          </ac:picMkLst>
        </pc:picChg>
        <pc:picChg chg="add del">
          <ac:chgData name="Katie Sprunger" userId="84ee6aa0-1a1e-49ac-a867-6f14d2607a33" providerId="ADAL" clId="{A50A5E27-B2F1-447D-ABDE-2D5ECEF0346B}" dt="2024-10-14T13:53:31.326" v="54" actId="26606"/>
          <ac:picMkLst>
            <pc:docMk/>
            <pc:sldMk cId="622882348" sldId="338"/>
            <ac:picMk id="18" creationId="{69F01145-BEA3-4CBF-AA21-10077B948CA8}"/>
          </ac:picMkLst>
        </pc:picChg>
      </pc:sldChg>
      <pc:sldChg chg="modSp mod">
        <pc:chgData name="Katie Sprunger" userId="84ee6aa0-1a1e-49ac-a867-6f14d2607a33" providerId="ADAL" clId="{A50A5E27-B2F1-447D-ABDE-2D5ECEF0346B}" dt="2024-10-14T13:46:25.260" v="13" actId="6549"/>
        <pc:sldMkLst>
          <pc:docMk/>
          <pc:sldMk cId="2917896518" sldId="359"/>
        </pc:sldMkLst>
        <pc:spChg chg="mod">
          <ac:chgData name="Katie Sprunger" userId="84ee6aa0-1a1e-49ac-a867-6f14d2607a33" providerId="ADAL" clId="{A50A5E27-B2F1-447D-ABDE-2D5ECEF0346B}" dt="2024-10-14T13:46:25.260" v="13" actId="6549"/>
          <ac:spMkLst>
            <pc:docMk/>
            <pc:sldMk cId="2917896518" sldId="359"/>
            <ac:spMk id="5" creationId="{00000000-0000-0000-0000-000000000000}"/>
          </ac:spMkLst>
        </pc:spChg>
      </pc:sldChg>
      <pc:sldChg chg="addSp delSp modSp mod ord">
        <pc:chgData name="Katie Sprunger" userId="84ee6aa0-1a1e-49ac-a867-6f14d2607a33" providerId="ADAL" clId="{A50A5E27-B2F1-447D-ABDE-2D5ECEF0346B}" dt="2024-10-14T19:05:12.359" v="358"/>
        <pc:sldMkLst>
          <pc:docMk/>
          <pc:sldMk cId="3467026412" sldId="362"/>
        </pc:sldMkLst>
        <pc:spChg chg="add del mod">
          <ac:chgData name="Katie Sprunger" userId="84ee6aa0-1a1e-49ac-a867-6f14d2607a33" providerId="ADAL" clId="{A50A5E27-B2F1-447D-ABDE-2D5ECEF0346B}" dt="2024-10-14T13:49:06.816" v="25" actId="22"/>
          <ac:spMkLst>
            <pc:docMk/>
            <pc:sldMk cId="3467026412" sldId="362"/>
            <ac:spMk id="4" creationId="{C83CA101-F10D-570F-9C9D-6151923AE4CC}"/>
          </ac:spMkLst>
        </pc:spChg>
        <pc:picChg chg="del">
          <ac:chgData name="Katie Sprunger" userId="84ee6aa0-1a1e-49ac-a867-6f14d2607a33" providerId="ADAL" clId="{A50A5E27-B2F1-447D-ABDE-2D5ECEF0346B}" dt="2024-10-14T13:48:45.538" v="24" actId="478"/>
          <ac:picMkLst>
            <pc:docMk/>
            <pc:sldMk cId="3467026412" sldId="362"/>
            <ac:picMk id="5" creationId="{E52D96A7-7DF5-4C4B-8878-C69D9BFB4A3E}"/>
          </ac:picMkLst>
        </pc:picChg>
        <pc:picChg chg="add mod ord">
          <ac:chgData name="Katie Sprunger" userId="84ee6aa0-1a1e-49ac-a867-6f14d2607a33" providerId="ADAL" clId="{A50A5E27-B2F1-447D-ABDE-2D5ECEF0346B}" dt="2024-10-14T13:49:06.816" v="25" actId="22"/>
          <ac:picMkLst>
            <pc:docMk/>
            <pc:sldMk cId="3467026412" sldId="362"/>
            <ac:picMk id="7" creationId="{CB592119-1AB1-43B8-D120-8BFE7743A4C7}"/>
          </ac:picMkLst>
        </pc:picChg>
      </pc:sldChg>
      <pc:sldChg chg="addSp delSp modSp mod">
        <pc:chgData name="Katie Sprunger" userId="84ee6aa0-1a1e-49ac-a867-6f14d2607a33" providerId="ADAL" clId="{A50A5E27-B2F1-447D-ABDE-2D5ECEF0346B}" dt="2024-10-14T19:02:13.163" v="356" actId="1076"/>
        <pc:sldMkLst>
          <pc:docMk/>
          <pc:sldMk cId="1680862832" sldId="363"/>
        </pc:sldMkLst>
        <pc:spChg chg="add mod">
          <ac:chgData name="Katie Sprunger" userId="84ee6aa0-1a1e-49ac-a867-6f14d2607a33" providerId="ADAL" clId="{A50A5E27-B2F1-447D-ABDE-2D5ECEF0346B}" dt="2024-10-14T19:01:10.725" v="350" actId="20577"/>
          <ac:spMkLst>
            <pc:docMk/>
            <pc:sldMk cId="1680862832" sldId="363"/>
            <ac:spMk id="3" creationId="{549F5C4E-AF6F-8036-60DD-B17FF52F2E34}"/>
          </ac:spMkLst>
        </pc:spChg>
        <pc:spChg chg="del mod">
          <ac:chgData name="Katie Sprunger" userId="84ee6aa0-1a1e-49ac-a867-6f14d2607a33" providerId="ADAL" clId="{A50A5E27-B2F1-447D-ABDE-2D5ECEF0346B}" dt="2024-10-14T18:54:47.140" v="322" actId="21"/>
          <ac:spMkLst>
            <pc:docMk/>
            <pc:sldMk cId="1680862832" sldId="363"/>
            <ac:spMk id="19" creationId="{00000000-0000-0000-0000-000000000000}"/>
          </ac:spMkLst>
        </pc:spChg>
        <pc:picChg chg="add del mod">
          <ac:chgData name="Katie Sprunger" userId="84ee6aa0-1a1e-49ac-a867-6f14d2607a33" providerId="ADAL" clId="{A50A5E27-B2F1-447D-ABDE-2D5ECEF0346B}" dt="2024-10-14T19:01:23.038" v="353" actId="21"/>
          <ac:picMkLst>
            <pc:docMk/>
            <pc:sldMk cId="1680862832" sldId="363"/>
            <ac:picMk id="5" creationId="{A3DDB3B3-FB23-12C4-6114-3CA176A44704}"/>
          </ac:picMkLst>
        </pc:picChg>
        <pc:picChg chg="add mod">
          <ac:chgData name="Katie Sprunger" userId="84ee6aa0-1a1e-49ac-a867-6f14d2607a33" providerId="ADAL" clId="{A50A5E27-B2F1-447D-ABDE-2D5ECEF0346B}" dt="2024-10-14T19:02:13.163" v="356" actId="1076"/>
          <ac:picMkLst>
            <pc:docMk/>
            <pc:sldMk cId="1680862832" sldId="363"/>
            <ac:picMk id="7" creationId="{1DC216B3-3789-89F0-2257-E520141961B8}"/>
          </ac:picMkLst>
        </pc:picChg>
      </pc:sldChg>
      <pc:sldChg chg="addSp delSp modSp mod">
        <pc:chgData name="Katie Sprunger" userId="84ee6aa0-1a1e-49ac-a867-6f14d2607a33" providerId="ADAL" clId="{A50A5E27-B2F1-447D-ABDE-2D5ECEF0346B}" dt="2024-10-14T13:47:28.571" v="23" actId="1076"/>
        <pc:sldMkLst>
          <pc:docMk/>
          <pc:sldMk cId="2032929301" sldId="364"/>
        </pc:sldMkLst>
        <pc:spChg chg="mod">
          <ac:chgData name="Katie Sprunger" userId="84ee6aa0-1a1e-49ac-a867-6f14d2607a33" providerId="ADAL" clId="{A50A5E27-B2F1-447D-ABDE-2D5ECEF0346B}" dt="2024-10-14T13:46:44.425" v="18" actId="20577"/>
          <ac:spMkLst>
            <pc:docMk/>
            <pc:sldMk cId="2032929301" sldId="364"/>
            <ac:spMk id="2" creationId="{0F43445D-809C-4C6C-8B42-3156F82F9C68}"/>
          </ac:spMkLst>
        </pc:spChg>
        <pc:picChg chg="add mod">
          <ac:chgData name="Katie Sprunger" userId="84ee6aa0-1a1e-49ac-a867-6f14d2607a33" providerId="ADAL" clId="{A50A5E27-B2F1-447D-ABDE-2D5ECEF0346B}" dt="2024-10-14T13:47:28.571" v="23" actId="1076"/>
          <ac:picMkLst>
            <pc:docMk/>
            <pc:sldMk cId="2032929301" sldId="364"/>
            <ac:picMk id="3" creationId="{01BD388A-5329-A1B3-9229-F6E75CC73CCC}"/>
          </ac:picMkLst>
        </pc:picChg>
        <pc:picChg chg="del">
          <ac:chgData name="Katie Sprunger" userId="84ee6aa0-1a1e-49ac-a867-6f14d2607a33" providerId="ADAL" clId="{A50A5E27-B2F1-447D-ABDE-2D5ECEF0346B}" dt="2024-10-14T13:46:38.378" v="14" actId="478"/>
          <ac:picMkLst>
            <pc:docMk/>
            <pc:sldMk cId="2032929301" sldId="364"/>
            <ac:picMk id="8" creationId="{1590C578-CD30-490D-AD89-41FFC21244A8}"/>
          </ac:picMkLst>
        </pc:picChg>
      </pc:sldChg>
      <pc:sldChg chg="addSp delSp modSp add del mod">
        <pc:chgData name="Katie Sprunger" userId="84ee6aa0-1a1e-49ac-a867-6f14d2607a33" providerId="ADAL" clId="{A50A5E27-B2F1-447D-ABDE-2D5ECEF0346B}" dt="2024-10-14T14:56:20.884" v="165" actId="9405"/>
        <pc:sldMkLst>
          <pc:docMk/>
          <pc:sldMk cId="2258340971" sldId="365"/>
        </pc:sldMkLst>
        <pc:spChg chg="add mod">
          <ac:chgData name="Katie Sprunger" userId="84ee6aa0-1a1e-49ac-a867-6f14d2607a33" providerId="ADAL" clId="{A50A5E27-B2F1-447D-ABDE-2D5ECEF0346B}" dt="2024-10-14T14:55:21.808" v="156" actId="478"/>
          <ac:spMkLst>
            <pc:docMk/>
            <pc:sldMk cId="2258340971" sldId="365"/>
            <ac:spMk id="17" creationId="{FEC1EC18-A6BB-61E0-9611-564E145FB552}"/>
          </ac:spMkLst>
        </pc:spChg>
        <pc:grpChg chg="mod">
          <ac:chgData name="Katie Sprunger" userId="84ee6aa0-1a1e-49ac-a867-6f14d2607a33" providerId="ADAL" clId="{A50A5E27-B2F1-447D-ABDE-2D5ECEF0346B}" dt="2024-10-14T14:52:24.733" v="153"/>
          <ac:grpSpMkLst>
            <pc:docMk/>
            <pc:sldMk cId="2258340971" sldId="365"/>
            <ac:grpSpMk id="13" creationId="{ADD2173D-81E2-BBB1-6EF4-0FF2E007F0F7}"/>
          </ac:grpSpMkLst>
        </pc:grpChg>
        <pc:picChg chg="del">
          <ac:chgData name="Katie Sprunger" userId="84ee6aa0-1a1e-49ac-a867-6f14d2607a33" providerId="ADAL" clId="{A50A5E27-B2F1-447D-ABDE-2D5ECEF0346B}" dt="2024-10-14T14:55:21.808" v="156" actId="478"/>
          <ac:picMkLst>
            <pc:docMk/>
            <pc:sldMk cId="2258340971" sldId="365"/>
            <ac:picMk id="5" creationId="{CF818ADC-5311-4CA6-A223-25CCA5B27B60}"/>
          </ac:picMkLst>
        </pc:picChg>
        <pc:picChg chg="add mod">
          <ac:chgData name="Katie Sprunger" userId="84ee6aa0-1a1e-49ac-a867-6f14d2607a33" providerId="ADAL" clId="{A50A5E27-B2F1-447D-ABDE-2D5ECEF0346B}" dt="2024-10-14T14:56:02.998" v="163" actId="1076"/>
          <ac:picMkLst>
            <pc:docMk/>
            <pc:sldMk cId="2258340971" sldId="365"/>
            <ac:picMk id="19" creationId="{72CA5AAB-0BA9-7EB5-600D-791FC6056091}"/>
          </ac:picMkLst>
        </pc:picChg>
        <pc:inkChg chg="add del">
          <ac:chgData name="Katie Sprunger" userId="84ee6aa0-1a1e-49ac-a867-6f14d2607a33" providerId="ADAL" clId="{A50A5E27-B2F1-447D-ABDE-2D5ECEF0346B}" dt="2024-10-14T14:49:39.881" v="131" actId="9405"/>
          <ac:inkMkLst>
            <pc:docMk/>
            <pc:sldMk cId="2258340971" sldId="365"/>
            <ac:inkMk id="3" creationId="{8B8FCFBD-A735-D13E-306B-25A060F3325C}"/>
          </ac:inkMkLst>
        </pc:inkChg>
        <pc:inkChg chg="add">
          <ac:chgData name="Katie Sprunger" userId="84ee6aa0-1a1e-49ac-a867-6f14d2607a33" providerId="ADAL" clId="{A50A5E27-B2F1-447D-ABDE-2D5ECEF0346B}" dt="2024-10-14T14:52:08.860" v="145" actId="9405"/>
          <ac:inkMkLst>
            <pc:docMk/>
            <pc:sldMk cId="2258340971" sldId="365"/>
            <ac:inkMk id="4" creationId="{83A9095F-4942-7322-1E14-1D1D068E354D}"/>
          </ac:inkMkLst>
        </pc:inkChg>
        <pc:inkChg chg="add">
          <ac:chgData name="Katie Sprunger" userId="84ee6aa0-1a1e-49ac-a867-6f14d2607a33" providerId="ADAL" clId="{A50A5E27-B2F1-447D-ABDE-2D5ECEF0346B}" dt="2024-10-14T14:52:10.878" v="146" actId="9405"/>
          <ac:inkMkLst>
            <pc:docMk/>
            <pc:sldMk cId="2258340971" sldId="365"/>
            <ac:inkMk id="6" creationId="{B9927643-DF41-9C35-BB51-61CBAF3E38AC}"/>
          </ac:inkMkLst>
        </pc:inkChg>
        <pc:inkChg chg="add">
          <ac:chgData name="Katie Sprunger" userId="84ee6aa0-1a1e-49ac-a867-6f14d2607a33" providerId="ADAL" clId="{A50A5E27-B2F1-447D-ABDE-2D5ECEF0346B}" dt="2024-10-14T14:52:14.831" v="147" actId="9405"/>
          <ac:inkMkLst>
            <pc:docMk/>
            <pc:sldMk cId="2258340971" sldId="365"/>
            <ac:inkMk id="7" creationId="{8E844C48-56E7-ADB4-55A0-699BAD376FAF}"/>
          </ac:inkMkLst>
        </pc:inkChg>
        <pc:inkChg chg="add">
          <ac:chgData name="Katie Sprunger" userId="84ee6aa0-1a1e-49ac-a867-6f14d2607a33" providerId="ADAL" clId="{A50A5E27-B2F1-447D-ABDE-2D5ECEF0346B}" dt="2024-10-14T14:52:16.840" v="148" actId="9405"/>
          <ac:inkMkLst>
            <pc:docMk/>
            <pc:sldMk cId="2258340971" sldId="365"/>
            <ac:inkMk id="8" creationId="{577FE022-0FE6-8CE2-63D6-0A462FBE5888}"/>
          </ac:inkMkLst>
        </pc:inkChg>
        <pc:inkChg chg="add">
          <ac:chgData name="Katie Sprunger" userId="84ee6aa0-1a1e-49ac-a867-6f14d2607a33" providerId="ADAL" clId="{A50A5E27-B2F1-447D-ABDE-2D5ECEF0346B}" dt="2024-10-14T14:52:20.974" v="149" actId="9405"/>
          <ac:inkMkLst>
            <pc:docMk/>
            <pc:sldMk cId="2258340971" sldId="365"/>
            <ac:inkMk id="9" creationId="{370DCB9A-8570-7043-4A42-A7C17E0E9A54}"/>
          </ac:inkMkLst>
        </pc:inkChg>
        <pc:inkChg chg="add mod">
          <ac:chgData name="Katie Sprunger" userId="84ee6aa0-1a1e-49ac-a867-6f14d2607a33" providerId="ADAL" clId="{A50A5E27-B2F1-447D-ABDE-2D5ECEF0346B}" dt="2024-10-14T14:52:24.733" v="153"/>
          <ac:inkMkLst>
            <pc:docMk/>
            <pc:sldMk cId="2258340971" sldId="365"/>
            <ac:inkMk id="10" creationId="{D02FAAEB-26D4-B202-5EA5-86C4D8FA2FAB}"/>
          </ac:inkMkLst>
        </pc:inkChg>
        <pc:inkChg chg="add mod">
          <ac:chgData name="Katie Sprunger" userId="84ee6aa0-1a1e-49ac-a867-6f14d2607a33" providerId="ADAL" clId="{A50A5E27-B2F1-447D-ABDE-2D5ECEF0346B}" dt="2024-10-14T14:52:24.733" v="153"/>
          <ac:inkMkLst>
            <pc:docMk/>
            <pc:sldMk cId="2258340971" sldId="365"/>
            <ac:inkMk id="11" creationId="{D6B2DEA1-6676-9E19-B4EA-BF3418200093}"/>
          </ac:inkMkLst>
        </pc:inkChg>
        <pc:inkChg chg="add mod">
          <ac:chgData name="Katie Sprunger" userId="84ee6aa0-1a1e-49ac-a867-6f14d2607a33" providerId="ADAL" clId="{A50A5E27-B2F1-447D-ABDE-2D5ECEF0346B}" dt="2024-10-14T14:52:24.733" v="153"/>
          <ac:inkMkLst>
            <pc:docMk/>
            <pc:sldMk cId="2258340971" sldId="365"/>
            <ac:inkMk id="12" creationId="{4446C58E-DC75-693D-876D-40FB77CD8979}"/>
          </ac:inkMkLst>
        </pc:inkChg>
        <pc:inkChg chg="add">
          <ac:chgData name="Katie Sprunger" userId="84ee6aa0-1a1e-49ac-a867-6f14d2607a33" providerId="ADAL" clId="{A50A5E27-B2F1-447D-ABDE-2D5ECEF0346B}" dt="2024-10-14T14:52:27.762" v="154" actId="9405"/>
          <ac:inkMkLst>
            <pc:docMk/>
            <pc:sldMk cId="2258340971" sldId="365"/>
            <ac:inkMk id="14" creationId="{0FC37E75-DCFA-8DE2-57F4-D42AEA4550C9}"/>
          </ac:inkMkLst>
        </pc:inkChg>
        <pc:inkChg chg="add">
          <ac:chgData name="Katie Sprunger" userId="84ee6aa0-1a1e-49ac-a867-6f14d2607a33" providerId="ADAL" clId="{A50A5E27-B2F1-447D-ABDE-2D5ECEF0346B}" dt="2024-10-14T14:52:30.132" v="155" actId="9405"/>
          <ac:inkMkLst>
            <pc:docMk/>
            <pc:sldMk cId="2258340971" sldId="365"/>
            <ac:inkMk id="15" creationId="{D1D1A33E-9821-FEA6-CDE6-FA18619A9399}"/>
          </ac:inkMkLst>
        </pc:inkChg>
        <pc:inkChg chg="add">
          <ac:chgData name="Katie Sprunger" userId="84ee6aa0-1a1e-49ac-a867-6f14d2607a33" providerId="ADAL" clId="{A50A5E27-B2F1-447D-ABDE-2D5ECEF0346B}" dt="2024-10-14T14:56:16.541" v="164" actId="9405"/>
          <ac:inkMkLst>
            <pc:docMk/>
            <pc:sldMk cId="2258340971" sldId="365"/>
            <ac:inkMk id="20" creationId="{315D19F3-117E-BFE4-57F4-52A85443658E}"/>
          </ac:inkMkLst>
        </pc:inkChg>
        <pc:inkChg chg="add">
          <ac:chgData name="Katie Sprunger" userId="84ee6aa0-1a1e-49ac-a867-6f14d2607a33" providerId="ADAL" clId="{A50A5E27-B2F1-447D-ABDE-2D5ECEF0346B}" dt="2024-10-14T14:56:20.884" v="165" actId="9405"/>
          <ac:inkMkLst>
            <pc:docMk/>
            <pc:sldMk cId="2258340971" sldId="365"/>
            <ac:inkMk id="21" creationId="{C374DC64-4DED-7663-6FD5-26F65955F30E}"/>
          </ac:inkMkLst>
        </pc:inkChg>
      </pc:sldChg>
      <pc:sldChg chg="addSp delSp modSp add del mod">
        <pc:chgData name="Katie Sprunger" userId="84ee6aa0-1a1e-49ac-a867-6f14d2607a33" providerId="ADAL" clId="{A50A5E27-B2F1-447D-ABDE-2D5ECEF0346B}" dt="2024-10-14T15:00:55.825" v="185" actId="9405"/>
        <pc:sldMkLst>
          <pc:docMk/>
          <pc:sldMk cId="1812186672" sldId="366"/>
        </pc:sldMkLst>
        <pc:spChg chg="mod">
          <ac:chgData name="Katie Sprunger" userId="84ee6aa0-1a1e-49ac-a867-6f14d2607a33" providerId="ADAL" clId="{A50A5E27-B2F1-447D-ABDE-2D5ECEF0346B}" dt="2024-10-14T15:00:32.620" v="184" actId="5793"/>
          <ac:spMkLst>
            <pc:docMk/>
            <pc:sldMk cId="1812186672" sldId="366"/>
            <ac:spMk id="3" creationId="{6C4C36B2-93B4-4BF8-849E-CDE42E8CAECC}"/>
          </ac:spMkLst>
        </pc:spChg>
        <pc:spChg chg="add del mod">
          <ac:chgData name="Katie Sprunger" userId="84ee6aa0-1a1e-49ac-a867-6f14d2607a33" providerId="ADAL" clId="{A50A5E27-B2F1-447D-ABDE-2D5ECEF0346B}" dt="2024-10-14T15:00:16.525" v="180" actId="22"/>
          <ac:spMkLst>
            <pc:docMk/>
            <pc:sldMk cId="1812186672" sldId="366"/>
            <ac:spMk id="6" creationId="{BBC9E8AF-663B-267C-A255-5AF72A93599C}"/>
          </ac:spMkLst>
        </pc:spChg>
        <pc:picChg chg="del">
          <ac:chgData name="Katie Sprunger" userId="84ee6aa0-1a1e-49ac-a867-6f14d2607a33" providerId="ADAL" clId="{A50A5E27-B2F1-447D-ABDE-2D5ECEF0346B}" dt="2024-10-14T14:59:50.839" v="179" actId="478"/>
          <ac:picMkLst>
            <pc:docMk/>
            <pc:sldMk cId="1812186672" sldId="366"/>
            <ac:picMk id="5" creationId="{74A8A015-A499-4EF4-97C2-83A81B2F6E47}"/>
          </ac:picMkLst>
        </pc:picChg>
        <pc:picChg chg="add mod ord">
          <ac:chgData name="Katie Sprunger" userId="84ee6aa0-1a1e-49ac-a867-6f14d2607a33" providerId="ADAL" clId="{A50A5E27-B2F1-447D-ABDE-2D5ECEF0346B}" dt="2024-10-14T15:00:23.767" v="182" actId="14100"/>
          <ac:picMkLst>
            <pc:docMk/>
            <pc:sldMk cId="1812186672" sldId="366"/>
            <ac:picMk id="8" creationId="{36C83307-7285-D459-83A7-DFAA464450DE}"/>
          </ac:picMkLst>
        </pc:picChg>
        <pc:inkChg chg="add">
          <ac:chgData name="Katie Sprunger" userId="84ee6aa0-1a1e-49ac-a867-6f14d2607a33" providerId="ADAL" clId="{A50A5E27-B2F1-447D-ABDE-2D5ECEF0346B}" dt="2024-10-14T15:00:55.825" v="185" actId="9405"/>
          <ac:inkMkLst>
            <pc:docMk/>
            <pc:sldMk cId="1812186672" sldId="366"/>
            <ac:inkMk id="9" creationId="{807E60E6-6C44-7B3B-D215-48258CAD0ED1}"/>
          </ac:inkMkLst>
        </pc:inkChg>
      </pc:sldChg>
      <pc:sldChg chg="addSp delSp modSp mod">
        <pc:chgData name="Katie Sprunger" userId="84ee6aa0-1a1e-49ac-a867-6f14d2607a33" providerId="ADAL" clId="{A50A5E27-B2F1-447D-ABDE-2D5ECEF0346B}" dt="2024-10-14T15:14:23.056" v="229" actId="14100"/>
        <pc:sldMkLst>
          <pc:docMk/>
          <pc:sldMk cId="3155995005" sldId="368"/>
        </pc:sldMkLst>
        <pc:spChg chg="add mod">
          <ac:chgData name="Katie Sprunger" userId="84ee6aa0-1a1e-49ac-a867-6f14d2607a33" providerId="ADAL" clId="{A50A5E27-B2F1-447D-ABDE-2D5ECEF0346B}" dt="2024-10-14T15:12:24.449" v="224" actId="478"/>
          <ac:spMkLst>
            <pc:docMk/>
            <pc:sldMk cId="3155995005" sldId="368"/>
            <ac:spMk id="5" creationId="{C7A76637-0DC2-6555-98C9-2D7AB2288986}"/>
          </ac:spMkLst>
        </pc:spChg>
        <pc:picChg chg="del">
          <ac:chgData name="Katie Sprunger" userId="84ee6aa0-1a1e-49ac-a867-6f14d2607a33" providerId="ADAL" clId="{A50A5E27-B2F1-447D-ABDE-2D5ECEF0346B}" dt="2024-10-14T15:12:24.449" v="224" actId="478"/>
          <ac:picMkLst>
            <pc:docMk/>
            <pc:sldMk cId="3155995005" sldId="368"/>
            <ac:picMk id="8" creationId="{AE50FE18-5E6D-4031-99B2-D1E473C17FA6}"/>
          </ac:picMkLst>
        </pc:picChg>
        <pc:picChg chg="add mod">
          <ac:chgData name="Katie Sprunger" userId="84ee6aa0-1a1e-49ac-a867-6f14d2607a33" providerId="ADAL" clId="{A50A5E27-B2F1-447D-ABDE-2D5ECEF0346B}" dt="2024-10-14T15:14:23.056" v="229" actId="14100"/>
          <ac:picMkLst>
            <pc:docMk/>
            <pc:sldMk cId="3155995005" sldId="368"/>
            <ac:picMk id="9" creationId="{00224112-3595-42B9-9F1B-6DACEBC5DD25}"/>
          </ac:picMkLst>
        </pc:picChg>
      </pc:sldChg>
      <pc:sldChg chg="addSp delSp modSp mod">
        <pc:chgData name="Katie Sprunger" userId="84ee6aa0-1a1e-49ac-a867-6f14d2607a33" providerId="ADAL" clId="{A50A5E27-B2F1-447D-ABDE-2D5ECEF0346B}" dt="2024-10-14T15:15:43.772" v="234" actId="1076"/>
        <pc:sldMkLst>
          <pc:docMk/>
          <pc:sldMk cId="2551929629" sldId="369"/>
        </pc:sldMkLst>
        <pc:picChg chg="add mod">
          <ac:chgData name="Katie Sprunger" userId="84ee6aa0-1a1e-49ac-a867-6f14d2607a33" providerId="ADAL" clId="{A50A5E27-B2F1-447D-ABDE-2D5ECEF0346B}" dt="2024-10-14T15:15:43.772" v="234" actId="1076"/>
          <ac:picMkLst>
            <pc:docMk/>
            <pc:sldMk cId="2551929629" sldId="369"/>
            <ac:picMk id="4" creationId="{2B7E2B93-C7E3-5C2D-5753-06F108AC0771}"/>
          </ac:picMkLst>
        </pc:picChg>
        <pc:picChg chg="del">
          <ac:chgData name="Katie Sprunger" userId="84ee6aa0-1a1e-49ac-a867-6f14d2607a33" providerId="ADAL" clId="{A50A5E27-B2F1-447D-ABDE-2D5ECEF0346B}" dt="2024-10-14T15:15:02.210" v="230" actId="478"/>
          <ac:picMkLst>
            <pc:docMk/>
            <pc:sldMk cId="2551929629" sldId="369"/>
            <ac:picMk id="7" creationId="{3B07198A-CA40-4DD8-84EE-2D117BCDA840}"/>
          </ac:picMkLst>
        </pc:picChg>
      </pc:sldChg>
      <pc:sldChg chg="addSp delSp modSp add del mod">
        <pc:chgData name="Katie Sprunger" userId="84ee6aa0-1a1e-49ac-a867-6f14d2607a33" providerId="ADAL" clId="{A50A5E27-B2F1-447D-ABDE-2D5ECEF0346B}" dt="2024-10-14T13:51:47.257" v="48" actId="1076"/>
        <pc:sldMkLst>
          <pc:docMk/>
          <pc:sldMk cId="337676699" sldId="370"/>
        </pc:sldMkLst>
        <pc:picChg chg="add mod">
          <ac:chgData name="Katie Sprunger" userId="84ee6aa0-1a1e-49ac-a867-6f14d2607a33" providerId="ADAL" clId="{A50A5E27-B2F1-447D-ABDE-2D5ECEF0346B}" dt="2024-10-14T13:51:47.257" v="48" actId="1076"/>
          <ac:picMkLst>
            <pc:docMk/>
            <pc:sldMk cId="337676699" sldId="370"/>
            <ac:picMk id="3" creationId="{47131795-2099-B0CC-5314-51F4C3CA769C}"/>
          </ac:picMkLst>
        </pc:picChg>
        <pc:picChg chg="del mod">
          <ac:chgData name="Katie Sprunger" userId="84ee6aa0-1a1e-49ac-a867-6f14d2607a33" providerId="ADAL" clId="{A50A5E27-B2F1-447D-ABDE-2D5ECEF0346B}" dt="2024-10-14T13:51:19.600" v="45" actId="478"/>
          <ac:picMkLst>
            <pc:docMk/>
            <pc:sldMk cId="337676699" sldId="370"/>
            <ac:picMk id="5" creationId="{AF444FBD-AFA8-4BB4-A187-84A4E34FB33F}"/>
          </ac:picMkLst>
        </pc:picChg>
      </pc:sldChg>
      <pc:sldChg chg="addSp delSp modSp add del mod">
        <pc:chgData name="Katie Sprunger" userId="84ee6aa0-1a1e-49ac-a867-6f14d2607a33" providerId="ADAL" clId="{A50A5E27-B2F1-447D-ABDE-2D5ECEF0346B}" dt="2024-10-14T15:21:42.596" v="240" actId="255"/>
        <pc:sldMkLst>
          <pc:docMk/>
          <pc:sldMk cId="1240515219" sldId="371"/>
        </pc:sldMkLst>
        <pc:spChg chg="add mod">
          <ac:chgData name="Katie Sprunger" userId="84ee6aa0-1a1e-49ac-a867-6f14d2607a33" providerId="ADAL" clId="{A50A5E27-B2F1-447D-ABDE-2D5ECEF0346B}" dt="2024-10-14T14:57:20.222" v="168" actId="478"/>
          <ac:spMkLst>
            <pc:docMk/>
            <pc:sldMk cId="1240515219" sldId="371"/>
            <ac:spMk id="3" creationId="{A0F272B2-F31D-0B21-7E68-046E9926A6EE}"/>
          </ac:spMkLst>
        </pc:spChg>
        <pc:spChg chg="mod">
          <ac:chgData name="Katie Sprunger" userId="84ee6aa0-1a1e-49ac-a867-6f14d2607a33" providerId="ADAL" clId="{A50A5E27-B2F1-447D-ABDE-2D5ECEF0346B}" dt="2024-10-14T15:21:42.596" v="240" actId="255"/>
          <ac:spMkLst>
            <pc:docMk/>
            <pc:sldMk cId="1240515219" sldId="371"/>
            <ac:spMk id="6" creationId="{15B0727E-F9BE-4491-8D4D-A4DE3836AF44}"/>
          </ac:spMkLst>
        </pc:spChg>
        <pc:picChg chg="add mod">
          <ac:chgData name="Katie Sprunger" userId="84ee6aa0-1a1e-49ac-a867-6f14d2607a33" providerId="ADAL" clId="{A50A5E27-B2F1-447D-ABDE-2D5ECEF0346B}" dt="2024-10-14T14:58:34.565" v="176" actId="14100"/>
          <ac:picMkLst>
            <pc:docMk/>
            <pc:sldMk cId="1240515219" sldId="371"/>
            <ac:picMk id="7" creationId="{DD7FD0BB-80F0-9E24-0CD1-8629AF470BDF}"/>
          </ac:picMkLst>
        </pc:picChg>
        <pc:picChg chg="del">
          <ac:chgData name="Katie Sprunger" userId="84ee6aa0-1a1e-49ac-a867-6f14d2607a33" providerId="ADAL" clId="{A50A5E27-B2F1-447D-ABDE-2D5ECEF0346B}" dt="2024-10-14T14:57:20.222" v="168" actId="478"/>
          <ac:picMkLst>
            <pc:docMk/>
            <pc:sldMk cId="1240515219" sldId="371"/>
            <ac:picMk id="8" creationId="{F57920BC-4F62-4E9A-BBC2-FF0A8165F69E}"/>
          </ac:picMkLst>
        </pc:picChg>
      </pc:sldChg>
      <pc:sldChg chg="addSp delSp modSp mod">
        <pc:chgData name="Katie Sprunger" userId="84ee6aa0-1a1e-49ac-a867-6f14d2607a33" providerId="ADAL" clId="{A50A5E27-B2F1-447D-ABDE-2D5ECEF0346B}" dt="2024-10-14T15:02:00.590" v="189" actId="1076"/>
        <pc:sldMkLst>
          <pc:docMk/>
          <pc:sldMk cId="750805404" sldId="372"/>
        </pc:sldMkLst>
        <pc:picChg chg="add mod">
          <ac:chgData name="Katie Sprunger" userId="84ee6aa0-1a1e-49ac-a867-6f14d2607a33" providerId="ADAL" clId="{A50A5E27-B2F1-447D-ABDE-2D5ECEF0346B}" dt="2024-10-14T15:02:00.590" v="189" actId="1076"/>
          <ac:picMkLst>
            <pc:docMk/>
            <pc:sldMk cId="750805404" sldId="372"/>
            <ac:picMk id="4" creationId="{DFDF778B-AE20-C82F-C1FE-DBEBB7B437BB}"/>
          </ac:picMkLst>
        </pc:picChg>
        <pc:picChg chg="del">
          <ac:chgData name="Katie Sprunger" userId="84ee6aa0-1a1e-49ac-a867-6f14d2607a33" providerId="ADAL" clId="{A50A5E27-B2F1-447D-ABDE-2D5ECEF0346B}" dt="2024-10-14T15:01:34.527" v="186" actId="478"/>
          <ac:picMkLst>
            <pc:docMk/>
            <pc:sldMk cId="750805404" sldId="372"/>
            <ac:picMk id="6" creationId="{53F130CE-1171-47BF-9B7D-2AD19DE2C0CB}"/>
          </ac:picMkLst>
        </pc:picChg>
      </pc:sldChg>
      <pc:sldChg chg="addSp delSp modSp new del mod setBg">
        <pc:chgData name="Katie Sprunger" userId="84ee6aa0-1a1e-49ac-a867-6f14d2607a33" providerId="ADAL" clId="{A50A5E27-B2F1-447D-ABDE-2D5ECEF0346B}" dt="2024-10-14T14:00:07.865" v="101" actId="680"/>
        <pc:sldMkLst>
          <pc:docMk/>
          <pc:sldMk cId="553146003" sldId="376"/>
        </pc:sldMkLst>
        <pc:spChg chg="mod">
          <ac:chgData name="Katie Sprunger" userId="84ee6aa0-1a1e-49ac-a867-6f14d2607a33" providerId="ADAL" clId="{A50A5E27-B2F1-447D-ABDE-2D5ECEF0346B}" dt="2024-10-14T14:00:05.760" v="100" actId="26606"/>
          <ac:spMkLst>
            <pc:docMk/>
            <pc:sldMk cId="553146003" sldId="376"/>
            <ac:spMk id="2" creationId="{5F1CB163-7264-7049-01F7-7A5911F7C465}"/>
          </ac:spMkLst>
        </pc:spChg>
        <pc:spChg chg="mod">
          <ac:chgData name="Katie Sprunger" userId="84ee6aa0-1a1e-49ac-a867-6f14d2607a33" providerId="ADAL" clId="{A50A5E27-B2F1-447D-ABDE-2D5ECEF0346B}" dt="2024-10-14T14:00:05.760" v="100" actId="26606"/>
          <ac:spMkLst>
            <pc:docMk/>
            <pc:sldMk cId="553146003" sldId="376"/>
            <ac:spMk id="3" creationId="{AB51AEBB-CD8D-BFDB-9106-47C57E66421A}"/>
          </ac:spMkLst>
        </pc:spChg>
        <pc:spChg chg="add del">
          <ac:chgData name="Katie Sprunger" userId="84ee6aa0-1a1e-49ac-a867-6f14d2607a33" providerId="ADAL" clId="{A50A5E27-B2F1-447D-ABDE-2D5ECEF0346B}" dt="2024-10-14T14:00:05.760" v="100" actId="26606"/>
          <ac:spMkLst>
            <pc:docMk/>
            <pc:sldMk cId="553146003" sldId="376"/>
            <ac:spMk id="8" creationId="{DDBA86CC-34C3-43C1-B328-62490FE69046}"/>
          </ac:spMkLst>
        </pc:spChg>
        <pc:spChg chg="add del">
          <ac:chgData name="Katie Sprunger" userId="84ee6aa0-1a1e-49ac-a867-6f14d2607a33" providerId="ADAL" clId="{A50A5E27-B2F1-447D-ABDE-2D5ECEF0346B}" dt="2024-10-14T14:00:05.760" v="100" actId="26606"/>
          <ac:spMkLst>
            <pc:docMk/>
            <pc:sldMk cId="553146003" sldId="376"/>
            <ac:spMk id="10" creationId="{9CF4C9D6-90BC-48A0-91E8-0F0373CA11B5}"/>
          </ac:spMkLst>
        </pc:spChg>
        <pc:picChg chg="add del mod">
          <ac:chgData name="Katie Sprunger" userId="84ee6aa0-1a1e-49ac-a867-6f14d2607a33" providerId="ADAL" clId="{A50A5E27-B2F1-447D-ABDE-2D5ECEF0346B}" dt="2024-10-14T14:00:05.019" v="99" actId="22"/>
          <ac:picMkLst>
            <pc:docMk/>
            <pc:sldMk cId="553146003" sldId="376"/>
            <ac:picMk id="5" creationId="{AAA6F43B-06B7-A356-DC70-1B1E89DF02B2}"/>
          </ac:picMkLst>
        </pc:picChg>
      </pc:sldChg>
      <pc:sldChg chg="addSp modSp new mod">
        <pc:chgData name="Katie Sprunger" userId="84ee6aa0-1a1e-49ac-a867-6f14d2607a33" providerId="ADAL" clId="{A50A5E27-B2F1-447D-ABDE-2D5ECEF0346B}" dt="2024-10-14T15:04:16.334" v="223" actId="1076"/>
        <pc:sldMkLst>
          <pc:docMk/>
          <pc:sldMk cId="1890850428" sldId="376"/>
        </pc:sldMkLst>
        <pc:spChg chg="mod">
          <ac:chgData name="Katie Sprunger" userId="84ee6aa0-1a1e-49ac-a867-6f14d2607a33" providerId="ADAL" clId="{A50A5E27-B2F1-447D-ABDE-2D5ECEF0346B}" dt="2024-10-14T15:03:51.235" v="220" actId="5793"/>
          <ac:spMkLst>
            <pc:docMk/>
            <pc:sldMk cId="1890850428" sldId="376"/>
            <ac:spMk id="2" creationId="{21C1B7CF-E143-4FB8-87A6-075E7AB6400A}"/>
          </ac:spMkLst>
        </pc:spChg>
        <pc:picChg chg="add mod">
          <ac:chgData name="Katie Sprunger" userId="84ee6aa0-1a1e-49ac-a867-6f14d2607a33" providerId="ADAL" clId="{A50A5E27-B2F1-447D-ABDE-2D5ECEF0346B}" dt="2024-10-14T15:04:16.334" v="223" actId="1076"/>
          <ac:picMkLst>
            <pc:docMk/>
            <pc:sldMk cId="1890850428" sldId="376"/>
            <ac:picMk id="4" creationId="{C979745A-36A6-58CE-1705-96622A0E2CBB}"/>
          </ac:picMkLst>
        </pc:picChg>
      </pc:sldChg>
      <pc:sldChg chg="modSp new mod">
        <pc:chgData name="Katie Sprunger" userId="84ee6aa0-1a1e-49ac-a867-6f14d2607a33" providerId="ADAL" clId="{A50A5E27-B2F1-447D-ABDE-2D5ECEF0346B}" dt="2024-10-14T15:24:01.052" v="269" actId="255"/>
        <pc:sldMkLst>
          <pc:docMk/>
          <pc:sldMk cId="1346293688" sldId="377"/>
        </pc:sldMkLst>
        <pc:spChg chg="mod">
          <ac:chgData name="Katie Sprunger" userId="84ee6aa0-1a1e-49ac-a867-6f14d2607a33" providerId="ADAL" clId="{A50A5E27-B2F1-447D-ABDE-2D5ECEF0346B}" dt="2024-10-14T15:23:45.325" v="268" actId="20577"/>
          <ac:spMkLst>
            <pc:docMk/>
            <pc:sldMk cId="1346293688" sldId="377"/>
            <ac:spMk id="2" creationId="{27C0AC03-A408-682A-3DEE-A21B00676A23}"/>
          </ac:spMkLst>
        </pc:spChg>
        <pc:spChg chg="mod">
          <ac:chgData name="Katie Sprunger" userId="84ee6aa0-1a1e-49ac-a867-6f14d2607a33" providerId="ADAL" clId="{A50A5E27-B2F1-447D-ABDE-2D5ECEF0346B}" dt="2024-10-14T15:24:01.052" v="269" actId="255"/>
          <ac:spMkLst>
            <pc:docMk/>
            <pc:sldMk cId="1346293688" sldId="377"/>
            <ac:spMk id="3" creationId="{282A7C82-FB26-55D2-61EC-9911797A63E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eaLnBrk="1" hangingPunct="1">
              <a:defRPr sz="1200"/>
            </a:lvl1pPr>
          </a:lstStyle>
          <a:p>
            <a:endParaRPr lang="en-US" dirty="0"/>
          </a:p>
        </p:txBody>
      </p:sp>
      <p:sp>
        <p:nvSpPr>
          <p:cNvPr id="54275" name="Rectangle 3"/>
          <p:cNvSpPr>
            <a:spLocks noGrp="1" noChangeArrowheads="1"/>
          </p:cNvSpPr>
          <p:nvPr>
            <p:ph type="dt" sz="quarter" idx="1"/>
          </p:nvPr>
        </p:nvSpPr>
        <p:spPr bwMode="auto">
          <a:xfrm>
            <a:off x="397256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eaLnBrk="1" hangingPunct="1">
              <a:defRPr sz="1200"/>
            </a:lvl1pPr>
          </a:lstStyle>
          <a:p>
            <a:endParaRPr lang="en-US" dirty="0"/>
          </a:p>
        </p:txBody>
      </p:sp>
      <p:sp>
        <p:nvSpPr>
          <p:cNvPr id="54276" name="Rectangle 4"/>
          <p:cNvSpPr>
            <a:spLocks noGrp="1" noChangeArrowheads="1"/>
          </p:cNvSpPr>
          <p:nvPr>
            <p:ph type="ftr" sz="quarter" idx="2"/>
          </p:nvPr>
        </p:nvSpPr>
        <p:spPr bwMode="auto">
          <a:xfrm>
            <a:off x="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eaLnBrk="1" hangingPunct="1">
              <a:defRPr sz="1200"/>
            </a:lvl1pPr>
          </a:lstStyle>
          <a:p>
            <a:endParaRPr lang="en-US" dirty="0"/>
          </a:p>
        </p:txBody>
      </p:sp>
      <p:sp>
        <p:nvSpPr>
          <p:cNvPr id="54277" name="Rectangle 5"/>
          <p:cNvSpPr>
            <a:spLocks noGrp="1" noChangeArrowheads="1"/>
          </p:cNvSpPr>
          <p:nvPr>
            <p:ph type="sldNum" sz="quarter" idx="3"/>
          </p:nvPr>
        </p:nvSpPr>
        <p:spPr bwMode="auto">
          <a:xfrm>
            <a:off x="397256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eaLnBrk="1" hangingPunct="1">
              <a:defRPr sz="1200"/>
            </a:lvl1pPr>
          </a:lstStyle>
          <a:p>
            <a:fld id="{6555730C-E986-47B1-A8C3-1AE1310FD071}" type="slidenum">
              <a:rPr lang="en-US"/>
              <a:pPr/>
              <a:t>‹#›</a:t>
            </a:fld>
            <a:endParaRPr lang="en-US" dirty="0"/>
          </a:p>
        </p:txBody>
      </p:sp>
    </p:spTree>
    <p:extLst>
      <p:ext uri="{BB962C8B-B14F-4D97-AF65-F5344CB8AC3E}">
        <p14:creationId xmlns:p14="http://schemas.microsoft.com/office/powerpoint/2010/main" val="2862323344"/>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14T14:50:47.94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109 490,'2'0,"1"1,-1 1,1-1,-1 0,0 1,0-1,0 1,0-1,0 1,0 0,0 0,2 3,13 12,10-3,1 0,46 15,-32-13,-26-11,0-1,0 0,1-1,-1-1,0 0,1-1,-1-1,1-1,-1 0,30-7,11-5,90-34,-139 44,94-42,-86 35,2 1,-1 1,1 1,1 0,-1 1,1 1,0 1,0 1,33-2,85 6,52 3,-117 6,-44-5,48 2,86 7,-82-5,-10 1,-43-5,53 1,-108-10,-166-15,145 18,13 0,0 2,-1 1,-57 11,54-7,0-1,0-2,-1-2,-46-5,-9 1,-11 5,-117-4,204-2,0-1,1-1,-1 0,1-1,1-1,-1-1,-23-16,-44-19,55 28,25 13,0-1,0 1,-1 0,0 1,0-1,0 1,-8-1,-50-7,33 4,0 2,-36-1,35 7,22-1,1 0,0-1,-1 0,1-1,-20-4,27 4,1 0,-1 0,1 0,0 0,0 0,-1-1,1 1,0-1,0 1,0-1,1 0,-1 0,0 0,1 0,-1 0,1 0,0 0,-1-1,1 1,0 0,1-1,-1 1,0-1,1 1,-1-1,1 1,0-1,0-4,-1 3,1 0,-1-1,1 1,0 0,1 0,-1-1,1 1,0 0,0 0,0 0,1 0,-1 0,1 0,0 0,0 1,3-5,-2 6,0-1,0 1,1 0,-1 0,1 0,-1 0,1 0,0 1,0 0,0 0,-1 0,1 0,0 1,0-1,0 1,0 0,5 1,27-2,0 3,-1 1,0 2,1 1,47 15,-67-17,1 0,33 3,-38-6,1 0,-1 1,1 0,-1 1,0 1,0 0,13 7,-16-6,-1-1,1 0,0 0,0-1,1 0,-1 0,1-1,0 0,-1-1,1 0,0-1,0 0,0 0,-1-1,1 0,16-5,6 0,0 1,0 2,0 1,48 3,-42 0,0-1,67-10,-74 6,0 1,53 2,11 0,-83-1,0 0,-1-1,1 0,19-9,-19 7,0 1,0 0,1 1,17-3,107-11,-84 13,16-1,-65 4,0 0,0 0,0 0,-1-1,1 0,0 1,-1-1,0 0,1-1,-1 1,0 0,0-1,0 0,4-5,-6 7,0 0,-1 0,1-1,0 1,0 0,-1 0,1-1,-1 1,1-1,-1 1,0 0,1-1,-1 1,0-1,0 1,0-1,0 1,0 0,-1-1,1 1,0-1,-1 1,1 0,-1-1,1 1,-1 0,1-1,-1 1,0 0,0 0,0 0,0-1,0 1,0 0,0 0,0 1,0-1,0 0,0 0,-1 0,1 1,0-1,-1 1,-1-1,-4-3,-1 1,0 0,0 0,0 1,0 0,-12-1,-46 2,53 2,0-1,-1 0,1 0,0-2,0 0,1 0,-1-1,0-1,-13-5,6 0,0 1,0 1,-1 1,0 1,0 1,-40-3,-135 7,87 3,-27-6,-148 6,149 20,92-17,-66 20,77-17,0-1,0-2,0-1,-40 1,-169-8,222 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14T14:51:58.919"/>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1,'0'0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14T14:52:08.858"/>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14T14:52:10.877"/>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1,'0'0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14T14:52:14.830"/>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14T14:52:16.838"/>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1,'0'0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14T14:52:20.973"/>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14T14:52:23.270"/>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1,'0'0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14T14:52:23.783"/>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0,'4'0,"1"0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14T14:52:23.992"/>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14T14:52:27.760"/>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14T14:52:30.131"/>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0,'0'0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14T14:56:16.54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1 117,'72'1,"-17"1,0-3,96-14,-77 3,0 3,132 0,544 9,-719-1,49-10,-48 6,46-1,-42 4,0 0,0-3,0 0,50-16,-56 15,0 2,1 1,-1 1,1 2,33 4,19-2,116-2,-181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14T14:56:20.88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1,'91'9,"-72"-5,1-2,0 0,33-1,26-5,148 13,-158 0,-49-6,1 0,0-1,0-1,0-1,40-5,-9-5,97-14,-130 22,0 1,1 2,-1 0,0 0,35 10,-33-7,0-1,0-1,0-1,22-1,-33 0,12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14T15:00:55.82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28,'64'-17,"-34"17,-1 1,34 6,40 2,-56-10,1-1,60-13,-57 9,0 3,92 4,-40 2,559-3,-643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eaLnBrk="1" hangingPunct="1">
              <a:defRPr sz="1200"/>
            </a:lvl1pPr>
          </a:lstStyle>
          <a:p>
            <a:endParaRPr lang="en-US" dirty="0"/>
          </a:p>
        </p:txBody>
      </p:sp>
      <p:sp>
        <p:nvSpPr>
          <p:cNvPr id="9219" name="Rectangle 3"/>
          <p:cNvSpPr>
            <a:spLocks noGrp="1" noChangeArrowheads="1"/>
          </p:cNvSpPr>
          <p:nvPr>
            <p:ph type="dt" idx="1"/>
          </p:nvPr>
        </p:nvSpPr>
        <p:spPr bwMode="auto">
          <a:xfrm>
            <a:off x="397256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eaLnBrk="1" hangingPunct="1">
              <a:defRPr sz="1200"/>
            </a:lvl1pPr>
          </a:lstStyle>
          <a:p>
            <a:endParaRPr lang="en-US" dirty="0"/>
          </a:p>
        </p:txBody>
      </p:sp>
      <p:sp>
        <p:nvSpPr>
          <p:cNvPr id="9220"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9221" name="Rectangle 5"/>
          <p:cNvSpPr>
            <a:spLocks noGrp="1" noChangeArrowheads="1"/>
          </p:cNvSpPr>
          <p:nvPr>
            <p:ph type="body" sz="quarter" idx="3"/>
          </p:nvPr>
        </p:nvSpPr>
        <p:spPr bwMode="auto">
          <a:xfrm>
            <a:off x="934720" y="4415790"/>
            <a:ext cx="514096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222" name="Rectangle 6"/>
          <p:cNvSpPr>
            <a:spLocks noGrp="1" noChangeArrowheads="1"/>
          </p:cNvSpPr>
          <p:nvPr>
            <p:ph type="ftr" sz="quarter" idx="4"/>
          </p:nvPr>
        </p:nvSpPr>
        <p:spPr bwMode="auto">
          <a:xfrm>
            <a:off x="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eaLnBrk="1" hangingPunct="1">
              <a:defRPr sz="1200"/>
            </a:lvl1pPr>
          </a:lstStyle>
          <a:p>
            <a:endParaRPr lang="en-US" dirty="0"/>
          </a:p>
        </p:txBody>
      </p:sp>
      <p:sp>
        <p:nvSpPr>
          <p:cNvPr id="9223" name="Rectangle 7"/>
          <p:cNvSpPr>
            <a:spLocks noGrp="1" noChangeArrowheads="1"/>
          </p:cNvSpPr>
          <p:nvPr>
            <p:ph type="sldNum" sz="quarter" idx="5"/>
          </p:nvPr>
        </p:nvSpPr>
        <p:spPr bwMode="auto">
          <a:xfrm>
            <a:off x="397256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eaLnBrk="1" hangingPunct="1">
              <a:defRPr sz="1200"/>
            </a:lvl1pPr>
          </a:lstStyle>
          <a:p>
            <a:fld id="{A002FA0B-501C-47CB-BCD2-5DC5CC2A45D6}" type="slidenum">
              <a:rPr lang="en-US"/>
              <a:pPr/>
              <a:t>‹#›</a:t>
            </a:fld>
            <a:endParaRPr lang="en-US" dirty="0"/>
          </a:p>
        </p:txBody>
      </p:sp>
    </p:spTree>
    <p:extLst>
      <p:ext uri="{BB962C8B-B14F-4D97-AF65-F5344CB8AC3E}">
        <p14:creationId xmlns:p14="http://schemas.microsoft.com/office/powerpoint/2010/main" val="235560667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A2C170-B3BA-4065-BA09-3AFFE52553E6}" type="slidenum">
              <a:rPr lang="en-US"/>
              <a:pPr/>
              <a:t>3</a:t>
            </a:fld>
            <a:endParaRPr lang="en-US" dirty="0"/>
          </a:p>
        </p:txBody>
      </p:sp>
      <p:sp>
        <p:nvSpPr>
          <p:cNvPr id="39938" name="Rectangle 2"/>
          <p:cNvSpPr>
            <a:spLocks noGrp="1" noRot="1" noChangeAspect="1" noChangeArrowheads="1"/>
          </p:cNvSpPr>
          <p:nvPr>
            <p:ph type="sldImg"/>
          </p:nvPr>
        </p:nvSpPr>
        <p:spPr bwMode="auto">
          <a:xfrm>
            <a:off x="1168400" y="684213"/>
            <a:ext cx="4675188" cy="3506787"/>
          </a:xfrm>
          <a:prstGeom prst="rect">
            <a:avLst/>
          </a:prstGeom>
          <a:solidFill>
            <a:srgbClr val="FFFFFF"/>
          </a:solidFill>
          <a:ln>
            <a:solidFill>
              <a:srgbClr val="000000"/>
            </a:solidFill>
            <a:miter lim="800000"/>
            <a:headEnd/>
            <a:tailEnd/>
          </a:ln>
        </p:spPr>
      </p:sp>
      <p:sp>
        <p:nvSpPr>
          <p:cNvPr id="39939" name="Rectangle 3"/>
          <p:cNvSpPr>
            <a:spLocks noGrp="1" noChangeArrowheads="1"/>
          </p:cNvSpPr>
          <p:nvPr>
            <p:ph type="body" idx="1"/>
          </p:nvPr>
        </p:nvSpPr>
        <p:spPr bwMode="auto">
          <a:xfrm>
            <a:off x="915247" y="4420633"/>
            <a:ext cx="5179907" cy="4191449"/>
          </a:xfrm>
          <a:prstGeom prst="rect">
            <a:avLst/>
          </a:prstGeom>
          <a:solidFill>
            <a:srgbClr val="FFFFFF"/>
          </a:solidFill>
          <a:ln>
            <a:solidFill>
              <a:srgbClr val="000000"/>
            </a:solidFill>
            <a:miter lim="800000"/>
            <a:headEnd/>
            <a:tailEnd/>
          </a:ln>
        </p:spPr>
        <p:txBody>
          <a:bodyPr/>
          <a:lstStyle/>
          <a:p>
            <a:endParaRPr lang="en-US" dirty="0"/>
          </a:p>
        </p:txBody>
      </p:sp>
    </p:spTree>
    <p:extLst>
      <p:ext uri="{BB962C8B-B14F-4D97-AF65-F5344CB8AC3E}">
        <p14:creationId xmlns:p14="http://schemas.microsoft.com/office/powerpoint/2010/main" val="2277622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A2C170-B3BA-4065-BA09-3AFFE52553E6}" type="slidenum">
              <a:rPr lang="en-US"/>
              <a:pPr/>
              <a:t>8</a:t>
            </a:fld>
            <a:endParaRPr lang="en-US" dirty="0"/>
          </a:p>
        </p:txBody>
      </p:sp>
      <p:sp>
        <p:nvSpPr>
          <p:cNvPr id="39938" name="Rectangle 2"/>
          <p:cNvSpPr>
            <a:spLocks noGrp="1" noRot="1" noChangeAspect="1" noChangeArrowheads="1"/>
          </p:cNvSpPr>
          <p:nvPr>
            <p:ph type="sldImg"/>
          </p:nvPr>
        </p:nvSpPr>
        <p:spPr bwMode="auto">
          <a:xfrm>
            <a:off x="1168400" y="684213"/>
            <a:ext cx="4675188" cy="3506787"/>
          </a:xfrm>
          <a:prstGeom prst="rect">
            <a:avLst/>
          </a:prstGeom>
          <a:solidFill>
            <a:srgbClr val="FFFFFF"/>
          </a:solidFill>
          <a:ln>
            <a:solidFill>
              <a:srgbClr val="000000"/>
            </a:solidFill>
            <a:miter lim="800000"/>
            <a:headEnd/>
            <a:tailEnd/>
          </a:ln>
        </p:spPr>
      </p:sp>
      <p:sp>
        <p:nvSpPr>
          <p:cNvPr id="39939" name="Rectangle 3"/>
          <p:cNvSpPr>
            <a:spLocks noGrp="1" noChangeArrowheads="1"/>
          </p:cNvSpPr>
          <p:nvPr>
            <p:ph type="body" idx="1"/>
          </p:nvPr>
        </p:nvSpPr>
        <p:spPr bwMode="auto">
          <a:xfrm>
            <a:off x="915247" y="4420633"/>
            <a:ext cx="5179907" cy="4191449"/>
          </a:xfrm>
          <a:prstGeom prst="rect">
            <a:avLst/>
          </a:prstGeom>
          <a:solidFill>
            <a:srgbClr val="FFFFFF"/>
          </a:solidFill>
          <a:ln>
            <a:solidFill>
              <a:srgbClr val="000000"/>
            </a:solidFill>
            <a:miter lim="800000"/>
            <a:headEnd/>
            <a:tailEnd/>
          </a:ln>
        </p:spPr>
        <p:txBody>
          <a:bodyPr/>
          <a:lstStyle/>
          <a:p>
            <a:endParaRPr lang="en-US" dirty="0"/>
          </a:p>
        </p:txBody>
      </p:sp>
    </p:spTree>
    <p:extLst>
      <p:ext uri="{BB962C8B-B14F-4D97-AF65-F5344CB8AC3E}">
        <p14:creationId xmlns:p14="http://schemas.microsoft.com/office/powerpoint/2010/main" val="3171687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02FA0B-501C-47CB-BCD2-5DC5CC2A45D6}" type="slidenum">
              <a:rPr lang="en-US" smtClean="0"/>
              <a:pPr/>
              <a:t>21</a:t>
            </a:fld>
            <a:endParaRPr lang="en-US" dirty="0"/>
          </a:p>
        </p:txBody>
      </p:sp>
    </p:spTree>
    <p:extLst>
      <p:ext uri="{BB962C8B-B14F-4D97-AF65-F5344CB8AC3E}">
        <p14:creationId xmlns:p14="http://schemas.microsoft.com/office/powerpoint/2010/main" val="1754957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02FA0B-501C-47CB-BCD2-5DC5CC2A45D6}" type="slidenum">
              <a:rPr lang="en-US" smtClean="0"/>
              <a:pPr/>
              <a:t>23</a:t>
            </a:fld>
            <a:endParaRPr lang="en-US" dirty="0"/>
          </a:p>
        </p:txBody>
      </p:sp>
    </p:spTree>
    <p:extLst>
      <p:ext uri="{BB962C8B-B14F-4D97-AF65-F5344CB8AC3E}">
        <p14:creationId xmlns:p14="http://schemas.microsoft.com/office/powerpoint/2010/main" val="3371225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02FA0B-501C-47CB-BCD2-5DC5CC2A45D6}" type="slidenum">
              <a:rPr lang="en-US" smtClean="0"/>
              <a:pPr/>
              <a:t>44</a:t>
            </a:fld>
            <a:endParaRPr lang="en-US" dirty="0"/>
          </a:p>
        </p:txBody>
      </p:sp>
    </p:spTree>
    <p:extLst>
      <p:ext uri="{BB962C8B-B14F-4D97-AF65-F5344CB8AC3E}">
        <p14:creationId xmlns:p14="http://schemas.microsoft.com/office/powerpoint/2010/main" val="11628758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2218DD4-0919-4E11-98DE-B7CA5CA8B396}" type="slidenum">
              <a:rPr lang="en-US" smtClean="0"/>
              <a:pPr/>
              <a:t>‹#›</a:t>
            </a:fld>
            <a:endParaRPr lang="en-US" dirty="0"/>
          </a:p>
        </p:txBody>
      </p:sp>
    </p:spTree>
    <p:extLst>
      <p:ext uri="{BB962C8B-B14F-4D97-AF65-F5344CB8AC3E}">
        <p14:creationId xmlns:p14="http://schemas.microsoft.com/office/powerpoint/2010/main" val="4076849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B12286-E9C6-45E3-9B69-2A3164CA195C}" type="slidenum">
              <a:rPr lang="en-US" smtClean="0"/>
              <a:pPr/>
              <a:t>‹#›</a:t>
            </a:fld>
            <a:endParaRPr lang="en-US" dirty="0"/>
          </a:p>
        </p:txBody>
      </p:sp>
    </p:spTree>
    <p:extLst>
      <p:ext uri="{BB962C8B-B14F-4D97-AF65-F5344CB8AC3E}">
        <p14:creationId xmlns:p14="http://schemas.microsoft.com/office/powerpoint/2010/main" val="3831475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1ECA418-ADE4-49D7-B8A9-E4BCD2EDCFE6}" type="slidenum">
              <a:rPr lang="en-US" smtClean="0"/>
              <a:pPr/>
              <a:t>‹#›</a:t>
            </a:fld>
            <a:endParaRPr lang="en-US" dirty="0"/>
          </a:p>
        </p:txBody>
      </p:sp>
    </p:spTree>
    <p:extLst>
      <p:ext uri="{BB962C8B-B14F-4D97-AF65-F5344CB8AC3E}">
        <p14:creationId xmlns:p14="http://schemas.microsoft.com/office/powerpoint/2010/main" val="1176086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6D23EDF-7B05-4C23-9789-6CDC37460CDE}" type="slidenum">
              <a:rPr lang="en-US" smtClean="0"/>
              <a:pPr/>
              <a:t>‹#›</a:t>
            </a:fld>
            <a:endParaRPr lang="en-US" dirty="0"/>
          </a:p>
        </p:txBody>
      </p:sp>
    </p:spTree>
    <p:extLst>
      <p:ext uri="{BB962C8B-B14F-4D97-AF65-F5344CB8AC3E}">
        <p14:creationId xmlns:p14="http://schemas.microsoft.com/office/powerpoint/2010/main" val="4039760902"/>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C6AFC5A-31ED-4055-A3FD-8691D6BBF897}" type="slidenum">
              <a:rPr lang="en-US" smtClean="0"/>
              <a:pPr/>
              <a:t>‹#›</a:t>
            </a:fld>
            <a:endParaRPr lang="en-US" dirty="0"/>
          </a:p>
        </p:txBody>
      </p:sp>
    </p:spTree>
    <p:extLst>
      <p:ext uri="{BB962C8B-B14F-4D97-AF65-F5344CB8AC3E}">
        <p14:creationId xmlns:p14="http://schemas.microsoft.com/office/powerpoint/2010/main" val="41548114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87E86AD2-5800-4823-9662-A6D4777D14C6}" type="slidenum">
              <a:rPr lang="en-US" smtClean="0"/>
              <a:pPr/>
              <a:t>‹#›</a:t>
            </a:fld>
            <a:endParaRPr lang="en-US" dirty="0"/>
          </a:p>
        </p:txBody>
      </p:sp>
    </p:spTree>
    <p:extLst>
      <p:ext uri="{BB962C8B-B14F-4D97-AF65-F5344CB8AC3E}">
        <p14:creationId xmlns:p14="http://schemas.microsoft.com/office/powerpoint/2010/main" val="3178709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8381D89-F964-43F0-90EC-1DADC29847CF}" type="slidenum">
              <a:rPr lang="en-US" smtClean="0"/>
              <a:pPr/>
              <a:t>‹#›</a:t>
            </a:fld>
            <a:endParaRPr lang="en-US" dirty="0"/>
          </a:p>
        </p:txBody>
      </p:sp>
    </p:spTree>
    <p:extLst>
      <p:ext uri="{BB962C8B-B14F-4D97-AF65-F5344CB8AC3E}">
        <p14:creationId xmlns:p14="http://schemas.microsoft.com/office/powerpoint/2010/main" val="1090726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9F1B3D8F-8CCC-490B-AEE0-DB9DC46FDC74}" type="slidenum">
              <a:rPr lang="en-US" smtClean="0"/>
              <a:pPr/>
              <a:t>‹#›</a:t>
            </a:fld>
            <a:endParaRPr lang="en-US" dirty="0"/>
          </a:p>
        </p:txBody>
      </p:sp>
    </p:spTree>
    <p:extLst>
      <p:ext uri="{BB962C8B-B14F-4D97-AF65-F5344CB8AC3E}">
        <p14:creationId xmlns:p14="http://schemas.microsoft.com/office/powerpoint/2010/main" val="331009460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6D23EDF-7B05-4C23-9789-6CDC37460CDE}" type="slidenum">
              <a:rPr lang="en-US" smtClean="0"/>
              <a:pPr/>
              <a:t>‹#›</a:t>
            </a:fld>
            <a:endParaRPr lang="en-US" dirty="0"/>
          </a:p>
        </p:txBody>
      </p:sp>
    </p:spTree>
    <p:extLst>
      <p:ext uri="{BB962C8B-B14F-4D97-AF65-F5344CB8AC3E}">
        <p14:creationId xmlns:p14="http://schemas.microsoft.com/office/powerpoint/2010/main" val="486008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6D23EDF-7B05-4C23-9789-6CDC37460CDE}" type="slidenum">
              <a:rPr lang="en-US" smtClean="0"/>
              <a:pPr/>
              <a:t>‹#›</a:t>
            </a:fld>
            <a:endParaRPr lang="en-US" dirty="0"/>
          </a:p>
        </p:txBody>
      </p:sp>
    </p:spTree>
    <p:extLst>
      <p:ext uri="{BB962C8B-B14F-4D97-AF65-F5344CB8AC3E}">
        <p14:creationId xmlns:p14="http://schemas.microsoft.com/office/powerpoint/2010/main" val="3781704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D23EDF-7B05-4C23-9789-6CDC37460CDE}" type="slidenum">
              <a:rPr lang="en-US" smtClean="0"/>
              <a:pPr/>
              <a:t>‹#›</a:t>
            </a:fld>
            <a:endParaRPr lang="en-US" dirty="0"/>
          </a:p>
        </p:txBody>
      </p:sp>
    </p:spTree>
    <p:extLst>
      <p:ext uri="{BB962C8B-B14F-4D97-AF65-F5344CB8AC3E}">
        <p14:creationId xmlns:p14="http://schemas.microsoft.com/office/powerpoint/2010/main" val="7488476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D23EDF-7B05-4C23-9789-6CDC37460CDE}" type="slidenum">
              <a:rPr lang="en-US" smtClean="0"/>
              <a:pPr/>
              <a:t>‹#›</a:t>
            </a:fld>
            <a:endParaRPr lang="en-US" dirty="0"/>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42407821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D23EDF-7B05-4C23-9789-6CDC37460CDE}" type="slidenum">
              <a:rPr lang="en-US" smtClean="0"/>
              <a:pPr/>
              <a:t>‹#›</a:t>
            </a:fld>
            <a:endParaRPr lang="en-US" dirty="0"/>
          </a:p>
        </p:txBody>
      </p:sp>
    </p:spTree>
    <p:extLst>
      <p:ext uri="{BB962C8B-B14F-4D97-AF65-F5344CB8AC3E}">
        <p14:creationId xmlns:p14="http://schemas.microsoft.com/office/powerpoint/2010/main" val="3878640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D23EDF-7B05-4C23-9789-6CDC37460CDE}" type="slidenum">
              <a:rPr lang="en-US" smtClean="0"/>
              <a:pPr/>
              <a:t>‹#›</a:t>
            </a:fld>
            <a:endParaRPr lang="en-US" dirty="0"/>
          </a:p>
        </p:txBody>
      </p:sp>
    </p:spTree>
    <p:extLst>
      <p:ext uri="{BB962C8B-B14F-4D97-AF65-F5344CB8AC3E}">
        <p14:creationId xmlns:p14="http://schemas.microsoft.com/office/powerpoint/2010/main" val="7545832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D23EDF-7B05-4C23-9789-6CDC37460CDE}" type="slidenum">
              <a:rPr lang="en-US" smtClean="0"/>
              <a:pPr/>
              <a:t>‹#›</a:t>
            </a:fld>
            <a:endParaRPr lang="en-US" dirty="0"/>
          </a:p>
        </p:txBody>
      </p:sp>
    </p:spTree>
    <p:extLst>
      <p:ext uri="{BB962C8B-B14F-4D97-AF65-F5344CB8AC3E}">
        <p14:creationId xmlns:p14="http://schemas.microsoft.com/office/powerpoint/2010/main" val="18969389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7A624E-9619-43AA-B15C-2DBD52B1F1DE}" type="slidenum">
              <a:rPr lang="en-US" smtClean="0"/>
              <a:pPr/>
              <a:t>‹#›</a:t>
            </a:fld>
            <a:endParaRPr lang="en-US" dirty="0"/>
          </a:p>
        </p:txBody>
      </p:sp>
    </p:spTree>
    <p:extLst>
      <p:ext uri="{BB962C8B-B14F-4D97-AF65-F5344CB8AC3E}">
        <p14:creationId xmlns:p14="http://schemas.microsoft.com/office/powerpoint/2010/main" val="41596411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95790D-E287-4CB9-BCB2-E88DBCB2BF1F}" type="slidenum">
              <a:rPr lang="en-US" smtClean="0"/>
              <a:pPr/>
              <a:t>‹#›</a:t>
            </a:fld>
            <a:endParaRPr lang="en-US" dirty="0"/>
          </a:p>
        </p:txBody>
      </p:sp>
    </p:spTree>
    <p:extLst>
      <p:ext uri="{BB962C8B-B14F-4D97-AF65-F5344CB8AC3E}">
        <p14:creationId xmlns:p14="http://schemas.microsoft.com/office/powerpoint/2010/main" val="1889308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0"/>
            <a:ext cx="4038600" cy="4530725"/>
          </a:xfrm>
        </p:spPr>
        <p:txBody>
          <a:bodyPr/>
          <a:lstStyle/>
          <a:p>
            <a:endParaRPr lang="en-US" dirty="0"/>
          </a:p>
        </p:txBody>
      </p:sp>
      <p:sp>
        <p:nvSpPr>
          <p:cNvPr id="5" name="Date Placeholder 4"/>
          <p:cNvSpPr>
            <a:spLocks noGrp="1"/>
          </p:cNvSpPr>
          <p:nvPr>
            <p:ph type="dt" sz="half" idx="10"/>
          </p:nvPr>
        </p:nvSpPr>
        <p:spPr>
          <a:xfrm>
            <a:off x="457200" y="6248400"/>
            <a:ext cx="2133600" cy="457200"/>
          </a:xfrm>
        </p:spPr>
        <p:txBody>
          <a:bodyPr/>
          <a:lstStyle>
            <a:lvl1pPr>
              <a:defRPr/>
            </a:lvl1pPr>
          </a:lstStyle>
          <a:p>
            <a:endParaRPr lang="en-US" dirty="0"/>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dirty="0"/>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fld id="{25B19095-1634-4BAF-A53F-9D7CFB38EE26}" type="slidenum">
              <a:rPr lang="en-US"/>
              <a:pPr/>
              <a:t>‹#›</a:t>
            </a:fld>
            <a:endParaRPr lang="en-US" dirty="0"/>
          </a:p>
        </p:txBody>
      </p:sp>
    </p:spTree>
    <p:extLst>
      <p:ext uri="{BB962C8B-B14F-4D97-AF65-F5344CB8AC3E}">
        <p14:creationId xmlns:p14="http://schemas.microsoft.com/office/powerpoint/2010/main" val="2746516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endParaRPr lang="en-US" dirty="0"/>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36D23EDF-7B05-4C23-9789-6CDC37460CDE}" type="slidenum">
              <a:rPr lang="en-US" smtClean="0"/>
              <a:pPr/>
              <a:t>‹#›</a:t>
            </a:fld>
            <a:endParaRPr lang="en-US" dirty="0"/>
          </a:p>
        </p:txBody>
      </p:sp>
    </p:spTree>
    <p:extLst>
      <p:ext uri="{BB962C8B-B14F-4D97-AF65-F5344CB8AC3E}">
        <p14:creationId xmlns:p14="http://schemas.microsoft.com/office/powerpoint/2010/main" val="1491602566"/>
      </p:ext>
    </p:extLst>
  </p:cSld>
  <p:clrMap bg1="dk1" tx1="lt1" bg2="dk2" tx2="lt2" accent1="accent1" accent2="accent2" accent3="accent3" accent4="accent4" accent5="accent5" accent6="accent6" hlink="hlink" folHlink="folHlink"/>
  <p:sldLayoutIdLst>
    <p:sldLayoutId id="2147484243" r:id="rId1"/>
    <p:sldLayoutId id="2147484244" r:id="rId2"/>
    <p:sldLayoutId id="2147484245" r:id="rId3"/>
    <p:sldLayoutId id="2147484246" r:id="rId4"/>
    <p:sldLayoutId id="2147484247" r:id="rId5"/>
    <p:sldLayoutId id="2147484248" r:id="rId6"/>
    <p:sldLayoutId id="2147484249" r:id="rId7"/>
    <p:sldLayoutId id="2147484250" r:id="rId8"/>
    <p:sldLayoutId id="2147484251" r:id="rId9"/>
    <p:sldLayoutId id="2147484252" r:id="rId10"/>
    <p:sldLayoutId id="2147484253" r:id="rId11"/>
    <p:sldLayoutId id="2147484254" r:id="rId12"/>
    <p:sldLayoutId id="2147484255" r:id="rId13"/>
    <p:sldLayoutId id="2147484256" r:id="rId14"/>
    <p:sldLayoutId id="2147484257" r:id="rId15"/>
    <p:sldLayoutId id="2147484258" r:id="rId16"/>
    <p:sldLayoutId id="2147484259" r:id="rId17"/>
    <p:sldLayoutId id="2147484260" r:id="rId18"/>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www.studentaid.gov/"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studentaid.gov/"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1.jpeg"/><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customXml" Target="../ink/ink2.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8" Type="http://schemas.openxmlformats.org/officeDocument/2006/relationships/customXml" Target="../ink/ink6.xml"/><Relationship Id="rId13" Type="http://schemas.openxmlformats.org/officeDocument/2006/relationships/image" Target="../media/image29.png"/><Relationship Id="rId18" Type="http://schemas.openxmlformats.org/officeDocument/2006/relationships/customXml" Target="../ink/ink11.xml"/><Relationship Id="rId26" Type="http://schemas.openxmlformats.org/officeDocument/2006/relationships/image" Target="../media/image36.png"/><Relationship Id="rId3" Type="http://schemas.openxmlformats.org/officeDocument/2006/relationships/image" Target="../media/image24.png"/><Relationship Id="rId21" Type="http://schemas.openxmlformats.org/officeDocument/2006/relationships/image" Target="../media/image33.png"/><Relationship Id="rId7" Type="http://schemas.openxmlformats.org/officeDocument/2006/relationships/image" Target="../media/image26.png"/><Relationship Id="rId12" Type="http://schemas.openxmlformats.org/officeDocument/2006/relationships/customXml" Target="../ink/ink8.xml"/><Relationship Id="rId17" Type="http://schemas.openxmlformats.org/officeDocument/2006/relationships/image" Target="../media/image31.png"/><Relationship Id="rId25" Type="http://schemas.openxmlformats.org/officeDocument/2006/relationships/customXml" Target="../ink/ink14.xml"/><Relationship Id="rId2" Type="http://schemas.openxmlformats.org/officeDocument/2006/relationships/customXml" Target="../ink/ink3.xml"/><Relationship Id="rId16" Type="http://schemas.openxmlformats.org/officeDocument/2006/relationships/customXml" Target="../ink/ink10.xml"/><Relationship Id="rId20" Type="http://schemas.openxmlformats.org/officeDocument/2006/relationships/customXml" Target="../ink/ink12.xml"/><Relationship Id="rId1" Type="http://schemas.openxmlformats.org/officeDocument/2006/relationships/slideLayout" Target="../slideLayouts/slideLayout4.xml"/><Relationship Id="rId6" Type="http://schemas.openxmlformats.org/officeDocument/2006/relationships/customXml" Target="../ink/ink5.xml"/><Relationship Id="rId11" Type="http://schemas.openxmlformats.org/officeDocument/2006/relationships/image" Target="../media/image28.png"/><Relationship Id="rId24" Type="http://schemas.openxmlformats.org/officeDocument/2006/relationships/image" Target="../media/image35.png"/><Relationship Id="rId5" Type="http://schemas.openxmlformats.org/officeDocument/2006/relationships/image" Target="../media/image25.png"/><Relationship Id="rId15" Type="http://schemas.openxmlformats.org/officeDocument/2006/relationships/image" Target="../media/image30.png"/><Relationship Id="rId23" Type="http://schemas.openxmlformats.org/officeDocument/2006/relationships/customXml" Target="../ink/ink13.xml"/><Relationship Id="rId10" Type="http://schemas.openxmlformats.org/officeDocument/2006/relationships/customXml" Target="../ink/ink7.xml"/><Relationship Id="rId19" Type="http://schemas.openxmlformats.org/officeDocument/2006/relationships/image" Target="../media/image32.png"/><Relationship Id="rId4" Type="http://schemas.openxmlformats.org/officeDocument/2006/relationships/customXml" Target="../ink/ink4.xml"/><Relationship Id="rId9" Type="http://schemas.openxmlformats.org/officeDocument/2006/relationships/image" Target="../media/image27.png"/><Relationship Id="rId14" Type="http://schemas.openxmlformats.org/officeDocument/2006/relationships/customXml" Target="../ink/ink9.xml"/><Relationship Id="rId22" Type="http://schemas.openxmlformats.org/officeDocument/2006/relationships/image" Target="../media/image34.png"/></Relationships>
</file>

<file path=ppt/slides/_rels/slide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customXml" Target="../ink/ink15.xml"/><Relationship Id="rId2" Type="http://schemas.openxmlformats.org/officeDocument/2006/relationships/image" Target="../media/image38.png"/><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wmf"/><Relationship Id="rId1" Type="http://schemas.openxmlformats.org/officeDocument/2006/relationships/slideLayout" Target="../slideLayouts/slideLayout6.xml"/><Relationship Id="rId5" Type="http://schemas.openxmlformats.org/officeDocument/2006/relationships/image" Target="../media/image54.jpeg"/><Relationship Id="rId4" Type="http://schemas.openxmlformats.org/officeDocument/2006/relationships/image" Target="../media/image53.jpeg"/></Relationships>
</file>

<file path=ppt/slides/_rels/slide3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60.png"/><Relationship Id="rId5" Type="http://schemas.openxmlformats.org/officeDocument/2006/relationships/image" Target="../media/image59.gif"/><Relationship Id="rId4" Type="http://schemas.openxmlformats.org/officeDocument/2006/relationships/image" Target="../media/image58.png"/></Relationships>
</file>

<file path=ppt/slides/_rels/slide45.xml.rels><?xml version="1.0" encoding="UTF-8" standalone="yes"?>
<Relationships xmlns="http://schemas.openxmlformats.org/package/2006/relationships"><Relationship Id="rId3" Type="http://schemas.openxmlformats.org/officeDocument/2006/relationships/hyperlink" Target="http://www.bbb.org/" TargetMode="External"/><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hyperlink" Target="http://www.collegegoalwi.org/"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Financial Aid 101</a:t>
            </a:r>
          </a:p>
        </p:txBody>
      </p:sp>
      <p:sp>
        <p:nvSpPr>
          <p:cNvPr id="4" name="Subtitle 3"/>
          <p:cNvSpPr>
            <a:spLocks noGrp="1"/>
          </p:cNvSpPr>
          <p:nvPr>
            <p:ph type="subTitle" idx="1"/>
          </p:nvPr>
        </p:nvSpPr>
        <p:spPr/>
        <p:txBody>
          <a:bodyPr>
            <a:normAutofit fontScale="70000" lnSpcReduction="20000"/>
          </a:bodyPr>
          <a:lstStyle/>
          <a:p>
            <a:r>
              <a:rPr lang="en-US" sz="1600" dirty="0"/>
              <a:t>Presented by:</a:t>
            </a:r>
          </a:p>
          <a:p>
            <a:r>
              <a:rPr lang="en-US" b="1" dirty="0"/>
              <a:t>Katie Sprunger</a:t>
            </a:r>
          </a:p>
          <a:p>
            <a:r>
              <a:rPr lang="en-US" dirty="0"/>
              <a:t>Edgewood College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Financing A College Education</a:t>
            </a:r>
          </a:p>
        </p:txBody>
      </p:sp>
      <p:sp>
        <p:nvSpPr>
          <p:cNvPr id="4" name="Content Placeholder 3"/>
          <p:cNvSpPr>
            <a:spLocks noGrp="1"/>
          </p:cNvSpPr>
          <p:nvPr>
            <p:ph sz="half" idx="1"/>
          </p:nvPr>
        </p:nvSpPr>
        <p:spPr/>
        <p:txBody>
          <a:bodyPr>
            <a:normAutofit/>
          </a:bodyPr>
          <a:lstStyle/>
          <a:p>
            <a:pPr marL="0" indent="0">
              <a:buNone/>
            </a:pPr>
            <a:r>
              <a:rPr lang="en-US" dirty="0"/>
              <a:t>A successful experience requires a collaborative effort by:</a:t>
            </a:r>
          </a:p>
          <a:p>
            <a:pPr lvl="1"/>
            <a:r>
              <a:rPr lang="en-US" sz="2000" dirty="0"/>
              <a:t>Student</a:t>
            </a:r>
          </a:p>
          <a:p>
            <a:pPr lvl="1"/>
            <a:r>
              <a:rPr lang="en-US" sz="2000" dirty="0"/>
              <a:t>Parent</a:t>
            </a:r>
          </a:p>
          <a:p>
            <a:pPr lvl="1"/>
            <a:r>
              <a:rPr lang="en-US" sz="2000" dirty="0"/>
              <a:t>Institution</a:t>
            </a:r>
          </a:p>
          <a:p>
            <a:pPr lvl="1"/>
            <a:r>
              <a:rPr lang="en-US" sz="2000" dirty="0"/>
              <a:t>Government</a:t>
            </a:r>
          </a:p>
        </p:txBody>
      </p:sp>
      <p:pic>
        <p:nvPicPr>
          <p:cNvPr id="1026" name="Picture 2" descr="Image result for collaboration clipart"/>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3754104" y="2060576"/>
            <a:ext cx="3785986" cy="30663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a:bodyPr>
          <a:lstStyle/>
          <a:p>
            <a:r>
              <a:rPr lang="en-US" sz="4500" dirty="0"/>
              <a:t>Where do I start…</a:t>
            </a:r>
          </a:p>
        </p:txBody>
      </p:sp>
      <p:sp>
        <p:nvSpPr>
          <p:cNvPr id="3" name="Content Placeholder 2">
            <a:extLst>
              <a:ext uri="{FF2B5EF4-FFF2-40B4-BE49-F238E27FC236}">
                <a16:creationId xmlns:a16="http://schemas.microsoft.com/office/drawing/2014/main" id="{549F5C4E-AF6F-8036-60DD-B17FF52F2E34}"/>
              </a:ext>
            </a:extLst>
          </p:cNvPr>
          <p:cNvSpPr>
            <a:spLocks noGrp="1"/>
          </p:cNvSpPr>
          <p:nvPr>
            <p:ph idx="1"/>
          </p:nvPr>
        </p:nvSpPr>
        <p:spPr/>
        <p:txBody>
          <a:bodyPr/>
          <a:lstStyle/>
          <a:p>
            <a:r>
              <a:rPr lang="en-US" dirty="0">
                <a:hlinkClick r:id="rId3"/>
              </a:rPr>
              <a:t>www.studentaid.gov</a:t>
            </a:r>
            <a:endParaRPr lang="en-US" dirty="0"/>
          </a:p>
          <a:p>
            <a:endParaRPr lang="en-US" dirty="0"/>
          </a:p>
          <a:p>
            <a:endParaRPr lang="en-US" dirty="0"/>
          </a:p>
        </p:txBody>
      </p:sp>
      <p:pic>
        <p:nvPicPr>
          <p:cNvPr id="7" name="Picture 6">
            <a:extLst>
              <a:ext uri="{FF2B5EF4-FFF2-40B4-BE49-F238E27FC236}">
                <a16:creationId xmlns:a16="http://schemas.microsoft.com/office/drawing/2014/main" id="{1DC216B3-3789-89F0-2257-E520141961B8}"/>
              </a:ext>
            </a:extLst>
          </p:cNvPr>
          <p:cNvPicPr>
            <a:picLocks noChangeAspect="1"/>
          </p:cNvPicPr>
          <p:nvPr/>
        </p:nvPicPr>
        <p:blipFill>
          <a:blip r:embed="rId4"/>
          <a:stretch>
            <a:fillRect/>
          </a:stretch>
        </p:blipFill>
        <p:spPr>
          <a:xfrm>
            <a:off x="1295400" y="2951828"/>
            <a:ext cx="6019800" cy="2397674"/>
          </a:xfrm>
          <a:prstGeom prst="rect">
            <a:avLst/>
          </a:prstGeom>
        </p:spPr>
      </p:pic>
    </p:spTree>
    <p:extLst>
      <p:ext uri="{BB962C8B-B14F-4D97-AF65-F5344CB8AC3E}">
        <p14:creationId xmlns:p14="http://schemas.microsoft.com/office/powerpoint/2010/main" val="1680862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itle 1"/>
          <p:cNvSpPr>
            <a:spLocks noGrp="1"/>
          </p:cNvSpPr>
          <p:nvPr>
            <p:ph type="title"/>
          </p:nvPr>
        </p:nvSpPr>
        <p:spPr/>
        <p:txBody>
          <a:bodyPr>
            <a:normAutofit fontScale="90000"/>
          </a:bodyPr>
          <a:lstStyle/>
          <a:p>
            <a:r>
              <a:rPr lang="en-US" altLang="en-US" dirty="0"/>
              <a:t>Create Your FSA ID</a:t>
            </a:r>
            <a:br>
              <a:rPr lang="en-US" dirty="0"/>
            </a:br>
            <a:r>
              <a:rPr lang="en-US" dirty="0"/>
              <a:t>www.studentaid.gov</a:t>
            </a:r>
            <a:br>
              <a:rPr lang="en-US" dirty="0"/>
            </a:br>
            <a:endParaRPr lang="en-US" altLang="en-US" dirty="0"/>
          </a:p>
        </p:txBody>
      </p:sp>
      <p:sp>
        <p:nvSpPr>
          <p:cNvPr id="17" name="Content Placeholder 16"/>
          <p:cNvSpPr>
            <a:spLocks noGrp="1"/>
          </p:cNvSpPr>
          <p:nvPr>
            <p:ph sz="half" idx="1"/>
          </p:nvPr>
        </p:nvSpPr>
        <p:spPr>
          <a:xfrm>
            <a:off x="223311" y="1980120"/>
            <a:ext cx="3088109" cy="4468811"/>
          </a:xfrm>
        </p:spPr>
        <p:txBody>
          <a:bodyPr>
            <a:normAutofit fontScale="85000" lnSpcReduction="10000"/>
          </a:bodyPr>
          <a:lstStyle/>
          <a:p>
            <a:pPr marL="0" indent="0">
              <a:spcBef>
                <a:spcPts val="0"/>
              </a:spcBef>
              <a:spcAft>
                <a:spcPts val="600"/>
              </a:spcAft>
              <a:buNone/>
              <a:defRPr/>
            </a:pPr>
            <a:r>
              <a:rPr lang="en-US" b="1" dirty="0"/>
              <a:t>Email:</a:t>
            </a:r>
          </a:p>
          <a:p>
            <a:pPr marL="173038" indent="-173038">
              <a:spcBef>
                <a:spcPts val="0"/>
              </a:spcBef>
              <a:spcAft>
                <a:spcPts val="600"/>
              </a:spcAft>
              <a:buFont typeface="Arial" panose="020B0604020202020204" pitchFamily="34" charset="0"/>
              <a:buChar char="•"/>
              <a:tabLst>
                <a:tab pos="173038" algn="l"/>
              </a:tabLst>
              <a:defRPr/>
            </a:pPr>
            <a:r>
              <a:rPr lang="en-US" dirty="0"/>
              <a:t>Each FSA ID must have a unique email address (you and your parent cannot use the same email address).</a:t>
            </a:r>
          </a:p>
          <a:p>
            <a:pPr marL="173038" indent="-173038">
              <a:spcBef>
                <a:spcPts val="0"/>
              </a:spcBef>
              <a:spcAft>
                <a:spcPts val="1200"/>
              </a:spcAft>
              <a:buFont typeface="Arial" panose="020B0604020202020204" pitchFamily="34" charset="0"/>
              <a:buChar char="•"/>
              <a:tabLst>
                <a:tab pos="173038" algn="l"/>
              </a:tabLst>
              <a:defRPr/>
            </a:pPr>
            <a:r>
              <a:rPr lang="en-US" dirty="0"/>
              <a:t>You must have access to this email account.</a:t>
            </a:r>
          </a:p>
          <a:p>
            <a:pPr marL="0" indent="0">
              <a:spcBef>
                <a:spcPts val="0"/>
              </a:spcBef>
              <a:spcAft>
                <a:spcPts val="600"/>
              </a:spcAft>
              <a:buNone/>
              <a:defRPr/>
            </a:pPr>
            <a:endParaRPr lang="en-US" b="1" dirty="0"/>
          </a:p>
          <a:p>
            <a:pPr marL="0" indent="0">
              <a:spcBef>
                <a:spcPts val="0"/>
              </a:spcBef>
              <a:spcAft>
                <a:spcPts val="600"/>
              </a:spcAft>
              <a:buNone/>
              <a:defRPr/>
            </a:pPr>
            <a:r>
              <a:rPr lang="en-US" b="1" dirty="0"/>
              <a:t>Username:</a:t>
            </a:r>
          </a:p>
          <a:p>
            <a:pPr marL="171450" indent="-171450">
              <a:spcBef>
                <a:spcPts val="0"/>
              </a:spcBef>
              <a:spcAft>
                <a:spcPts val="600"/>
              </a:spcAft>
              <a:buFont typeface="Arial" panose="020B0604020202020204" pitchFamily="34" charset="0"/>
              <a:buChar char="•"/>
              <a:defRPr/>
            </a:pPr>
            <a:r>
              <a:rPr lang="en-US" dirty="0"/>
              <a:t>Don’t include personal info such as date of birth or name.</a:t>
            </a:r>
          </a:p>
          <a:p>
            <a:pPr marL="171450" indent="-171450">
              <a:spcBef>
                <a:spcPts val="0"/>
              </a:spcBef>
              <a:buFont typeface="Arial" panose="020B0604020202020204" pitchFamily="34" charset="0"/>
              <a:buChar char="•"/>
              <a:defRPr/>
            </a:pPr>
            <a:r>
              <a:rPr lang="en-US" dirty="0"/>
              <a:t>If you see a message “Username taken, create a different username,” then someone has already used that username.</a:t>
            </a:r>
          </a:p>
          <a:p>
            <a:endParaRPr lang="en-US" dirty="0"/>
          </a:p>
        </p:txBody>
      </p:sp>
      <p:pic>
        <p:nvPicPr>
          <p:cNvPr id="3" name="Picture 2">
            <a:extLst>
              <a:ext uri="{FF2B5EF4-FFF2-40B4-BE49-F238E27FC236}">
                <a16:creationId xmlns:a16="http://schemas.microsoft.com/office/drawing/2014/main" id="{E78D9446-0C16-4658-9FBA-04913FB973FC}"/>
              </a:ext>
            </a:extLst>
          </p:cNvPr>
          <p:cNvPicPr>
            <a:picLocks noChangeAspect="1"/>
          </p:cNvPicPr>
          <p:nvPr/>
        </p:nvPicPr>
        <p:blipFill>
          <a:blip r:embed="rId2"/>
          <a:stretch>
            <a:fillRect/>
          </a:stretch>
        </p:blipFill>
        <p:spPr>
          <a:xfrm>
            <a:off x="4117553" y="2057400"/>
            <a:ext cx="3668161" cy="4052887"/>
          </a:xfrm>
          <a:prstGeom prst="rect">
            <a:avLst/>
          </a:prstGeom>
        </p:spPr>
      </p:pic>
    </p:spTree>
    <p:extLst>
      <p:ext uri="{BB962C8B-B14F-4D97-AF65-F5344CB8AC3E}">
        <p14:creationId xmlns:p14="http://schemas.microsoft.com/office/powerpoint/2010/main" val="1974058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Before FAFSA filing….</a:t>
            </a:r>
            <a:br>
              <a:rPr lang="en-US" dirty="0"/>
            </a:br>
            <a:r>
              <a:rPr lang="en-US" dirty="0"/>
              <a:t>FSA ID tips</a:t>
            </a:r>
          </a:p>
        </p:txBody>
      </p:sp>
      <p:sp>
        <p:nvSpPr>
          <p:cNvPr id="5" name="Content Placeholder 4"/>
          <p:cNvSpPr>
            <a:spLocks noGrp="1"/>
          </p:cNvSpPr>
          <p:nvPr>
            <p:ph idx="1"/>
          </p:nvPr>
        </p:nvSpPr>
        <p:spPr/>
        <p:txBody>
          <a:bodyPr>
            <a:normAutofit/>
          </a:bodyPr>
          <a:lstStyle/>
          <a:p>
            <a:pPr marL="0" indent="0">
              <a:buNone/>
            </a:pPr>
            <a:r>
              <a:rPr lang="en-US" sz="2000" b="1" dirty="0"/>
              <a:t>FSA ID</a:t>
            </a:r>
            <a:r>
              <a:rPr lang="en-US" sz="2000" dirty="0"/>
              <a:t> = electronic signature for student and parent</a:t>
            </a:r>
          </a:p>
          <a:p>
            <a:pPr lvl="1"/>
            <a:r>
              <a:rPr lang="en-US" sz="1800" dirty="0"/>
              <a:t>Separate email and mobile phone required</a:t>
            </a:r>
          </a:p>
          <a:p>
            <a:pPr marL="0" indent="0">
              <a:buNone/>
            </a:pPr>
            <a:endParaRPr lang="en-US" sz="2000" dirty="0"/>
          </a:p>
          <a:p>
            <a:pPr marL="0" indent="0">
              <a:buNone/>
            </a:pPr>
            <a:r>
              <a:rPr lang="en-US" sz="2000" dirty="0"/>
              <a:t>Create at least 1 week prior to FAFSA filing.</a:t>
            </a:r>
          </a:p>
          <a:p>
            <a:pPr marL="0" indent="0">
              <a:buNone/>
            </a:pPr>
            <a:endParaRPr lang="en-US" sz="2000" dirty="0"/>
          </a:p>
          <a:p>
            <a:pPr marL="0" indent="0">
              <a:buNone/>
            </a:pPr>
            <a:r>
              <a:rPr lang="en-US" sz="2000" dirty="0"/>
              <a:t>Write down usernames, passwords, security question answers.</a:t>
            </a:r>
          </a:p>
          <a:p>
            <a:pPr marL="0" indent="0">
              <a:buNone/>
            </a:pPr>
            <a:endParaRPr lang="en-US" sz="2000" dirty="0"/>
          </a:p>
          <a:p>
            <a:pPr marL="0" indent="0">
              <a:buNone/>
            </a:pPr>
            <a:r>
              <a:rPr lang="en-US" sz="2000" dirty="0"/>
              <a:t>Will need access to email and/or mobile phone during this process.</a:t>
            </a:r>
          </a:p>
          <a:p>
            <a:endParaRPr lang="en-US" dirty="0"/>
          </a:p>
        </p:txBody>
      </p:sp>
    </p:spTree>
    <p:extLst>
      <p:ext uri="{BB962C8B-B14F-4D97-AF65-F5344CB8AC3E}">
        <p14:creationId xmlns:p14="http://schemas.microsoft.com/office/powerpoint/2010/main" val="2917896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0AC03-A408-682A-3DEE-A21B00676A23}"/>
              </a:ext>
            </a:extLst>
          </p:cNvPr>
          <p:cNvSpPr>
            <a:spLocks noGrp="1"/>
          </p:cNvSpPr>
          <p:nvPr>
            <p:ph type="title"/>
          </p:nvPr>
        </p:nvSpPr>
        <p:spPr/>
        <p:txBody>
          <a:bodyPr/>
          <a:lstStyle/>
          <a:p>
            <a:r>
              <a:rPr lang="en-US" dirty="0"/>
              <a:t>When is FAFSA Available?</a:t>
            </a:r>
          </a:p>
        </p:txBody>
      </p:sp>
      <p:sp>
        <p:nvSpPr>
          <p:cNvPr id="3" name="Content Placeholder 2">
            <a:extLst>
              <a:ext uri="{FF2B5EF4-FFF2-40B4-BE49-F238E27FC236}">
                <a16:creationId xmlns:a16="http://schemas.microsoft.com/office/drawing/2014/main" id="{282A7C82-FB26-55D2-61EC-9911797A63EB}"/>
              </a:ext>
            </a:extLst>
          </p:cNvPr>
          <p:cNvSpPr>
            <a:spLocks noGrp="1"/>
          </p:cNvSpPr>
          <p:nvPr>
            <p:ph idx="1"/>
          </p:nvPr>
        </p:nvSpPr>
        <p:spPr/>
        <p:txBody>
          <a:bodyPr/>
          <a:lstStyle/>
          <a:p>
            <a:pPr marL="0" indent="0">
              <a:buNone/>
            </a:pPr>
            <a:r>
              <a:rPr lang="en-US" sz="2800" dirty="0"/>
              <a:t>Complete your Free Application for Federal Student Aid (</a:t>
            </a:r>
            <a:r>
              <a:rPr lang="en-US" sz="2800" b="1" dirty="0"/>
              <a:t>FAFSA</a:t>
            </a:r>
            <a:r>
              <a:rPr lang="en-US" sz="2800" dirty="0"/>
              <a:t>), so the Department of Education can determine your Student Aid Index (</a:t>
            </a:r>
            <a:r>
              <a:rPr lang="en-US" sz="2800" b="1" dirty="0"/>
              <a:t>SAI</a:t>
            </a:r>
            <a:r>
              <a:rPr lang="en-US" sz="2800" dirty="0"/>
              <a:t>).</a:t>
            </a:r>
          </a:p>
          <a:p>
            <a:pPr marL="0" indent="0" algn="ctr">
              <a:buNone/>
            </a:pPr>
            <a:r>
              <a:rPr lang="en-US" sz="3600" b="1" dirty="0">
                <a:hlinkClick r:id="rId2"/>
              </a:rPr>
              <a:t>www.studentaid.gov</a:t>
            </a:r>
            <a:endParaRPr lang="en-US" sz="3600" b="1" dirty="0"/>
          </a:p>
          <a:p>
            <a:pPr marL="0" indent="0" algn="ctr">
              <a:buNone/>
            </a:pPr>
            <a:r>
              <a:rPr lang="en-US" sz="3600" b="1" dirty="0"/>
              <a:t>December 2024</a:t>
            </a:r>
          </a:p>
          <a:p>
            <a:endParaRPr lang="en-US" dirty="0"/>
          </a:p>
        </p:txBody>
      </p:sp>
    </p:spTree>
    <p:extLst>
      <p:ext uri="{BB962C8B-B14F-4D97-AF65-F5344CB8AC3E}">
        <p14:creationId xmlns:p14="http://schemas.microsoft.com/office/powerpoint/2010/main" val="1346293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3445D-809C-4C6C-8B42-3156F82F9C68}"/>
              </a:ext>
            </a:extLst>
          </p:cNvPr>
          <p:cNvSpPr>
            <a:spLocks noGrp="1"/>
          </p:cNvSpPr>
          <p:nvPr>
            <p:ph type="title"/>
          </p:nvPr>
        </p:nvSpPr>
        <p:spPr/>
        <p:txBody>
          <a:bodyPr/>
          <a:lstStyle/>
          <a:p>
            <a:r>
              <a:rPr lang="en-US" dirty="0"/>
              <a:t>2025-2026 FAFSA</a:t>
            </a:r>
          </a:p>
        </p:txBody>
      </p:sp>
      <p:pic>
        <p:nvPicPr>
          <p:cNvPr id="3" name="Picture 2">
            <a:extLst>
              <a:ext uri="{FF2B5EF4-FFF2-40B4-BE49-F238E27FC236}">
                <a16:creationId xmlns:a16="http://schemas.microsoft.com/office/drawing/2014/main" id="{01BD388A-5329-A1B3-9229-F6E75CC73CCC}"/>
              </a:ext>
            </a:extLst>
          </p:cNvPr>
          <p:cNvPicPr>
            <a:picLocks noChangeAspect="1"/>
          </p:cNvPicPr>
          <p:nvPr/>
        </p:nvPicPr>
        <p:blipFill>
          <a:blip r:embed="rId2"/>
          <a:stretch>
            <a:fillRect/>
          </a:stretch>
        </p:blipFill>
        <p:spPr>
          <a:xfrm>
            <a:off x="859727" y="1676400"/>
            <a:ext cx="7424546" cy="4633192"/>
          </a:xfrm>
          <a:prstGeom prst="rect">
            <a:avLst/>
          </a:prstGeom>
        </p:spPr>
      </p:pic>
    </p:spTree>
    <p:extLst>
      <p:ext uri="{BB962C8B-B14F-4D97-AF65-F5344CB8AC3E}">
        <p14:creationId xmlns:p14="http://schemas.microsoft.com/office/powerpoint/2010/main" val="2032929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a:bodyPr>
          <a:lstStyle/>
          <a:p>
            <a:r>
              <a:rPr lang="en-US" sz="4500" dirty="0"/>
              <a:t>What is the SAI?</a:t>
            </a:r>
          </a:p>
        </p:txBody>
      </p:sp>
      <p:sp>
        <p:nvSpPr>
          <p:cNvPr id="19" name="Content Placeholder 18"/>
          <p:cNvSpPr>
            <a:spLocks noGrp="1"/>
          </p:cNvSpPr>
          <p:nvPr>
            <p:ph idx="1"/>
          </p:nvPr>
        </p:nvSpPr>
        <p:spPr/>
        <p:txBody>
          <a:bodyPr>
            <a:normAutofit/>
          </a:bodyPr>
          <a:lstStyle/>
          <a:p>
            <a:pPr marL="0" indent="0">
              <a:buNone/>
            </a:pPr>
            <a:r>
              <a:rPr lang="en-US" sz="2000" dirty="0"/>
              <a:t>Federal Methodology:</a:t>
            </a:r>
          </a:p>
          <a:p>
            <a:r>
              <a:rPr lang="en-US" dirty="0"/>
              <a:t>A formula created by Congress to determine your Student Aid Index(SAI)</a:t>
            </a:r>
          </a:p>
          <a:p>
            <a:pPr lvl="1"/>
            <a:r>
              <a:rPr lang="en-US" dirty="0"/>
              <a:t>The same formula applies to all applicants.</a:t>
            </a:r>
          </a:p>
          <a:p>
            <a:pPr lvl="1"/>
            <a:r>
              <a:rPr lang="en-US" dirty="0"/>
              <a:t>Measures your </a:t>
            </a:r>
            <a:r>
              <a:rPr lang="en-US" u="sng" dirty="0"/>
              <a:t>ability</a:t>
            </a:r>
            <a:r>
              <a:rPr lang="en-US" dirty="0"/>
              <a:t>, not </a:t>
            </a:r>
            <a:r>
              <a:rPr lang="en-US" u="sng" dirty="0"/>
              <a:t>willingness</a:t>
            </a:r>
            <a:r>
              <a:rPr lang="en-US" dirty="0"/>
              <a:t> to pay.</a:t>
            </a:r>
          </a:p>
          <a:p>
            <a:pPr lvl="1"/>
            <a:r>
              <a:rPr lang="en-US" dirty="0"/>
              <a:t>SAI components:</a:t>
            </a:r>
          </a:p>
          <a:p>
            <a:pPr lvl="2"/>
            <a:r>
              <a:rPr lang="en-US" dirty="0"/>
              <a:t>Parent Income and Assets</a:t>
            </a:r>
          </a:p>
          <a:p>
            <a:pPr lvl="2"/>
            <a:r>
              <a:rPr lang="en-US" dirty="0"/>
              <a:t>Student Income and Assets</a:t>
            </a:r>
          </a:p>
          <a:p>
            <a:r>
              <a:rPr lang="en-US" dirty="0"/>
              <a:t>Things not considered: value of primary residence, consumer debt, or retirement accounts.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dirty="0"/>
              <a:t>What is Financial Need?</a:t>
            </a:r>
          </a:p>
        </p:txBody>
      </p:sp>
      <p:sp>
        <p:nvSpPr>
          <p:cNvPr id="17411" name="Rectangle 3"/>
          <p:cNvSpPr>
            <a:spLocks noGrp="1" noChangeArrowheads="1"/>
          </p:cNvSpPr>
          <p:nvPr>
            <p:ph idx="1"/>
          </p:nvPr>
        </p:nvSpPr>
        <p:spPr>
          <a:xfrm>
            <a:off x="609599" y="1906016"/>
            <a:ext cx="6347714" cy="3880773"/>
          </a:xfrm>
        </p:spPr>
        <p:txBody>
          <a:bodyPr>
            <a:normAutofit/>
          </a:bodyPr>
          <a:lstStyle/>
          <a:p>
            <a:pPr marL="0" indent="0">
              <a:buNone/>
            </a:pPr>
            <a:r>
              <a:rPr lang="en-US" sz="2000" dirty="0"/>
              <a:t>Cost of Attendance (COA) = </a:t>
            </a:r>
            <a:r>
              <a:rPr lang="en-US" sz="2000" b="1" dirty="0"/>
              <a:t>A</a:t>
            </a:r>
          </a:p>
          <a:p>
            <a:r>
              <a:rPr lang="en-US" dirty="0"/>
              <a:t>Tuition, Fees, Room, Board, Transportation, and Misc.</a:t>
            </a:r>
          </a:p>
          <a:p>
            <a:endParaRPr lang="en-US" dirty="0"/>
          </a:p>
          <a:p>
            <a:pPr marL="0" indent="0">
              <a:buNone/>
            </a:pPr>
            <a:r>
              <a:rPr lang="en-US" sz="2000" dirty="0"/>
              <a:t>Student Aid Index(SAI)from FAFSA = </a:t>
            </a:r>
            <a:r>
              <a:rPr lang="en-US" sz="2000" b="1" dirty="0"/>
              <a:t>B</a:t>
            </a:r>
          </a:p>
          <a:p>
            <a:r>
              <a:rPr lang="en-US" dirty="0"/>
              <a:t>Income, Assets, Number in Family </a:t>
            </a:r>
          </a:p>
          <a:p>
            <a:endParaRPr lang="en-US" dirty="0"/>
          </a:p>
          <a:p>
            <a:pPr marL="0" indent="0">
              <a:buNone/>
            </a:pPr>
            <a:r>
              <a:rPr lang="en-US" sz="2000" b="1" dirty="0"/>
              <a:t>A – B = (C) Your Financial Need</a:t>
            </a:r>
          </a:p>
        </p:txBody>
      </p:sp>
      <p:pic>
        <p:nvPicPr>
          <p:cNvPr id="1026" name="Picture 2" descr="Image result for calcula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1220" y="4800600"/>
            <a:ext cx="3025345" cy="174902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81000" y="609600"/>
            <a:ext cx="6347713" cy="1828800"/>
          </a:xfrm>
        </p:spPr>
        <p:txBody>
          <a:bodyPr>
            <a:normAutofit/>
          </a:bodyPr>
          <a:lstStyle/>
          <a:p>
            <a:r>
              <a:rPr lang="en-US" dirty="0"/>
              <a:t>Your need depends </a:t>
            </a:r>
            <a:br>
              <a:rPr lang="en-US" dirty="0"/>
            </a:br>
            <a:r>
              <a:rPr lang="en-US" dirty="0"/>
              <a:t>on the cost!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21957005"/>
              </p:ext>
            </p:extLst>
          </p:nvPr>
        </p:nvGraphicFramePr>
        <p:xfrm>
          <a:off x="609600" y="2160588"/>
          <a:ext cx="7239000" cy="3935412"/>
        </p:xfrm>
        <a:graphic>
          <a:graphicData uri="http://schemas.openxmlformats.org/drawingml/2006/table">
            <a:tbl>
              <a:tblPr lastRow="1">
                <a:tableStyleId>{21E4AEA4-8DFA-4A89-87EB-49C32662AFE0}</a:tableStyleId>
              </a:tblPr>
              <a:tblGrid>
                <a:gridCol w="1809750">
                  <a:extLst>
                    <a:ext uri="{9D8B030D-6E8A-4147-A177-3AD203B41FA5}">
                      <a16:colId xmlns:a16="http://schemas.microsoft.com/office/drawing/2014/main" val="3620492271"/>
                    </a:ext>
                  </a:extLst>
                </a:gridCol>
                <a:gridCol w="1809750">
                  <a:extLst>
                    <a:ext uri="{9D8B030D-6E8A-4147-A177-3AD203B41FA5}">
                      <a16:colId xmlns:a16="http://schemas.microsoft.com/office/drawing/2014/main" val="3481264495"/>
                    </a:ext>
                  </a:extLst>
                </a:gridCol>
                <a:gridCol w="1809750">
                  <a:extLst>
                    <a:ext uri="{9D8B030D-6E8A-4147-A177-3AD203B41FA5}">
                      <a16:colId xmlns:a16="http://schemas.microsoft.com/office/drawing/2014/main" val="4233300897"/>
                    </a:ext>
                  </a:extLst>
                </a:gridCol>
                <a:gridCol w="1809750">
                  <a:extLst>
                    <a:ext uri="{9D8B030D-6E8A-4147-A177-3AD203B41FA5}">
                      <a16:colId xmlns:a16="http://schemas.microsoft.com/office/drawing/2014/main" val="4282831950"/>
                    </a:ext>
                  </a:extLst>
                </a:gridCol>
              </a:tblGrid>
              <a:tr h="983853">
                <a:tc>
                  <a:txBody>
                    <a:bodyPr/>
                    <a:lstStyle/>
                    <a:p>
                      <a:endParaRPr lang="en-US" dirty="0"/>
                    </a:p>
                  </a:txBody>
                  <a:tcPr>
                    <a:noFill/>
                  </a:tcPr>
                </a:tc>
                <a:tc>
                  <a:txBody>
                    <a:bodyPr/>
                    <a:lstStyle/>
                    <a:p>
                      <a:pPr algn="ctr"/>
                      <a:r>
                        <a:rPr lang="en-US" dirty="0"/>
                        <a:t>UW System</a:t>
                      </a:r>
                    </a:p>
                  </a:txBody>
                  <a:tcPr anchor="ctr"/>
                </a:tc>
                <a:tc>
                  <a:txBody>
                    <a:bodyPr/>
                    <a:lstStyle/>
                    <a:p>
                      <a:pPr algn="ctr"/>
                      <a:r>
                        <a:rPr lang="en-US" dirty="0"/>
                        <a:t>Voc Tech</a:t>
                      </a:r>
                    </a:p>
                  </a:txBody>
                  <a:tcPr anchor="ctr"/>
                </a:tc>
                <a:tc>
                  <a:txBody>
                    <a:bodyPr/>
                    <a:lstStyle/>
                    <a:p>
                      <a:pPr algn="ctr"/>
                      <a:r>
                        <a:rPr lang="en-US" dirty="0"/>
                        <a:t>Private</a:t>
                      </a:r>
                    </a:p>
                  </a:txBody>
                  <a:tcPr anchor="ctr"/>
                </a:tc>
                <a:extLst>
                  <a:ext uri="{0D108BD9-81ED-4DB2-BD59-A6C34878D82A}">
                    <a16:rowId xmlns:a16="http://schemas.microsoft.com/office/drawing/2014/main" val="1158156561"/>
                  </a:ext>
                </a:extLst>
              </a:tr>
              <a:tr h="983853">
                <a:tc>
                  <a:txBody>
                    <a:bodyPr/>
                    <a:lstStyle/>
                    <a:p>
                      <a:pPr algn="ctr"/>
                      <a:r>
                        <a:rPr lang="en-US" dirty="0"/>
                        <a:t>COA</a:t>
                      </a:r>
                    </a:p>
                  </a:txBody>
                  <a:tcPr anchor="ctr"/>
                </a:tc>
                <a:tc>
                  <a:txBody>
                    <a:bodyPr/>
                    <a:lstStyle/>
                    <a:p>
                      <a:pPr algn="ctr"/>
                      <a:r>
                        <a:rPr lang="en-US" dirty="0"/>
                        <a:t>$39,000</a:t>
                      </a:r>
                    </a:p>
                  </a:txBody>
                  <a:tcPr anchor="ctr"/>
                </a:tc>
                <a:tc>
                  <a:txBody>
                    <a:bodyPr/>
                    <a:lstStyle/>
                    <a:p>
                      <a:pPr algn="ctr"/>
                      <a:r>
                        <a:rPr lang="en-US" dirty="0"/>
                        <a:t>$29,000</a:t>
                      </a:r>
                    </a:p>
                  </a:txBody>
                  <a:tcPr anchor="ctr"/>
                </a:tc>
                <a:tc>
                  <a:txBody>
                    <a:bodyPr/>
                    <a:lstStyle/>
                    <a:p>
                      <a:pPr algn="ctr"/>
                      <a:r>
                        <a:rPr lang="en-US" dirty="0"/>
                        <a:t>$49,000</a:t>
                      </a:r>
                    </a:p>
                  </a:txBody>
                  <a:tcPr anchor="ctr"/>
                </a:tc>
                <a:extLst>
                  <a:ext uri="{0D108BD9-81ED-4DB2-BD59-A6C34878D82A}">
                    <a16:rowId xmlns:a16="http://schemas.microsoft.com/office/drawing/2014/main" val="217320457"/>
                  </a:ext>
                </a:extLst>
              </a:tr>
              <a:tr h="983853">
                <a:tc>
                  <a:txBody>
                    <a:bodyPr/>
                    <a:lstStyle/>
                    <a:p>
                      <a:pPr algn="ctr"/>
                      <a:r>
                        <a:rPr lang="en-US" dirty="0"/>
                        <a:t>SAI</a:t>
                      </a:r>
                    </a:p>
                  </a:txBody>
                  <a:tcPr anchor="ctr"/>
                </a:tc>
                <a:tc>
                  <a:txBody>
                    <a:bodyPr/>
                    <a:lstStyle/>
                    <a:p>
                      <a:pPr algn="ctr"/>
                      <a:r>
                        <a:rPr lang="en-US" dirty="0"/>
                        <a:t>$5,000</a:t>
                      </a:r>
                    </a:p>
                  </a:txBody>
                  <a:tcPr anchor="ctr"/>
                </a:tc>
                <a:tc>
                  <a:txBody>
                    <a:bodyPr/>
                    <a:lstStyle/>
                    <a:p>
                      <a:pPr algn="ctr"/>
                      <a:r>
                        <a:rPr lang="en-US" dirty="0"/>
                        <a:t>$5,000</a:t>
                      </a:r>
                    </a:p>
                  </a:txBody>
                  <a:tcPr anchor="ctr"/>
                </a:tc>
                <a:tc>
                  <a:txBody>
                    <a:bodyPr/>
                    <a:lstStyle/>
                    <a:p>
                      <a:pPr algn="ctr"/>
                      <a:r>
                        <a:rPr lang="en-US" dirty="0"/>
                        <a:t>$5,000</a:t>
                      </a:r>
                    </a:p>
                  </a:txBody>
                  <a:tcPr anchor="ctr"/>
                </a:tc>
                <a:extLst>
                  <a:ext uri="{0D108BD9-81ED-4DB2-BD59-A6C34878D82A}">
                    <a16:rowId xmlns:a16="http://schemas.microsoft.com/office/drawing/2014/main" val="281877427"/>
                  </a:ext>
                </a:extLst>
              </a:tr>
              <a:tr h="983853">
                <a:tc>
                  <a:txBody>
                    <a:bodyPr/>
                    <a:lstStyle/>
                    <a:p>
                      <a:pPr algn="ctr"/>
                      <a:r>
                        <a:rPr lang="en-US" dirty="0"/>
                        <a:t>NEED</a:t>
                      </a:r>
                    </a:p>
                  </a:txBody>
                  <a:tcPr anchor="ctr"/>
                </a:tc>
                <a:tc>
                  <a:txBody>
                    <a:bodyPr/>
                    <a:lstStyle/>
                    <a:p>
                      <a:pPr algn="ctr"/>
                      <a:r>
                        <a:rPr lang="en-US" dirty="0"/>
                        <a:t>$34,000</a:t>
                      </a:r>
                    </a:p>
                  </a:txBody>
                  <a:tcPr anchor="ctr"/>
                </a:tc>
                <a:tc>
                  <a:txBody>
                    <a:bodyPr/>
                    <a:lstStyle/>
                    <a:p>
                      <a:pPr algn="ctr"/>
                      <a:r>
                        <a:rPr lang="en-US" dirty="0"/>
                        <a:t>$24,000</a:t>
                      </a:r>
                    </a:p>
                  </a:txBody>
                  <a:tcPr anchor="ctr"/>
                </a:tc>
                <a:tc>
                  <a:txBody>
                    <a:bodyPr/>
                    <a:lstStyle/>
                    <a:p>
                      <a:pPr algn="ctr"/>
                      <a:r>
                        <a:rPr lang="en-US" dirty="0"/>
                        <a:t>$44,000</a:t>
                      </a:r>
                    </a:p>
                  </a:txBody>
                  <a:tcPr anchor="ctr"/>
                </a:tc>
                <a:extLst>
                  <a:ext uri="{0D108BD9-81ED-4DB2-BD59-A6C34878D82A}">
                    <a16:rowId xmlns:a16="http://schemas.microsoft.com/office/drawing/2014/main" val="3454088359"/>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3400" y="381000"/>
            <a:ext cx="6248400" cy="6030486"/>
          </a:xfrm>
        </p:spPr>
      </p:pic>
    </p:spTree>
    <p:extLst>
      <p:ext uri="{BB962C8B-B14F-4D97-AF65-F5344CB8AC3E}">
        <p14:creationId xmlns:p14="http://schemas.microsoft.com/office/powerpoint/2010/main" val="1205302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r>
              <a:rPr lang="en-US" sz="4400" dirty="0"/>
              <a:t>Scholarships</a:t>
            </a:r>
          </a:p>
        </p:txBody>
      </p:sp>
      <p:sp>
        <p:nvSpPr>
          <p:cNvPr id="7171" name="Rectangle 3"/>
          <p:cNvSpPr>
            <a:spLocks noGrp="1" noChangeArrowheads="1"/>
          </p:cNvSpPr>
          <p:nvPr>
            <p:ph type="body" sz="half" idx="1"/>
          </p:nvPr>
        </p:nvSpPr>
        <p:spPr/>
        <p:txBody>
          <a:bodyPr/>
          <a:lstStyle/>
          <a:p>
            <a:r>
              <a:rPr lang="en-US" sz="2400" dirty="0"/>
              <a:t>Academic</a:t>
            </a:r>
          </a:p>
          <a:p>
            <a:endParaRPr lang="en-US" sz="2400" dirty="0"/>
          </a:p>
          <a:p>
            <a:r>
              <a:rPr lang="en-US" sz="2400" dirty="0"/>
              <a:t>Creative Talent</a:t>
            </a:r>
          </a:p>
          <a:p>
            <a:endParaRPr lang="en-US" sz="2400" dirty="0"/>
          </a:p>
          <a:p>
            <a:r>
              <a:rPr lang="en-US" sz="2400" dirty="0"/>
              <a:t>Athletic Talent</a:t>
            </a:r>
          </a:p>
          <a:p>
            <a:endParaRPr lang="en-US" sz="2400" dirty="0"/>
          </a:p>
          <a:p>
            <a:r>
              <a:rPr lang="en-US" sz="2400" dirty="0"/>
              <a:t>Ethnicity/Religion</a:t>
            </a:r>
          </a:p>
          <a:p>
            <a:pPr lvl="1"/>
            <a:endParaRPr lang="en-US" dirty="0"/>
          </a:p>
        </p:txBody>
      </p:sp>
      <p:pic>
        <p:nvPicPr>
          <p:cNvPr id="10" name="Online Image Placeholder 9"/>
          <p:cNvPicPr>
            <a:picLocks noGrp="1" noChangeAspect="1"/>
          </p:cNvPicPr>
          <p:nvPr>
            <p:ph type="clipArt" sz="half" idx="2"/>
          </p:nvPr>
        </p:nvPicPr>
        <p:blipFill>
          <a:blip r:embed="rId2" cstate="print">
            <a:extLst>
              <a:ext uri="{28A0092B-C50C-407E-A947-70E740481C1C}">
                <a14:useLocalDpi xmlns:a14="http://schemas.microsoft.com/office/drawing/2010/main" val="0"/>
              </a:ext>
            </a:extLst>
          </a:blip>
          <a:stretch>
            <a:fillRect/>
          </a:stretch>
        </p:blipFill>
        <p:spPr>
          <a:xfrm>
            <a:off x="4560716" y="1676400"/>
            <a:ext cx="2300815" cy="3297836"/>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chor="ctr">
            <a:normAutofit/>
          </a:bodyPr>
          <a:lstStyle/>
          <a:p>
            <a:r>
              <a:rPr lang="en-US" sz="4400" dirty="0"/>
              <a:t>Need-Based Grants</a:t>
            </a:r>
          </a:p>
        </p:txBody>
      </p:sp>
      <p:sp>
        <p:nvSpPr>
          <p:cNvPr id="11267" name="Rectangle 3"/>
          <p:cNvSpPr>
            <a:spLocks noGrp="1" noChangeArrowheads="1"/>
          </p:cNvSpPr>
          <p:nvPr>
            <p:ph idx="1"/>
          </p:nvPr>
        </p:nvSpPr>
        <p:spPr/>
        <p:txBody>
          <a:bodyPr>
            <a:normAutofit/>
          </a:bodyPr>
          <a:lstStyle/>
          <a:p>
            <a:pPr marL="0" indent="0">
              <a:buNone/>
            </a:pPr>
            <a:r>
              <a:rPr lang="en-US" sz="2000" dirty="0"/>
              <a:t>Federal Government</a:t>
            </a:r>
          </a:p>
          <a:p>
            <a:pPr lvl="2"/>
            <a:r>
              <a:rPr lang="en-US" sz="1600" dirty="0"/>
              <a:t>Pell </a:t>
            </a:r>
          </a:p>
          <a:p>
            <a:pPr lvl="2"/>
            <a:r>
              <a:rPr lang="en-US" sz="1600" dirty="0"/>
              <a:t>SEOG</a:t>
            </a:r>
          </a:p>
          <a:p>
            <a:pPr lvl="2"/>
            <a:r>
              <a:rPr lang="en-US" sz="1600" dirty="0"/>
              <a:t>TEACH Grant</a:t>
            </a:r>
          </a:p>
          <a:p>
            <a:pPr marL="0" indent="0">
              <a:buNone/>
            </a:pPr>
            <a:endParaRPr lang="en-US" dirty="0"/>
          </a:p>
          <a:p>
            <a:pPr marL="0" indent="0">
              <a:buNone/>
            </a:pPr>
            <a:r>
              <a:rPr lang="en-US" sz="2000" dirty="0"/>
              <a:t>State Government</a:t>
            </a:r>
          </a:p>
          <a:p>
            <a:pPr lvl="2"/>
            <a:r>
              <a:rPr lang="en-US" sz="1600" dirty="0"/>
              <a:t>Wisconsin Grant </a:t>
            </a:r>
          </a:p>
          <a:p>
            <a:pPr marL="0" indent="0">
              <a:buNone/>
            </a:pPr>
            <a:endParaRPr lang="en-US" dirty="0"/>
          </a:p>
          <a:p>
            <a:pPr marL="0" indent="0">
              <a:buNone/>
            </a:pPr>
            <a:r>
              <a:rPr lang="en-US" sz="2000" dirty="0"/>
              <a:t>Institutional</a:t>
            </a:r>
          </a:p>
          <a:p>
            <a:pPr lvl="2"/>
            <a:r>
              <a:rPr lang="en-US" sz="1600" dirty="0"/>
              <a:t>Varies by institution</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8600" y="2362200"/>
            <a:ext cx="4461427" cy="30861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dirty="0"/>
              <a:t>Loans</a:t>
            </a:r>
          </a:p>
        </p:txBody>
      </p:sp>
      <p:sp>
        <p:nvSpPr>
          <p:cNvPr id="7" name="Content Placeholder 6"/>
          <p:cNvSpPr>
            <a:spLocks noGrp="1"/>
          </p:cNvSpPr>
          <p:nvPr>
            <p:ph idx="1"/>
          </p:nvPr>
        </p:nvSpPr>
        <p:spPr>
          <a:xfrm>
            <a:off x="609598" y="1447800"/>
            <a:ext cx="6347714" cy="3880773"/>
          </a:xfrm>
        </p:spPr>
        <p:txBody>
          <a:bodyPr>
            <a:normAutofit lnSpcReduction="10000"/>
          </a:bodyPr>
          <a:lstStyle/>
          <a:p>
            <a:pPr marL="0" indent="0">
              <a:buNone/>
            </a:pPr>
            <a:r>
              <a:rPr lang="en-US" sz="2400" dirty="0"/>
              <a:t>Federal Direct Loan (25-26 UG rates)</a:t>
            </a:r>
          </a:p>
          <a:p>
            <a:pPr lvl="1">
              <a:buFont typeface="Courier New" panose="02070309020205020404" pitchFamily="49" charset="0"/>
              <a:buChar char="o"/>
            </a:pPr>
            <a:r>
              <a:rPr lang="en-US" sz="2000" dirty="0"/>
              <a:t>Subsidized and Unsubsidized 6.53%</a:t>
            </a:r>
          </a:p>
          <a:p>
            <a:pPr lvl="1">
              <a:buFont typeface="Courier New" panose="02070309020205020404" pitchFamily="49" charset="0"/>
              <a:buChar char="o"/>
            </a:pPr>
            <a:r>
              <a:rPr lang="en-US" sz="2000" dirty="0"/>
              <a:t>$3,500 Subsidized</a:t>
            </a:r>
          </a:p>
          <a:p>
            <a:pPr lvl="1">
              <a:buFont typeface="Courier New" panose="02070309020205020404" pitchFamily="49" charset="0"/>
              <a:buChar char="o"/>
            </a:pPr>
            <a:r>
              <a:rPr lang="en-US" sz="2000" dirty="0"/>
              <a:t>$2,000 Unsubsidized	</a:t>
            </a:r>
          </a:p>
          <a:p>
            <a:pPr marL="0" indent="0">
              <a:buNone/>
            </a:pPr>
            <a:r>
              <a:rPr lang="en-US" sz="2400" dirty="0"/>
              <a:t>PLUS: Parent Loan for Undergraduate Students</a:t>
            </a:r>
          </a:p>
          <a:p>
            <a:pPr lvl="1">
              <a:buFont typeface="Courier New" panose="02070309020205020404" pitchFamily="49" charset="0"/>
              <a:buChar char="o"/>
            </a:pPr>
            <a:r>
              <a:rPr lang="en-US" sz="2000" dirty="0"/>
              <a:t>9.08%</a:t>
            </a:r>
          </a:p>
          <a:p>
            <a:pPr marL="0" indent="0">
              <a:buNone/>
            </a:pPr>
            <a:r>
              <a:rPr lang="en-US" sz="2400" dirty="0"/>
              <a:t>Alternative Loans (vary)</a:t>
            </a:r>
          </a:p>
          <a:p>
            <a:pPr marL="0" indent="0">
              <a:buNone/>
            </a:pPr>
            <a:r>
              <a:rPr lang="en-US" sz="2400" dirty="0"/>
              <a:t>Institutional (vary)</a:t>
            </a:r>
            <a:r>
              <a:rPr lang="en-US" sz="2000" dirty="0"/>
              <a:t>	</a:t>
            </a:r>
            <a:r>
              <a:rPr lang="en-US" dirty="0"/>
              <a:t>	</a:t>
            </a:r>
          </a:p>
        </p:txBody>
      </p:sp>
      <p:pic>
        <p:nvPicPr>
          <p:cNvPr id="3080" name="Picture 8" descr="Image result for loan application pi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3733800"/>
            <a:ext cx="3990360" cy="2819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Financial Aid Limitations</a:t>
            </a:r>
          </a:p>
        </p:txBody>
      </p:sp>
      <p:sp>
        <p:nvSpPr>
          <p:cNvPr id="3" name="Content Placeholder 2"/>
          <p:cNvSpPr>
            <a:spLocks noGrp="1"/>
          </p:cNvSpPr>
          <p:nvPr>
            <p:ph idx="1"/>
          </p:nvPr>
        </p:nvSpPr>
        <p:spPr>
          <a:xfrm>
            <a:off x="609598" y="1524000"/>
            <a:ext cx="6347714" cy="3880773"/>
          </a:xfrm>
        </p:spPr>
        <p:txBody>
          <a:bodyPr>
            <a:noAutofit/>
          </a:bodyPr>
          <a:lstStyle/>
          <a:p>
            <a:pPr marL="0" indent="0">
              <a:buNone/>
            </a:pPr>
            <a:r>
              <a:rPr lang="en-US" sz="2000" dirty="0"/>
              <a:t>Federal Pell Grant</a:t>
            </a:r>
          </a:p>
          <a:p>
            <a:pPr lvl="1"/>
            <a:r>
              <a:rPr lang="en-US" dirty="0"/>
              <a:t>	</a:t>
            </a:r>
            <a:r>
              <a:rPr lang="en-US" sz="1800" dirty="0"/>
              <a:t>6 years at full time status</a:t>
            </a:r>
          </a:p>
          <a:p>
            <a:pPr marL="0" indent="0">
              <a:buNone/>
            </a:pPr>
            <a:r>
              <a:rPr lang="en-US" sz="2000" dirty="0"/>
              <a:t>Wisconsin Grant</a:t>
            </a:r>
          </a:p>
          <a:p>
            <a:pPr lvl="1"/>
            <a:r>
              <a:rPr lang="en-US" dirty="0"/>
              <a:t>	</a:t>
            </a:r>
            <a:r>
              <a:rPr lang="en-US" sz="1800" dirty="0"/>
              <a:t>10 semesters</a:t>
            </a:r>
          </a:p>
          <a:p>
            <a:pPr marL="457200" lvl="1" indent="0">
              <a:buNone/>
            </a:pPr>
            <a:endParaRPr lang="en-US" sz="1800" dirty="0"/>
          </a:p>
          <a:p>
            <a:pPr marL="0" indent="0" algn="ctr">
              <a:buNone/>
            </a:pPr>
            <a:r>
              <a:rPr lang="en-US" dirty="0"/>
              <a:t>**Usage is cumulative throughout college career.**</a:t>
            </a:r>
          </a:p>
          <a:p>
            <a:pPr marL="0" indent="0" algn="ctr">
              <a:buNone/>
            </a:pPr>
            <a:endParaRPr lang="en-US" dirty="0"/>
          </a:p>
          <a:p>
            <a:pPr marL="0" indent="0" algn="ctr">
              <a:buNone/>
            </a:pPr>
            <a:r>
              <a:rPr lang="en-US" dirty="0"/>
              <a:t>**Other programs may also have additional limitations – check with the aid office for further details.**</a:t>
            </a:r>
          </a:p>
        </p:txBody>
      </p:sp>
    </p:spTree>
    <p:extLst>
      <p:ext uri="{BB962C8B-B14F-4D97-AF65-F5344CB8AC3E}">
        <p14:creationId xmlns:p14="http://schemas.microsoft.com/office/powerpoint/2010/main" val="36732068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4" name="Rectangle 8"/>
          <p:cNvSpPr>
            <a:spLocks noGrp="1" noChangeArrowheads="1"/>
          </p:cNvSpPr>
          <p:nvPr>
            <p:ph type="title"/>
          </p:nvPr>
        </p:nvSpPr>
        <p:spPr/>
        <p:txBody>
          <a:bodyPr/>
          <a:lstStyle/>
          <a:p>
            <a:r>
              <a:rPr lang="en-US" dirty="0"/>
              <a:t>Student Employment</a:t>
            </a:r>
          </a:p>
        </p:txBody>
      </p:sp>
      <p:sp>
        <p:nvSpPr>
          <p:cNvPr id="14345" name="Rectangle 9"/>
          <p:cNvSpPr>
            <a:spLocks noGrp="1" noChangeArrowheads="1"/>
          </p:cNvSpPr>
          <p:nvPr>
            <p:ph idx="1"/>
          </p:nvPr>
        </p:nvSpPr>
        <p:spPr>
          <a:xfrm>
            <a:off x="525840" y="1524000"/>
            <a:ext cx="6347714" cy="3880773"/>
          </a:xfrm>
        </p:spPr>
        <p:txBody>
          <a:bodyPr>
            <a:noAutofit/>
          </a:bodyPr>
          <a:lstStyle/>
          <a:p>
            <a:pPr marL="0" indent="0">
              <a:buNone/>
            </a:pPr>
            <a:r>
              <a:rPr lang="en-US" dirty="0"/>
              <a:t>Part-time employment</a:t>
            </a:r>
          </a:p>
          <a:p>
            <a:pPr lvl="1"/>
            <a:r>
              <a:rPr lang="en-US" dirty="0"/>
              <a:t>On campus </a:t>
            </a:r>
          </a:p>
          <a:p>
            <a:pPr lvl="1"/>
            <a:r>
              <a:rPr lang="en-US" dirty="0"/>
              <a:t>Designated off-campus locations</a:t>
            </a:r>
          </a:p>
          <a:p>
            <a:pPr lvl="1"/>
            <a:endParaRPr lang="en-US" dirty="0"/>
          </a:p>
          <a:p>
            <a:pPr marL="0" indent="0">
              <a:buNone/>
            </a:pPr>
            <a:r>
              <a:rPr lang="en-US" dirty="0"/>
              <a:t>Questions to ask</a:t>
            </a:r>
          </a:p>
          <a:p>
            <a:pPr lvl="1"/>
            <a:r>
              <a:rPr lang="en-US" dirty="0"/>
              <a:t>When are jobs available?</a:t>
            </a:r>
          </a:p>
          <a:p>
            <a:pPr lvl="1"/>
            <a:r>
              <a:rPr lang="en-US" dirty="0"/>
              <a:t>How does a student secure a job?</a:t>
            </a:r>
          </a:p>
          <a:p>
            <a:pPr lvl="1"/>
            <a:r>
              <a:rPr lang="en-US" dirty="0"/>
              <a:t>Does the student get paid directly or is it applied to their account?</a:t>
            </a:r>
          </a:p>
          <a:p>
            <a:pPr marL="0" indent="0">
              <a:buNone/>
            </a:pPr>
            <a:endParaRPr lang="en-US" sz="1050" dirty="0"/>
          </a:p>
          <a:p>
            <a:pPr marL="0" indent="0">
              <a:buNone/>
            </a:pPr>
            <a:r>
              <a:rPr lang="en-US" dirty="0"/>
              <a:t>Be prepared to complete new hire paperwork </a:t>
            </a:r>
          </a:p>
          <a:p>
            <a:pPr lvl="1"/>
            <a:r>
              <a:rPr lang="en-US" dirty="0"/>
              <a:t>I9, WT4, W4</a:t>
            </a:r>
          </a:p>
          <a:p>
            <a:pPr lvl="1"/>
            <a:r>
              <a:rPr lang="en-US" dirty="0"/>
              <a:t>Bring 2 </a:t>
            </a:r>
            <a:r>
              <a:rPr lang="en-US" u="sng" dirty="0"/>
              <a:t>origina</a:t>
            </a:r>
            <a:r>
              <a:rPr lang="en-US" dirty="0"/>
              <a:t>l forms of identification</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95094" y="4876800"/>
            <a:ext cx="2626494" cy="1751872"/>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1600" y="1520952"/>
            <a:ext cx="3736409" cy="192658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a:t>Eligibility for Financial Aid</a:t>
            </a:r>
          </a:p>
        </p:txBody>
      </p:sp>
      <p:sp>
        <p:nvSpPr>
          <p:cNvPr id="2" name="Content Placeholder 1"/>
          <p:cNvSpPr>
            <a:spLocks noGrp="1"/>
          </p:cNvSpPr>
          <p:nvPr>
            <p:ph idx="1"/>
          </p:nvPr>
        </p:nvSpPr>
        <p:spPr>
          <a:xfrm>
            <a:off x="609599" y="1734820"/>
            <a:ext cx="6347714" cy="3880773"/>
          </a:xfrm>
        </p:spPr>
        <p:txBody>
          <a:bodyPr>
            <a:normAutofit/>
          </a:bodyPr>
          <a:lstStyle/>
          <a:p>
            <a:r>
              <a:rPr lang="en-US" sz="2000" dirty="0"/>
              <a:t>Don’t eliminate yourself! Remember it’s</a:t>
            </a:r>
          </a:p>
          <a:p>
            <a:endParaRPr lang="en-US" sz="1050" dirty="0"/>
          </a:p>
          <a:p>
            <a:r>
              <a:rPr lang="en-US" sz="2000" dirty="0"/>
              <a:t>There is no income cutoff for financial aid.</a:t>
            </a:r>
          </a:p>
          <a:p>
            <a:endParaRPr lang="en-US" sz="1050" dirty="0"/>
          </a:p>
          <a:p>
            <a:r>
              <a:rPr lang="en-US" sz="2000" dirty="0"/>
              <a:t>Complete admission process.</a:t>
            </a:r>
          </a:p>
          <a:p>
            <a:endParaRPr lang="en-US" sz="1050" dirty="0"/>
          </a:p>
          <a:p>
            <a:r>
              <a:rPr lang="en-US" sz="2000" dirty="0"/>
              <a:t>Contact the Aid Office if financial circumstances change.</a:t>
            </a:r>
          </a:p>
          <a:p>
            <a:endParaRPr lang="en-US" dirty="0"/>
          </a:p>
        </p:txBody>
      </p:sp>
      <p:pic>
        <p:nvPicPr>
          <p:cNvPr id="1026" name="Picture 2" descr="Image result for fre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41577" y="1672304"/>
            <a:ext cx="1597025" cy="116982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check lis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86687" y="4689830"/>
            <a:ext cx="3733098" cy="18515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1CFE9-1355-4AB9-A523-1016C2ED5761}"/>
              </a:ext>
            </a:extLst>
          </p:cNvPr>
          <p:cNvSpPr>
            <a:spLocks noGrp="1"/>
          </p:cNvSpPr>
          <p:nvPr>
            <p:ph type="title"/>
          </p:nvPr>
        </p:nvSpPr>
        <p:spPr/>
        <p:txBody>
          <a:bodyPr/>
          <a:lstStyle/>
          <a:p>
            <a:r>
              <a:rPr lang="en-US" dirty="0"/>
              <a:t>Who is completing the FAFSA?</a:t>
            </a:r>
          </a:p>
        </p:txBody>
      </p:sp>
      <p:pic>
        <p:nvPicPr>
          <p:cNvPr id="7" name="Content Placeholder 6">
            <a:extLst>
              <a:ext uri="{FF2B5EF4-FFF2-40B4-BE49-F238E27FC236}">
                <a16:creationId xmlns:a16="http://schemas.microsoft.com/office/drawing/2014/main" id="{CB592119-1AB1-43B8-D120-8BFE7743A4C7}"/>
              </a:ext>
            </a:extLst>
          </p:cNvPr>
          <p:cNvPicPr>
            <a:picLocks noGrp="1" noChangeAspect="1"/>
          </p:cNvPicPr>
          <p:nvPr>
            <p:ph idx="1"/>
          </p:nvPr>
        </p:nvPicPr>
        <p:blipFill>
          <a:blip r:embed="rId2"/>
          <a:stretch>
            <a:fillRect/>
          </a:stretch>
        </p:blipFill>
        <p:spPr>
          <a:xfrm>
            <a:off x="863982" y="2052638"/>
            <a:ext cx="6638162" cy="4195762"/>
          </a:xfrm>
        </p:spPr>
      </p:pic>
    </p:spTree>
    <p:extLst>
      <p:ext uri="{BB962C8B-B14F-4D97-AF65-F5344CB8AC3E}">
        <p14:creationId xmlns:p14="http://schemas.microsoft.com/office/powerpoint/2010/main" val="3467026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8C3F017-684B-4E7B-9E61-94E234C50890}"/>
              </a:ext>
            </a:extLst>
          </p:cNvPr>
          <p:cNvSpPr>
            <a:spLocks noGrp="1"/>
          </p:cNvSpPr>
          <p:nvPr>
            <p:ph type="title"/>
          </p:nvPr>
        </p:nvSpPr>
        <p:spPr/>
        <p:txBody>
          <a:bodyPr/>
          <a:lstStyle/>
          <a:p>
            <a:r>
              <a:rPr lang="en-US" dirty="0"/>
              <a:t>FAFSA Overview</a:t>
            </a:r>
          </a:p>
        </p:txBody>
      </p:sp>
      <p:pic>
        <p:nvPicPr>
          <p:cNvPr id="3" name="Picture 2">
            <a:extLst>
              <a:ext uri="{FF2B5EF4-FFF2-40B4-BE49-F238E27FC236}">
                <a16:creationId xmlns:a16="http://schemas.microsoft.com/office/drawing/2014/main" id="{47131795-2099-B0CC-5314-51F4C3CA769C}"/>
              </a:ext>
            </a:extLst>
          </p:cNvPr>
          <p:cNvPicPr>
            <a:picLocks noChangeAspect="1"/>
          </p:cNvPicPr>
          <p:nvPr/>
        </p:nvPicPr>
        <p:blipFill>
          <a:blip r:embed="rId2"/>
          <a:stretch>
            <a:fillRect/>
          </a:stretch>
        </p:blipFill>
        <p:spPr>
          <a:xfrm>
            <a:off x="1524000" y="1861862"/>
            <a:ext cx="6248400" cy="4507523"/>
          </a:xfrm>
          <a:prstGeom prst="rect">
            <a:avLst/>
          </a:prstGeom>
        </p:spPr>
      </p:pic>
    </p:spTree>
    <p:extLst>
      <p:ext uri="{BB962C8B-B14F-4D97-AF65-F5344CB8AC3E}">
        <p14:creationId xmlns:p14="http://schemas.microsoft.com/office/powerpoint/2010/main" val="3376766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a:solidFill>
                  <a:schemeClr val="tx1"/>
                </a:solidFill>
              </a:rPr>
              <a:t>FAFSA Contributors</a:t>
            </a:r>
            <a:endParaRPr lang="en-US" sz="4000" dirty="0">
              <a:solidFill>
                <a:schemeClr val="tx1"/>
              </a:solidFill>
            </a:endParaRPr>
          </a:p>
        </p:txBody>
      </p:sp>
      <p:pic>
        <p:nvPicPr>
          <p:cNvPr id="5" name="Picture 4">
            <a:extLst>
              <a:ext uri="{FF2B5EF4-FFF2-40B4-BE49-F238E27FC236}">
                <a16:creationId xmlns:a16="http://schemas.microsoft.com/office/drawing/2014/main" id="{8475D151-FE3F-5D5D-1D91-75C9FAAB2207}"/>
              </a:ext>
            </a:extLst>
          </p:cNvPr>
          <p:cNvPicPr>
            <a:picLocks noChangeAspect="1"/>
          </p:cNvPicPr>
          <p:nvPr/>
        </p:nvPicPr>
        <p:blipFill>
          <a:blip r:embed="rId2"/>
          <a:stretch>
            <a:fillRect/>
          </a:stretch>
        </p:blipFill>
        <p:spPr>
          <a:xfrm>
            <a:off x="2133600" y="1492538"/>
            <a:ext cx="4736454" cy="4938586"/>
          </a:xfrm>
          <a:prstGeom prst="rect">
            <a:avLst/>
          </a:prstGeom>
        </p:spPr>
      </p:pic>
    </p:spTree>
    <p:extLst>
      <p:ext uri="{BB962C8B-B14F-4D97-AF65-F5344CB8AC3E}">
        <p14:creationId xmlns:p14="http://schemas.microsoft.com/office/powerpoint/2010/main" val="6228823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7095" y="274320"/>
            <a:ext cx="7470648" cy="640080"/>
          </a:xfrm>
        </p:spPr>
        <p:txBody>
          <a:bodyPr>
            <a:normAutofit fontScale="90000"/>
          </a:bodyPr>
          <a:lstStyle/>
          <a:p>
            <a:r>
              <a:rPr lang="en-US" dirty="0">
                <a:solidFill>
                  <a:schemeClr val="tx1"/>
                </a:solidFill>
              </a:rPr>
              <a:t>Student Status</a:t>
            </a:r>
          </a:p>
        </p:txBody>
      </p:sp>
      <p:sp>
        <p:nvSpPr>
          <p:cNvPr id="4" name="Rectangle 3"/>
          <p:cNvSpPr/>
          <p:nvPr/>
        </p:nvSpPr>
        <p:spPr>
          <a:xfrm rot="10800000" flipV="1">
            <a:off x="381000" y="4997404"/>
            <a:ext cx="8001000" cy="1338828"/>
          </a:xfrm>
          <a:prstGeom prst="rect">
            <a:avLst/>
          </a:prstGeom>
          <a:solidFill>
            <a:schemeClr val="bg2"/>
          </a:solidFill>
        </p:spPr>
        <p:txBody>
          <a:bodyPr wrap="square">
            <a:spAutoFit/>
          </a:bodyPr>
          <a:lstStyle/>
          <a:p>
            <a:pPr>
              <a:lnSpc>
                <a:spcPct val="90000"/>
              </a:lnSpc>
              <a:buClr>
                <a:schemeClr val="accent6">
                  <a:lumMod val="40000"/>
                  <a:lumOff val="60000"/>
                </a:schemeClr>
              </a:buClr>
              <a:buSzPct val="75000"/>
            </a:pPr>
            <a:r>
              <a:rPr lang="en-US" dirty="0">
                <a:latin typeface="+mj-lt"/>
              </a:rPr>
              <a:t>If student answers “NO” to all questions, then at least one parent’s information and signature is required.</a:t>
            </a:r>
          </a:p>
          <a:p>
            <a:pPr marL="285750" indent="-285750">
              <a:lnSpc>
                <a:spcPct val="90000"/>
              </a:lnSpc>
              <a:buClr>
                <a:schemeClr val="accent6">
                  <a:lumMod val="40000"/>
                  <a:lumOff val="60000"/>
                </a:schemeClr>
              </a:buClr>
              <a:buSzPct val="75000"/>
              <a:buFont typeface="Wingdings" pitchFamily="2" charset="2"/>
              <a:buChar char="v"/>
            </a:pPr>
            <a:endParaRPr lang="en-US" dirty="0">
              <a:latin typeface="+mj-lt"/>
            </a:endParaRPr>
          </a:p>
          <a:p>
            <a:pPr>
              <a:lnSpc>
                <a:spcPct val="90000"/>
              </a:lnSpc>
              <a:buClr>
                <a:schemeClr val="accent6">
                  <a:lumMod val="40000"/>
                  <a:lumOff val="60000"/>
                </a:schemeClr>
              </a:buClr>
              <a:buSzPct val="75000"/>
            </a:pPr>
            <a:r>
              <a:rPr lang="en-US" dirty="0">
                <a:latin typeface="+mj-lt"/>
              </a:rPr>
              <a:t>If student answers “Yes” to any question, then student is Independent only their income and assets will be considered.</a:t>
            </a:r>
          </a:p>
        </p:txBody>
      </p:sp>
      <p:pic>
        <p:nvPicPr>
          <p:cNvPr id="6" name="Picture 5">
            <a:extLst>
              <a:ext uri="{FF2B5EF4-FFF2-40B4-BE49-F238E27FC236}">
                <a16:creationId xmlns:a16="http://schemas.microsoft.com/office/drawing/2014/main" id="{48FC6537-E631-4EE3-23C5-7B3D6BD4905E}"/>
              </a:ext>
            </a:extLst>
          </p:cNvPr>
          <p:cNvPicPr>
            <a:picLocks noChangeAspect="1"/>
          </p:cNvPicPr>
          <p:nvPr/>
        </p:nvPicPr>
        <p:blipFill>
          <a:blip r:embed="rId3"/>
          <a:stretch>
            <a:fillRect/>
          </a:stretch>
        </p:blipFill>
        <p:spPr>
          <a:xfrm>
            <a:off x="2392596" y="914400"/>
            <a:ext cx="3977805" cy="3817181"/>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chemeClr val="tx1"/>
                </a:solidFill>
              </a:rPr>
              <a:t>Parent Info</a:t>
            </a:r>
            <a:r>
              <a:rPr lang="en-US" sz="4000" dirty="0">
                <a:solidFill>
                  <a:schemeClr val="accent1"/>
                </a:solidFill>
              </a:rPr>
              <a:t> </a:t>
            </a:r>
          </a:p>
        </p:txBody>
      </p:sp>
      <p:sp>
        <p:nvSpPr>
          <p:cNvPr id="5" name="Content Placeholder 4"/>
          <p:cNvSpPr>
            <a:spLocks noGrp="1"/>
          </p:cNvSpPr>
          <p:nvPr>
            <p:ph idx="1"/>
          </p:nvPr>
        </p:nvSpPr>
        <p:spPr>
          <a:xfrm>
            <a:off x="609599" y="2848782"/>
            <a:ext cx="6347714" cy="3628218"/>
          </a:xfrm>
        </p:spPr>
        <p:txBody>
          <a:bodyPr>
            <a:normAutofit fontScale="92500" lnSpcReduction="10000"/>
          </a:bodyPr>
          <a:lstStyle/>
          <a:p>
            <a:pPr marL="0" indent="0" algn="ctr">
              <a:buNone/>
            </a:pPr>
            <a:r>
              <a:rPr lang="en-US" sz="2000" b="1" dirty="0">
                <a:solidFill>
                  <a:schemeClr val="tx2"/>
                </a:solidFill>
              </a:rPr>
              <a:t>Which parent’s information must be included on the FAFSA?</a:t>
            </a:r>
          </a:p>
          <a:p>
            <a:r>
              <a:rPr lang="en-US" dirty="0"/>
              <a:t>Parents are married – </a:t>
            </a:r>
            <a:r>
              <a:rPr lang="en-US" b="1" dirty="0">
                <a:solidFill>
                  <a:schemeClr val="accent4"/>
                </a:solidFill>
              </a:rPr>
              <a:t>Both parents</a:t>
            </a:r>
            <a:endParaRPr lang="en-US" dirty="0">
              <a:solidFill>
                <a:schemeClr val="accent4"/>
              </a:solidFill>
            </a:endParaRPr>
          </a:p>
          <a:p>
            <a:r>
              <a:rPr lang="en-US" dirty="0"/>
              <a:t>Parents are divorced (not remarried) - </a:t>
            </a:r>
            <a:r>
              <a:rPr lang="en-US" b="1" dirty="0">
                <a:solidFill>
                  <a:schemeClr val="accent4"/>
                </a:solidFill>
              </a:rPr>
              <a:t>Only parent who provides most support</a:t>
            </a:r>
            <a:endParaRPr lang="en-US" dirty="0"/>
          </a:p>
          <a:p>
            <a:r>
              <a:rPr lang="en-US" dirty="0"/>
              <a:t>Parents are divorced (remarried) - </a:t>
            </a:r>
            <a:r>
              <a:rPr lang="en-US" b="1" dirty="0">
                <a:solidFill>
                  <a:schemeClr val="accent4"/>
                </a:solidFill>
              </a:rPr>
              <a:t>Parent and step parent who provides most support</a:t>
            </a:r>
          </a:p>
          <a:p>
            <a:r>
              <a:rPr lang="en-US" dirty="0"/>
              <a:t>Parents were never married (don’t live together) – </a:t>
            </a:r>
            <a:r>
              <a:rPr lang="en-US" b="1" dirty="0">
                <a:solidFill>
                  <a:schemeClr val="accent4"/>
                </a:solidFill>
              </a:rPr>
              <a:t>Only parent who provides most support</a:t>
            </a:r>
          </a:p>
          <a:p>
            <a:r>
              <a:rPr lang="en-US" dirty="0"/>
              <a:t>Parents are not married (DO live together) –</a:t>
            </a:r>
            <a:r>
              <a:rPr lang="en-US" b="1" dirty="0">
                <a:solidFill>
                  <a:schemeClr val="accent4"/>
                </a:solidFill>
              </a:rPr>
              <a:t> Both parents</a:t>
            </a:r>
          </a:p>
        </p:txBody>
      </p:sp>
      <p:pic>
        <p:nvPicPr>
          <p:cNvPr id="6" name="Picture 5" descr="Parent Marital Status:&#10;&#10;Screenshot of the “Parent Marital Status” view.&#10;">
            <a:extLst>
              <a:ext uri="{FF2B5EF4-FFF2-40B4-BE49-F238E27FC236}">
                <a16:creationId xmlns:a16="http://schemas.microsoft.com/office/drawing/2014/main" id="{E3F0AC11-900E-4E86-AAC2-412CA52387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1348022"/>
            <a:ext cx="5272706" cy="1419091"/>
          </a:xfrm>
          <a:prstGeom prst="rect">
            <a:avLst/>
          </a:prstGeom>
          <a:ln w="12700">
            <a:solidFill>
              <a:schemeClr val="tx1"/>
            </a:solidFill>
          </a:ln>
          <a:effectLst>
            <a:outerShdw blurRad="50800" dist="38100" dir="2700000" algn="tl" rotWithShape="0">
              <a:prstClr val="black">
                <a:alpha val="40000"/>
              </a:prst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Student Invites Parents to FAFSA</a:t>
            </a:r>
            <a:endParaRPr lang="en-US" sz="4000" dirty="0">
              <a:solidFill>
                <a:schemeClr val="accent1"/>
              </a:solidFill>
            </a:endParaRPr>
          </a:p>
        </p:txBody>
      </p:sp>
      <p:pic>
        <p:nvPicPr>
          <p:cNvPr id="3" name="Content Placeholder 2">
            <a:extLst>
              <a:ext uri="{FF2B5EF4-FFF2-40B4-BE49-F238E27FC236}">
                <a16:creationId xmlns:a16="http://schemas.microsoft.com/office/drawing/2014/main" id="{53286DC8-CAFF-4E36-8C1F-9DC9B0DA11C6}"/>
              </a:ext>
            </a:extLst>
          </p:cNvPr>
          <p:cNvPicPr>
            <a:picLocks noGrp="1" noChangeAspect="1"/>
          </p:cNvPicPr>
          <p:nvPr>
            <p:ph idx="1"/>
          </p:nvPr>
        </p:nvPicPr>
        <p:blipFill>
          <a:blip r:embed="rId3"/>
          <a:stretch>
            <a:fillRect/>
          </a:stretch>
        </p:blipFill>
        <p:spPr>
          <a:xfrm>
            <a:off x="1578769" y="2058987"/>
            <a:ext cx="5182666" cy="3884613"/>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sz="3200" dirty="0">
                <a:solidFill>
                  <a:schemeClr val="tx1"/>
                </a:solidFill>
              </a:rPr>
              <a:t>Student Information</a:t>
            </a:r>
          </a:p>
        </p:txBody>
      </p:sp>
      <p:sp>
        <p:nvSpPr>
          <p:cNvPr id="3" name="Content Placeholder 2"/>
          <p:cNvSpPr>
            <a:spLocks noGrp="1"/>
          </p:cNvSpPr>
          <p:nvPr>
            <p:ph sz="half" idx="1"/>
          </p:nvPr>
        </p:nvSpPr>
        <p:spPr>
          <a:xfrm>
            <a:off x="381000" y="1811702"/>
            <a:ext cx="3088109" cy="3880772"/>
          </a:xfrm>
        </p:spPr>
        <p:txBody>
          <a:bodyPr>
            <a:normAutofit/>
          </a:bodyPr>
          <a:lstStyle/>
          <a:p>
            <a:pPr>
              <a:spcBef>
                <a:spcPts val="0"/>
              </a:spcBef>
            </a:pPr>
            <a:r>
              <a:rPr lang="en-US" dirty="0"/>
              <a:t>Student’s Name</a:t>
            </a:r>
          </a:p>
          <a:p>
            <a:pPr>
              <a:spcBef>
                <a:spcPts val="0"/>
              </a:spcBef>
            </a:pPr>
            <a:endParaRPr lang="en-US" dirty="0"/>
          </a:p>
          <a:p>
            <a:pPr>
              <a:spcBef>
                <a:spcPts val="0"/>
              </a:spcBef>
            </a:pPr>
            <a:r>
              <a:rPr lang="en-US" dirty="0"/>
              <a:t>Date of Birth</a:t>
            </a:r>
          </a:p>
          <a:p>
            <a:pPr>
              <a:spcBef>
                <a:spcPts val="0"/>
              </a:spcBef>
            </a:pPr>
            <a:endParaRPr lang="en-US" dirty="0"/>
          </a:p>
          <a:p>
            <a:pPr>
              <a:spcBef>
                <a:spcPts val="0"/>
              </a:spcBef>
            </a:pPr>
            <a:r>
              <a:rPr lang="en-US" dirty="0"/>
              <a:t>Citizenship Status</a:t>
            </a:r>
          </a:p>
          <a:p>
            <a:pPr>
              <a:spcBef>
                <a:spcPts val="0"/>
              </a:spcBef>
            </a:pPr>
            <a:endParaRPr lang="en-US" dirty="0"/>
          </a:p>
          <a:p>
            <a:pPr>
              <a:spcBef>
                <a:spcPts val="0"/>
              </a:spcBef>
            </a:pPr>
            <a:r>
              <a:rPr lang="en-US" dirty="0"/>
              <a:t>Marital Status</a:t>
            </a:r>
          </a:p>
          <a:p>
            <a:pPr>
              <a:spcBef>
                <a:spcPts val="0"/>
              </a:spcBef>
            </a:pPr>
            <a:endParaRPr lang="en-US" dirty="0"/>
          </a:p>
          <a:p>
            <a:pPr>
              <a:spcBef>
                <a:spcPts val="0"/>
              </a:spcBef>
            </a:pPr>
            <a:r>
              <a:rPr lang="en-US" dirty="0"/>
              <a:t>Email Address</a:t>
            </a:r>
          </a:p>
        </p:txBody>
      </p:sp>
      <p:pic>
        <p:nvPicPr>
          <p:cNvPr id="5" name="Picture 4" descr="Student Address:&#10;&#10;Screenshot of the “Student Address” view.&#10;">
            <a:extLst>
              <a:ext uri="{FF2B5EF4-FFF2-40B4-BE49-F238E27FC236}">
                <a16:creationId xmlns:a16="http://schemas.microsoft.com/office/drawing/2014/main" id="{C4516840-17E0-4DFF-A614-2C38049FE0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9400" y="1644472"/>
            <a:ext cx="5545281" cy="3613328"/>
          </a:xfrm>
          <a:prstGeom prst="rect">
            <a:avLst/>
          </a:prstGeom>
          <a:ln w="12700">
            <a:solidFill>
              <a:schemeClr val="tx1"/>
            </a:solidFill>
          </a:ln>
          <a:effectLst>
            <a:outerShdw blurRad="50800" dist="38100" dir="2700000" algn="tl" rotWithShape="0">
              <a:prstClr val="black">
                <a:alpha val="40000"/>
              </a:prstClr>
            </a:outerShdw>
          </a:effectLst>
        </p:spPr>
      </p:pic>
      <mc:AlternateContent xmlns:mc="http://schemas.openxmlformats.org/markup-compatibility/2006">
        <mc:Choice xmlns:p14="http://schemas.microsoft.com/office/powerpoint/2010/main" Requires="p14">
          <p:contentPart p14:bwMode="auto" r:id="rId3">
            <p14:nvContentPartPr>
              <p14:cNvPr id="7" name="Ink 6">
                <a:extLst>
                  <a:ext uri="{FF2B5EF4-FFF2-40B4-BE49-F238E27FC236}">
                    <a16:creationId xmlns:a16="http://schemas.microsoft.com/office/drawing/2014/main" id="{CCC6CAF8-2179-F28D-C5A4-A419CF3DC690}"/>
                  </a:ext>
                </a:extLst>
              </p14:cNvPr>
              <p14:cNvContentPartPr/>
              <p14:nvPr/>
            </p14:nvContentPartPr>
            <p14:xfrm>
              <a:off x="3761483" y="2384170"/>
              <a:ext cx="714960" cy="224280"/>
            </p14:xfrm>
          </p:contentPart>
        </mc:Choice>
        <mc:Fallback>
          <p:pic>
            <p:nvPicPr>
              <p:cNvPr id="7" name="Ink 6">
                <a:extLst>
                  <a:ext uri="{FF2B5EF4-FFF2-40B4-BE49-F238E27FC236}">
                    <a16:creationId xmlns:a16="http://schemas.microsoft.com/office/drawing/2014/main" id="{CCC6CAF8-2179-F28D-C5A4-A419CF3DC690}"/>
                  </a:ext>
                </a:extLst>
              </p:cNvPr>
              <p:cNvPicPr/>
              <p:nvPr/>
            </p:nvPicPr>
            <p:blipFill>
              <a:blip r:embed="rId4"/>
              <a:stretch>
                <a:fillRect/>
              </a:stretch>
            </p:blipFill>
            <p:spPr>
              <a:xfrm>
                <a:off x="3707843" y="2276530"/>
                <a:ext cx="822600" cy="43992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5">
            <p14:nvContentPartPr>
              <p14:cNvPr id="9" name="Ink 8">
                <a:extLst>
                  <a:ext uri="{FF2B5EF4-FFF2-40B4-BE49-F238E27FC236}">
                    <a16:creationId xmlns:a16="http://schemas.microsoft.com/office/drawing/2014/main" id="{AE227F8B-D6D6-8933-5B37-FA3ECFED2578}"/>
                  </a:ext>
                </a:extLst>
              </p14:cNvPr>
              <p14:cNvContentPartPr/>
              <p14:nvPr/>
            </p14:nvContentPartPr>
            <p14:xfrm>
              <a:off x="-660037" y="2210290"/>
              <a:ext cx="360" cy="360"/>
            </p14:xfrm>
          </p:contentPart>
        </mc:Choice>
        <mc:Fallback>
          <p:pic>
            <p:nvPicPr>
              <p:cNvPr id="9" name="Ink 8">
                <a:extLst>
                  <a:ext uri="{FF2B5EF4-FFF2-40B4-BE49-F238E27FC236}">
                    <a16:creationId xmlns:a16="http://schemas.microsoft.com/office/drawing/2014/main" id="{AE227F8B-D6D6-8933-5B37-FA3ECFED2578}"/>
                  </a:ext>
                </a:extLst>
              </p:cNvPr>
              <p:cNvPicPr/>
              <p:nvPr/>
            </p:nvPicPr>
            <p:blipFill>
              <a:blip r:embed="rId6"/>
              <a:stretch>
                <a:fillRect/>
              </a:stretch>
            </p:blipFill>
            <p:spPr>
              <a:xfrm>
                <a:off x="-669037" y="2156650"/>
                <a:ext cx="18000" cy="108000"/>
              </a:xfrm>
              <a:prstGeom prst="rect">
                <a:avLst/>
              </a:prstGeom>
            </p:spPr>
          </p:pic>
        </mc:Fallback>
      </mc:AlternateContent>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3ECC2-F22E-4E11-AB13-BE5BD26B8254}"/>
              </a:ext>
            </a:extLst>
          </p:cNvPr>
          <p:cNvSpPr>
            <a:spLocks noGrp="1"/>
          </p:cNvSpPr>
          <p:nvPr>
            <p:ph type="title"/>
          </p:nvPr>
        </p:nvSpPr>
        <p:spPr/>
        <p:txBody>
          <a:bodyPr/>
          <a:lstStyle/>
          <a:p>
            <a:r>
              <a:rPr lang="en-US" dirty="0"/>
              <a:t>Student Financial Information</a:t>
            </a:r>
          </a:p>
        </p:txBody>
      </p:sp>
      <mc:AlternateContent xmlns:mc="http://schemas.openxmlformats.org/markup-compatibility/2006">
        <mc:Choice xmlns:p14="http://schemas.microsoft.com/office/powerpoint/2010/main" xmlns:aink="http://schemas.microsoft.com/office/drawing/2016/ink" Requires="p14 aink">
          <p:contentPart p14:bwMode="auto" r:id="rId2">
            <p14:nvContentPartPr>
              <p14:cNvPr id="4" name="Ink 3">
                <a:extLst>
                  <a:ext uri="{FF2B5EF4-FFF2-40B4-BE49-F238E27FC236}">
                    <a16:creationId xmlns:a16="http://schemas.microsoft.com/office/drawing/2014/main" id="{83A9095F-4942-7322-1E14-1D1D068E354D}"/>
                  </a:ext>
                </a:extLst>
              </p14:cNvPr>
              <p14:cNvContentPartPr/>
              <p14:nvPr/>
            </p14:nvContentPartPr>
            <p14:xfrm>
              <a:off x="2671403" y="3061330"/>
              <a:ext cx="360" cy="360"/>
            </p14:xfrm>
          </p:contentPart>
        </mc:Choice>
        <mc:Fallback>
          <p:pic>
            <p:nvPicPr>
              <p:cNvPr id="4" name="Ink 3">
                <a:extLst>
                  <a:ext uri="{FF2B5EF4-FFF2-40B4-BE49-F238E27FC236}">
                    <a16:creationId xmlns:a16="http://schemas.microsoft.com/office/drawing/2014/main" id="{83A9095F-4942-7322-1E14-1D1D068E354D}"/>
                  </a:ext>
                </a:extLst>
              </p:cNvPr>
              <p:cNvPicPr/>
              <p:nvPr/>
            </p:nvPicPr>
            <p:blipFill>
              <a:blip r:embed="rId3"/>
              <a:stretch>
                <a:fillRect/>
              </a:stretch>
            </p:blipFill>
            <p:spPr>
              <a:xfrm>
                <a:off x="2662763" y="3007330"/>
                <a:ext cx="18000" cy="108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4">
            <p14:nvContentPartPr>
              <p14:cNvPr id="6" name="Ink 5">
                <a:extLst>
                  <a:ext uri="{FF2B5EF4-FFF2-40B4-BE49-F238E27FC236}">
                    <a16:creationId xmlns:a16="http://schemas.microsoft.com/office/drawing/2014/main" id="{B9927643-DF41-9C35-BB51-61CBAF3E38AC}"/>
                  </a:ext>
                </a:extLst>
              </p14:cNvPr>
              <p14:cNvContentPartPr/>
              <p14:nvPr/>
            </p14:nvContentPartPr>
            <p14:xfrm>
              <a:off x="2130683" y="3029290"/>
              <a:ext cx="360" cy="360"/>
            </p14:xfrm>
          </p:contentPart>
        </mc:Choice>
        <mc:Fallback>
          <p:pic>
            <p:nvPicPr>
              <p:cNvPr id="6" name="Ink 5">
                <a:extLst>
                  <a:ext uri="{FF2B5EF4-FFF2-40B4-BE49-F238E27FC236}">
                    <a16:creationId xmlns:a16="http://schemas.microsoft.com/office/drawing/2014/main" id="{B9927643-DF41-9C35-BB51-61CBAF3E38AC}"/>
                  </a:ext>
                </a:extLst>
              </p:cNvPr>
              <p:cNvPicPr/>
              <p:nvPr/>
            </p:nvPicPr>
            <p:blipFill>
              <a:blip r:embed="rId5"/>
              <a:stretch>
                <a:fillRect/>
              </a:stretch>
            </p:blipFill>
            <p:spPr>
              <a:xfrm>
                <a:off x="2122043" y="2975650"/>
                <a:ext cx="18000" cy="108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6">
            <p14:nvContentPartPr>
              <p14:cNvPr id="7" name="Ink 6">
                <a:extLst>
                  <a:ext uri="{FF2B5EF4-FFF2-40B4-BE49-F238E27FC236}">
                    <a16:creationId xmlns:a16="http://schemas.microsoft.com/office/drawing/2014/main" id="{8E844C48-56E7-ADB4-55A0-699BAD376FAF}"/>
                  </a:ext>
                </a:extLst>
              </p14:cNvPr>
              <p14:cNvContentPartPr/>
              <p14:nvPr/>
            </p14:nvContentPartPr>
            <p14:xfrm>
              <a:off x="1137083" y="3267610"/>
              <a:ext cx="360" cy="360"/>
            </p14:xfrm>
          </p:contentPart>
        </mc:Choice>
        <mc:Fallback>
          <p:pic>
            <p:nvPicPr>
              <p:cNvPr id="7" name="Ink 6">
                <a:extLst>
                  <a:ext uri="{FF2B5EF4-FFF2-40B4-BE49-F238E27FC236}">
                    <a16:creationId xmlns:a16="http://schemas.microsoft.com/office/drawing/2014/main" id="{8E844C48-56E7-ADB4-55A0-699BAD376FAF}"/>
                  </a:ext>
                </a:extLst>
              </p:cNvPr>
              <p:cNvPicPr/>
              <p:nvPr/>
            </p:nvPicPr>
            <p:blipFill>
              <a:blip r:embed="rId7"/>
              <a:stretch>
                <a:fillRect/>
              </a:stretch>
            </p:blipFill>
            <p:spPr>
              <a:xfrm>
                <a:off x="1128083" y="3213970"/>
                <a:ext cx="18000" cy="108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8">
            <p14:nvContentPartPr>
              <p14:cNvPr id="8" name="Ink 7">
                <a:extLst>
                  <a:ext uri="{FF2B5EF4-FFF2-40B4-BE49-F238E27FC236}">
                    <a16:creationId xmlns:a16="http://schemas.microsoft.com/office/drawing/2014/main" id="{577FE022-0FE6-8CE2-63D6-0A462FBE5888}"/>
                  </a:ext>
                </a:extLst>
              </p14:cNvPr>
              <p14:cNvContentPartPr/>
              <p14:nvPr/>
            </p14:nvContentPartPr>
            <p14:xfrm>
              <a:off x="2878043" y="3220090"/>
              <a:ext cx="360" cy="360"/>
            </p14:xfrm>
          </p:contentPart>
        </mc:Choice>
        <mc:Fallback>
          <p:pic>
            <p:nvPicPr>
              <p:cNvPr id="8" name="Ink 7">
                <a:extLst>
                  <a:ext uri="{FF2B5EF4-FFF2-40B4-BE49-F238E27FC236}">
                    <a16:creationId xmlns:a16="http://schemas.microsoft.com/office/drawing/2014/main" id="{577FE022-0FE6-8CE2-63D6-0A462FBE5888}"/>
                  </a:ext>
                </a:extLst>
              </p:cNvPr>
              <p:cNvPicPr/>
              <p:nvPr/>
            </p:nvPicPr>
            <p:blipFill>
              <a:blip r:embed="rId9"/>
              <a:stretch>
                <a:fillRect/>
              </a:stretch>
            </p:blipFill>
            <p:spPr>
              <a:xfrm>
                <a:off x="2869403" y="3166450"/>
                <a:ext cx="18000" cy="108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0">
            <p14:nvContentPartPr>
              <p14:cNvPr id="9" name="Ink 8">
                <a:extLst>
                  <a:ext uri="{FF2B5EF4-FFF2-40B4-BE49-F238E27FC236}">
                    <a16:creationId xmlns:a16="http://schemas.microsoft.com/office/drawing/2014/main" id="{370DCB9A-8570-7043-4A42-A7C17E0E9A54}"/>
                  </a:ext>
                </a:extLst>
              </p14:cNvPr>
              <p14:cNvContentPartPr/>
              <p14:nvPr/>
            </p14:nvContentPartPr>
            <p14:xfrm>
              <a:off x="1200443" y="2401090"/>
              <a:ext cx="360" cy="360"/>
            </p14:xfrm>
          </p:contentPart>
        </mc:Choice>
        <mc:Fallback>
          <p:pic>
            <p:nvPicPr>
              <p:cNvPr id="9" name="Ink 8">
                <a:extLst>
                  <a:ext uri="{FF2B5EF4-FFF2-40B4-BE49-F238E27FC236}">
                    <a16:creationId xmlns:a16="http://schemas.microsoft.com/office/drawing/2014/main" id="{370DCB9A-8570-7043-4A42-A7C17E0E9A54}"/>
                  </a:ext>
                </a:extLst>
              </p:cNvPr>
              <p:cNvPicPr/>
              <p:nvPr/>
            </p:nvPicPr>
            <p:blipFill>
              <a:blip r:embed="rId11"/>
              <a:stretch>
                <a:fillRect/>
              </a:stretch>
            </p:blipFill>
            <p:spPr>
              <a:xfrm>
                <a:off x="1191443" y="2347450"/>
                <a:ext cx="18000" cy="108000"/>
              </a:xfrm>
              <a:prstGeom prst="rect">
                <a:avLst/>
              </a:prstGeom>
            </p:spPr>
          </p:pic>
        </mc:Fallback>
      </mc:AlternateContent>
      <p:grpSp>
        <p:nvGrpSpPr>
          <p:cNvPr id="13" name="Group 12">
            <a:extLst>
              <a:ext uri="{FF2B5EF4-FFF2-40B4-BE49-F238E27FC236}">
                <a16:creationId xmlns:a16="http://schemas.microsoft.com/office/drawing/2014/main" id="{ADD2173D-81E2-BBB1-6EF4-0FF2E007F0F7}"/>
              </a:ext>
            </a:extLst>
          </p:cNvPr>
          <p:cNvGrpSpPr/>
          <p:nvPr/>
        </p:nvGrpSpPr>
        <p:grpSpPr>
          <a:xfrm>
            <a:off x="5557523" y="3236290"/>
            <a:ext cx="16560" cy="7920"/>
            <a:chOff x="5557523" y="3236290"/>
            <a:chExt cx="16560" cy="7920"/>
          </a:xfrm>
        </p:grpSpPr>
        <mc:AlternateContent xmlns:mc="http://schemas.openxmlformats.org/markup-compatibility/2006">
          <mc:Choice xmlns:p14="http://schemas.microsoft.com/office/powerpoint/2010/main" xmlns:aink="http://schemas.microsoft.com/office/drawing/2016/ink" Requires="p14 aink">
            <p:contentPart p14:bwMode="auto" r:id="rId12">
              <p14:nvContentPartPr>
                <p14:cNvPr id="10" name="Ink 9">
                  <a:extLst>
                    <a:ext uri="{FF2B5EF4-FFF2-40B4-BE49-F238E27FC236}">
                      <a16:creationId xmlns:a16="http://schemas.microsoft.com/office/drawing/2014/main" id="{D02FAAEB-26D4-B202-5EA5-86C4D8FA2FAB}"/>
                    </a:ext>
                  </a:extLst>
                </p14:cNvPr>
                <p14:cNvContentPartPr/>
                <p14:nvPr/>
              </p14:nvContentPartPr>
              <p14:xfrm>
                <a:off x="5557523" y="3243850"/>
                <a:ext cx="360" cy="360"/>
              </p14:xfrm>
            </p:contentPart>
          </mc:Choice>
          <mc:Fallback>
            <p:pic>
              <p:nvPicPr>
                <p:cNvPr id="10" name="Ink 9">
                  <a:extLst>
                    <a:ext uri="{FF2B5EF4-FFF2-40B4-BE49-F238E27FC236}">
                      <a16:creationId xmlns:a16="http://schemas.microsoft.com/office/drawing/2014/main" id="{D02FAAEB-26D4-B202-5EA5-86C4D8FA2FAB}"/>
                    </a:ext>
                  </a:extLst>
                </p:cNvPr>
                <p:cNvPicPr/>
                <p:nvPr/>
              </p:nvPicPr>
              <p:blipFill>
                <a:blip r:embed="rId13"/>
                <a:stretch>
                  <a:fillRect/>
                </a:stretch>
              </p:blipFill>
              <p:spPr>
                <a:xfrm>
                  <a:off x="5548883" y="3190210"/>
                  <a:ext cx="18000" cy="108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4">
              <p14:nvContentPartPr>
                <p14:cNvPr id="11" name="Ink 10">
                  <a:extLst>
                    <a:ext uri="{FF2B5EF4-FFF2-40B4-BE49-F238E27FC236}">
                      <a16:creationId xmlns:a16="http://schemas.microsoft.com/office/drawing/2014/main" id="{D6B2DEA1-6676-9E19-B4EA-BF3418200093}"/>
                    </a:ext>
                  </a:extLst>
                </p14:cNvPr>
                <p14:cNvContentPartPr/>
                <p14:nvPr/>
              </p14:nvContentPartPr>
              <p14:xfrm>
                <a:off x="5565803" y="3236290"/>
                <a:ext cx="3600" cy="360"/>
              </p14:xfrm>
            </p:contentPart>
          </mc:Choice>
          <mc:Fallback>
            <p:pic>
              <p:nvPicPr>
                <p:cNvPr id="11" name="Ink 10">
                  <a:extLst>
                    <a:ext uri="{FF2B5EF4-FFF2-40B4-BE49-F238E27FC236}">
                      <a16:creationId xmlns:a16="http://schemas.microsoft.com/office/drawing/2014/main" id="{D6B2DEA1-6676-9E19-B4EA-BF3418200093}"/>
                    </a:ext>
                  </a:extLst>
                </p:cNvPr>
                <p:cNvPicPr/>
                <p:nvPr/>
              </p:nvPicPr>
              <p:blipFill>
                <a:blip r:embed="rId15"/>
                <a:stretch>
                  <a:fillRect/>
                </a:stretch>
              </p:blipFill>
              <p:spPr>
                <a:xfrm>
                  <a:off x="5556803" y="3182290"/>
                  <a:ext cx="21240" cy="108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16">
              <p14:nvContentPartPr>
                <p14:cNvPr id="12" name="Ink 11">
                  <a:extLst>
                    <a:ext uri="{FF2B5EF4-FFF2-40B4-BE49-F238E27FC236}">
                      <a16:creationId xmlns:a16="http://schemas.microsoft.com/office/drawing/2014/main" id="{4446C58E-DC75-693D-876D-40FB77CD8979}"/>
                    </a:ext>
                  </a:extLst>
                </p14:cNvPr>
                <p14:cNvContentPartPr/>
                <p14:nvPr/>
              </p14:nvContentPartPr>
              <p14:xfrm>
                <a:off x="5573723" y="3236290"/>
                <a:ext cx="360" cy="360"/>
              </p14:xfrm>
            </p:contentPart>
          </mc:Choice>
          <mc:Fallback>
            <p:pic>
              <p:nvPicPr>
                <p:cNvPr id="12" name="Ink 11">
                  <a:extLst>
                    <a:ext uri="{FF2B5EF4-FFF2-40B4-BE49-F238E27FC236}">
                      <a16:creationId xmlns:a16="http://schemas.microsoft.com/office/drawing/2014/main" id="{4446C58E-DC75-693D-876D-40FB77CD8979}"/>
                    </a:ext>
                  </a:extLst>
                </p:cNvPr>
                <p:cNvPicPr/>
                <p:nvPr/>
              </p:nvPicPr>
              <p:blipFill>
                <a:blip r:embed="rId17"/>
                <a:stretch>
                  <a:fillRect/>
                </a:stretch>
              </p:blipFill>
              <p:spPr>
                <a:xfrm>
                  <a:off x="5564723" y="3182290"/>
                  <a:ext cx="18000" cy="108000"/>
                </a:xfrm>
                <a:prstGeom prst="rect">
                  <a:avLst/>
                </a:prstGeom>
              </p:spPr>
            </p:pic>
          </mc:Fallback>
        </mc:AlternateContent>
      </p:grpSp>
      <mc:AlternateContent xmlns:mc="http://schemas.openxmlformats.org/markup-compatibility/2006">
        <mc:Choice xmlns:p14="http://schemas.microsoft.com/office/powerpoint/2010/main" xmlns:aink="http://schemas.microsoft.com/office/drawing/2016/ink" Requires="p14 aink">
          <p:contentPart p14:bwMode="auto" r:id="rId18">
            <p14:nvContentPartPr>
              <p14:cNvPr id="14" name="Ink 13">
                <a:extLst>
                  <a:ext uri="{FF2B5EF4-FFF2-40B4-BE49-F238E27FC236}">
                    <a16:creationId xmlns:a16="http://schemas.microsoft.com/office/drawing/2014/main" id="{0FC37E75-DCFA-8DE2-57F4-D42AEA4550C9}"/>
                  </a:ext>
                </a:extLst>
              </p14:cNvPr>
              <p14:cNvContentPartPr/>
              <p14:nvPr/>
            </p14:nvContentPartPr>
            <p14:xfrm>
              <a:off x="3752843" y="3259690"/>
              <a:ext cx="360" cy="360"/>
            </p14:xfrm>
          </p:contentPart>
        </mc:Choice>
        <mc:Fallback>
          <p:pic>
            <p:nvPicPr>
              <p:cNvPr id="14" name="Ink 13">
                <a:extLst>
                  <a:ext uri="{FF2B5EF4-FFF2-40B4-BE49-F238E27FC236}">
                    <a16:creationId xmlns:a16="http://schemas.microsoft.com/office/drawing/2014/main" id="{0FC37E75-DCFA-8DE2-57F4-D42AEA4550C9}"/>
                  </a:ext>
                </a:extLst>
              </p:cNvPr>
              <p:cNvPicPr/>
              <p:nvPr/>
            </p:nvPicPr>
            <p:blipFill>
              <a:blip r:embed="rId19"/>
              <a:stretch>
                <a:fillRect/>
              </a:stretch>
            </p:blipFill>
            <p:spPr>
              <a:xfrm>
                <a:off x="3743843" y="3206050"/>
                <a:ext cx="18000" cy="108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Requires="p14 aink">
          <p:contentPart p14:bwMode="auto" r:id="rId20">
            <p14:nvContentPartPr>
              <p14:cNvPr id="15" name="Ink 14">
                <a:extLst>
                  <a:ext uri="{FF2B5EF4-FFF2-40B4-BE49-F238E27FC236}">
                    <a16:creationId xmlns:a16="http://schemas.microsoft.com/office/drawing/2014/main" id="{D1D1A33E-9821-FEA6-CDE6-FA18619A9399}"/>
                  </a:ext>
                </a:extLst>
              </p14:cNvPr>
              <p14:cNvContentPartPr/>
              <p14:nvPr/>
            </p14:nvContentPartPr>
            <p14:xfrm>
              <a:off x="1884443" y="2186530"/>
              <a:ext cx="360" cy="360"/>
            </p14:xfrm>
          </p:contentPart>
        </mc:Choice>
        <mc:Fallback>
          <p:pic>
            <p:nvPicPr>
              <p:cNvPr id="15" name="Ink 14">
                <a:extLst>
                  <a:ext uri="{FF2B5EF4-FFF2-40B4-BE49-F238E27FC236}">
                    <a16:creationId xmlns:a16="http://schemas.microsoft.com/office/drawing/2014/main" id="{D1D1A33E-9821-FEA6-CDE6-FA18619A9399}"/>
                  </a:ext>
                </a:extLst>
              </p:cNvPr>
              <p:cNvPicPr/>
              <p:nvPr/>
            </p:nvPicPr>
            <p:blipFill>
              <a:blip r:embed="rId21"/>
              <a:stretch>
                <a:fillRect/>
              </a:stretch>
            </p:blipFill>
            <p:spPr>
              <a:xfrm>
                <a:off x="1875443" y="2132530"/>
                <a:ext cx="18000" cy="108000"/>
              </a:xfrm>
              <a:prstGeom prst="rect">
                <a:avLst/>
              </a:prstGeom>
            </p:spPr>
          </p:pic>
        </mc:Fallback>
      </mc:AlternateContent>
      <p:sp>
        <p:nvSpPr>
          <p:cNvPr id="17" name="Content Placeholder 16">
            <a:extLst>
              <a:ext uri="{FF2B5EF4-FFF2-40B4-BE49-F238E27FC236}">
                <a16:creationId xmlns:a16="http://schemas.microsoft.com/office/drawing/2014/main" id="{FEC1EC18-A6BB-61E0-9611-564E145FB552}"/>
              </a:ext>
            </a:extLst>
          </p:cNvPr>
          <p:cNvSpPr>
            <a:spLocks noGrp="1"/>
          </p:cNvSpPr>
          <p:nvPr>
            <p:ph sz="half" idx="1"/>
          </p:nvPr>
        </p:nvSpPr>
        <p:spPr/>
        <p:txBody>
          <a:bodyPr/>
          <a:lstStyle/>
          <a:p>
            <a:endParaRPr lang="en-US" dirty="0"/>
          </a:p>
        </p:txBody>
      </p:sp>
      <p:pic>
        <p:nvPicPr>
          <p:cNvPr id="19" name="Picture 18">
            <a:extLst>
              <a:ext uri="{FF2B5EF4-FFF2-40B4-BE49-F238E27FC236}">
                <a16:creationId xmlns:a16="http://schemas.microsoft.com/office/drawing/2014/main" id="{72CA5AAB-0BA9-7EB5-600D-791FC6056091}"/>
              </a:ext>
            </a:extLst>
          </p:cNvPr>
          <p:cNvPicPr>
            <a:picLocks noChangeAspect="1"/>
          </p:cNvPicPr>
          <p:nvPr/>
        </p:nvPicPr>
        <p:blipFill>
          <a:blip r:embed="rId22"/>
          <a:stretch>
            <a:fillRect/>
          </a:stretch>
        </p:blipFill>
        <p:spPr>
          <a:xfrm>
            <a:off x="823239" y="2060576"/>
            <a:ext cx="5569652" cy="4594963"/>
          </a:xfrm>
          <a:prstGeom prst="rect">
            <a:avLst/>
          </a:prstGeom>
        </p:spPr>
      </p:pic>
      <mc:AlternateContent xmlns:mc="http://schemas.openxmlformats.org/markup-compatibility/2006">
        <mc:Choice xmlns:p14="http://schemas.microsoft.com/office/powerpoint/2010/main" Requires="p14">
          <p:contentPart p14:bwMode="auto" r:id="rId23">
            <p14:nvContentPartPr>
              <p14:cNvPr id="20" name="Ink 19">
                <a:extLst>
                  <a:ext uri="{FF2B5EF4-FFF2-40B4-BE49-F238E27FC236}">
                    <a16:creationId xmlns:a16="http://schemas.microsoft.com/office/drawing/2014/main" id="{315D19F3-117E-BFE4-57F4-52A85443658E}"/>
                  </a:ext>
                </a:extLst>
              </p14:cNvPr>
              <p14:cNvContentPartPr/>
              <p14:nvPr/>
            </p14:nvContentPartPr>
            <p14:xfrm>
              <a:off x="2202323" y="2374779"/>
              <a:ext cx="866160" cy="43200"/>
            </p14:xfrm>
          </p:contentPart>
        </mc:Choice>
        <mc:Fallback>
          <p:pic>
            <p:nvPicPr>
              <p:cNvPr id="20" name="Ink 19">
                <a:extLst>
                  <a:ext uri="{FF2B5EF4-FFF2-40B4-BE49-F238E27FC236}">
                    <a16:creationId xmlns:a16="http://schemas.microsoft.com/office/drawing/2014/main" id="{315D19F3-117E-BFE4-57F4-52A85443658E}"/>
                  </a:ext>
                </a:extLst>
              </p:cNvPr>
              <p:cNvPicPr/>
              <p:nvPr/>
            </p:nvPicPr>
            <p:blipFill>
              <a:blip r:embed="rId24"/>
              <a:stretch>
                <a:fillRect/>
              </a:stretch>
            </p:blipFill>
            <p:spPr>
              <a:xfrm>
                <a:off x="2148683" y="2267139"/>
                <a:ext cx="973800" cy="25884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21" name="Ink 20">
                <a:extLst>
                  <a:ext uri="{FF2B5EF4-FFF2-40B4-BE49-F238E27FC236}">
                    <a16:creationId xmlns:a16="http://schemas.microsoft.com/office/drawing/2014/main" id="{C374DC64-4DED-7663-6FD5-26F65955F30E}"/>
                  </a:ext>
                </a:extLst>
              </p14:cNvPr>
              <p14:cNvContentPartPr/>
              <p14:nvPr/>
            </p14:nvContentPartPr>
            <p14:xfrm>
              <a:off x="2043203" y="3227979"/>
              <a:ext cx="451440" cy="15480"/>
            </p14:xfrm>
          </p:contentPart>
        </mc:Choice>
        <mc:Fallback>
          <p:pic>
            <p:nvPicPr>
              <p:cNvPr id="21" name="Ink 20">
                <a:extLst>
                  <a:ext uri="{FF2B5EF4-FFF2-40B4-BE49-F238E27FC236}">
                    <a16:creationId xmlns:a16="http://schemas.microsoft.com/office/drawing/2014/main" id="{C374DC64-4DED-7663-6FD5-26F65955F30E}"/>
                  </a:ext>
                </a:extLst>
              </p:cNvPr>
              <p:cNvPicPr/>
              <p:nvPr/>
            </p:nvPicPr>
            <p:blipFill>
              <a:blip r:embed="rId26"/>
              <a:stretch>
                <a:fillRect/>
              </a:stretch>
            </p:blipFill>
            <p:spPr>
              <a:xfrm>
                <a:off x="1989563" y="3119979"/>
                <a:ext cx="559080" cy="231120"/>
              </a:xfrm>
              <a:prstGeom prst="rect">
                <a:avLst/>
              </a:prstGeom>
            </p:spPr>
          </p:pic>
        </mc:Fallback>
      </mc:AlternateContent>
    </p:spTree>
    <p:extLst>
      <p:ext uri="{BB962C8B-B14F-4D97-AF65-F5344CB8AC3E}">
        <p14:creationId xmlns:p14="http://schemas.microsoft.com/office/powerpoint/2010/main" val="22583409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D36AEF0-A640-4BE9-BF00-EEAA4547DBA5}"/>
              </a:ext>
            </a:extLst>
          </p:cNvPr>
          <p:cNvSpPr>
            <a:spLocks noGrp="1"/>
          </p:cNvSpPr>
          <p:nvPr>
            <p:ph type="title"/>
          </p:nvPr>
        </p:nvSpPr>
        <p:spPr/>
        <p:txBody>
          <a:bodyPr/>
          <a:lstStyle/>
          <a:p>
            <a:r>
              <a:rPr lang="en-US" dirty="0"/>
              <a:t>Select Colleges</a:t>
            </a:r>
          </a:p>
        </p:txBody>
      </p:sp>
      <p:sp>
        <p:nvSpPr>
          <p:cNvPr id="6" name="Content Placeholder 5">
            <a:extLst>
              <a:ext uri="{FF2B5EF4-FFF2-40B4-BE49-F238E27FC236}">
                <a16:creationId xmlns:a16="http://schemas.microsoft.com/office/drawing/2014/main" id="{15B0727E-F9BE-4491-8D4D-A4DE3836AF44}"/>
              </a:ext>
            </a:extLst>
          </p:cNvPr>
          <p:cNvSpPr>
            <a:spLocks noGrp="1"/>
          </p:cNvSpPr>
          <p:nvPr>
            <p:ph sz="half" idx="1"/>
          </p:nvPr>
        </p:nvSpPr>
        <p:spPr/>
        <p:txBody>
          <a:bodyPr>
            <a:normAutofit/>
          </a:bodyPr>
          <a:lstStyle/>
          <a:p>
            <a:r>
              <a:rPr lang="en-US" sz="2400" dirty="0"/>
              <a:t>Select up to 20 schools</a:t>
            </a:r>
          </a:p>
        </p:txBody>
      </p:sp>
      <p:sp>
        <p:nvSpPr>
          <p:cNvPr id="3" name="Content Placeholder 2">
            <a:extLst>
              <a:ext uri="{FF2B5EF4-FFF2-40B4-BE49-F238E27FC236}">
                <a16:creationId xmlns:a16="http://schemas.microsoft.com/office/drawing/2014/main" id="{A0F272B2-F31D-0B21-7E68-046E9926A6EE}"/>
              </a:ext>
            </a:extLst>
          </p:cNvPr>
          <p:cNvSpPr>
            <a:spLocks noGrp="1"/>
          </p:cNvSpPr>
          <p:nvPr>
            <p:ph sz="half" idx="2"/>
          </p:nvPr>
        </p:nvSpPr>
        <p:spPr/>
        <p:txBody>
          <a:bodyPr/>
          <a:lstStyle/>
          <a:p>
            <a:endParaRPr lang="en-US" dirty="0"/>
          </a:p>
        </p:txBody>
      </p:sp>
      <p:pic>
        <p:nvPicPr>
          <p:cNvPr id="7" name="Picture 6">
            <a:extLst>
              <a:ext uri="{FF2B5EF4-FFF2-40B4-BE49-F238E27FC236}">
                <a16:creationId xmlns:a16="http://schemas.microsoft.com/office/drawing/2014/main" id="{DD7FD0BB-80F0-9E24-0CD1-8629AF470BDF}"/>
              </a:ext>
            </a:extLst>
          </p:cNvPr>
          <p:cNvPicPr>
            <a:picLocks noChangeAspect="1"/>
          </p:cNvPicPr>
          <p:nvPr/>
        </p:nvPicPr>
        <p:blipFill>
          <a:blip r:embed="rId2"/>
          <a:stretch>
            <a:fillRect/>
          </a:stretch>
        </p:blipFill>
        <p:spPr>
          <a:xfrm>
            <a:off x="4018363" y="2056092"/>
            <a:ext cx="4800967" cy="4195763"/>
          </a:xfrm>
          <a:prstGeom prst="rect">
            <a:avLst/>
          </a:prstGeom>
        </p:spPr>
      </p:pic>
    </p:spTree>
    <p:extLst>
      <p:ext uri="{BB962C8B-B14F-4D97-AF65-F5344CB8AC3E}">
        <p14:creationId xmlns:p14="http://schemas.microsoft.com/office/powerpoint/2010/main" val="12405152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9E7AF-1599-4624-88DD-EAF8FE77E185}"/>
              </a:ext>
            </a:extLst>
          </p:cNvPr>
          <p:cNvSpPr>
            <a:spLocks noGrp="1"/>
          </p:cNvSpPr>
          <p:nvPr>
            <p:ph type="title"/>
          </p:nvPr>
        </p:nvSpPr>
        <p:spPr/>
        <p:txBody>
          <a:bodyPr/>
          <a:lstStyle/>
          <a:p>
            <a:r>
              <a:rPr lang="en-US" sz="4000" dirty="0"/>
              <a:t>Student Section Complete!</a:t>
            </a:r>
          </a:p>
        </p:txBody>
      </p:sp>
      <p:sp>
        <p:nvSpPr>
          <p:cNvPr id="3" name="Content Placeholder 2">
            <a:extLst>
              <a:ext uri="{FF2B5EF4-FFF2-40B4-BE49-F238E27FC236}">
                <a16:creationId xmlns:a16="http://schemas.microsoft.com/office/drawing/2014/main" id="{6C4C36B2-93B4-4BF8-849E-CDE42E8CAECC}"/>
              </a:ext>
            </a:extLst>
          </p:cNvPr>
          <p:cNvSpPr>
            <a:spLocks noGrp="1"/>
          </p:cNvSpPr>
          <p:nvPr>
            <p:ph sz="half" idx="1"/>
          </p:nvPr>
        </p:nvSpPr>
        <p:spPr/>
        <p:txBody>
          <a:bodyPr/>
          <a:lstStyle/>
          <a:p>
            <a:r>
              <a:rPr lang="en-US" sz="3200" dirty="0">
                <a:latin typeface="Arial" panose="020B0604020202020204" pitchFamily="34" charset="0"/>
                <a:cs typeface="Arial" panose="020B0604020202020204" pitchFamily="34" charset="0"/>
              </a:rPr>
              <a:t>Review of information </a:t>
            </a:r>
          </a:p>
          <a:p>
            <a:pPr marL="0" indent="0">
              <a:buNone/>
            </a:pPr>
            <a:endParaRPr lang="en-US" dirty="0"/>
          </a:p>
        </p:txBody>
      </p:sp>
      <p:pic>
        <p:nvPicPr>
          <p:cNvPr id="8" name="Content Placeholder 7">
            <a:extLst>
              <a:ext uri="{FF2B5EF4-FFF2-40B4-BE49-F238E27FC236}">
                <a16:creationId xmlns:a16="http://schemas.microsoft.com/office/drawing/2014/main" id="{36C83307-7285-D459-83A7-DFAA464450DE}"/>
              </a:ext>
            </a:extLst>
          </p:cNvPr>
          <p:cNvPicPr>
            <a:picLocks noGrp="1" noChangeAspect="1"/>
          </p:cNvPicPr>
          <p:nvPr>
            <p:ph sz="half" idx="2"/>
          </p:nvPr>
        </p:nvPicPr>
        <p:blipFill>
          <a:blip r:embed="rId2"/>
          <a:stretch>
            <a:fillRect/>
          </a:stretch>
        </p:blipFill>
        <p:spPr>
          <a:xfrm>
            <a:off x="4241800" y="2060576"/>
            <a:ext cx="3952065" cy="4111624"/>
          </a:xfrm>
        </p:spPr>
      </p:pic>
      <mc:AlternateContent xmlns:mc="http://schemas.openxmlformats.org/markup-compatibility/2006">
        <mc:Choice xmlns:p14="http://schemas.microsoft.com/office/powerpoint/2010/main" Requires="p14">
          <p:contentPart p14:bwMode="auto" r:id="rId3">
            <p14:nvContentPartPr>
              <p14:cNvPr id="9" name="Ink 8">
                <a:extLst>
                  <a:ext uri="{FF2B5EF4-FFF2-40B4-BE49-F238E27FC236}">
                    <a16:creationId xmlns:a16="http://schemas.microsoft.com/office/drawing/2014/main" id="{807E60E6-6C44-7B3B-D215-48258CAD0ED1}"/>
                  </a:ext>
                </a:extLst>
              </p14:cNvPr>
              <p14:cNvContentPartPr/>
              <p14:nvPr/>
            </p14:nvContentPartPr>
            <p14:xfrm>
              <a:off x="5048843" y="3560259"/>
              <a:ext cx="548280" cy="10440"/>
            </p14:xfrm>
          </p:contentPart>
        </mc:Choice>
        <mc:Fallback>
          <p:pic>
            <p:nvPicPr>
              <p:cNvPr id="9" name="Ink 8">
                <a:extLst>
                  <a:ext uri="{FF2B5EF4-FFF2-40B4-BE49-F238E27FC236}">
                    <a16:creationId xmlns:a16="http://schemas.microsoft.com/office/drawing/2014/main" id="{807E60E6-6C44-7B3B-D215-48258CAD0ED1}"/>
                  </a:ext>
                </a:extLst>
              </p:cNvPr>
              <p:cNvPicPr/>
              <p:nvPr/>
            </p:nvPicPr>
            <p:blipFill>
              <a:blip r:embed="rId4"/>
              <a:stretch>
                <a:fillRect/>
              </a:stretch>
            </p:blipFill>
            <p:spPr>
              <a:xfrm>
                <a:off x="4995203" y="3452619"/>
                <a:ext cx="655920" cy="226080"/>
              </a:xfrm>
              <a:prstGeom prst="rect">
                <a:avLst/>
              </a:prstGeom>
            </p:spPr>
          </p:pic>
        </mc:Fallback>
      </mc:AlternateContent>
    </p:spTree>
    <p:extLst>
      <p:ext uri="{BB962C8B-B14F-4D97-AF65-F5344CB8AC3E}">
        <p14:creationId xmlns:p14="http://schemas.microsoft.com/office/powerpoint/2010/main" val="18121866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DAA0F-C106-4592-B735-63B2599EBC91}"/>
              </a:ext>
            </a:extLst>
          </p:cNvPr>
          <p:cNvSpPr>
            <a:spLocks noGrp="1"/>
          </p:cNvSpPr>
          <p:nvPr>
            <p:ph type="title"/>
          </p:nvPr>
        </p:nvSpPr>
        <p:spPr/>
        <p:txBody>
          <a:bodyPr/>
          <a:lstStyle/>
          <a:p>
            <a:r>
              <a:rPr lang="en-US" dirty="0"/>
              <a:t>Almost done…</a:t>
            </a:r>
          </a:p>
        </p:txBody>
      </p:sp>
      <p:pic>
        <p:nvPicPr>
          <p:cNvPr id="4" name="Picture 3">
            <a:extLst>
              <a:ext uri="{FF2B5EF4-FFF2-40B4-BE49-F238E27FC236}">
                <a16:creationId xmlns:a16="http://schemas.microsoft.com/office/drawing/2014/main" id="{DFDF778B-AE20-C82F-C1FE-DBEBB7B437BB}"/>
              </a:ext>
            </a:extLst>
          </p:cNvPr>
          <p:cNvPicPr>
            <a:picLocks noChangeAspect="1"/>
          </p:cNvPicPr>
          <p:nvPr/>
        </p:nvPicPr>
        <p:blipFill>
          <a:blip r:embed="rId2"/>
          <a:stretch>
            <a:fillRect/>
          </a:stretch>
        </p:blipFill>
        <p:spPr>
          <a:xfrm>
            <a:off x="1371600" y="1981200"/>
            <a:ext cx="6400800" cy="4196633"/>
          </a:xfrm>
          <a:prstGeom prst="rect">
            <a:avLst/>
          </a:prstGeom>
        </p:spPr>
      </p:pic>
    </p:spTree>
    <p:extLst>
      <p:ext uri="{BB962C8B-B14F-4D97-AF65-F5344CB8AC3E}">
        <p14:creationId xmlns:p14="http://schemas.microsoft.com/office/powerpoint/2010/main" val="7508054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762D2-D9F7-44C1-B4FE-F1466A9DECC2}"/>
              </a:ext>
            </a:extLst>
          </p:cNvPr>
          <p:cNvSpPr>
            <a:spLocks noGrp="1"/>
          </p:cNvSpPr>
          <p:nvPr>
            <p:ph type="title"/>
          </p:nvPr>
        </p:nvSpPr>
        <p:spPr/>
        <p:txBody>
          <a:bodyPr/>
          <a:lstStyle/>
          <a:p>
            <a:r>
              <a:rPr lang="en-US" dirty="0"/>
              <a:t>Parent Invitation</a:t>
            </a:r>
          </a:p>
        </p:txBody>
      </p:sp>
      <p:sp>
        <p:nvSpPr>
          <p:cNvPr id="4" name="Content Placeholder 3">
            <a:extLst>
              <a:ext uri="{FF2B5EF4-FFF2-40B4-BE49-F238E27FC236}">
                <a16:creationId xmlns:a16="http://schemas.microsoft.com/office/drawing/2014/main" id="{07C1EA2F-F250-4E32-86D4-1AC3E3B9DF49}"/>
              </a:ext>
            </a:extLst>
          </p:cNvPr>
          <p:cNvSpPr>
            <a:spLocks noGrp="1"/>
          </p:cNvSpPr>
          <p:nvPr>
            <p:ph sz="half" idx="2"/>
          </p:nvPr>
        </p:nvSpPr>
        <p:spPr>
          <a:xfrm>
            <a:off x="484710" y="1752601"/>
            <a:ext cx="7897289" cy="4503738"/>
          </a:xfrm>
        </p:spPr>
        <p:txBody>
          <a:bodyPr/>
          <a:lstStyle/>
          <a:p>
            <a:r>
              <a:rPr lang="en-US" sz="2000" dirty="0">
                <a:latin typeface="Arial" panose="020B0604020202020204" pitchFamily="34" charset="0"/>
                <a:cs typeface="Arial" panose="020B0604020202020204" pitchFamily="34" charset="0"/>
              </a:rPr>
              <a:t>Email invitation to complete parent portion of student’s FAFSA </a:t>
            </a:r>
          </a:p>
          <a:p>
            <a:r>
              <a:rPr lang="en-US" sz="2000" dirty="0">
                <a:latin typeface="Arial" panose="020B0604020202020204" pitchFamily="34" charset="0"/>
                <a:cs typeface="Arial" panose="020B0604020202020204" pitchFamily="34" charset="0"/>
              </a:rPr>
              <a:t>Parents must use FSA ID to access FAFSA</a:t>
            </a:r>
          </a:p>
          <a:p>
            <a:r>
              <a:rPr lang="en-US" sz="2000" dirty="0">
                <a:latin typeface="Arial" panose="020B0604020202020204" pitchFamily="34" charset="0"/>
                <a:cs typeface="Arial" panose="020B0604020202020204" pitchFamily="34" charset="0"/>
              </a:rPr>
              <a:t>If parents/step-parents file a joint tax return both will receive invitation</a:t>
            </a:r>
          </a:p>
          <a:p>
            <a:endParaRPr lang="en-US" dirty="0"/>
          </a:p>
          <a:p>
            <a:endParaRPr lang="en-US" dirty="0"/>
          </a:p>
          <a:p>
            <a:endParaRPr lang="en-US" dirty="0"/>
          </a:p>
        </p:txBody>
      </p:sp>
      <p:pic>
        <p:nvPicPr>
          <p:cNvPr id="5" name="Picture 4">
            <a:extLst>
              <a:ext uri="{FF2B5EF4-FFF2-40B4-BE49-F238E27FC236}">
                <a16:creationId xmlns:a16="http://schemas.microsoft.com/office/drawing/2014/main" id="{4868EB8A-E71B-4EAD-B66F-8D3D38563B64}"/>
              </a:ext>
            </a:extLst>
          </p:cNvPr>
          <p:cNvPicPr>
            <a:picLocks noChangeAspect="1"/>
          </p:cNvPicPr>
          <p:nvPr/>
        </p:nvPicPr>
        <p:blipFill>
          <a:blip r:embed="rId2"/>
          <a:stretch>
            <a:fillRect/>
          </a:stretch>
        </p:blipFill>
        <p:spPr>
          <a:xfrm>
            <a:off x="762001" y="3400583"/>
            <a:ext cx="7426410" cy="3208339"/>
          </a:xfrm>
          <a:prstGeom prst="rect">
            <a:avLst/>
          </a:prstGeom>
        </p:spPr>
      </p:pic>
    </p:spTree>
    <p:extLst>
      <p:ext uri="{BB962C8B-B14F-4D97-AF65-F5344CB8AC3E}">
        <p14:creationId xmlns:p14="http://schemas.microsoft.com/office/powerpoint/2010/main" val="24129774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22FDE00-D0F0-4A6A-8CDC-9DA0D7FB4B56}"/>
              </a:ext>
            </a:extLst>
          </p:cNvPr>
          <p:cNvSpPr>
            <a:spLocks noGrp="1"/>
          </p:cNvSpPr>
          <p:nvPr>
            <p:ph type="title"/>
          </p:nvPr>
        </p:nvSpPr>
        <p:spPr/>
        <p:txBody>
          <a:bodyPr/>
          <a:lstStyle/>
          <a:p>
            <a:r>
              <a:rPr lang="en-US" sz="3600" dirty="0"/>
              <a:t>Parent email invitation sample</a:t>
            </a:r>
          </a:p>
        </p:txBody>
      </p:sp>
      <p:pic>
        <p:nvPicPr>
          <p:cNvPr id="8" name="Picture 7" descr="Screenshot of the email request sent to parents listed on a FAFSA form. The student’s name is included in the email headline. The email text reminds the parent of the importance of completing their information, but that completing their section of the FAFSA form does not make them financially responsible. Additional text informs the parent that they will need an account username and password (FSA ID) to log in and complete this request. Below that, there is a button the parent can select to “Log In.”">
            <a:extLst>
              <a:ext uri="{FF2B5EF4-FFF2-40B4-BE49-F238E27FC236}">
                <a16:creationId xmlns:a16="http://schemas.microsoft.com/office/drawing/2014/main" id="{336670C1-1556-4117-AA64-D0705A92739A}"/>
              </a:ext>
            </a:extLst>
          </p:cNvPr>
          <p:cNvPicPr>
            <a:picLocks noChangeAspect="1"/>
          </p:cNvPicPr>
          <p:nvPr/>
        </p:nvPicPr>
        <p:blipFill>
          <a:blip r:embed="rId2"/>
          <a:stretch>
            <a:fillRect/>
          </a:stretch>
        </p:blipFill>
        <p:spPr>
          <a:xfrm>
            <a:off x="1371600" y="1631826"/>
            <a:ext cx="2542171" cy="4457700"/>
          </a:xfrm>
          <a:prstGeom prst="rect">
            <a:avLst/>
          </a:prstGeom>
          <a:ln w="12700">
            <a:solidFill>
              <a:schemeClr val="tx1"/>
            </a:solidFill>
          </a:ln>
        </p:spPr>
      </p:pic>
      <p:pic>
        <p:nvPicPr>
          <p:cNvPr id="9" name="Picture 8">
            <a:extLst>
              <a:ext uri="{FF2B5EF4-FFF2-40B4-BE49-F238E27FC236}">
                <a16:creationId xmlns:a16="http://schemas.microsoft.com/office/drawing/2014/main" id="{822C8BA2-F33A-452B-B668-2515943DAC7E}"/>
              </a:ext>
            </a:extLst>
          </p:cNvPr>
          <p:cNvPicPr>
            <a:picLocks noChangeAspect="1"/>
          </p:cNvPicPr>
          <p:nvPr/>
        </p:nvPicPr>
        <p:blipFill>
          <a:blip r:embed="rId3"/>
          <a:stretch>
            <a:fillRect/>
          </a:stretch>
        </p:blipFill>
        <p:spPr>
          <a:xfrm>
            <a:off x="4800600" y="1604865"/>
            <a:ext cx="2295525" cy="4511621"/>
          </a:xfrm>
          <a:prstGeom prst="rect">
            <a:avLst/>
          </a:prstGeom>
        </p:spPr>
      </p:pic>
    </p:spTree>
    <p:extLst>
      <p:ext uri="{BB962C8B-B14F-4D97-AF65-F5344CB8AC3E}">
        <p14:creationId xmlns:p14="http://schemas.microsoft.com/office/powerpoint/2010/main" val="5463507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93E8E5E-226D-4548-B58A-0B390AE1032D}"/>
              </a:ext>
            </a:extLst>
          </p:cNvPr>
          <p:cNvPicPr>
            <a:picLocks noChangeAspect="1"/>
          </p:cNvPicPr>
          <p:nvPr/>
        </p:nvPicPr>
        <p:blipFill>
          <a:blip r:embed="rId2"/>
          <a:stretch>
            <a:fillRect/>
          </a:stretch>
        </p:blipFill>
        <p:spPr>
          <a:xfrm>
            <a:off x="990600" y="1219200"/>
            <a:ext cx="7422389" cy="5105400"/>
          </a:xfrm>
          <a:prstGeom prst="rect">
            <a:avLst/>
          </a:prstGeom>
        </p:spPr>
      </p:pic>
    </p:spTree>
    <p:extLst>
      <p:ext uri="{BB962C8B-B14F-4D97-AF65-F5344CB8AC3E}">
        <p14:creationId xmlns:p14="http://schemas.microsoft.com/office/powerpoint/2010/main" val="19072889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8E31931-1327-43C8-A52C-6AD4608D4D35}"/>
              </a:ext>
            </a:extLst>
          </p:cNvPr>
          <p:cNvPicPr>
            <a:picLocks noChangeAspect="1"/>
          </p:cNvPicPr>
          <p:nvPr/>
        </p:nvPicPr>
        <p:blipFill>
          <a:blip r:embed="rId2"/>
          <a:stretch>
            <a:fillRect/>
          </a:stretch>
        </p:blipFill>
        <p:spPr>
          <a:xfrm>
            <a:off x="881062" y="742950"/>
            <a:ext cx="7381875" cy="5372100"/>
          </a:xfrm>
          <a:prstGeom prst="rect">
            <a:avLst/>
          </a:prstGeom>
        </p:spPr>
      </p:pic>
    </p:spTree>
    <p:extLst>
      <p:ext uri="{BB962C8B-B14F-4D97-AF65-F5344CB8AC3E}">
        <p14:creationId xmlns:p14="http://schemas.microsoft.com/office/powerpoint/2010/main" val="17673372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B378B-DD4C-47C8-9BEF-C747333CD04C}"/>
              </a:ext>
            </a:extLst>
          </p:cNvPr>
          <p:cNvSpPr>
            <a:spLocks noGrp="1"/>
          </p:cNvSpPr>
          <p:nvPr>
            <p:ph type="title"/>
          </p:nvPr>
        </p:nvSpPr>
        <p:spPr/>
        <p:txBody>
          <a:bodyPr/>
          <a:lstStyle/>
          <a:p>
            <a:r>
              <a:rPr lang="en-US" dirty="0"/>
              <a:t>Parent Information</a:t>
            </a:r>
          </a:p>
        </p:txBody>
      </p:sp>
      <p:sp>
        <p:nvSpPr>
          <p:cNvPr id="3" name="Content Placeholder 2">
            <a:extLst>
              <a:ext uri="{FF2B5EF4-FFF2-40B4-BE49-F238E27FC236}">
                <a16:creationId xmlns:a16="http://schemas.microsoft.com/office/drawing/2014/main" id="{73D67CD3-9B17-401A-A803-C1A4B462CAE0}"/>
              </a:ext>
            </a:extLst>
          </p:cNvPr>
          <p:cNvSpPr>
            <a:spLocks noGrp="1"/>
          </p:cNvSpPr>
          <p:nvPr>
            <p:ph sz="half" idx="2"/>
          </p:nvPr>
        </p:nvSpPr>
        <p:spPr/>
        <p:txBody>
          <a:bodyPr>
            <a:normAutofit fontScale="85000" lnSpcReduction="20000"/>
          </a:bodyPr>
          <a:lstStyle/>
          <a:p>
            <a:pPr>
              <a:spcBef>
                <a:spcPts val="2400"/>
              </a:spcBef>
            </a:pPr>
            <a:r>
              <a:rPr lang="en-US" sz="2400" dirty="0">
                <a:latin typeface="Arial" panose="020B0604020202020204" pitchFamily="34" charset="0"/>
                <a:cs typeface="Arial" panose="020B0604020202020204" pitchFamily="34" charset="0"/>
              </a:rPr>
              <a:t>Identity and contact information</a:t>
            </a:r>
          </a:p>
          <a:p>
            <a:pPr>
              <a:spcBef>
                <a:spcPts val="2400"/>
              </a:spcBef>
            </a:pPr>
            <a:r>
              <a:rPr lang="en-US" sz="2400" dirty="0">
                <a:latin typeface="Arial" panose="020B0604020202020204" pitchFamily="34" charset="0"/>
                <a:cs typeface="Arial" panose="020B0604020202020204" pitchFamily="34" charset="0"/>
              </a:rPr>
              <a:t>Consent for FTI (Federal Tax Information) transfer from IRS</a:t>
            </a:r>
          </a:p>
          <a:p>
            <a:pPr>
              <a:spcBef>
                <a:spcPts val="2400"/>
              </a:spcBef>
            </a:pPr>
            <a:r>
              <a:rPr lang="en-US" sz="2400" dirty="0">
                <a:latin typeface="Arial" panose="020B0604020202020204" pitchFamily="34" charset="0"/>
                <a:cs typeface="Arial" panose="020B0604020202020204" pitchFamily="34" charset="0"/>
              </a:rPr>
              <a:t>Marital status</a:t>
            </a:r>
          </a:p>
          <a:p>
            <a:pPr>
              <a:spcBef>
                <a:spcPts val="2400"/>
              </a:spcBef>
            </a:pPr>
            <a:r>
              <a:rPr lang="en-US" sz="2400" dirty="0">
                <a:latin typeface="Arial" panose="020B0604020202020204" pitchFamily="34" charset="0"/>
                <a:cs typeface="Arial" panose="020B0604020202020204" pitchFamily="34" charset="0"/>
              </a:rPr>
              <a:t>State of legal residence </a:t>
            </a:r>
          </a:p>
          <a:p>
            <a:pPr>
              <a:spcBef>
                <a:spcPts val="2400"/>
              </a:spcBef>
            </a:pPr>
            <a:r>
              <a:rPr lang="en-US" sz="2400" dirty="0">
                <a:latin typeface="Arial" panose="020B0604020202020204" pitchFamily="34" charset="0"/>
                <a:cs typeface="Arial" panose="020B0604020202020204" pitchFamily="34" charset="0"/>
              </a:rPr>
              <a:t>Assets</a:t>
            </a:r>
          </a:p>
          <a:p>
            <a:endParaRPr lang="en-US" dirty="0"/>
          </a:p>
        </p:txBody>
      </p:sp>
      <p:sp>
        <p:nvSpPr>
          <p:cNvPr id="6" name="Text Placeholder 5">
            <a:extLst>
              <a:ext uri="{FF2B5EF4-FFF2-40B4-BE49-F238E27FC236}">
                <a16:creationId xmlns:a16="http://schemas.microsoft.com/office/drawing/2014/main" id="{6C594C66-EED8-4BA2-B62C-2A83C79BAB33}"/>
              </a:ext>
            </a:extLst>
          </p:cNvPr>
          <p:cNvSpPr>
            <a:spLocks noGrp="1"/>
          </p:cNvSpPr>
          <p:nvPr>
            <p:ph type="body" sz="quarter" idx="3"/>
          </p:nvPr>
        </p:nvSpPr>
        <p:spPr>
          <a:xfrm>
            <a:off x="4241976" y="1905000"/>
            <a:ext cx="3298113" cy="576262"/>
          </a:xfrm>
        </p:spPr>
        <p:txBody>
          <a:bodyPr/>
          <a:lstStyle/>
          <a:p>
            <a:endParaRPr lang="en-US" dirty="0"/>
          </a:p>
          <a:p>
            <a:endParaRPr lang="en-US" dirty="0"/>
          </a:p>
        </p:txBody>
      </p:sp>
      <p:sp>
        <p:nvSpPr>
          <p:cNvPr id="5" name="Content Placeholder 4">
            <a:extLst>
              <a:ext uri="{FF2B5EF4-FFF2-40B4-BE49-F238E27FC236}">
                <a16:creationId xmlns:a16="http://schemas.microsoft.com/office/drawing/2014/main" id="{C7A76637-0DC2-6555-98C9-2D7AB2288986}"/>
              </a:ext>
            </a:extLst>
          </p:cNvPr>
          <p:cNvSpPr>
            <a:spLocks noGrp="1"/>
          </p:cNvSpPr>
          <p:nvPr>
            <p:ph sz="quarter" idx="4"/>
          </p:nvPr>
        </p:nvSpPr>
        <p:spPr/>
        <p:txBody>
          <a:bodyPr/>
          <a:lstStyle/>
          <a:p>
            <a:endParaRPr lang="en-US"/>
          </a:p>
        </p:txBody>
      </p:sp>
      <p:pic>
        <p:nvPicPr>
          <p:cNvPr id="9" name="Picture 8">
            <a:extLst>
              <a:ext uri="{FF2B5EF4-FFF2-40B4-BE49-F238E27FC236}">
                <a16:creationId xmlns:a16="http://schemas.microsoft.com/office/drawing/2014/main" id="{00224112-3595-42B9-9F1B-6DACEBC5DD25}"/>
              </a:ext>
            </a:extLst>
          </p:cNvPr>
          <p:cNvPicPr>
            <a:picLocks noChangeAspect="1"/>
          </p:cNvPicPr>
          <p:nvPr/>
        </p:nvPicPr>
        <p:blipFill>
          <a:blip r:embed="rId2"/>
          <a:stretch>
            <a:fillRect/>
          </a:stretch>
        </p:blipFill>
        <p:spPr>
          <a:xfrm>
            <a:off x="4221435" y="2514600"/>
            <a:ext cx="4335462" cy="4120826"/>
          </a:xfrm>
          <a:prstGeom prst="rect">
            <a:avLst/>
          </a:prstGeom>
        </p:spPr>
      </p:pic>
    </p:spTree>
    <p:extLst>
      <p:ext uri="{BB962C8B-B14F-4D97-AF65-F5344CB8AC3E}">
        <p14:creationId xmlns:p14="http://schemas.microsoft.com/office/powerpoint/2010/main" val="31559950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6AE3B-CF4D-4086-9092-A2D0E5C6CCEC}"/>
              </a:ext>
            </a:extLst>
          </p:cNvPr>
          <p:cNvSpPr>
            <a:spLocks noGrp="1"/>
          </p:cNvSpPr>
          <p:nvPr>
            <p:ph type="title"/>
          </p:nvPr>
        </p:nvSpPr>
        <p:spPr/>
        <p:txBody>
          <a:bodyPr/>
          <a:lstStyle/>
          <a:p>
            <a:r>
              <a:rPr lang="en-US" dirty="0"/>
              <a:t>Parent Section Complete</a:t>
            </a:r>
          </a:p>
        </p:txBody>
      </p:sp>
      <p:pic>
        <p:nvPicPr>
          <p:cNvPr id="13" name="Picture 12">
            <a:extLst>
              <a:ext uri="{FF2B5EF4-FFF2-40B4-BE49-F238E27FC236}">
                <a16:creationId xmlns:a16="http://schemas.microsoft.com/office/drawing/2014/main" id="{C1B58AA8-C1C9-4BFF-8A60-7029FD8B6974}"/>
              </a:ext>
            </a:extLst>
          </p:cNvPr>
          <p:cNvPicPr>
            <a:picLocks noChangeAspect="1"/>
          </p:cNvPicPr>
          <p:nvPr/>
        </p:nvPicPr>
        <p:blipFill>
          <a:blip r:embed="rId2"/>
          <a:stretch>
            <a:fillRect/>
          </a:stretch>
        </p:blipFill>
        <p:spPr>
          <a:xfrm>
            <a:off x="484710" y="2590800"/>
            <a:ext cx="3295650" cy="2633033"/>
          </a:xfrm>
          <a:prstGeom prst="rect">
            <a:avLst/>
          </a:prstGeom>
        </p:spPr>
      </p:pic>
      <p:pic>
        <p:nvPicPr>
          <p:cNvPr id="4" name="Picture 3">
            <a:extLst>
              <a:ext uri="{FF2B5EF4-FFF2-40B4-BE49-F238E27FC236}">
                <a16:creationId xmlns:a16="http://schemas.microsoft.com/office/drawing/2014/main" id="{2B7E2B93-C7E3-5C2D-5753-06F108AC0771}"/>
              </a:ext>
            </a:extLst>
          </p:cNvPr>
          <p:cNvPicPr>
            <a:picLocks noChangeAspect="1"/>
          </p:cNvPicPr>
          <p:nvPr/>
        </p:nvPicPr>
        <p:blipFill>
          <a:blip r:embed="rId3"/>
          <a:stretch>
            <a:fillRect/>
          </a:stretch>
        </p:blipFill>
        <p:spPr>
          <a:xfrm>
            <a:off x="4012400" y="2590800"/>
            <a:ext cx="4776346" cy="2819401"/>
          </a:xfrm>
          <a:prstGeom prst="rect">
            <a:avLst/>
          </a:prstGeom>
        </p:spPr>
      </p:pic>
    </p:spTree>
    <p:extLst>
      <p:ext uri="{BB962C8B-B14F-4D97-AF65-F5344CB8AC3E}">
        <p14:creationId xmlns:p14="http://schemas.microsoft.com/office/powerpoint/2010/main" val="25519296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1B7CF-E143-4FB8-87A6-075E7AB6400A}"/>
              </a:ext>
            </a:extLst>
          </p:cNvPr>
          <p:cNvSpPr>
            <a:spLocks noGrp="1"/>
          </p:cNvSpPr>
          <p:nvPr>
            <p:ph type="title"/>
          </p:nvPr>
        </p:nvSpPr>
        <p:spPr/>
        <p:txBody>
          <a:bodyPr/>
          <a:lstStyle/>
          <a:p>
            <a:r>
              <a:rPr lang="en-US" dirty="0"/>
              <a:t>After submission…</a:t>
            </a:r>
          </a:p>
        </p:txBody>
      </p:sp>
      <p:pic>
        <p:nvPicPr>
          <p:cNvPr id="4" name="Picture 3">
            <a:extLst>
              <a:ext uri="{FF2B5EF4-FFF2-40B4-BE49-F238E27FC236}">
                <a16:creationId xmlns:a16="http://schemas.microsoft.com/office/drawing/2014/main" id="{C979745A-36A6-58CE-1705-96622A0E2CBB}"/>
              </a:ext>
            </a:extLst>
          </p:cNvPr>
          <p:cNvPicPr>
            <a:picLocks noChangeAspect="1"/>
          </p:cNvPicPr>
          <p:nvPr/>
        </p:nvPicPr>
        <p:blipFill>
          <a:blip r:embed="rId2"/>
          <a:stretch>
            <a:fillRect/>
          </a:stretch>
        </p:blipFill>
        <p:spPr>
          <a:xfrm>
            <a:off x="1676400" y="1272843"/>
            <a:ext cx="5249278" cy="5147679"/>
          </a:xfrm>
          <a:prstGeom prst="rect">
            <a:avLst/>
          </a:prstGeom>
        </p:spPr>
      </p:pic>
    </p:spTree>
    <p:extLst>
      <p:ext uri="{BB962C8B-B14F-4D97-AF65-F5344CB8AC3E}">
        <p14:creationId xmlns:p14="http://schemas.microsoft.com/office/powerpoint/2010/main" val="18908504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Frequent FAFSA Errors</a:t>
            </a:r>
          </a:p>
        </p:txBody>
      </p:sp>
      <p:sp>
        <p:nvSpPr>
          <p:cNvPr id="6" name="Text Placeholder 5"/>
          <p:cNvSpPr>
            <a:spLocks noGrp="1"/>
          </p:cNvSpPr>
          <p:nvPr>
            <p:ph idx="1"/>
          </p:nvPr>
        </p:nvSpPr>
        <p:spPr>
          <a:xfrm>
            <a:off x="609598" y="1447800"/>
            <a:ext cx="6781801" cy="4953000"/>
          </a:xfrm>
        </p:spPr>
        <p:txBody>
          <a:bodyPr>
            <a:normAutofit fontScale="92500" lnSpcReduction="10000"/>
          </a:bodyPr>
          <a:lstStyle/>
          <a:p>
            <a:pPr lvl="0">
              <a:spcBef>
                <a:spcPts val="0"/>
              </a:spcBef>
            </a:pPr>
            <a:r>
              <a:rPr lang="en-US" altLang="en-US" dirty="0"/>
              <a:t>Failing to file the FAFSA annually</a:t>
            </a:r>
          </a:p>
          <a:p>
            <a:pPr lvl="0">
              <a:spcBef>
                <a:spcPts val="0"/>
              </a:spcBef>
            </a:pPr>
            <a:endParaRPr lang="en-US" altLang="en-US" dirty="0"/>
          </a:p>
          <a:p>
            <a:pPr lvl="0">
              <a:spcBef>
                <a:spcPts val="0"/>
              </a:spcBef>
            </a:pPr>
            <a:r>
              <a:rPr lang="en-US" altLang="en-US" dirty="0"/>
              <a:t>Filing the wrong year’s FAFSA</a:t>
            </a:r>
          </a:p>
          <a:p>
            <a:pPr lvl="0">
              <a:spcBef>
                <a:spcPts val="0"/>
              </a:spcBef>
            </a:pPr>
            <a:endParaRPr lang="en-US" altLang="en-US" dirty="0"/>
          </a:p>
          <a:p>
            <a:pPr lvl="0">
              <a:spcBef>
                <a:spcPts val="0"/>
              </a:spcBef>
            </a:pPr>
            <a:r>
              <a:rPr lang="en-US" altLang="en-US" dirty="0"/>
              <a:t>Missing financial aid deadlines</a:t>
            </a:r>
          </a:p>
          <a:p>
            <a:pPr lvl="0">
              <a:spcBef>
                <a:spcPts val="0"/>
              </a:spcBef>
            </a:pPr>
            <a:endParaRPr lang="en-US" altLang="en-US" dirty="0"/>
          </a:p>
          <a:p>
            <a:pPr lvl="0">
              <a:spcBef>
                <a:spcPts val="0"/>
              </a:spcBef>
            </a:pPr>
            <a:r>
              <a:rPr lang="en-US" altLang="en-US" dirty="0"/>
              <a:t>Using the wrong Social Security Number (SSN) or date of birth</a:t>
            </a:r>
          </a:p>
          <a:p>
            <a:pPr lvl="0">
              <a:spcBef>
                <a:spcPts val="0"/>
              </a:spcBef>
            </a:pPr>
            <a:endParaRPr lang="en-US" altLang="en-US" dirty="0"/>
          </a:p>
          <a:p>
            <a:pPr lvl="0">
              <a:spcBef>
                <a:spcPts val="0"/>
              </a:spcBef>
            </a:pPr>
            <a:r>
              <a:rPr lang="en-US" altLang="en-US" dirty="0"/>
              <a:t>Errors in student or parent marital status</a:t>
            </a:r>
          </a:p>
          <a:p>
            <a:pPr lvl="0">
              <a:spcBef>
                <a:spcPts val="0"/>
              </a:spcBef>
            </a:pPr>
            <a:endParaRPr lang="en-US" altLang="en-US" dirty="0"/>
          </a:p>
          <a:p>
            <a:pPr lvl="0">
              <a:spcBef>
                <a:spcPts val="0"/>
              </a:spcBef>
            </a:pPr>
            <a:r>
              <a:rPr lang="en-US" altLang="en-US" dirty="0"/>
              <a:t>Incorrect data related to divorced parents</a:t>
            </a:r>
          </a:p>
          <a:p>
            <a:pPr lvl="0">
              <a:spcBef>
                <a:spcPts val="0"/>
              </a:spcBef>
            </a:pPr>
            <a:endParaRPr lang="en-US" altLang="en-US" dirty="0"/>
          </a:p>
          <a:p>
            <a:pPr lvl="0">
              <a:spcBef>
                <a:spcPts val="0"/>
              </a:spcBef>
            </a:pPr>
            <a:r>
              <a:rPr lang="en-US" altLang="en-US" dirty="0"/>
              <a:t>Reporting wrong tax filing status (e.g., head of household)</a:t>
            </a:r>
          </a:p>
          <a:p>
            <a:pPr lvl="0">
              <a:spcBef>
                <a:spcPts val="0"/>
              </a:spcBef>
            </a:pPr>
            <a:endParaRPr lang="en-US" altLang="en-US" dirty="0"/>
          </a:p>
          <a:p>
            <a:pPr lvl="0">
              <a:spcBef>
                <a:spcPts val="0"/>
              </a:spcBef>
            </a:pPr>
            <a:r>
              <a:rPr lang="en-US" altLang="en-US" dirty="0"/>
              <a:t>Reporting retirement plans and the net worth of the family home as investments</a:t>
            </a:r>
          </a:p>
          <a:p>
            <a:endParaRPr lang="en-US" dirty="0"/>
          </a:p>
        </p:txBody>
      </p:sp>
      <p:pic>
        <p:nvPicPr>
          <p:cNvPr id="1026" name="Picture 2" descr="Image result for error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016000"/>
            <a:ext cx="1933015" cy="1752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000" b="1" dirty="0"/>
              <a:t>Special Circumstances? </a:t>
            </a:r>
            <a:br>
              <a:rPr lang="en-US" sz="3000" b="1" dirty="0"/>
            </a:br>
            <a:br>
              <a:rPr lang="en-US" sz="3000" dirty="0"/>
            </a:br>
            <a:r>
              <a:rPr lang="en-US" sz="3000" dirty="0"/>
              <a:t>Contact the Financial Aid Office</a:t>
            </a:r>
          </a:p>
        </p:txBody>
      </p:sp>
      <p:sp>
        <p:nvSpPr>
          <p:cNvPr id="3" name="Content Placeholder 2"/>
          <p:cNvSpPr>
            <a:spLocks noGrp="1"/>
          </p:cNvSpPr>
          <p:nvPr>
            <p:ph idx="1"/>
          </p:nvPr>
        </p:nvSpPr>
        <p:spPr>
          <a:xfrm>
            <a:off x="609599" y="1930400"/>
            <a:ext cx="6347714" cy="4110963"/>
          </a:xfrm>
        </p:spPr>
        <p:txBody>
          <a:bodyPr>
            <a:normAutofit fontScale="92500" lnSpcReduction="10000"/>
          </a:bodyPr>
          <a:lstStyle/>
          <a:p>
            <a:r>
              <a:rPr lang="en-US" sz="2000" dirty="0"/>
              <a:t>Divorce/Separation</a:t>
            </a:r>
          </a:p>
          <a:p>
            <a:r>
              <a:rPr lang="en-US" sz="2000" dirty="0"/>
              <a:t>Loss of income or benefits</a:t>
            </a:r>
          </a:p>
          <a:p>
            <a:r>
              <a:rPr lang="en-US" sz="2000" dirty="0"/>
              <a:t>One-time income</a:t>
            </a:r>
          </a:p>
          <a:p>
            <a:r>
              <a:rPr lang="en-US" sz="2000" dirty="0"/>
              <a:t>Death or Disability of student or parent</a:t>
            </a:r>
          </a:p>
          <a:p>
            <a:r>
              <a:rPr lang="en-US" sz="2000" dirty="0"/>
              <a:t>Substantial medical/dental expenses not covered by insurance</a:t>
            </a:r>
          </a:p>
          <a:p>
            <a:r>
              <a:rPr lang="en-US" sz="2000" dirty="0"/>
              <a:t>Elementary or secondary school tuition</a:t>
            </a:r>
          </a:p>
          <a:p>
            <a:r>
              <a:rPr lang="en-US" sz="2000" dirty="0"/>
              <a:t>Dependency override </a:t>
            </a:r>
          </a:p>
          <a:p>
            <a:endParaRPr lang="en-US" dirty="0"/>
          </a:p>
          <a:p>
            <a:pPr marL="0" indent="0" algn="ctr">
              <a:buNone/>
            </a:pPr>
            <a:r>
              <a:rPr lang="en-US" dirty="0"/>
              <a:t>(Note: Professional Judgment is at the sole discretion of each institution.)</a:t>
            </a: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49036" y="462953"/>
            <a:ext cx="6347714" cy="1320800"/>
          </a:xfrm>
        </p:spPr>
        <p:txBody>
          <a:bodyPr/>
          <a:lstStyle/>
          <a:p>
            <a:pPr algn="ctr"/>
            <a:r>
              <a:rPr lang="en-US" dirty="0">
                <a:solidFill>
                  <a:schemeClr val="accent1"/>
                </a:solidFill>
              </a:rPr>
              <a:t>The Application Process</a:t>
            </a:r>
          </a:p>
        </p:txBody>
      </p:sp>
      <p:sp>
        <p:nvSpPr>
          <p:cNvPr id="61445" name="Rectangle 5"/>
          <p:cNvSpPr>
            <a:spLocks noChangeArrowheads="1"/>
          </p:cNvSpPr>
          <p:nvPr/>
        </p:nvSpPr>
        <p:spPr bwMode="auto">
          <a:xfrm>
            <a:off x="762000" y="457200"/>
            <a:ext cx="7772400" cy="914400"/>
          </a:xfrm>
          <a:prstGeom prst="rect">
            <a:avLst/>
          </a:prstGeom>
          <a:noFill/>
          <a:ln w="9525">
            <a:noFill/>
            <a:miter lim="800000"/>
            <a:headEnd/>
            <a:tailEnd/>
          </a:ln>
          <a:effectLst/>
        </p:spPr>
        <p:txBody>
          <a:bodyPr anchor="ctr"/>
          <a:lstStyle/>
          <a:p>
            <a:pPr algn="ctr" eaLnBrk="1" hangingPunct="1"/>
            <a:endParaRPr lang="en-US" sz="4400" b="1" u="sng" dirty="0">
              <a:effectLst>
                <a:outerShdw blurRad="38100" dist="38100" dir="2700000" algn="tl">
                  <a:srgbClr val="000000"/>
                </a:outerShdw>
              </a:effectLst>
              <a:latin typeface="Tahoma" pitchFamily="34" charset="0"/>
            </a:endParaRPr>
          </a:p>
        </p:txBody>
      </p:sp>
      <p:sp>
        <p:nvSpPr>
          <p:cNvPr id="61447" name="Line 7"/>
          <p:cNvSpPr>
            <a:spLocks noChangeShapeType="1"/>
          </p:cNvSpPr>
          <p:nvPr/>
        </p:nvSpPr>
        <p:spPr bwMode="auto">
          <a:xfrm>
            <a:off x="2667000" y="2057400"/>
            <a:ext cx="3200400" cy="0"/>
          </a:xfrm>
          <a:prstGeom prst="line">
            <a:avLst/>
          </a:prstGeom>
          <a:noFill/>
          <a:ln w="25400">
            <a:solidFill>
              <a:schemeClr val="tx1"/>
            </a:solidFill>
            <a:round/>
            <a:headEnd/>
            <a:tailEnd type="triangle" w="lg" len="lg"/>
          </a:ln>
          <a:effectLst/>
        </p:spPr>
        <p:txBody>
          <a:bodyPr/>
          <a:lstStyle/>
          <a:p>
            <a:endParaRPr lang="en-US" dirty="0"/>
          </a:p>
        </p:txBody>
      </p:sp>
      <p:sp>
        <p:nvSpPr>
          <p:cNvPr id="61448" name="Line 8"/>
          <p:cNvSpPr>
            <a:spLocks noChangeShapeType="1"/>
          </p:cNvSpPr>
          <p:nvPr/>
        </p:nvSpPr>
        <p:spPr bwMode="auto">
          <a:xfrm flipH="1">
            <a:off x="2667000" y="3124200"/>
            <a:ext cx="3200400" cy="0"/>
          </a:xfrm>
          <a:prstGeom prst="line">
            <a:avLst/>
          </a:prstGeom>
          <a:noFill/>
          <a:ln w="25400">
            <a:solidFill>
              <a:schemeClr val="tx1"/>
            </a:solidFill>
            <a:round/>
            <a:headEnd/>
            <a:tailEnd type="triangle" w="lg" len="lg"/>
          </a:ln>
          <a:effectLst/>
        </p:spPr>
        <p:txBody>
          <a:bodyPr/>
          <a:lstStyle/>
          <a:p>
            <a:endParaRPr lang="en-US" dirty="0"/>
          </a:p>
        </p:txBody>
      </p:sp>
      <p:sp>
        <p:nvSpPr>
          <p:cNvPr id="61449" name="Line 9"/>
          <p:cNvSpPr>
            <a:spLocks noChangeShapeType="1"/>
          </p:cNvSpPr>
          <p:nvPr/>
        </p:nvSpPr>
        <p:spPr bwMode="auto">
          <a:xfrm>
            <a:off x="7848600" y="3429000"/>
            <a:ext cx="0" cy="2133600"/>
          </a:xfrm>
          <a:prstGeom prst="line">
            <a:avLst/>
          </a:prstGeom>
          <a:noFill/>
          <a:ln w="25400">
            <a:solidFill>
              <a:schemeClr val="tx1"/>
            </a:solidFill>
            <a:round/>
            <a:headEnd/>
            <a:tailEnd/>
          </a:ln>
          <a:effectLst/>
        </p:spPr>
        <p:txBody>
          <a:bodyPr/>
          <a:lstStyle/>
          <a:p>
            <a:endParaRPr lang="en-US" dirty="0"/>
          </a:p>
        </p:txBody>
      </p:sp>
      <p:sp>
        <p:nvSpPr>
          <p:cNvPr id="61450" name="Line 10"/>
          <p:cNvSpPr>
            <a:spLocks noChangeShapeType="1"/>
          </p:cNvSpPr>
          <p:nvPr/>
        </p:nvSpPr>
        <p:spPr bwMode="auto">
          <a:xfrm flipH="1">
            <a:off x="6400800" y="5562600"/>
            <a:ext cx="1447800" cy="0"/>
          </a:xfrm>
          <a:prstGeom prst="line">
            <a:avLst/>
          </a:prstGeom>
          <a:noFill/>
          <a:ln w="25400">
            <a:solidFill>
              <a:schemeClr val="tx1"/>
            </a:solidFill>
            <a:round/>
            <a:headEnd/>
            <a:tailEnd type="triangle" w="lg" len="lg"/>
          </a:ln>
          <a:effectLst/>
        </p:spPr>
        <p:txBody>
          <a:bodyPr/>
          <a:lstStyle/>
          <a:p>
            <a:endParaRPr lang="en-US" dirty="0"/>
          </a:p>
        </p:txBody>
      </p:sp>
      <p:sp>
        <p:nvSpPr>
          <p:cNvPr id="61451" name="Line 11"/>
          <p:cNvSpPr>
            <a:spLocks noChangeShapeType="1"/>
          </p:cNvSpPr>
          <p:nvPr/>
        </p:nvSpPr>
        <p:spPr bwMode="auto">
          <a:xfrm flipH="1">
            <a:off x="1524000" y="5638800"/>
            <a:ext cx="1371600" cy="0"/>
          </a:xfrm>
          <a:prstGeom prst="line">
            <a:avLst/>
          </a:prstGeom>
          <a:noFill/>
          <a:ln w="25400">
            <a:solidFill>
              <a:schemeClr val="tx1"/>
            </a:solidFill>
            <a:round/>
            <a:headEnd/>
            <a:tailEnd/>
          </a:ln>
          <a:effectLst/>
        </p:spPr>
        <p:txBody>
          <a:bodyPr/>
          <a:lstStyle/>
          <a:p>
            <a:endParaRPr lang="en-US" dirty="0"/>
          </a:p>
        </p:txBody>
      </p:sp>
      <p:sp>
        <p:nvSpPr>
          <p:cNvPr id="61452" name="Line 12"/>
          <p:cNvSpPr>
            <a:spLocks noChangeShapeType="1"/>
          </p:cNvSpPr>
          <p:nvPr/>
        </p:nvSpPr>
        <p:spPr bwMode="auto">
          <a:xfrm flipV="1">
            <a:off x="1524000" y="3429000"/>
            <a:ext cx="0" cy="2209800"/>
          </a:xfrm>
          <a:prstGeom prst="line">
            <a:avLst/>
          </a:prstGeom>
          <a:noFill/>
          <a:ln w="25400">
            <a:solidFill>
              <a:schemeClr val="tx1"/>
            </a:solidFill>
            <a:round/>
            <a:headEnd/>
            <a:tailEnd type="triangle" w="lg" len="lg"/>
          </a:ln>
          <a:effectLst/>
        </p:spPr>
        <p:txBody>
          <a:bodyPr/>
          <a:lstStyle/>
          <a:p>
            <a:endParaRPr lang="en-US" dirty="0"/>
          </a:p>
        </p:txBody>
      </p:sp>
      <p:sp>
        <p:nvSpPr>
          <p:cNvPr id="61453" name="Text Box 13"/>
          <p:cNvSpPr txBox="1">
            <a:spLocks noChangeArrowheads="1"/>
          </p:cNvSpPr>
          <p:nvPr/>
        </p:nvSpPr>
        <p:spPr bwMode="auto">
          <a:xfrm>
            <a:off x="2356899" y="1615478"/>
            <a:ext cx="3581400" cy="336550"/>
          </a:xfrm>
          <a:prstGeom prst="rect">
            <a:avLst/>
          </a:prstGeom>
          <a:noFill/>
          <a:ln w="9525">
            <a:noFill/>
            <a:miter lim="800000"/>
            <a:headEnd/>
            <a:tailEnd/>
          </a:ln>
          <a:effectLst/>
        </p:spPr>
        <p:txBody>
          <a:bodyPr>
            <a:spAutoFit/>
          </a:bodyPr>
          <a:lstStyle/>
          <a:p>
            <a:pPr algn="ctr" eaLnBrk="1" hangingPunct="1">
              <a:spcBef>
                <a:spcPct val="50000"/>
              </a:spcBef>
            </a:pPr>
            <a:r>
              <a:rPr lang="en-US" sz="1600" dirty="0">
                <a:solidFill>
                  <a:schemeClr val="accent2"/>
                </a:solidFill>
                <a:latin typeface="+mj-lt"/>
              </a:rPr>
              <a:t>Student submits FAFSA </a:t>
            </a:r>
          </a:p>
        </p:txBody>
      </p:sp>
      <p:sp>
        <p:nvSpPr>
          <p:cNvPr id="61454" name="Text Box 14"/>
          <p:cNvSpPr txBox="1">
            <a:spLocks noChangeArrowheads="1"/>
          </p:cNvSpPr>
          <p:nvPr/>
        </p:nvSpPr>
        <p:spPr bwMode="auto">
          <a:xfrm>
            <a:off x="2743200" y="2590800"/>
            <a:ext cx="3276600" cy="581025"/>
          </a:xfrm>
          <a:prstGeom prst="rect">
            <a:avLst/>
          </a:prstGeom>
          <a:noFill/>
          <a:ln w="9525">
            <a:noFill/>
            <a:miter lim="800000"/>
            <a:headEnd/>
            <a:tailEnd/>
          </a:ln>
          <a:effectLst/>
        </p:spPr>
        <p:txBody>
          <a:bodyPr>
            <a:spAutoFit/>
          </a:bodyPr>
          <a:lstStyle/>
          <a:p>
            <a:pPr algn="ctr" eaLnBrk="1" hangingPunct="1">
              <a:spcBef>
                <a:spcPct val="50000"/>
              </a:spcBef>
            </a:pPr>
            <a:r>
              <a:rPr lang="en-US" sz="1600" dirty="0">
                <a:solidFill>
                  <a:schemeClr val="accent2"/>
                </a:solidFill>
                <a:latin typeface="+mj-lt"/>
              </a:rPr>
              <a:t>ED calculates SAI and returns results to student</a:t>
            </a:r>
          </a:p>
        </p:txBody>
      </p:sp>
      <p:sp>
        <p:nvSpPr>
          <p:cNvPr id="61455" name="Text Box 15"/>
          <p:cNvSpPr txBox="1">
            <a:spLocks noChangeArrowheads="1"/>
          </p:cNvSpPr>
          <p:nvPr/>
        </p:nvSpPr>
        <p:spPr bwMode="auto">
          <a:xfrm>
            <a:off x="5667822" y="3570974"/>
            <a:ext cx="2209800" cy="825500"/>
          </a:xfrm>
          <a:prstGeom prst="rect">
            <a:avLst/>
          </a:prstGeom>
          <a:noFill/>
          <a:ln w="9525">
            <a:noFill/>
            <a:miter lim="800000"/>
            <a:headEnd/>
            <a:tailEnd/>
          </a:ln>
          <a:effectLst/>
        </p:spPr>
        <p:txBody>
          <a:bodyPr>
            <a:spAutoFit/>
          </a:bodyPr>
          <a:lstStyle/>
          <a:p>
            <a:pPr algn="ctr" eaLnBrk="1" hangingPunct="1">
              <a:spcBef>
                <a:spcPct val="50000"/>
              </a:spcBef>
            </a:pPr>
            <a:r>
              <a:rPr lang="en-US" sz="1600" dirty="0">
                <a:solidFill>
                  <a:schemeClr val="accent2"/>
                </a:solidFill>
                <a:latin typeface="+mj-lt"/>
              </a:rPr>
              <a:t>ED sends copy of result to state &amp; schools of choice</a:t>
            </a:r>
            <a:endParaRPr lang="en-US" sz="1600" dirty="0">
              <a:solidFill>
                <a:schemeClr val="accent2"/>
              </a:solidFill>
              <a:latin typeface="+mn-lt"/>
            </a:endParaRPr>
          </a:p>
        </p:txBody>
      </p:sp>
      <p:sp>
        <p:nvSpPr>
          <p:cNvPr id="61457" name="Text Box 17"/>
          <p:cNvSpPr txBox="1">
            <a:spLocks noChangeArrowheads="1"/>
          </p:cNvSpPr>
          <p:nvPr/>
        </p:nvSpPr>
        <p:spPr bwMode="auto">
          <a:xfrm>
            <a:off x="1638300" y="3815449"/>
            <a:ext cx="2209800" cy="581025"/>
          </a:xfrm>
          <a:prstGeom prst="rect">
            <a:avLst/>
          </a:prstGeom>
          <a:noFill/>
          <a:ln w="9525">
            <a:noFill/>
            <a:miter lim="800000"/>
            <a:headEnd/>
            <a:tailEnd/>
          </a:ln>
          <a:effectLst/>
        </p:spPr>
        <p:txBody>
          <a:bodyPr>
            <a:spAutoFit/>
          </a:bodyPr>
          <a:lstStyle/>
          <a:p>
            <a:pPr eaLnBrk="1" hangingPunct="1">
              <a:spcBef>
                <a:spcPct val="50000"/>
              </a:spcBef>
            </a:pPr>
            <a:r>
              <a:rPr lang="en-US" sz="1600" dirty="0">
                <a:solidFill>
                  <a:schemeClr val="accent2"/>
                </a:solidFill>
                <a:latin typeface="+mj-lt"/>
              </a:rPr>
              <a:t>School follows up with student</a:t>
            </a:r>
          </a:p>
        </p:txBody>
      </p:sp>
      <p:pic>
        <p:nvPicPr>
          <p:cNvPr id="14348" name="Picture 12" descr="C:\Documents and Settings\kgribble\Local Settings\Temporary Internet Files\Content.IE5\GTO98HNR\MC900436782[1].wmf"/>
          <p:cNvPicPr>
            <a:picLocks noChangeAspect="1" noChangeArrowheads="1"/>
          </p:cNvPicPr>
          <p:nvPr/>
        </p:nvPicPr>
        <p:blipFill>
          <a:blip r:embed="rId2" cstate="print"/>
          <a:srcRect/>
          <a:stretch>
            <a:fillRect/>
          </a:stretch>
        </p:blipFill>
        <p:spPr bwMode="auto">
          <a:xfrm>
            <a:off x="6996750" y="5181601"/>
            <a:ext cx="1959197" cy="1066800"/>
          </a:xfrm>
          <a:prstGeom prst="rect">
            <a:avLst/>
          </a:prstGeom>
          <a:noFill/>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1652" y="4654606"/>
            <a:ext cx="3093096" cy="1946218"/>
          </a:xfrm>
          <a:prstGeom prst="rect">
            <a:avLst/>
          </a:prstGeom>
          <a:ln>
            <a:solidFill>
              <a:schemeClr val="tx1"/>
            </a:solidFill>
          </a:ln>
        </p:spPr>
      </p:pic>
      <p:pic>
        <p:nvPicPr>
          <p:cNvPr id="3074" name="Picture 2" descr="Image result for working on comput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33" y="1480141"/>
            <a:ext cx="2463764" cy="164524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76" name="Picture 4" descr="Image result for calculation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25103" y="1382039"/>
            <a:ext cx="2673282" cy="178218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dirty="0"/>
              <a:t>Response from Schools</a:t>
            </a:r>
          </a:p>
        </p:txBody>
      </p:sp>
      <p:sp>
        <p:nvSpPr>
          <p:cNvPr id="6" name="Content Placeholder 5"/>
          <p:cNvSpPr>
            <a:spLocks noGrp="1"/>
          </p:cNvSpPr>
          <p:nvPr>
            <p:ph idx="1"/>
          </p:nvPr>
        </p:nvSpPr>
        <p:spPr>
          <a:xfrm>
            <a:off x="304801" y="1371600"/>
            <a:ext cx="4572000" cy="5105400"/>
          </a:xfrm>
        </p:spPr>
        <p:txBody>
          <a:bodyPr>
            <a:normAutofit fontScale="92500" lnSpcReduction="10000"/>
          </a:bodyPr>
          <a:lstStyle/>
          <a:p>
            <a:pPr marL="0" indent="0" algn="ctr">
              <a:buNone/>
            </a:pPr>
            <a:r>
              <a:rPr lang="en-US" sz="2000" dirty="0"/>
              <a:t>The Financial Aid Office issues a:</a:t>
            </a:r>
          </a:p>
          <a:p>
            <a:pPr marL="0" indent="0" algn="ctr">
              <a:buNone/>
            </a:pPr>
            <a:r>
              <a:rPr lang="en-US" sz="2000" b="1" dirty="0"/>
              <a:t>FINANCIAL AID </a:t>
            </a:r>
            <a:r>
              <a:rPr lang="en-US" b="1" dirty="0"/>
              <a:t>PACKAGE</a:t>
            </a:r>
            <a:endParaRPr lang="en-US" sz="2000" b="1" dirty="0"/>
          </a:p>
          <a:p>
            <a:pPr marL="0" indent="0" algn="ctr">
              <a:buNone/>
            </a:pPr>
            <a:r>
              <a:rPr lang="en-US" sz="1700" dirty="0"/>
              <a:t>*Processing times vary*</a:t>
            </a:r>
          </a:p>
          <a:p>
            <a:pPr marL="0" indent="0" algn="ctr">
              <a:buNone/>
            </a:pPr>
            <a:r>
              <a:rPr lang="en-US" sz="1700" dirty="0"/>
              <a:t>*Delivery methods vary*</a:t>
            </a:r>
          </a:p>
          <a:p>
            <a:pPr marL="0" indent="0" algn="ctr">
              <a:buNone/>
            </a:pPr>
            <a:endParaRPr lang="en-US" dirty="0"/>
          </a:p>
          <a:p>
            <a:pPr marL="0" indent="0">
              <a:buNone/>
            </a:pPr>
            <a:r>
              <a:rPr lang="en-US" dirty="0"/>
              <a:t>Consisting Of:</a:t>
            </a:r>
          </a:p>
          <a:p>
            <a:pPr lvl="1"/>
            <a:r>
              <a:rPr lang="en-US" dirty="0"/>
              <a:t>The Cost of Attendance</a:t>
            </a:r>
          </a:p>
          <a:p>
            <a:pPr lvl="1"/>
            <a:r>
              <a:rPr lang="en-US" dirty="0"/>
              <a:t>Your Financial Aid Eligibility</a:t>
            </a:r>
          </a:p>
          <a:p>
            <a:pPr lvl="1"/>
            <a:r>
              <a:rPr lang="en-US" dirty="0"/>
              <a:t>A description of each program</a:t>
            </a:r>
          </a:p>
          <a:p>
            <a:pPr lvl="1"/>
            <a:r>
              <a:rPr lang="en-US" dirty="0"/>
              <a:t>What to do next</a:t>
            </a:r>
          </a:p>
          <a:p>
            <a:pPr marL="0" indent="0" algn="ctr">
              <a:buNone/>
            </a:pPr>
            <a:endParaRPr lang="en-US" dirty="0"/>
          </a:p>
          <a:p>
            <a:pPr marL="0" indent="0" algn="ctr">
              <a:buNone/>
            </a:pPr>
            <a:r>
              <a:rPr lang="en-US" dirty="0"/>
              <a:t>If you feel you have special circumstances, let the aid office know!</a:t>
            </a:r>
          </a:p>
          <a:p>
            <a:endParaRPr lang="en-US" dirty="0"/>
          </a:p>
        </p:txBody>
      </p:sp>
      <p:pic>
        <p:nvPicPr>
          <p:cNvPr id="5128" name="Picture 8" descr="Image result for financial aid package clipart"/>
          <p:cNvPicPr>
            <a:picLocks noChangeAspect="1" noChangeArrowheads="1"/>
          </p:cNvPicPr>
          <p:nvPr/>
        </p:nvPicPr>
        <p:blipFill rotWithShape="1">
          <a:blip r:embed="rId2">
            <a:extLst>
              <a:ext uri="{28A0092B-C50C-407E-A947-70E740481C1C}">
                <a14:useLocalDpi xmlns:a14="http://schemas.microsoft.com/office/drawing/2010/main" val="0"/>
              </a:ext>
            </a:extLst>
          </a:blip>
          <a:srcRect r="8674"/>
          <a:stretch/>
        </p:blipFill>
        <p:spPr bwMode="auto">
          <a:xfrm>
            <a:off x="5181600" y="2518664"/>
            <a:ext cx="2895600" cy="28112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Questions to consider</a:t>
            </a:r>
          </a:p>
        </p:txBody>
      </p:sp>
      <p:sp>
        <p:nvSpPr>
          <p:cNvPr id="5" name="Content Placeholder 4"/>
          <p:cNvSpPr>
            <a:spLocks noGrp="1"/>
          </p:cNvSpPr>
          <p:nvPr>
            <p:ph idx="1"/>
          </p:nvPr>
        </p:nvSpPr>
        <p:spPr>
          <a:xfrm>
            <a:off x="609599" y="1676400"/>
            <a:ext cx="6347714" cy="4441163"/>
          </a:xfrm>
        </p:spPr>
        <p:txBody>
          <a:bodyPr>
            <a:normAutofit lnSpcReduction="10000"/>
          </a:bodyPr>
          <a:lstStyle/>
          <a:p>
            <a:pPr marL="457200" lvl="1" indent="0">
              <a:spcBef>
                <a:spcPts val="0"/>
              </a:spcBef>
              <a:buNone/>
            </a:pPr>
            <a:r>
              <a:rPr lang="en-US" sz="2000" dirty="0"/>
              <a:t>Are the scholarships renewable?</a:t>
            </a:r>
          </a:p>
          <a:p>
            <a:pPr lvl="2">
              <a:spcBef>
                <a:spcPts val="0"/>
              </a:spcBef>
              <a:buFont typeface="Wingdings" panose="05000000000000000000" pitchFamily="2" charset="2"/>
              <a:buChar char="Ø"/>
            </a:pPr>
            <a:r>
              <a:rPr lang="en-US" sz="1800" dirty="0"/>
              <a:t>Requirements? </a:t>
            </a:r>
          </a:p>
          <a:p>
            <a:pPr lvl="3">
              <a:spcBef>
                <a:spcPts val="0"/>
              </a:spcBef>
              <a:buFont typeface="Wingdings" panose="05000000000000000000" pitchFamily="2" charset="2"/>
              <a:buChar char="§"/>
            </a:pPr>
            <a:r>
              <a:rPr lang="en-US" sz="1600" dirty="0"/>
              <a:t>GPA, participation, major, max number of terms</a:t>
            </a:r>
          </a:p>
          <a:p>
            <a:pPr lvl="3">
              <a:spcBef>
                <a:spcPts val="0"/>
              </a:spcBef>
            </a:pPr>
            <a:endParaRPr lang="en-US" sz="1600" dirty="0"/>
          </a:p>
          <a:p>
            <a:pPr marL="457200" lvl="1" indent="0">
              <a:spcBef>
                <a:spcPts val="0"/>
              </a:spcBef>
              <a:buNone/>
            </a:pPr>
            <a:r>
              <a:rPr lang="en-US" sz="2000" dirty="0"/>
              <a:t>Grant/Loan combination</a:t>
            </a:r>
          </a:p>
          <a:p>
            <a:pPr lvl="1">
              <a:spcBef>
                <a:spcPts val="0"/>
              </a:spcBef>
            </a:pPr>
            <a:endParaRPr lang="en-US" sz="2000" dirty="0"/>
          </a:p>
          <a:p>
            <a:pPr marL="457200" lvl="1" indent="0">
              <a:spcBef>
                <a:spcPts val="0"/>
              </a:spcBef>
              <a:buNone/>
            </a:pPr>
            <a:r>
              <a:rPr lang="en-US" sz="2000" dirty="0"/>
              <a:t>Will the student graduate in 4 or 5 years? What is the additional cost?</a:t>
            </a:r>
          </a:p>
          <a:p>
            <a:pPr lvl="1">
              <a:spcBef>
                <a:spcPts val="0"/>
              </a:spcBef>
            </a:pPr>
            <a:endParaRPr lang="en-US" sz="2000" dirty="0"/>
          </a:p>
          <a:p>
            <a:pPr marL="457200" lvl="1" indent="0">
              <a:spcBef>
                <a:spcPts val="0"/>
              </a:spcBef>
              <a:buNone/>
            </a:pPr>
            <a:r>
              <a:rPr lang="en-US" sz="2000" dirty="0"/>
              <a:t>Are there additional fees for specific majors?</a:t>
            </a:r>
          </a:p>
          <a:p>
            <a:pPr lvl="1">
              <a:spcBef>
                <a:spcPts val="0"/>
              </a:spcBef>
            </a:pPr>
            <a:endParaRPr lang="en-US" sz="2000" dirty="0"/>
          </a:p>
          <a:p>
            <a:pPr marL="457200" lvl="1" indent="0">
              <a:spcBef>
                <a:spcPts val="0"/>
              </a:spcBef>
              <a:buNone/>
            </a:pPr>
            <a:r>
              <a:rPr lang="en-US" sz="2000" dirty="0"/>
              <a:t>How is student employment handled?</a:t>
            </a:r>
          </a:p>
          <a:p>
            <a:pPr lvl="1">
              <a:spcBef>
                <a:spcPts val="0"/>
              </a:spcBef>
            </a:pPr>
            <a:endParaRPr lang="en-US" sz="2000" dirty="0"/>
          </a:p>
          <a:p>
            <a:pPr marL="457200" lvl="1" indent="0">
              <a:spcBef>
                <a:spcPts val="0"/>
              </a:spcBef>
              <a:buNone/>
            </a:pPr>
            <a:r>
              <a:rPr lang="en-US" sz="2000" dirty="0"/>
              <a:t>Actual cost minus aid – not just the most aid</a:t>
            </a:r>
          </a:p>
          <a:p>
            <a:pPr lvl="1"/>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838200"/>
          </a:xfrm>
        </p:spPr>
        <p:txBody>
          <a:bodyPr/>
          <a:lstStyle/>
          <a:p>
            <a:r>
              <a:rPr lang="en-US" sz="4000" dirty="0"/>
              <a:t>How are we going to pay</a:t>
            </a:r>
            <a:r>
              <a:rPr lang="en-US" dirty="0"/>
              <a:t>?</a:t>
            </a:r>
          </a:p>
        </p:txBody>
      </p:sp>
      <p:sp>
        <p:nvSpPr>
          <p:cNvPr id="8" name="Content Placeholder 7"/>
          <p:cNvSpPr>
            <a:spLocks noGrp="1"/>
          </p:cNvSpPr>
          <p:nvPr>
            <p:ph idx="1"/>
          </p:nvPr>
        </p:nvSpPr>
        <p:spPr>
          <a:xfrm>
            <a:off x="609599" y="2133600"/>
            <a:ext cx="6347714" cy="3907763"/>
          </a:xfrm>
        </p:spPr>
        <p:txBody>
          <a:bodyPr>
            <a:normAutofit fontScale="85000" lnSpcReduction="20000"/>
          </a:bodyPr>
          <a:lstStyle/>
          <a:p>
            <a:pPr marL="0" indent="0">
              <a:buNone/>
            </a:pPr>
            <a:r>
              <a:rPr lang="en-US" dirty="0"/>
              <a:t>Direct Costs (tuition, room &amp; board, fees, books)</a:t>
            </a:r>
          </a:p>
          <a:p>
            <a:pPr marL="0" indent="0">
              <a:buNone/>
            </a:pPr>
            <a:r>
              <a:rPr lang="en-US" u="sng" dirty="0"/>
              <a:t>- Financial aid </a:t>
            </a:r>
          </a:p>
          <a:p>
            <a:pPr marL="0" indent="0">
              <a:buNone/>
            </a:pPr>
            <a:r>
              <a:rPr lang="en-US" b="1" dirty="0"/>
              <a:t>= Remaining balance due</a:t>
            </a:r>
          </a:p>
          <a:p>
            <a:pPr marL="0" indent="0">
              <a:buNone/>
            </a:pPr>
            <a:endParaRPr lang="en-US" dirty="0"/>
          </a:p>
          <a:p>
            <a:pPr>
              <a:buFont typeface="Courier New" panose="02070309020205020404" pitchFamily="49" charset="0"/>
              <a:buChar char="o"/>
            </a:pPr>
            <a:r>
              <a:rPr lang="en-US" dirty="0"/>
              <a:t>Am I billed for the year or by the term?</a:t>
            </a:r>
          </a:p>
          <a:p>
            <a:endParaRPr lang="en-US" dirty="0"/>
          </a:p>
          <a:p>
            <a:pPr>
              <a:buFont typeface="Courier New" panose="02070309020205020404" pitchFamily="49" charset="0"/>
              <a:buChar char="o"/>
            </a:pPr>
            <a:r>
              <a:rPr lang="en-US" dirty="0"/>
              <a:t>What are my payment options? </a:t>
            </a:r>
          </a:p>
          <a:p>
            <a:endParaRPr lang="en-US" dirty="0"/>
          </a:p>
          <a:p>
            <a:pPr>
              <a:buFont typeface="Courier New" panose="02070309020205020404" pitchFamily="49" charset="0"/>
              <a:buChar char="o"/>
            </a:pPr>
            <a:r>
              <a:rPr lang="en-US" dirty="0"/>
              <a:t>When are payments due?</a:t>
            </a:r>
          </a:p>
          <a:p>
            <a:endParaRPr lang="en-US" dirty="0"/>
          </a:p>
          <a:p>
            <a:pPr>
              <a:buFont typeface="Courier New" panose="02070309020205020404" pitchFamily="49" charset="0"/>
              <a:buChar char="o"/>
            </a:pPr>
            <a:r>
              <a:rPr lang="en-US" dirty="0"/>
              <a:t>Do I need an additional loan? If yes, ensure that loans are finalized 1 month prior to the start of the term.</a:t>
            </a:r>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Net Price Calculator (NPC)</a:t>
            </a:r>
          </a:p>
        </p:txBody>
      </p:sp>
      <p:sp>
        <p:nvSpPr>
          <p:cNvPr id="8" name="Content Placeholder 7"/>
          <p:cNvSpPr>
            <a:spLocks noGrp="1"/>
          </p:cNvSpPr>
          <p:nvPr>
            <p:ph idx="1"/>
          </p:nvPr>
        </p:nvSpPr>
        <p:spPr>
          <a:xfrm>
            <a:off x="609599" y="2133600"/>
            <a:ext cx="6347714" cy="3907763"/>
          </a:xfrm>
        </p:spPr>
        <p:txBody>
          <a:bodyPr/>
          <a:lstStyle/>
          <a:p>
            <a:pPr marL="0" indent="0">
              <a:buNone/>
            </a:pPr>
            <a:r>
              <a:rPr lang="en-US" sz="2000" dirty="0"/>
              <a:t>Aid estimate prior to actual financial aid package</a:t>
            </a:r>
          </a:p>
          <a:p>
            <a:pPr lvl="1"/>
            <a:r>
              <a:rPr lang="en-US" sz="1800" dirty="0"/>
              <a:t>Located on individual college’s website (all schools are required to have this)</a:t>
            </a:r>
          </a:p>
          <a:p>
            <a:pPr lvl="1"/>
            <a:r>
              <a:rPr lang="en-US" sz="1800" dirty="0"/>
              <a:t>Families provide basic financial information</a:t>
            </a:r>
          </a:p>
          <a:p>
            <a:pPr lvl="2">
              <a:buFont typeface="Wingdings" panose="05000000000000000000" pitchFamily="2" charset="2"/>
              <a:buChar char="§"/>
            </a:pPr>
            <a:r>
              <a:rPr lang="en-US" sz="1800" dirty="0"/>
              <a:t>Parent and student income and assets</a:t>
            </a:r>
          </a:p>
          <a:p>
            <a:pPr lvl="1"/>
            <a:endParaRPr lang="en-US" dirty="0"/>
          </a:p>
          <a:p>
            <a:pPr marL="0" indent="0" algn="ctr">
              <a:buNone/>
            </a:pPr>
            <a:r>
              <a:rPr lang="en-US" sz="2000" dirty="0"/>
              <a:t>Changes in actual aid packages may result if information used on the NPC is significantly different than that on the FAFSA</a:t>
            </a:r>
          </a:p>
          <a:p>
            <a:pPr lvl="1"/>
            <a:endParaRPr lang="en-US" dirty="0"/>
          </a:p>
        </p:txBody>
      </p:sp>
    </p:spTree>
    <p:extLst>
      <p:ext uri="{BB962C8B-B14F-4D97-AF65-F5344CB8AC3E}">
        <p14:creationId xmlns:p14="http://schemas.microsoft.com/office/powerpoint/2010/main" val="24858382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599" y="609600"/>
            <a:ext cx="6347713" cy="838200"/>
          </a:xfrm>
        </p:spPr>
        <p:txBody>
          <a:bodyPr/>
          <a:lstStyle/>
          <a:p>
            <a:r>
              <a:rPr lang="en-US" dirty="0"/>
              <a:t> Other Resources</a:t>
            </a:r>
          </a:p>
        </p:txBody>
      </p:sp>
      <p:sp>
        <p:nvSpPr>
          <p:cNvPr id="7" name="Content Placeholder 6"/>
          <p:cNvSpPr>
            <a:spLocks noGrp="1"/>
          </p:cNvSpPr>
          <p:nvPr>
            <p:ph idx="1"/>
          </p:nvPr>
        </p:nvSpPr>
        <p:spPr>
          <a:xfrm>
            <a:off x="609598" y="1447800"/>
            <a:ext cx="6347714" cy="4441163"/>
          </a:xfrm>
        </p:spPr>
        <p:txBody>
          <a:bodyPr/>
          <a:lstStyle/>
          <a:p>
            <a:r>
              <a:rPr lang="en-US" sz="2000" dirty="0"/>
              <a:t>Parent or Student Employer Scholarships</a:t>
            </a:r>
          </a:p>
          <a:p>
            <a:r>
              <a:rPr lang="en-US" sz="2000" dirty="0"/>
              <a:t>Corporation for National and Community Service</a:t>
            </a:r>
          </a:p>
          <a:p>
            <a:r>
              <a:rPr lang="en-US" sz="2000" dirty="0"/>
              <a:t>Veterans/ROTC Benefits</a:t>
            </a:r>
          </a:p>
          <a:p>
            <a:r>
              <a:rPr lang="en-US" sz="2000" dirty="0"/>
              <a:t>Bureau of Indian Affairs (BIA) Grants</a:t>
            </a:r>
          </a:p>
          <a:p>
            <a:r>
              <a:rPr lang="en-US" sz="2000" dirty="0"/>
              <a:t>Division of Vocational Rehabilitation (DVR)</a:t>
            </a:r>
          </a:p>
          <a:p>
            <a:r>
              <a:rPr lang="en-US" sz="2000" dirty="0"/>
              <a:t>Higher Educational Aids Board (HEAB)</a:t>
            </a:r>
          </a:p>
          <a:p>
            <a:endParaRPr lang="en-US" dirty="0"/>
          </a:p>
        </p:txBody>
      </p:sp>
      <p:pic>
        <p:nvPicPr>
          <p:cNvPr id="2056" name="Picture 8" descr="Image result for funds clip 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6688" y="4572000"/>
            <a:ext cx="3200400" cy="20106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7" name="Rectangle 11"/>
          <p:cNvSpPr>
            <a:spLocks noChangeArrowheads="1"/>
          </p:cNvSpPr>
          <p:nvPr/>
        </p:nvSpPr>
        <p:spPr bwMode="auto">
          <a:xfrm>
            <a:off x="381000" y="2029968"/>
            <a:ext cx="2362200" cy="369332"/>
          </a:xfrm>
          <a:prstGeom prst="rect">
            <a:avLst/>
          </a:prstGeom>
          <a:noFill/>
          <a:ln w="9525">
            <a:noFill/>
            <a:miter lim="800000"/>
            <a:headEnd/>
            <a:tailEnd/>
          </a:ln>
          <a:effectLst/>
        </p:spPr>
        <p:txBody>
          <a:bodyPr wrap="square">
            <a:spAutoFit/>
          </a:bodyPr>
          <a:lstStyle/>
          <a:p>
            <a:r>
              <a:rPr lang="en-US" dirty="0">
                <a:latin typeface="+mj-lt"/>
              </a:rPr>
              <a:t>www.fastweb.com</a:t>
            </a:r>
          </a:p>
        </p:txBody>
      </p:sp>
      <p:sp>
        <p:nvSpPr>
          <p:cNvPr id="50189" name="Rectangle 13"/>
          <p:cNvSpPr>
            <a:spLocks noChangeArrowheads="1"/>
          </p:cNvSpPr>
          <p:nvPr/>
        </p:nvSpPr>
        <p:spPr bwMode="auto">
          <a:xfrm>
            <a:off x="3886200" y="5112528"/>
            <a:ext cx="3886200" cy="369332"/>
          </a:xfrm>
          <a:prstGeom prst="rect">
            <a:avLst/>
          </a:prstGeom>
          <a:noFill/>
          <a:ln w="9525">
            <a:noFill/>
            <a:miter lim="800000"/>
            <a:headEnd/>
            <a:tailEnd/>
          </a:ln>
          <a:effectLst/>
        </p:spPr>
        <p:txBody>
          <a:bodyPr wrap="square">
            <a:spAutoFit/>
          </a:bodyPr>
          <a:lstStyle/>
          <a:p>
            <a:r>
              <a:rPr lang="en-US" dirty="0">
                <a:latin typeface="+mj-lt"/>
              </a:rPr>
              <a:t>bigfuture.collegeboard.org</a:t>
            </a:r>
          </a:p>
        </p:txBody>
      </p:sp>
      <p:sp>
        <p:nvSpPr>
          <p:cNvPr id="23" name="Title 22"/>
          <p:cNvSpPr>
            <a:spLocks noGrp="1"/>
          </p:cNvSpPr>
          <p:nvPr>
            <p:ph type="title"/>
          </p:nvPr>
        </p:nvSpPr>
        <p:spPr/>
        <p:txBody>
          <a:bodyPr/>
          <a:lstStyle/>
          <a:p>
            <a:r>
              <a:rPr lang="en-US" dirty="0"/>
              <a:t>Scholarship Searches</a:t>
            </a:r>
          </a:p>
        </p:txBody>
      </p:sp>
      <p:pic>
        <p:nvPicPr>
          <p:cNvPr id="307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6868" y="4120958"/>
            <a:ext cx="2025981" cy="8409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4114800" y="2032592"/>
            <a:ext cx="3276600" cy="369332"/>
          </a:xfrm>
          <a:prstGeom prst="rect">
            <a:avLst/>
          </a:prstGeom>
          <a:noFill/>
        </p:spPr>
        <p:txBody>
          <a:bodyPr wrap="square" rtlCol="0">
            <a:spAutoFit/>
          </a:bodyPr>
          <a:lstStyle/>
          <a:p>
            <a:r>
              <a:rPr lang="en-US" dirty="0">
                <a:latin typeface="+mj-lt"/>
              </a:rPr>
              <a:t>www.collegeexpress.com</a:t>
            </a:r>
          </a:p>
        </p:txBody>
      </p:sp>
      <p:sp>
        <p:nvSpPr>
          <p:cNvPr id="7" name="TextBox 6"/>
          <p:cNvSpPr txBox="1"/>
          <p:nvPr/>
        </p:nvSpPr>
        <p:spPr>
          <a:xfrm>
            <a:off x="152400" y="3702365"/>
            <a:ext cx="3293745" cy="830997"/>
          </a:xfrm>
          <a:prstGeom prst="rect">
            <a:avLst/>
          </a:prstGeom>
          <a:noFill/>
        </p:spPr>
        <p:txBody>
          <a:bodyPr wrap="square" rtlCol="0">
            <a:spAutoFit/>
          </a:bodyPr>
          <a:lstStyle/>
          <a:p>
            <a:r>
              <a:rPr lang="en-US" sz="1600" dirty="0">
                <a:latin typeface="+mj-lt"/>
              </a:rPr>
              <a:t>www.salliemae.com/college-planning/tools/scholarship-search</a:t>
            </a:r>
            <a:r>
              <a:rPr lang="en-US" sz="1600" dirty="0"/>
              <a:t>/</a:t>
            </a:r>
          </a:p>
        </p:txBody>
      </p:sp>
      <p:pic>
        <p:nvPicPr>
          <p:cNvPr id="4" name="Picture 3"/>
          <p:cNvPicPr>
            <a:picLocks noChangeAspect="1"/>
          </p:cNvPicPr>
          <p:nvPr/>
        </p:nvPicPr>
        <p:blipFill>
          <a:blip r:embed="rId4"/>
          <a:stretch>
            <a:fillRect/>
          </a:stretch>
        </p:blipFill>
        <p:spPr>
          <a:xfrm>
            <a:off x="840867" y="1571381"/>
            <a:ext cx="1085850" cy="381000"/>
          </a:xfrm>
          <a:prstGeom prst="rect">
            <a:avLst/>
          </a:prstGeom>
        </p:spPr>
      </p:pic>
      <p:pic>
        <p:nvPicPr>
          <p:cNvPr id="1026" name="Picture 2" descr="FinAi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7842" y="2678962"/>
            <a:ext cx="1647825" cy="73342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038600" y="3354619"/>
            <a:ext cx="2228110" cy="369332"/>
          </a:xfrm>
          <a:prstGeom prst="rect">
            <a:avLst/>
          </a:prstGeom>
        </p:spPr>
        <p:txBody>
          <a:bodyPr wrap="none">
            <a:spAutoFit/>
          </a:bodyPr>
          <a:lstStyle/>
          <a:p>
            <a:pPr lvl="1"/>
            <a:r>
              <a:rPr lang="en-US" dirty="0"/>
              <a:t>www.finaid.org</a:t>
            </a:r>
          </a:p>
        </p:txBody>
      </p:sp>
      <p:pic>
        <p:nvPicPr>
          <p:cNvPr id="8" name="Picture 7"/>
          <p:cNvPicPr>
            <a:picLocks noChangeAspect="1"/>
          </p:cNvPicPr>
          <p:nvPr/>
        </p:nvPicPr>
        <p:blipFill>
          <a:blip r:embed="rId6"/>
          <a:stretch>
            <a:fillRect/>
          </a:stretch>
        </p:blipFill>
        <p:spPr>
          <a:xfrm>
            <a:off x="412242" y="5183372"/>
            <a:ext cx="1943100" cy="647700"/>
          </a:xfrm>
          <a:prstGeom prst="rect">
            <a:avLst/>
          </a:prstGeom>
        </p:spPr>
      </p:pic>
      <p:sp>
        <p:nvSpPr>
          <p:cNvPr id="9" name="Rectangle 8"/>
          <p:cNvSpPr/>
          <p:nvPr/>
        </p:nvSpPr>
        <p:spPr>
          <a:xfrm>
            <a:off x="304800" y="5987796"/>
            <a:ext cx="2008499" cy="369332"/>
          </a:xfrm>
          <a:prstGeom prst="rect">
            <a:avLst/>
          </a:prstGeom>
        </p:spPr>
        <p:txBody>
          <a:bodyPr wrap="none">
            <a:spAutoFit/>
          </a:bodyPr>
          <a:lstStyle/>
          <a:p>
            <a:r>
              <a:rPr lang="en-US" dirty="0"/>
              <a:t>www.cappex.com</a:t>
            </a:r>
          </a:p>
        </p:txBody>
      </p:sp>
      <p:pic>
        <p:nvPicPr>
          <p:cNvPr id="2" name="Picture 1"/>
          <p:cNvPicPr>
            <a:picLocks noChangeAspect="1"/>
          </p:cNvPicPr>
          <p:nvPr/>
        </p:nvPicPr>
        <p:blipFill>
          <a:blip r:embed="rId7"/>
          <a:stretch>
            <a:fillRect/>
          </a:stretch>
        </p:blipFill>
        <p:spPr>
          <a:xfrm>
            <a:off x="4572000" y="1492826"/>
            <a:ext cx="2100615" cy="458587"/>
          </a:xfrm>
          <a:prstGeom prst="rect">
            <a:avLst/>
          </a:prstGeom>
        </p:spPr>
      </p:pic>
      <p:pic>
        <p:nvPicPr>
          <p:cNvPr id="10" name="Picture 9"/>
          <p:cNvPicPr>
            <a:picLocks noChangeAspect="1"/>
          </p:cNvPicPr>
          <p:nvPr/>
        </p:nvPicPr>
        <p:blipFill>
          <a:blip r:embed="rId8"/>
          <a:stretch>
            <a:fillRect/>
          </a:stretch>
        </p:blipFill>
        <p:spPr>
          <a:xfrm>
            <a:off x="529018" y="2698075"/>
            <a:ext cx="1524000" cy="910376"/>
          </a:xfrm>
          <a:prstGeom prst="rect">
            <a:avLst/>
          </a:prstGeom>
        </p:spPr>
      </p:pic>
    </p:spTree>
    <p:extLst>
      <p:ext uri="{BB962C8B-B14F-4D97-AF65-F5344CB8AC3E}">
        <p14:creationId xmlns:p14="http://schemas.microsoft.com/office/powerpoint/2010/main" val="11342130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4293" y="4809530"/>
            <a:ext cx="1658324" cy="1658324"/>
          </a:xfrm>
          <a:prstGeom prst="rect">
            <a:avLst/>
          </a:prstGeom>
        </p:spPr>
      </p:pic>
      <p:sp>
        <p:nvSpPr>
          <p:cNvPr id="7" name="Title 6"/>
          <p:cNvSpPr>
            <a:spLocks noGrp="1"/>
          </p:cNvSpPr>
          <p:nvPr>
            <p:ph type="title"/>
          </p:nvPr>
        </p:nvSpPr>
        <p:spPr>
          <a:xfrm>
            <a:off x="609599" y="609600"/>
            <a:ext cx="6347713" cy="1066800"/>
          </a:xfrm>
        </p:spPr>
        <p:txBody>
          <a:bodyPr>
            <a:normAutofit fontScale="90000"/>
          </a:bodyPr>
          <a:lstStyle/>
          <a:p>
            <a:pPr lvl="0">
              <a:spcBef>
                <a:spcPts val="1000"/>
              </a:spcBef>
              <a:buClr>
                <a:srgbClr val="90C226"/>
              </a:buClr>
              <a:buSzPct val="80000"/>
            </a:pPr>
            <a:r>
              <a:rPr lang="en-US" dirty="0"/>
              <a:t>Avoid Being Scammed</a:t>
            </a:r>
            <a:br>
              <a:rPr lang="en-US" dirty="0"/>
            </a:br>
            <a:r>
              <a:rPr lang="en-US" sz="2400" b="1" dirty="0">
                <a:solidFill>
                  <a:prstClr val="black">
                    <a:lumMod val="75000"/>
                    <a:lumOff val="25000"/>
                  </a:prstClr>
                </a:solidFill>
                <a:ea typeface="+mn-ea"/>
                <a:cs typeface="+mn-cs"/>
              </a:rPr>
              <a:t>APPLYING FOR AID IS A FREE PROCESS!</a:t>
            </a:r>
            <a:endParaRPr lang="en-US" dirty="0"/>
          </a:p>
        </p:txBody>
      </p:sp>
      <p:sp>
        <p:nvSpPr>
          <p:cNvPr id="8" name="Content Placeholder 7"/>
          <p:cNvSpPr>
            <a:spLocks noGrp="1"/>
          </p:cNvSpPr>
          <p:nvPr>
            <p:ph idx="1"/>
          </p:nvPr>
        </p:nvSpPr>
        <p:spPr>
          <a:xfrm>
            <a:off x="609598" y="1905001"/>
            <a:ext cx="5791202" cy="1676399"/>
          </a:xfrm>
          <a:ln>
            <a:noFill/>
          </a:ln>
        </p:spPr>
        <p:txBody>
          <a:bodyPr>
            <a:normAutofit/>
          </a:bodyPr>
          <a:lstStyle/>
          <a:p>
            <a:pPr marL="0" indent="0" algn="ctr">
              <a:spcBef>
                <a:spcPts val="0"/>
              </a:spcBef>
              <a:buNone/>
            </a:pPr>
            <a:r>
              <a:rPr lang="en-US" sz="2000" dirty="0"/>
              <a:t>Department of Education Office</a:t>
            </a:r>
          </a:p>
          <a:p>
            <a:pPr marL="0" indent="0" algn="ctr">
              <a:spcBef>
                <a:spcPts val="0"/>
              </a:spcBef>
              <a:buNone/>
            </a:pPr>
            <a:r>
              <a:rPr lang="en-US" sz="2000" dirty="0"/>
              <a:t>studentaid.gov/resources/scams</a:t>
            </a:r>
          </a:p>
          <a:p>
            <a:pPr marL="0" indent="0" algn="ctr">
              <a:spcBef>
                <a:spcPts val="0"/>
              </a:spcBef>
              <a:buNone/>
            </a:pPr>
            <a:endParaRPr lang="en-US" sz="2000" dirty="0"/>
          </a:p>
          <a:p>
            <a:pPr marL="0" indent="0" algn="ctr">
              <a:spcBef>
                <a:spcPts val="0"/>
              </a:spcBef>
              <a:buNone/>
            </a:pPr>
            <a:r>
              <a:rPr lang="en-US" sz="2000" dirty="0"/>
              <a:t>Better Business Bureau</a:t>
            </a:r>
          </a:p>
          <a:p>
            <a:pPr marL="0" indent="0" algn="ctr">
              <a:spcBef>
                <a:spcPts val="0"/>
              </a:spcBef>
              <a:buNone/>
            </a:pPr>
            <a:r>
              <a:rPr lang="en-US" sz="2000" dirty="0">
                <a:hlinkClick r:id="rId3"/>
              </a:rPr>
              <a:t>www.bbb.org</a:t>
            </a:r>
            <a:r>
              <a:rPr lang="en-US" sz="2000" dirty="0"/>
              <a:t> </a:t>
            </a:r>
          </a:p>
          <a:p>
            <a:pPr marL="0" indent="0" algn="ctr">
              <a:spcBef>
                <a:spcPts val="0"/>
              </a:spcBef>
              <a:buNone/>
            </a:pPr>
            <a:endParaRPr lang="en-US" sz="2000" dirty="0"/>
          </a:p>
          <a:p>
            <a:pPr marL="0" indent="0" algn="ctr">
              <a:spcBef>
                <a:spcPts val="0"/>
              </a:spcBef>
              <a:buNone/>
            </a:pPr>
            <a:endParaRPr lang="en-US" sz="2000" dirty="0"/>
          </a:p>
          <a:p>
            <a:pPr marL="0" indent="0" algn="ctr">
              <a:spcBef>
                <a:spcPts val="0"/>
              </a:spcBef>
              <a:buNone/>
            </a:pPr>
            <a:endParaRPr lang="en-US" sz="2000" dirty="0"/>
          </a:p>
        </p:txBody>
      </p:sp>
      <p:sp>
        <p:nvSpPr>
          <p:cNvPr id="12" name="TextBox 11"/>
          <p:cNvSpPr txBox="1"/>
          <p:nvPr/>
        </p:nvSpPr>
        <p:spPr>
          <a:xfrm>
            <a:off x="609598" y="3733800"/>
            <a:ext cx="5562602" cy="923330"/>
          </a:xfrm>
          <a:prstGeom prst="rect">
            <a:avLst/>
          </a:prstGeom>
          <a:noFill/>
        </p:spPr>
        <p:txBody>
          <a:bodyPr wrap="square" rtlCol="0">
            <a:spAutoFit/>
          </a:bodyPr>
          <a:lstStyle/>
          <a:p>
            <a:pPr marL="285750" indent="-285750">
              <a:buFont typeface="Wingdings" panose="05000000000000000000" pitchFamily="2" charset="2"/>
              <a:buChar char="§"/>
            </a:pPr>
            <a:r>
              <a:rPr lang="en-US" dirty="0"/>
              <a:t>Financial aid scam notices</a:t>
            </a:r>
          </a:p>
          <a:p>
            <a:pPr marL="285750" indent="-285750">
              <a:buFont typeface="Wingdings" panose="05000000000000000000" pitchFamily="2" charset="2"/>
              <a:buChar char="§"/>
            </a:pPr>
            <a:r>
              <a:rPr lang="en-US" dirty="0"/>
              <a:t>Tips to avoid scams</a:t>
            </a:r>
          </a:p>
          <a:p>
            <a:pPr marL="285750" indent="-285750">
              <a:buFont typeface="Wingdings" panose="05000000000000000000" pitchFamily="2" charset="2"/>
              <a:buChar char="§"/>
            </a:pPr>
            <a:r>
              <a:rPr lang="en-US" dirty="0"/>
              <a:t>Check legitimacy of scholarship agencies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09599" y="838200"/>
            <a:ext cx="6347713" cy="1320800"/>
          </a:xfrm>
        </p:spPr>
        <p:txBody>
          <a:bodyPr/>
          <a:lstStyle/>
          <a:p>
            <a:r>
              <a:rPr lang="en-US" dirty="0"/>
              <a:t>College Goal Wisconsin</a:t>
            </a:r>
            <a:br>
              <a:rPr lang="en-US" dirty="0"/>
            </a:br>
            <a:endParaRPr lang="en-US" dirty="0"/>
          </a:p>
        </p:txBody>
      </p:sp>
      <p:sp>
        <p:nvSpPr>
          <p:cNvPr id="9" name="Content Placeholder 8"/>
          <p:cNvSpPr>
            <a:spLocks noGrp="1"/>
          </p:cNvSpPr>
          <p:nvPr>
            <p:ph idx="1"/>
          </p:nvPr>
        </p:nvSpPr>
        <p:spPr>
          <a:xfrm>
            <a:off x="609598" y="1942592"/>
            <a:ext cx="6347714" cy="4382008"/>
          </a:xfrm>
        </p:spPr>
        <p:txBody>
          <a:bodyPr>
            <a:normAutofit/>
          </a:bodyPr>
          <a:lstStyle/>
          <a:p>
            <a:pPr marL="0" indent="0">
              <a:spcBef>
                <a:spcPts val="0"/>
              </a:spcBef>
              <a:buNone/>
            </a:pPr>
            <a:r>
              <a:rPr lang="en-US" sz="2000" dirty="0"/>
              <a:t>Free FAFSA filing assistance from aid experts</a:t>
            </a:r>
          </a:p>
          <a:p>
            <a:pPr>
              <a:spcBef>
                <a:spcPts val="0"/>
              </a:spcBef>
            </a:pPr>
            <a:endParaRPr lang="en-US" sz="2000" dirty="0"/>
          </a:p>
          <a:p>
            <a:pPr>
              <a:spcBef>
                <a:spcPts val="0"/>
              </a:spcBef>
            </a:pPr>
            <a:r>
              <a:rPr lang="en-US" sz="2000" dirty="0"/>
              <a:t>95.7 percent of the families felt it was worth participating</a:t>
            </a:r>
          </a:p>
          <a:p>
            <a:pPr>
              <a:spcBef>
                <a:spcPts val="0"/>
              </a:spcBef>
            </a:pPr>
            <a:endParaRPr lang="en-US" sz="2000" dirty="0"/>
          </a:p>
          <a:p>
            <a:r>
              <a:rPr lang="en-US" dirty="0"/>
              <a:t>College Goal Wisconsin events will take place virtually and in person during October and November.</a:t>
            </a:r>
          </a:p>
          <a:p>
            <a:pPr marL="0" indent="0">
              <a:buNone/>
            </a:pPr>
            <a:endParaRPr lang="en-US" dirty="0"/>
          </a:p>
          <a:p>
            <a:pPr marL="457200" lvl="1" indent="0" algn="ctr">
              <a:spcBef>
                <a:spcPts val="0"/>
              </a:spcBef>
              <a:buNone/>
            </a:pPr>
            <a:r>
              <a:rPr lang="en-US" sz="2400" dirty="0"/>
              <a:t>Go to </a:t>
            </a:r>
            <a:r>
              <a:rPr lang="en-US" sz="2400" dirty="0">
                <a:hlinkClick r:id="rId2"/>
              </a:rPr>
              <a:t>www.collegegoalwi.org</a:t>
            </a:r>
            <a:r>
              <a:rPr lang="en-US" sz="2400" dirty="0"/>
              <a:t> for dates and details.</a:t>
            </a:r>
            <a:endParaRPr lang="en-US" dirty="0"/>
          </a:p>
        </p:txBody>
      </p:sp>
      <p:pic>
        <p:nvPicPr>
          <p:cNvPr id="5" name="Picture 2" descr="photo11"/>
          <p:cNvPicPr>
            <a:picLocks noChangeAspect="1" noChangeArrowheads="1"/>
          </p:cNvPicPr>
          <p:nvPr/>
        </p:nvPicPr>
        <p:blipFill rotWithShape="1">
          <a:blip r:embed="rId3" cstate="print"/>
          <a:srcRect r="16973"/>
          <a:stretch/>
        </p:blipFill>
        <p:spPr bwMode="auto">
          <a:xfrm>
            <a:off x="6997397" y="1942592"/>
            <a:ext cx="1384603" cy="2248408"/>
          </a:xfrm>
          <a:prstGeom prst="rect">
            <a:avLst/>
          </a:prstGeom>
          <a:noFill/>
          <a:ln w="9525" algn="in">
            <a:noFill/>
            <a:miter lim="800000"/>
            <a:headEnd/>
            <a:tailEnd/>
          </a:ln>
          <a:effectLst/>
        </p:spPr>
      </p:pic>
    </p:spTree>
    <p:extLst>
      <p:ext uri="{BB962C8B-B14F-4D97-AF65-F5344CB8AC3E}">
        <p14:creationId xmlns:p14="http://schemas.microsoft.com/office/powerpoint/2010/main" val="38803965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dirty="0"/>
              <a:t>Final</a:t>
            </a:r>
          </a:p>
        </p:txBody>
      </p:sp>
      <p:sp>
        <p:nvSpPr>
          <p:cNvPr id="6" name="Content Placeholder 5"/>
          <p:cNvSpPr>
            <a:spLocks noGrp="1"/>
          </p:cNvSpPr>
          <p:nvPr>
            <p:ph sz="half" idx="1"/>
          </p:nvPr>
        </p:nvSpPr>
        <p:spPr>
          <a:xfrm>
            <a:off x="609600" y="1524000"/>
            <a:ext cx="3088109" cy="4517361"/>
          </a:xfrm>
        </p:spPr>
        <p:txBody>
          <a:bodyPr>
            <a:noAutofit/>
          </a:bodyPr>
          <a:lstStyle/>
          <a:p>
            <a:pPr>
              <a:spcBef>
                <a:spcPts val="0"/>
              </a:spcBef>
              <a:buFont typeface="Wingdings" panose="05000000000000000000" pitchFamily="2" charset="2"/>
              <a:buChar char="q"/>
            </a:pPr>
            <a:r>
              <a:rPr lang="en-US" sz="1600" dirty="0"/>
              <a:t>Apply early – watch deadlines</a:t>
            </a:r>
          </a:p>
          <a:p>
            <a:pPr>
              <a:spcBef>
                <a:spcPts val="0"/>
              </a:spcBef>
              <a:buFont typeface="Wingdings" panose="05000000000000000000" pitchFamily="2" charset="2"/>
              <a:buChar char="q"/>
            </a:pPr>
            <a:endParaRPr lang="en-US" sz="1600" dirty="0"/>
          </a:p>
          <a:p>
            <a:pPr>
              <a:spcBef>
                <a:spcPts val="0"/>
              </a:spcBef>
              <a:buFont typeface="Wingdings" panose="05000000000000000000" pitchFamily="2" charset="2"/>
              <a:buChar char="q"/>
            </a:pPr>
            <a:r>
              <a:rPr lang="en-US" sz="1600" dirty="0"/>
              <a:t>Schools may have additional aid forms</a:t>
            </a:r>
          </a:p>
          <a:p>
            <a:pPr>
              <a:spcBef>
                <a:spcPts val="0"/>
              </a:spcBef>
              <a:buFont typeface="Wingdings" panose="05000000000000000000" pitchFamily="2" charset="2"/>
              <a:buChar char="q"/>
            </a:pPr>
            <a:endParaRPr lang="en-US" sz="1600" dirty="0"/>
          </a:p>
          <a:p>
            <a:pPr>
              <a:spcBef>
                <a:spcPts val="0"/>
              </a:spcBef>
              <a:buFont typeface="Wingdings" panose="05000000000000000000" pitchFamily="2" charset="2"/>
              <a:buChar char="q"/>
            </a:pPr>
            <a:r>
              <a:rPr lang="en-US" sz="1600" dirty="0"/>
              <a:t>Each school evaluates the student differently</a:t>
            </a:r>
          </a:p>
          <a:p>
            <a:pPr>
              <a:spcBef>
                <a:spcPts val="0"/>
              </a:spcBef>
              <a:buFont typeface="Wingdings" panose="05000000000000000000" pitchFamily="2" charset="2"/>
              <a:buChar char="q"/>
            </a:pPr>
            <a:endParaRPr lang="en-US" sz="1600" dirty="0"/>
          </a:p>
          <a:p>
            <a:pPr>
              <a:spcBef>
                <a:spcPts val="0"/>
              </a:spcBef>
              <a:buFont typeface="Wingdings" panose="05000000000000000000" pitchFamily="2" charset="2"/>
              <a:buChar char="q"/>
            </a:pPr>
            <a:r>
              <a:rPr lang="en-US" sz="1600" dirty="0"/>
              <a:t>Read ALL materials issued by the school</a:t>
            </a:r>
          </a:p>
          <a:p>
            <a:pPr>
              <a:spcBef>
                <a:spcPts val="0"/>
              </a:spcBef>
              <a:buFont typeface="Wingdings" panose="05000000000000000000" pitchFamily="2" charset="2"/>
              <a:buChar char="q"/>
            </a:pPr>
            <a:endParaRPr lang="en-US" sz="1600" dirty="0"/>
          </a:p>
          <a:p>
            <a:pPr>
              <a:spcBef>
                <a:spcPts val="0"/>
              </a:spcBef>
              <a:buFont typeface="Wingdings" panose="05000000000000000000" pitchFamily="2" charset="2"/>
              <a:buChar char="q"/>
            </a:pPr>
            <a:r>
              <a:rPr lang="en-US" sz="1600" dirty="0"/>
              <a:t>Inform your school of any “special circumstances”</a:t>
            </a:r>
          </a:p>
          <a:p>
            <a:pPr>
              <a:spcBef>
                <a:spcPts val="0"/>
              </a:spcBef>
              <a:buFont typeface="Wingdings" panose="05000000000000000000" pitchFamily="2" charset="2"/>
              <a:buChar char="q"/>
            </a:pPr>
            <a:endParaRPr lang="en-US" sz="1600" dirty="0"/>
          </a:p>
          <a:p>
            <a:pPr>
              <a:spcBef>
                <a:spcPts val="0"/>
              </a:spcBef>
              <a:buFont typeface="Wingdings" panose="05000000000000000000" pitchFamily="2" charset="2"/>
              <a:buChar char="q"/>
            </a:pPr>
            <a:r>
              <a:rPr lang="en-US" sz="1600" dirty="0"/>
              <a:t>Always keep copies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0040" y="1600200"/>
            <a:ext cx="2614943" cy="3904982"/>
          </a:xfrm>
          <a:prstGeom prst="rect">
            <a:avLst/>
          </a:prstGeom>
          <a:ln>
            <a:solidFill>
              <a:schemeClr val="accent2"/>
            </a:solid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a:bodyPr>
          <a:lstStyle/>
          <a:p>
            <a:pPr algn="ctr"/>
            <a:r>
              <a:rPr lang="en-US" sz="6000" b="0" dirty="0">
                <a:solidFill>
                  <a:schemeClr val="accent1"/>
                </a:solidFill>
              </a:rPr>
              <a:t>Questions?</a:t>
            </a:r>
          </a:p>
        </p:txBody>
      </p:sp>
      <p:pic>
        <p:nvPicPr>
          <p:cNvPr id="1034" name="Picture 10" descr="480x380 Answers To Your Questions Kaljaas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681" y="1828800"/>
            <a:ext cx="5343551" cy="42303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24F48ADC0AFC74CB99AB67D27D58648" ma:contentTypeVersion="38" ma:contentTypeDescription="Create a new document." ma:contentTypeScope="" ma:versionID="92dba4d1aa662c8895d467c8356928ad">
  <xsd:schema xmlns:xsd="http://www.w3.org/2001/XMLSchema" xmlns:xs="http://www.w3.org/2001/XMLSchema" xmlns:p="http://schemas.microsoft.com/office/2006/metadata/properties" xmlns:ns2="587b9752-853c-49aa-85df-a2f31e7e396f" xmlns:ns3="796a0aea-107f-4cf2-9f43-b2ff93bd5249" targetNamespace="http://schemas.microsoft.com/office/2006/metadata/properties" ma:root="true" ma:fieldsID="d20e52078e6a7eacc3791332f19c3703" ns2:_="" ns3:_="">
    <xsd:import namespace="587b9752-853c-49aa-85df-a2f31e7e396f"/>
    <xsd:import namespace="796a0aea-107f-4cf2-9f43-b2ff93bd5249"/>
    <xsd:element name="properties">
      <xsd:complexType>
        <xsd:sequence>
          <xsd:element name="documentManagement">
            <xsd:complexType>
              <xsd:all>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Leaders" minOccurs="0"/>
                <xsd:element ref="ns2:Members" minOccurs="0"/>
                <xsd:element ref="ns2:Member_Groups" minOccurs="0"/>
                <xsd:element ref="ns2:Distribution_Groups" minOccurs="0"/>
                <xsd:element ref="ns2:LMS_Mappings" minOccurs="0"/>
                <xsd:element ref="ns2:Invited_Leaders" minOccurs="0"/>
                <xsd:element ref="ns2:Invited_Members" minOccurs="0"/>
                <xsd:element ref="ns2:Self_Registration_Enabled" minOccurs="0"/>
                <xsd:element ref="ns2:Has_Leaders_Only_SectionGroup" minOccurs="0"/>
                <xsd:element ref="ns2:Is_Collaboration_Space_Locked" minOccurs="0"/>
                <xsd:element ref="ns2:IsNotebookLocked" minOccurs="0"/>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7b9752-853c-49aa-85df-a2f31e7e396f"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CultureName" ma:index="10" nillable="true" ma:displayName="Culture Name" ma:internalName="CultureName">
      <xsd:simpleType>
        <xsd:restriction base="dms:Text"/>
      </xsd:simpleType>
    </xsd:element>
    <xsd:element name="AppVersion" ma:index="11" nillable="true" ma:displayName="App Version" ma:internalName="AppVersion">
      <xsd:simpleType>
        <xsd:restriction base="dms:Text"/>
      </xsd:simpleType>
    </xsd:element>
    <xsd:element name="TeamsChannelId" ma:index="12" nillable="true" ma:displayName="Teams Channel Id" ma:internalName="TeamsChannelId">
      <xsd:simpleType>
        <xsd:restriction base="dms:Text"/>
      </xsd:simpleType>
    </xsd:element>
    <xsd:element name="Owner" ma:index="1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14" nillable="true" ma:displayName="Math Settings" ma:internalName="Math_Settings">
      <xsd:simpleType>
        <xsd:restriction base="dms:Text"/>
      </xsd:simpleType>
    </xsd:element>
    <xsd:element name="DefaultSectionNames" ma:index="15" nillable="true" ma:displayName="Default Section Names" ma:internalName="DefaultSectionNames">
      <xsd:simpleType>
        <xsd:restriction base="dms:Note">
          <xsd:maxLength value="255"/>
        </xsd:restriction>
      </xsd:simpleType>
    </xsd:element>
    <xsd:element name="Templates" ma:index="16" nillable="true" ma:displayName="Templates" ma:internalName="Templates">
      <xsd:simpleType>
        <xsd:restriction base="dms:Note">
          <xsd:maxLength value="255"/>
        </xsd:restriction>
      </xsd:simpleType>
    </xsd:element>
    <xsd:element name="Leaders" ma:index="17"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18"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19"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0" nillable="true" ma:displayName="Distribution Groups" ma:internalName="Distribution_Groups">
      <xsd:simpleType>
        <xsd:restriction base="dms:Note">
          <xsd:maxLength value="255"/>
        </xsd:restriction>
      </xsd:simpleType>
    </xsd:element>
    <xsd:element name="LMS_Mappings" ma:index="21" nillable="true" ma:displayName="LMS Mappings" ma:internalName="LMS_Mappings">
      <xsd:simpleType>
        <xsd:restriction base="dms:Note">
          <xsd:maxLength value="255"/>
        </xsd:restriction>
      </xsd:simpleType>
    </xsd:element>
    <xsd:element name="Invited_Leaders" ma:index="22" nillable="true" ma:displayName="Invited Leaders" ma:internalName="Invited_Leaders">
      <xsd:simpleType>
        <xsd:restriction base="dms:Note">
          <xsd:maxLength value="255"/>
        </xsd:restriction>
      </xsd:simpleType>
    </xsd:element>
    <xsd:element name="Invited_Members" ma:index="23" nillable="true" ma:displayName="Invited Members" ma:internalName="Invited_Members">
      <xsd:simpleType>
        <xsd:restriction base="dms:Note">
          <xsd:maxLength value="255"/>
        </xsd:restriction>
      </xsd:simpleType>
    </xsd:element>
    <xsd:element name="Self_Registration_Enabled" ma:index="24" nillable="true" ma:displayName="Self Registration Enabled" ma:internalName="Self_Registration_Enabled">
      <xsd:simpleType>
        <xsd:restriction base="dms:Boolean"/>
      </xsd:simpleType>
    </xsd:element>
    <xsd:element name="Has_Leaders_Only_SectionGroup" ma:index="25" nillable="true" ma:displayName="Has Leaders Only SectionGroup" ma:internalName="Has_Leaders_Only_SectionGroup">
      <xsd:simpleType>
        <xsd:restriction base="dms:Boolean"/>
      </xsd:simpleType>
    </xsd:element>
    <xsd:element name="Is_Collaboration_Space_Locked" ma:index="26" nillable="true" ma:displayName="Is Collaboration Space Locked" ma:internalName="Is_Collaboration_Space_Locked">
      <xsd:simpleType>
        <xsd:restriction base="dms:Boolean"/>
      </xsd:simpleType>
    </xsd:element>
    <xsd:element name="IsNotebookLocked" ma:index="27" nillable="true" ma:displayName="Is Notebook Locked" ma:internalName="IsNotebookLocked">
      <xsd:simpleType>
        <xsd:restriction base="dms:Boolean"/>
      </xsd:simpleType>
    </xsd:element>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AutoKeyPoints" ma:index="30" nillable="true" ma:displayName="MediaServiceAutoKeyPoints" ma:hidden="true" ma:internalName="MediaServiceAutoKeyPoints" ma:readOnly="true">
      <xsd:simpleType>
        <xsd:restriction base="dms:Note"/>
      </xsd:simpleType>
    </xsd:element>
    <xsd:element name="MediaServiceKeyPoints" ma:index="31" nillable="true" ma:displayName="KeyPoints" ma:internalName="MediaServiceKeyPoints" ma:readOnly="true">
      <xsd:simpleType>
        <xsd:restriction base="dms:Note">
          <xsd:maxLength value="255"/>
        </xsd:restriction>
      </xsd:simpleType>
    </xsd:element>
    <xsd:element name="MediaLengthInSeconds" ma:index="32" nillable="true" ma:displayName="MediaLengthInSeconds" ma:hidden="true" ma:internalName="MediaLengthInSeconds" ma:readOnly="true">
      <xsd:simpleType>
        <xsd:restriction base="dms:Unknown"/>
      </xsd:simpleType>
    </xsd:element>
    <xsd:element name="MediaServiceAutoTags" ma:index="33" nillable="true" ma:displayName="Tags" ma:internalName="MediaServiceAutoTags" ma:readOnly="true">
      <xsd:simpleType>
        <xsd:restriction base="dms:Text"/>
      </xsd:simpleType>
    </xsd:element>
    <xsd:element name="MediaServiceOCR" ma:index="34" nillable="true" ma:displayName="Extracted Text" ma:internalName="MediaServiceOCR" ma:readOnly="true">
      <xsd:simpleType>
        <xsd:restriction base="dms:Note">
          <xsd:maxLength value="255"/>
        </xsd:restriction>
      </xsd:simpleType>
    </xsd:element>
    <xsd:element name="MediaServiceGenerationTime" ma:index="35" nillable="true" ma:displayName="MediaServiceGenerationTime" ma:hidden="true" ma:internalName="MediaServiceGenerationTime" ma:readOnly="true">
      <xsd:simpleType>
        <xsd:restriction base="dms:Text"/>
      </xsd:simpleType>
    </xsd:element>
    <xsd:element name="MediaServiceEventHashCode" ma:index="36" nillable="true" ma:displayName="MediaServiceEventHashCode" ma:hidden="true" ma:internalName="MediaServiceEventHashCode" ma:readOnly="true">
      <xsd:simpleType>
        <xsd:restriction base="dms:Text"/>
      </xsd:simpleType>
    </xsd:element>
    <xsd:element name="MediaServiceDateTaken" ma:index="37" nillable="true" ma:displayName="MediaServiceDateTaken" ma:hidden="true" ma:internalName="MediaServiceDateTaken" ma:readOnly="true">
      <xsd:simpleType>
        <xsd:restriction base="dms:Text"/>
      </xsd:simpleType>
    </xsd:element>
    <xsd:element name="MediaServiceLocation" ma:index="38" nillable="true" ma:displayName="Location" ma:internalName="MediaServiceLocation" ma:readOnly="true">
      <xsd:simpleType>
        <xsd:restriction base="dms:Text"/>
      </xsd:simpleType>
    </xsd:element>
    <xsd:element name="lcf76f155ced4ddcb4097134ff3c332f" ma:index="40" nillable="true" ma:taxonomy="true" ma:internalName="lcf76f155ced4ddcb4097134ff3c332f" ma:taxonomyFieldName="MediaServiceImageTags" ma:displayName="Image Tags" ma:readOnly="false" ma:fieldId="{5cf76f15-5ced-4ddc-b409-7134ff3c332f}" ma:taxonomyMulti="true" ma:sspId="d9b43a4c-9f25-4d47-b351-1687e93099d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4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96a0aea-107f-4cf2-9f43-b2ff93bd5249" elementFormDefault="qualified">
    <xsd:import namespace="http://schemas.microsoft.com/office/2006/documentManagement/types"/>
    <xsd:import namespace="http://schemas.microsoft.com/office/infopath/2007/PartnerControls"/>
    <xsd:element name="TaxCatchAll" ma:index="41" nillable="true" ma:displayName="Taxonomy Catch All Column" ma:hidden="true" ma:list="{7904d4cf-388d-4755-b76d-4416b3766191}" ma:internalName="TaxCatchAll" ma:showField="CatchAllData" ma:web="796a0aea-107f-4cf2-9f43-b2ff93bd5249">
      <xsd:complexType>
        <xsd:complexContent>
          <xsd:extension base="dms:MultiChoiceLookup">
            <xsd:sequence>
              <xsd:element name="Value" type="dms:Lookup" maxOccurs="unbounded" minOccurs="0" nillable="true"/>
            </xsd:sequence>
          </xsd:extension>
        </xsd:complexContent>
      </xsd:complexType>
    </xsd:element>
    <xsd:element name="SharedWithUsers" ma:index="4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4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emplates xmlns="587b9752-853c-49aa-85df-a2f31e7e396f" xsi:nil="true"/>
    <FolderType xmlns="587b9752-853c-49aa-85df-a2f31e7e396f" xsi:nil="true"/>
    <CultureName xmlns="587b9752-853c-49aa-85df-a2f31e7e396f" xsi:nil="true"/>
    <TeamsChannelId xmlns="587b9752-853c-49aa-85df-a2f31e7e396f" xsi:nil="true"/>
    <Invited_Leaders xmlns="587b9752-853c-49aa-85df-a2f31e7e396f" xsi:nil="true"/>
    <Invited_Members xmlns="587b9752-853c-49aa-85df-a2f31e7e396f" xsi:nil="true"/>
    <Math_Settings xmlns="587b9752-853c-49aa-85df-a2f31e7e396f" xsi:nil="true"/>
    <Self_Registration_Enabled xmlns="587b9752-853c-49aa-85df-a2f31e7e396f" xsi:nil="true"/>
    <Has_Leaders_Only_SectionGroup xmlns="587b9752-853c-49aa-85df-a2f31e7e396f" xsi:nil="true"/>
    <AppVersion xmlns="587b9752-853c-49aa-85df-a2f31e7e396f" xsi:nil="true"/>
    <DefaultSectionNames xmlns="587b9752-853c-49aa-85df-a2f31e7e396f" xsi:nil="true"/>
    <Is_Collaboration_Space_Locked xmlns="587b9752-853c-49aa-85df-a2f31e7e396f" xsi:nil="true"/>
    <Member_Groups xmlns="587b9752-853c-49aa-85df-a2f31e7e396f">
      <UserInfo>
        <DisplayName/>
        <AccountId xsi:nil="true"/>
        <AccountType/>
      </UserInfo>
    </Member_Groups>
    <LMS_Mappings xmlns="587b9752-853c-49aa-85df-a2f31e7e396f" xsi:nil="true"/>
    <Members xmlns="587b9752-853c-49aa-85df-a2f31e7e396f">
      <UserInfo>
        <DisplayName/>
        <AccountId xsi:nil="true"/>
        <AccountType/>
      </UserInfo>
    </Members>
    <NotebookType xmlns="587b9752-853c-49aa-85df-a2f31e7e396f" xsi:nil="true"/>
    <Owner xmlns="587b9752-853c-49aa-85df-a2f31e7e396f">
      <UserInfo>
        <DisplayName/>
        <AccountId xsi:nil="true"/>
        <AccountType/>
      </UserInfo>
    </Owner>
    <Leaders xmlns="587b9752-853c-49aa-85df-a2f31e7e396f">
      <UserInfo>
        <DisplayName/>
        <AccountId xsi:nil="true"/>
        <AccountType/>
      </UserInfo>
    </Leaders>
    <Distribution_Groups xmlns="587b9752-853c-49aa-85df-a2f31e7e396f" xsi:nil="true"/>
    <IsNotebookLocked xmlns="587b9752-853c-49aa-85df-a2f31e7e396f" xsi:nil="true"/>
    <TaxCatchAll xmlns="796a0aea-107f-4cf2-9f43-b2ff93bd5249" xsi:nil="true"/>
    <lcf76f155ced4ddcb4097134ff3c332f xmlns="587b9752-853c-49aa-85df-a2f31e7e396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E7B42C4-10B8-489E-A631-F9C7A5E4B9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7b9752-853c-49aa-85df-a2f31e7e396f"/>
    <ds:schemaRef ds:uri="796a0aea-107f-4cf2-9f43-b2ff93bd52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F3C0A06-5A7D-4374-9F09-0D5CAF176626}">
  <ds:schemaRefs>
    <ds:schemaRef ds:uri="http://schemas.microsoft.com/sharepoint/v3/contenttype/forms"/>
  </ds:schemaRefs>
</ds:datastoreItem>
</file>

<file path=customXml/itemProps3.xml><?xml version="1.0" encoding="utf-8"?>
<ds:datastoreItem xmlns:ds="http://schemas.openxmlformats.org/officeDocument/2006/customXml" ds:itemID="{25120EAC-04C3-4102-8445-BAA7F7271A4C}">
  <ds:schemaRefs>
    <ds:schemaRef ds:uri="796a0aea-107f-4cf2-9f43-b2ff93bd5249"/>
    <ds:schemaRef ds:uri="http://purl.org/dc/elements/1.1/"/>
    <ds:schemaRef ds:uri="587b9752-853c-49aa-85df-a2f31e7e396f"/>
    <ds:schemaRef ds:uri="http://schemas.microsoft.com/office/2006/documentManagement/types"/>
    <ds:schemaRef ds:uri="http://www.w3.org/XML/1998/namespace"/>
    <ds:schemaRef ds:uri="http://schemas.microsoft.com/office/2006/metadata/properties"/>
    <ds:schemaRef ds:uri="http://schemas.microsoft.com/office/infopath/2007/PartnerControls"/>
    <ds:schemaRef ds:uri="http://schemas.openxmlformats.org/package/2006/metadata/core-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Ion</Template>
  <TotalTime>5769</TotalTime>
  <Words>1428</Words>
  <Application>Microsoft Office PowerPoint</Application>
  <PresentationFormat>On-screen Show (4:3)</PresentationFormat>
  <Paragraphs>297</Paragraphs>
  <Slides>48</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48</vt:i4>
      </vt:variant>
    </vt:vector>
  </HeadingPairs>
  <TitlesOfParts>
    <vt:vector size="57" baseType="lpstr">
      <vt:lpstr>Arial</vt:lpstr>
      <vt:lpstr>Calibri</vt:lpstr>
      <vt:lpstr>Century Gothic</vt:lpstr>
      <vt:lpstr>Courier New</vt:lpstr>
      <vt:lpstr>Tahoma</vt:lpstr>
      <vt:lpstr>Times New Roman</vt:lpstr>
      <vt:lpstr>Wingdings</vt:lpstr>
      <vt:lpstr>Wingdings 3</vt:lpstr>
      <vt:lpstr>Ion</vt:lpstr>
      <vt:lpstr>Financial Aid 101</vt:lpstr>
      <vt:lpstr>Financing A College Education</vt:lpstr>
      <vt:lpstr>Where do I start…</vt:lpstr>
      <vt:lpstr>Create Your FSA ID www.studentaid.gov </vt:lpstr>
      <vt:lpstr>Before FAFSA filing…. FSA ID tips</vt:lpstr>
      <vt:lpstr>When is FAFSA Available?</vt:lpstr>
      <vt:lpstr>2025-2026 FAFSA</vt:lpstr>
      <vt:lpstr>What is the SAI?</vt:lpstr>
      <vt:lpstr>What is Financial Need?</vt:lpstr>
      <vt:lpstr>Your need depends  on the cost!</vt:lpstr>
      <vt:lpstr>PowerPoint Presentation</vt:lpstr>
      <vt:lpstr>Scholarships</vt:lpstr>
      <vt:lpstr>Need-Based Grants</vt:lpstr>
      <vt:lpstr>Loans</vt:lpstr>
      <vt:lpstr>Financial Aid Limitations</vt:lpstr>
      <vt:lpstr>Student Employment</vt:lpstr>
      <vt:lpstr>Eligibility for Financial Aid</vt:lpstr>
      <vt:lpstr>Who is completing the FAFSA?</vt:lpstr>
      <vt:lpstr>FAFSA Overview</vt:lpstr>
      <vt:lpstr>FAFSA Contributors</vt:lpstr>
      <vt:lpstr>Student Status</vt:lpstr>
      <vt:lpstr>Parent Info </vt:lpstr>
      <vt:lpstr>Student Invites Parents to FAFSA</vt:lpstr>
      <vt:lpstr>Student Information</vt:lpstr>
      <vt:lpstr>Student Financial Information</vt:lpstr>
      <vt:lpstr>Select Colleges</vt:lpstr>
      <vt:lpstr>Student Section Complete!</vt:lpstr>
      <vt:lpstr>Almost done…</vt:lpstr>
      <vt:lpstr>Parent Invitation</vt:lpstr>
      <vt:lpstr>Parent email invitation sample</vt:lpstr>
      <vt:lpstr>PowerPoint Presentation</vt:lpstr>
      <vt:lpstr>PowerPoint Presentation</vt:lpstr>
      <vt:lpstr>Parent Information</vt:lpstr>
      <vt:lpstr>Parent Section Complete</vt:lpstr>
      <vt:lpstr>After submission…</vt:lpstr>
      <vt:lpstr>Frequent FAFSA Errors</vt:lpstr>
      <vt:lpstr>Special Circumstances?   Contact the Financial Aid Office</vt:lpstr>
      <vt:lpstr>The Application Process</vt:lpstr>
      <vt:lpstr>Response from Schools</vt:lpstr>
      <vt:lpstr>Questions to consider</vt:lpstr>
      <vt:lpstr>How are we going to pay?</vt:lpstr>
      <vt:lpstr>Net Price Calculator (NPC)</vt:lpstr>
      <vt:lpstr> Other Resources</vt:lpstr>
      <vt:lpstr>Scholarship Searches</vt:lpstr>
      <vt:lpstr>Avoid Being Scammed APPLYING FOR AID IS A FREE PROCESS!</vt:lpstr>
      <vt:lpstr>College Goal Wisconsin </vt:lpstr>
      <vt:lpstr>Final</vt:lpstr>
      <vt:lpstr>Questions?</vt:lpstr>
    </vt:vector>
  </TitlesOfParts>
  <Company>Edgewood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AID 101</dc:title>
  <dc:creator>kgribble@edgewood.edu</dc:creator>
  <cp:lastModifiedBy>Katie Sprunger</cp:lastModifiedBy>
  <cp:revision>445</cp:revision>
  <cp:lastPrinted>2017-09-13T13:05:05Z</cp:lastPrinted>
  <dcterms:created xsi:type="dcterms:W3CDTF">2002-11-25T20:52:59Z</dcterms:created>
  <dcterms:modified xsi:type="dcterms:W3CDTF">2024-10-14T19:05:21Z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0x010100324F48ADC0AFC74CB99AB67D27D58648</vt:lpwstr>
  </property>
  <property fmtid="{D5CDD505-2E9C-101B-9397-08002B2CF9AE}" pid="3" name="Order">
    <vt:r8>6999600</vt:r8>
  </property>
  <property fmtid="{D5CDD505-2E9C-101B-9397-08002B2CF9AE}" pid="4" name="MediaServiceImageTags">
    <vt:lpwstr/>
  </property>
</Properties>
</file>