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handoutMasterIdLst>
    <p:handoutMasterId r:id="rId13"/>
  </p:handoutMasterIdLst>
  <p:sldIdLst>
    <p:sldId id="256" r:id="rId5"/>
    <p:sldId id="307" r:id="rId6"/>
    <p:sldId id="301" r:id="rId7"/>
    <p:sldId id="308" r:id="rId8"/>
    <p:sldId id="309" r:id="rId9"/>
    <p:sldId id="310" r:id="rId10"/>
    <p:sldId id="31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C3F385-4B9B-428E-B1CD-8B60009C1D40}" v="15" dt="2024-12-18T15:38:57.397"/>
    <p1510:client id="{79FC16ED-4227-4C98-98DB-CEA00B133DC2}" v="8" dt="2024-12-18T20:21:00.6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020" autoAdjust="0"/>
  </p:normalViewPr>
  <p:slideViewPr>
    <p:cSldViewPr snapToGrid="0" showGuides="1">
      <p:cViewPr varScale="1">
        <p:scale>
          <a:sx n="69" d="100"/>
          <a:sy n="69" d="100"/>
        </p:scale>
        <p:origin x="564" y="44"/>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Mackey" userId="74340174672e33e2" providerId="LiveId" clId="{79FC16ED-4227-4C98-98DB-CEA00B133DC2}"/>
    <pc:docChg chg="custSel addSld delSld modSld sldOrd">
      <pc:chgData name="Ben Mackey" userId="74340174672e33e2" providerId="LiveId" clId="{79FC16ED-4227-4C98-98DB-CEA00B133DC2}" dt="2024-12-18T20:29:14.332" v="4498" actId="20577"/>
      <pc:docMkLst>
        <pc:docMk/>
      </pc:docMkLst>
      <pc:sldChg chg="modSp mod">
        <pc:chgData name="Ben Mackey" userId="74340174672e33e2" providerId="LiveId" clId="{79FC16ED-4227-4C98-98DB-CEA00B133DC2}" dt="2024-12-18T19:31:06.642" v="186" actId="20577"/>
        <pc:sldMkLst>
          <pc:docMk/>
          <pc:sldMk cId="1652133998" sldId="256"/>
        </pc:sldMkLst>
        <pc:spChg chg="mod">
          <ac:chgData name="Ben Mackey" userId="74340174672e33e2" providerId="LiveId" clId="{79FC16ED-4227-4C98-98DB-CEA00B133DC2}" dt="2024-12-18T19:30:50.087" v="143" actId="1076"/>
          <ac:spMkLst>
            <pc:docMk/>
            <pc:sldMk cId="1652133998" sldId="256"/>
            <ac:spMk id="6" creationId="{00000000-0000-0000-0000-000000000000}"/>
          </ac:spMkLst>
        </pc:spChg>
        <pc:spChg chg="mod">
          <ac:chgData name="Ben Mackey" userId="74340174672e33e2" providerId="LiveId" clId="{79FC16ED-4227-4C98-98DB-CEA00B133DC2}" dt="2024-12-18T19:31:06.642" v="186" actId="20577"/>
          <ac:spMkLst>
            <pc:docMk/>
            <pc:sldMk cId="1652133998" sldId="256"/>
            <ac:spMk id="7" creationId="{00000000-0000-0000-0000-000000000000}"/>
          </ac:spMkLst>
        </pc:spChg>
      </pc:sldChg>
      <pc:sldChg chg="del">
        <pc:chgData name="Ben Mackey" userId="74340174672e33e2" providerId="LiveId" clId="{79FC16ED-4227-4C98-98DB-CEA00B133DC2}" dt="2024-12-18T19:53:15.547" v="2490" actId="47"/>
        <pc:sldMkLst>
          <pc:docMk/>
          <pc:sldMk cId="2081517007" sldId="284"/>
        </pc:sldMkLst>
      </pc:sldChg>
      <pc:sldChg chg="addSp modSp mod ord">
        <pc:chgData name="Ben Mackey" userId="74340174672e33e2" providerId="LiveId" clId="{79FC16ED-4227-4C98-98DB-CEA00B133DC2}" dt="2024-12-18T20:28:07.914" v="4481" actId="20577"/>
        <pc:sldMkLst>
          <pc:docMk/>
          <pc:sldMk cId="1079475289" sldId="301"/>
        </pc:sldMkLst>
        <pc:spChg chg="add mod">
          <ac:chgData name="Ben Mackey" userId="74340174672e33e2" providerId="LiveId" clId="{79FC16ED-4227-4C98-98DB-CEA00B133DC2}" dt="2024-12-18T19:38:44.642" v="1278" actId="6549"/>
          <ac:spMkLst>
            <pc:docMk/>
            <pc:sldMk cId="1079475289" sldId="301"/>
            <ac:spMk id="2" creationId="{08F6AC13-1259-B63E-2A5E-E9E2388DFF18}"/>
          </ac:spMkLst>
        </pc:spChg>
        <pc:spChg chg="mod">
          <ac:chgData name="Ben Mackey" userId="74340174672e33e2" providerId="LiveId" clId="{79FC16ED-4227-4C98-98DB-CEA00B133DC2}" dt="2024-12-18T20:28:07.914" v="4481" actId="20577"/>
          <ac:spMkLst>
            <pc:docMk/>
            <pc:sldMk cId="1079475289" sldId="301"/>
            <ac:spMk id="3" creationId="{50EA7EC7-BC71-BD05-7E9B-743FCD59FE45}"/>
          </ac:spMkLst>
        </pc:spChg>
        <pc:spChg chg="add mod">
          <ac:chgData name="Ben Mackey" userId="74340174672e33e2" providerId="LiveId" clId="{79FC16ED-4227-4C98-98DB-CEA00B133DC2}" dt="2024-12-18T19:39:08.902" v="1287" actId="122"/>
          <ac:spMkLst>
            <pc:docMk/>
            <pc:sldMk cId="1079475289" sldId="301"/>
            <ac:spMk id="4" creationId="{0901A85E-DD39-6045-EAE2-719375BFFEBB}"/>
          </ac:spMkLst>
        </pc:spChg>
        <pc:spChg chg="mod">
          <ac:chgData name="Ben Mackey" userId="74340174672e33e2" providerId="LiveId" clId="{79FC16ED-4227-4C98-98DB-CEA00B133DC2}" dt="2024-12-18T19:53:40.865" v="2508" actId="20577"/>
          <ac:spMkLst>
            <pc:docMk/>
            <pc:sldMk cId="1079475289" sldId="301"/>
            <ac:spMk id="5" creationId="{C562D799-9890-D493-7A72-500E1985ADA2}"/>
          </ac:spMkLst>
        </pc:spChg>
        <pc:spChg chg="add mod">
          <ac:chgData name="Ben Mackey" userId="74340174672e33e2" providerId="LiveId" clId="{79FC16ED-4227-4C98-98DB-CEA00B133DC2}" dt="2024-12-18T19:39:12.867" v="1289" actId="122"/>
          <ac:spMkLst>
            <pc:docMk/>
            <pc:sldMk cId="1079475289" sldId="301"/>
            <ac:spMk id="6" creationId="{E977E641-3ED8-1A82-D892-8D8A09F30827}"/>
          </ac:spMkLst>
        </pc:spChg>
      </pc:sldChg>
      <pc:sldChg chg="del">
        <pc:chgData name="Ben Mackey" userId="74340174672e33e2" providerId="LiveId" clId="{79FC16ED-4227-4C98-98DB-CEA00B133DC2}" dt="2024-12-18T19:53:15.547" v="2490" actId="47"/>
        <pc:sldMkLst>
          <pc:docMk/>
          <pc:sldMk cId="4182901031" sldId="302"/>
        </pc:sldMkLst>
      </pc:sldChg>
      <pc:sldChg chg="del">
        <pc:chgData name="Ben Mackey" userId="74340174672e33e2" providerId="LiveId" clId="{79FC16ED-4227-4C98-98DB-CEA00B133DC2}" dt="2024-12-18T19:53:15.547" v="2490" actId="47"/>
        <pc:sldMkLst>
          <pc:docMk/>
          <pc:sldMk cId="3536145654" sldId="303"/>
        </pc:sldMkLst>
      </pc:sldChg>
      <pc:sldChg chg="del">
        <pc:chgData name="Ben Mackey" userId="74340174672e33e2" providerId="LiveId" clId="{79FC16ED-4227-4C98-98DB-CEA00B133DC2}" dt="2024-12-18T19:53:15.547" v="2490" actId="47"/>
        <pc:sldMkLst>
          <pc:docMk/>
          <pc:sldMk cId="1453104164" sldId="304"/>
        </pc:sldMkLst>
      </pc:sldChg>
      <pc:sldChg chg="del">
        <pc:chgData name="Ben Mackey" userId="74340174672e33e2" providerId="LiveId" clId="{79FC16ED-4227-4C98-98DB-CEA00B133DC2}" dt="2024-12-18T19:53:15.547" v="2490" actId="47"/>
        <pc:sldMkLst>
          <pc:docMk/>
          <pc:sldMk cId="401964556" sldId="305"/>
        </pc:sldMkLst>
      </pc:sldChg>
      <pc:sldChg chg="del">
        <pc:chgData name="Ben Mackey" userId="74340174672e33e2" providerId="LiveId" clId="{79FC16ED-4227-4C98-98DB-CEA00B133DC2}" dt="2024-12-18T19:53:15.547" v="2490" actId="47"/>
        <pc:sldMkLst>
          <pc:docMk/>
          <pc:sldMk cId="3028221215" sldId="306"/>
        </pc:sldMkLst>
      </pc:sldChg>
      <pc:sldChg chg="modSp add mod">
        <pc:chgData name="Ben Mackey" userId="74340174672e33e2" providerId="LiveId" clId="{79FC16ED-4227-4C98-98DB-CEA00B133DC2}" dt="2024-12-18T20:27:46.317" v="4461" actId="20577"/>
        <pc:sldMkLst>
          <pc:docMk/>
          <pc:sldMk cId="371046701" sldId="307"/>
        </pc:sldMkLst>
        <pc:spChg chg="mod">
          <ac:chgData name="Ben Mackey" userId="74340174672e33e2" providerId="LiveId" clId="{79FC16ED-4227-4C98-98DB-CEA00B133DC2}" dt="2024-12-18T20:27:46.317" v="4461" actId="20577"/>
          <ac:spMkLst>
            <pc:docMk/>
            <pc:sldMk cId="371046701" sldId="307"/>
            <ac:spMk id="3" creationId="{0668F847-C92A-A027-B316-C48805249DCE}"/>
          </ac:spMkLst>
        </pc:spChg>
        <pc:spChg chg="mod">
          <ac:chgData name="Ben Mackey" userId="74340174672e33e2" providerId="LiveId" clId="{79FC16ED-4227-4C98-98DB-CEA00B133DC2}" dt="2024-12-18T19:35:06.027" v="660" actId="12788"/>
          <ac:spMkLst>
            <pc:docMk/>
            <pc:sldMk cId="371046701" sldId="307"/>
            <ac:spMk id="5" creationId="{A18ECC35-F8DB-F9F3-8A5C-EA29D7476464}"/>
          </ac:spMkLst>
        </pc:spChg>
      </pc:sldChg>
      <pc:sldChg chg="modSp add mod">
        <pc:chgData name="Ben Mackey" userId="74340174672e33e2" providerId="LiveId" clId="{79FC16ED-4227-4C98-98DB-CEA00B133DC2}" dt="2024-12-18T19:53:46.728" v="2526" actId="20577"/>
        <pc:sldMkLst>
          <pc:docMk/>
          <pc:sldMk cId="1355394873" sldId="308"/>
        </pc:sldMkLst>
        <pc:spChg chg="mod">
          <ac:chgData name="Ben Mackey" userId="74340174672e33e2" providerId="LiveId" clId="{79FC16ED-4227-4C98-98DB-CEA00B133DC2}" dt="2024-12-18T19:43:07.211" v="1775" actId="20577"/>
          <ac:spMkLst>
            <pc:docMk/>
            <pc:sldMk cId="1355394873" sldId="308"/>
            <ac:spMk id="2" creationId="{7C6A5CE2-ED32-2695-6FDF-4FF902173CC9}"/>
          </ac:spMkLst>
        </pc:spChg>
        <pc:spChg chg="mod">
          <ac:chgData name="Ben Mackey" userId="74340174672e33e2" providerId="LiveId" clId="{79FC16ED-4227-4C98-98DB-CEA00B133DC2}" dt="2024-12-18T19:41:49.779" v="1593" actId="20577"/>
          <ac:spMkLst>
            <pc:docMk/>
            <pc:sldMk cId="1355394873" sldId="308"/>
            <ac:spMk id="3" creationId="{17A9D600-330F-22A4-905D-D8FFEAC73BBD}"/>
          </ac:spMkLst>
        </pc:spChg>
        <pc:spChg chg="mod">
          <ac:chgData name="Ben Mackey" userId="74340174672e33e2" providerId="LiveId" clId="{79FC16ED-4227-4C98-98DB-CEA00B133DC2}" dt="2024-12-18T19:39:43.205" v="1292" actId="20577"/>
          <ac:spMkLst>
            <pc:docMk/>
            <pc:sldMk cId="1355394873" sldId="308"/>
            <ac:spMk id="4" creationId="{6EA62816-14CA-5AD2-8253-D7668DBC062F}"/>
          </ac:spMkLst>
        </pc:spChg>
        <pc:spChg chg="mod">
          <ac:chgData name="Ben Mackey" userId="74340174672e33e2" providerId="LiveId" clId="{79FC16ED-4227-4C98-98DB-CEA00B133DC2}" dt="2024-12-18T19:53:46.728" v="2526" actId="20577"/>
          <ac:spMkLst>
            <pc:docMk/>
            <pc:sldMk cId="1355394873" sldId="308"/>
            <ac:spMk id="5" creationId="{9DEBCA23-A2C3-1948-DAB5-1287FE4E3AE4}"/>
          </ac:spMkLst>
        </pc:spChg>
        <pc:spChg chg="mod">
          <ac:chgData name="Ben Mackey" userId="74340174672e33e2" providerId="LiveId" clId="{79FC16ED-4227-4C98-98DB-CEA00B133DC2}" dt="2024-12-18T19:42:08.933" v="1595" actId="20577"/>
          <ac:spMkLst>
            <pc:docMk/>
            <pc:sldMk cId="1355394873" sldId="308"/>
            <ac:spMk id="6" creationId="{E06C200A-F264-4A96-D60D-57E743F89563}"/>
          </ac:spMkLst>
        </pc:spChg>
      </pc:sldChg>
      <pc:sldChg chg="modSp add mod">
        <pc:chgData name="Ben Mackey" userId="74340174672e33e2" providerId="LiveId" clId="{79FC16ED-4227-4C98-98DB-CEA00B133DC2}" dt="2024-12-18T19:53:53.500" v="2544" actId="20577"/>
        <pc:sldMkLst>
          <pc:docMk/>
          <pc:sldMk cId="3071343905" sldId="309"/>
        </pc:sldMkLst>
        <pc:spChg chg="mod">
          <ac:chgData name="Ben Mackey" userId="74340174672e33e2" providerId="LiveId" clId="{79FC16ED-4227-4C98-98DB-CEA00B133DC2}" dt="2024-12-18T19:52:25.079" v="2402" actId="20577"/>
          <ac:spMkLst>
            <pc:docMk/>
            <pc:sldMk cId="3071343905" sldId="309"/>
            <ac:spMk id="2" creationId="{76333899-C25F-6D58-84AF-748683762D9B}"/>
          </ac:spMkLst>
        </pc:spChg>
        <pc:spChg chg="mod">
          <ac:chgData name="Ben Mackey" userId="74340174672e33e2" providerId="LiveId" clId="{79FC16ED-4227-4C98-98DB-CEA00B133DC2}" dt="2024-12-18T19:49:20.177" v="2185" actId="1076"/>
          <ac:spMkLst>
            <pc:docMk/>
            <pc:sldMk cId="3071343905" sldId="309"/>
            <ac:spMk id="3" creationId="{1E57D023-78BF-D3F6-CDC0-C077B91B5B1F}"/>
          </ac:spMkLst>
        </pc:spChg>
        <pc:spChg chg="mod">
          <ac:chgData name="Ben Mackey" userId="74340174672e33e2" providerId="LiveId" clId="{79FC16ED-4227-4C98-98DB-CEA00B133DC2}" dt="2024-12-18T19:43:19.875" v="1778" actId="20577"/>
          <ac:spMkLst>
            <pc:docMk/>
            <pc:sldMk cId="3071343905" sldId="309"/>
            <ac:spMk id="4" creationId="{F7268117-687D-E6B0-96A3-2DB88D619AF9}"/>
          </ac:spMkLst>
        </pc:spChg>
        <pc:spChg chg="mod">
          <ac:chgData name="Ben Mackey" userId="74340174672e33e2" providerId="LiveId" clId="{79FC16ED-4227-4C98-98DB-CEA00B133DC2}" dt="2024-12-18T19:53:53.500" v="2544" actId="20577"/>
          <ac:spMkLst>
            <pc:docMk/>
            <pc:sldMk cId="3071343905" sldId="309"/>
            <ac:spMk id="5" creationId="{7325E9A5-5D40-8064-E2A9-76822C2CC0AD}"/>
          </ac:spMkLst>
        </pc:spChg>
        <pc:spChg chg="mod">
          <ac:chgData name="Ben Mackey" userId="74340174672e33e2" providerId="LiveId" clId="{79FC16ED-4227-4C98-98DB-CEA00B133DC2}" dt="2024-12-18T19:51:19.600" v="2187" actId="20577"/>
          <ac:spMkLst>
            <pc:docMk/>
            <pc:sldMk cId="3071343905" sldId="309"/>
            <ac:spMk id="6" creationId="{E23E6F39-B8FE-E5F2-0C57-554E21AD7F2C}"/>
          </ac:spMkLst>
        </pc:spChg>
      </pc:sldChg>
      <pc:sldChg chg="delSp modSp add mod">
        <pc:chgData name="Ben Mackey" userId="74340174672e33e2" providerId="LiveId" clId="{79FC16ED-4227-4C98-98DB-CEA00B133DC2}" dt="2024-12-18T20:20:56.029" v="3524" actId="5793"/>
        <pc:sldMkLst>
          <pc:docMk/>
          <pc:sldMk cId="63852580" sldId="310"/>
        </pc:sldMkLst>
        <pc:spChg chg="del">
          <ac:chgData name="Ben Mackey" userId="74340174672e33e2" providerId="LiveId" clId="{79FC16ED-4227-4C98-98DB-CEA00B133DC2}" dt="2024-12-18T19:54:12.512" v="2551" actId="478"/>
          <ac:spMkLst>
            <pc:docMk/>
            <pc:sldMk cId="63852580" sldId="310"/>
            <ac:spMk id="2" creationId="{73234A4C-844C-18A5-0BE7-9DF7D01F4A45}"/>
          </ac:spMkLst>
        </pc:spChg>
        <pc:spChg chg="mod">
          <ac:chgData name="Ben Mackey" userId="74340174672e33e2" providerId="LiveId" clId="{79FC16ED-4227-4C98-98DB-CEA00B133DC2}" dt="2024-12-18T20:20:56.029" v="3524" actId="5793"/>
          <ac:spMkLst>
            <pc:docMk/>
            <pc:sldMk cId="63852580" sldId="310"/>
            <ac:spMk id="3" creationId="{908E0F12-482D-B0F7-3F87-6E31C3333AC9}"/>
          </ac:spMkLst>
        </pc:spChg>
        <pc:spChg chg="del mod">
          <ac:chgData name="Ben Mackey" userId="74340174672e33e2" providerId="LiveId" clId="{79FC16ED-4227-4C98-98DB-CEA00B133DC2}" dt="2024-12-18T19:58:47.532" v="2558" actId="478"/>
          <ac:spMkLst>
            <pc:docMk/>
            <pc:sldMk cId="63852580" sldId="310"/>
            <ac:spMk id="4" creationId="{B1C06358-2298-CC98-5823-F99691B5BE0F}"/>
          </ac:spMkLst>
        </pc:spChg>
        <pc:spChg chg="mod">
          <ac:chgData name="Ben Mackey" userId="74340174672e33e2" providerId="LiveId" clId="{79FC16ED-4227-4C98-98DB-CEA00B133DC2}" dt="2024-12-18T19:54:00.365" v="2548" actId="20577"/>
          <ac:spMkLst>
            <pc:docMk/>
            <pc:sldMk cId="63852580" sldId="310"/>
            <ac:spMk id="5" creationId="{0D56D89E-E153-6FA0-2577-BE5AE6EB8203}"/>
          </ac:spMkLst>
        </pc:spChg>
        <pc:spChg chg="del">
          <ac:chgData name="Ben Mackey" userId="74340174672e33e2" providerId="LiveId" clId="{79FC16ED-4227-4C98-98DB-CEA00B133DC2}" dt="2024-12-18T19:54:12.512" v="2551" actId="478"/>
          <ac:spMkLst>
            <pc:docMk/>
            <pc:sldMk cId="63852580" sldId="310"/>
            <ac:spMk id="6" creationId="{F45F7442-B27B-A666-B1CD-D6765730E351}"/>
          </ac:spMkLst>
        </pc:spChg>
      </pc:sldChg>
      <pc:sldChg chg="modSp add mod">
        <pc:chgData name="Ben Mackey" userId="74340174672e33e2" providerId="LiveId" clId="{79FC16ED-4227-4C98-98DB-CEA00B133DC2}" dt="2024-12-18T20:29:14.332" v="4498" actId="20577"/>
        <pc:sldMkLst>
          <pc:docMk/>
          <pc:sldMk cId="644658380" sldId="311"/>
        </pc:sldMkLst>
        <pc:spChg chg="mod">
          <ac:chgData name="Ben Mackey" userId="74340174672e33e2" providerId="LiveId" clId="{79FC16ED-4227-4C98-98DB-CEA00B133DC2}" dt="2024-12-18T20:29:14.332" v="4498" actId="20577"/>
          <ac:spMkLst>
            <pc:docMk/>
            <pc:sldMk cId="644658380" sldId="311"/>
            <ac:spMk id="3" creationId="{16CDDDD7-0026-6319-831C-283FF129A486}"/>
          </ac:spMkLst>
        </pc:spChg>
        <pc:spChg chg="mod">
          <ac:chgData name="Ben Mackey" userId="74340174672e33e2" providerId="LiveId" clId="{79FC16ED-4227-4C98-98DB-CEA00B133DC2}" dt="2024-12-18T20:21:18.781" v="3532" actId="1076"/>
          <ac:spMkLst>
            <pc:docMk/>
            <pc:sldMk cId="644658380" sldId="311"/>
            <ac:spMk id="5" creationId="{8FCA9594-214E-56F5-81E4-3841D708FD9D}"/>
          </ac:spMkLst>
        </pc:spChg>
      </pc:sldChg>
    </pc:docChg>
  </pc:docChgLst>
  <pc:docChgLst>
    <pc:chgData name="Ben Mackey" userId="74340174672e33e2" providerId="LiveId" clId="{42C3F385-4B9B-428E-B1CD-8B60009C1D40}"/>
    <pc:docChg chg="undo custSel addSld delSld modSld sldOrd">
      <pc:chgData name="Ben Mackey" userId="74340174672e33e2" providerId="LiveId" clId="{42C3F385-4B9B-428E-B1CD-8B60009C1D40}" dt="2024-12-18T15:39:10.222" v="7809" actId="20577"/>
      <pc:docMkLst>
        <pc:docMk/>
      </pc:docMkLst>
      <pc:sldChg chg="modSp mod">
        <pc:chgData name="Ben Mackey" userId="74340174672e33e2" providerId="LiveId" clId="{42C3F385-4B9B-428E-B1CD-8B60009C1D40}" dt="2024-12-18T00:46:12.383" v="71" actId="20577"/>
        <pc:sldMkLst>
          <pc:docMk/>
          <pc:sldMk cId="1652133998" sldId="256"/>
        </pc:sldMkLst>
        <pc:spChg chg="mod">
          <ac:chgData name="Ben Mackey" userId="74340174672e33e2" providerId="LiveId" clId="{42C3F385-4B9B-428E-B1CD-8B60009C1D40}" dt="2024-12-18T00:46:08.515" v="69" actId="20577"/>
          <ac:spMkLst>
            <pc:docMk/>
            <pc:sldMk cId="1652133998" sldId="256"/>
            <ac:spMk id="6" creationId="{00000000-0000-0000-0000-000000000000}"/>
          </ac:spMkLst>
        </pc:spChg>
        <pc:spChg chg="mod">
          <ac:chgData name="Ben Mackey" userId="74340174672e33e2" providerId="LiveId" clId="{42C3F385-4B9B-428E-B1CD-8B60009C1D40}" dt="2024-12-18T00:46:12.383" v="71" actId="20577"/>
          <ac:spMkLst>
            <pc:docMk/>
            <pc:sldMk cId="1652133998" sldId="256"/>
            <ac:spMk id="7" creationId="{00000000-0000-0000-0000-000000000000}"/>
          </ac:spMkLst>
        </pc:spChg>
      </pc:sldChg>
      <pc:sldChg chg="addSp delSp modSp mod ord">
        <pc:chgData name="Ben Mackey" userId="74340174672e33e2" providerId="LiveId" clId="{42C3F385-4B9B-428E-B1CD-8B60009C1D40}" dt="2024-12-18T01:20:43.634" v="3322" actId="20577"/>
        <pc:sldMkLst>
          <pc:docMk/>
          <pc:sldMk cId="2081517007" sldId="284"/>
        </pc:sldMkLst>
        <pc:spChg chg="mod">
          <ac:chgData name="Ben Mackey" userId="74340174672e33e2" providerId="LiveId" clId="{42C3F385-4B9B-428E-B1CD-8B60009C1D40}" dt="2024-12-18T01:20:43.634" v="3322" actId="20577"/>
          <ac:spMkLst>
            <pc:docMk/>
            <pc:sldMk cId="2081517007" sldId="284"/>
            <ac:spMk id="13" creationId="{00000000-0000-0000-0000-000000000000}"/>
          </ac:spMkLst>
        </pc:spChg>
        <pc:graphicFrameChg chg="add mod modGraphic">
          <ac:chgData name="Ben Mackey" userId="74340174672e33e2" providerId="LiveId" clId="{42C3F385-4B9B-428E-B1CD-8B60009C1D40}" dt="2024-12-18T01:19:46.145" v="3318" actId="1076"/>
          <ac:graphicFrameMkLst>
            <pc:docMk/>
            <pc:sldMk cId="2081517007" sldId="284"/>
            <ac:graphicFrameMk id="6" creationId="{E393994B-458F-8273-D65E-E6473643BF84}"/>
          </ac:graphicFrameMkLst>
        </pc:graphicFrameChg>
        <pc:picChg chg="add del mod">
          <ac:chgData name="Ben Mackey" userId="74340174672e33e2" providerId="LiveId" clId="{42C3F385-4B9B-428E-B1CD-8B60009C1D40}" dt="2024-12-18T00:48:38.907" v="81" actId="478"/>
          <ac:picMkLst>
            <pc:docMk/>
            <pc:sldMk cId="2081517007" sldId="284"/>
            <ac:picMk id="2" creationId="{D08E8105-FDD0-3607-4A0A-DE8CDCF485CA}"/>
          </ac:picMkLst>
        </pc:picChg>
        <pc:picChg chg="del">
          <ac:chgData name="Ben Mackey" userId="74340174672e33e2" providerId="LiveId" clId="{42C3F385-4B9B-428E-B1CD-8B60009C1D40}" dt="2024-12-18T00:48:41.409" v="82" actId="478"/>
          <ac:picMkLst>
            <pc:docMk/>
            <pc:sldMk cId="2081517007" sldId="284"/>
            <ac:picMk id="3" creationId="{BD3BA9F3-3E63-B25B-C86E-1282B9FC63F9}"/>
          </ac:picMkLst>
        </pc:picChg>
        <pc:picChg chg="add del mod">
          <ac:chgData name="Ben Mackey" userId="74340174672e33e2" providerId="LiveId" clId="{42C3F385-4B9B-428E-B1CD-8B60009C1D40}" dt="2024-12-18T00:48:38.907" v="81" actId="478"/>
          <ac:picMkLst>
            <pc:docMk/>
            <pc:sldMk cId="2081517007" sldId="284"/>
            <ac:picMk id="4" creationId="{8DBCAA67-4B16-37F4-3A20-63A0AD84BC6A}"/>
          </ac:picMkLst>
        </pc:picChg>
        <pc:picChg chg="del">
          <ac:chgData name="Ben Mackey" userId="74340174672e33e2" providerId="LiveId" clId="{42C3F385-4B9B-428E-B1CD-8B60009C1D40}" dt="2024-12-18T00:48:41.409" v="82" actId="478"/>
          <ac:picMkLst>
            <pc:docMk/>
            <pc:sldMk cId="2081517007" sldId="284"/>
            <ac:picMk id="5" creationId="{C91844BA-6215-C3E5-AB37-69B7F248A552}"/>
          </ac:picMkLst>
        </pc:picChg>
      </pc:sldChg>
      <pc:sldChg chg="del">
        <pc:chgData name="Ben Mackey" userId="74340174672e33e2" providerId="LiveId" clId="{42C3F385-4B9B-428E-B1CD-8B60009C1D40}" dt="2024-12-18T15:36:15.908" v="7580" actId="47"/>
        <pc:sldMkLst>
          <pc:docMk/>
          <pc:sldMk cId="4059008175" sldId="291"/>
        </pc:sldMkLst>
      </pc:sldChg>
      <pc:sldChg chg="del">
        <pc:chgData name="Ben Mackey" userId="74340174672e33e2" providerId="LiveId" clId="{42C3F385-4B9B-428E-B1CD-8B60009C1D40}" dt="2024-12-18T15:36:15.908" v="7580" actId="47"/>
        <pc:sldMkLst>
          <pc:docMk/>
          <pc:sldMk cId="894895641" sldId="294"/>
        </pc:sldMkLst>
      </pc:sldChg>
      <pc:sldChg chg="del">
        <pc:chgData name="Ben Mackey" userId="74340174672e33e2" providerId="LiveId" clId="{42C3F385-4B9B-428E-B1CD-8B60009C1D40}" dt="2024-12-18T15:36:15.908" v="7580" actId="47"/>
        <pc:sldMkLst>
          <pc:docMk/>
          <pc:sldMk cId="1123261834" sldId="295"/>
        </pc:sldMkLst>
      </pc:sldChg>
      <pc:sldChg chg="del">
        <pc:chgData name="Ben Mackey" userId="74340174672e33e2" providerId="LiveId" clId="{42C3F385-4B9B-428E-B1CD-8B60009C1D40}" dt="2024-12-18T15:36:15.908" v="7580" actId="47"/>
        <pc:sldMkLst>
          <pc:docMk/>
          <pc:sldMk cId="1368067061" sldId="296"/>
        </pc:sldMkLst>
      </pc:sldChg>
      <pc:sldChg chg="del">
        <pc:chgData name="Ben Mackey" userId="74340174672e33e2" providerId="LiveId" clId="{42C3F385-4B9B-428E-B1CD-8B60009C1D40}" dt="2024-12-18T15:36:15.908" v="7580" actId="47"/>
        <pc:sldMkLst>
          <pc:docMk/>
          <pc:sldMk cId="2055235287" sldId="297"/>
        </pc:sldMkLst>
      </pc:sldChg>
      <pc:sldChg chg="del">
        <pc:chgData name="Ben Mackey" userId="74340174672e33e2" providerId="LiveId" clId="{42C3F385-4B9B-428E-B1CD-8B60009C1D40}" dt="2024-12-18T15:36:15.908" v="7580" actId="47"/>
        <pc:sldMkLst>
          <pc:docMk/>
          <pc:sldMk cId="1386477294" sldId="300"/>
        </pc:sldMkLst>
      </pc:sldChg>
      <pc:sldChg chg="addSp delSp modSp mod ord">
        <pc:chgData name="Ben Mackey" userId="74340174672e33e2" providerId="LiveId" clId="{42C3F385-4B9B-428E-B1CD-8B60009C1D40}" dt="2024-12-18T15:38:14.132" v="7782" actId="478"/>
        <pc:sldMkLst>
          <pc:docMk/>
          <pc:sldMk cId="1079475289" sldId="301"/>
        </pc:sldMkLst>
        <pc:spChg chg="add del mod">
          <ac:chgData name="Ben Mackey" userId="74340174672e33e2" providerId="LiveId" clId="{42C3F385-4B9B-428E-B1CD-8B60009C1D40}" dt="2024-12-18T15:38:14.132" v="7782" actId="478"/>
          <ac:spMkLst>
            <pc:docMk/>
            <pc:sldMk cId="1079475289" sldId="301"/>
            <ac:spMk id="4" creationId="{F7DB82D5-3B41-B04A-A9FD-8B486D721E83}"/>
          </ac:spMkLst>
        </pc:spChg>
        <pc:spChg chg="add mod">
          <ac:chgData name="Ben Mackey" userId="74340174672e33e2" providerId="LiveId" clId="{42C3F385-4B9B-428E-B1CD-8B60009C1D40}" dt="2024-12-18T15:38:11.509" v="7781"/>
          <ac:spMkLst>
            <pc:docMk/>
            <pc:sldMk cId="1079475289" sldId="301"/>
            <ac:spMk id="5" creationId="{C562D799-9890-D493-7A72-500E1985ADA2}"/>
          </ac:spMkLst>
        </pc:spChg>
        <pc:spChg chg="del mod">
          <ac:chgData name="Ben Mackey" userId="74340174672e33e2" providerId="LiveId" clId="{42C3F385-4B9B-428E-B1CD-8B60009C1D40}" dt="2024-12-18T15:38:11.008" v="7780" actId="478"/>
          <ac:spMkLst>
            <pc:docMk/>
            <pc:sldMk cId="1079475289" sldId="301"/>
            <ac:spMk id="13" creationId="{9E8C31B1-2625-8644-7DA8-32D27B464A26}"/>
          </ac:spMkLst>
        </pc:spChg>
      </pc:sldChg>
      <pc:sldChg chg="modSp mod ord">
        <pc:chgData name="Ben Mackey" userId="74340174672e33e2" providerId="LiveId" clId="{42C3F385-4B9B-428E-B1CD-8B60009C1D40}" dt="2024-12-18T15:39:10.222" v="7809" actId="20577"/>
        <pc:sldMkLst>
          <pc:docMk/>
          <pc:sldMk cId="4182901031" sldId="302"/>
        </pc:sldMkLst>
        <pc:spChg chg="mod">
          <ac:chgData name="Ben Mackey" userId="74340174672e33e2" providerId="LiveId" clId="{42C3F385-4B9B-428E-B1CD-8B60009C1D40}" dt="2024-12-18T15:39:06.350" v="7803" actId="1076"/>
          <ac:spMkLst>
            <pc:docMk/>
            <pc:sldMk cId="4182901031" sldId="302"/>
            <ac:spMk id="3" creationId="{328C3506-D4B6-F9B1-1D6F-ACA77C575EFA}"/>
          </ac:spMkLst>
        </pc:spChg>
        <pc:spChg chg="mod">
          <ac:chgData name="Ben Mackey" userId="74340174672e33e2" providerId="LiveId" clId="{42C3F385-4B9B-428E-B1CD-8B60009C1D40}" dt="2024-12-18T15:39:10.222" v="7809" actId="20577"/>
          <ac:spMkLst>
            <pc:docMk/>
            <pc:sldMk cId="4182901031" sldId="302"/>
            <ac:spMk id="13" creationId="{47AE115A-65DF-448E-BE4F-BF15C49AE9C7}"/>
          </ac:spMkLst>
        </pc:spChg>
      </pc:sldChg>
      <pc:sldChg chg="addSp delSp modSp add mod">
        <pc:chgData name="Ben Mackey" userId="74340174672e33e2" providerId="LiveId" clId="{42C3F385-4B9B-428E-B1CD-8B60009C1D40}" dt="2024-12-18T15:38:44.070" v="7783" actId="20577"/>
        <pc:sldMkLst>
          <pc:docMk/>
          <pc:sldMk cId="3536145654" sldId="303"/>
        </pc:sldMkLst>
        <pc:spChg chg="add mod">
          <ac:chgData name="Ben Mackey" userId="74340174672e33e2" providerId="LiveId" clId="{42C3F385-4B9B-428E-B1CD-8B60009C1D40}" dt="2024-12-18T03:06:58.693" v="5134" actId="20577"/>
          <ac:spMkLst>
            <pc:docMk/>
            <pc:sldMk cId="3536145654" sldId="303"/>
            <ac:spMk id="6" creationId="{F34F459F-41ED-7ED8-7B37-84D80D48B76E}"/>
          </ac:spMkLst>
        </pc:spChg>
        <pc:spChg chg="add mod">
          <ac:chgData name="Ben Mackey" userId="74340174672e33e2" providerId="LiveId" clId="{42C3F385-4B9B-428E-B1CD-8B60009C1D40}" dt="2024-12-18T15:38:44.070" v="7783" actId="20577"/>
          <ac:spMkLst>
            <pc:docMk/>
            <pc:sldMk cId="3536145654" sldId="303"/>
            <ac:spMk id="7" creationId="{74EDCBBF-A8A3-D9D9-9421-22199BFE93B7}"/>
          </ac:spMkLst>
        </pc:spChg>
        <pc:spChg chg="add mod">
          <ac:chgData name="Ben Mackey" userId="74340174672e33e2" providerId="LiveId" clId="{42C3F385-4B9B-428E-B1CD-8B60009C1D40}" dt="2024-12-18T03:14:00.413" v="5608" actId="20577"/>
          <ac:spMkLst>
            <pc:docMk/>
            <pc:sldMk cId="3536145654" sldId="303"/>
            <ac:spMk id="8" creationId="{37946FB6-9FF0-D421-41C9-4723A993807A}"/>
          </ac:spMkLst>
        </pc:spChg>
        <pc:spChg chg="mod">
          <ac:chgData name="Ben Mackey" userId="74340174672e33e2" providerId="LiveId" clId="{42C3F385-4B9B-428E-B1CD-8B60009C1D40}" dt="2024-12-18T03:04:43.879" v="5019" actId="2711"/>
          <ac:spMkLst>
            <pc:docMk/>
            <pc:sldMk cId="3536145654" sldId="303"/>
            <ac:spMk id="13" creationId="{84B3EF11-A5DA-8BEA-790B-AF1EF7E7F730}"/>
          </ac:spMkLst>
        </pc:spChg>
        <pc:picChg chg="del">
          <ac:chgData name="Ben Mackey" userId="74340174672e33e2" providerId="LiveId" clId="{42C3F385-4B9B-428E-B1CD-8B60009C1D40}" dt="2024-12-18T02:59:40.546" v="4906" actId="478"/>
          <ac:picMkLst>
            <pc:docMk/>
            <pc:sldMk cId="3536145654" sldId="303"/>
            <ac:picMk id="3" creationId="{CB2698E9-AF09-28F7-A097-57C17E01BBB0}"/>
          </ac:picMkLst>
        </pc:picChg>
        <pc:picChg chg="add mod">
          <ac:chgData name="Ben Mackey" userId="74340174672e33e2" providerId="LiveId" clId="{42C3F385-4B9B-428E-B1CD-8B60009C1D40}" dt="2024-12-18T03:05:38.257" v="5022" actId="1076"/>
          <ac:picMkLst>
            <pc:docMk/>
            <pc:sldMk cId="3536145654" sldId="303"/>
            <ac:picMk id="4" creationId="{4194E55A-6C29-68D4-CE86-EEF18902B472}"/>
          </ac:picMkLst>
        </pc:picChg>
        <pc:picChg chg="del">
          <ac:chgData name="Ben Mackey" userId="74340174672e33e2" providerId="LiveId" clId="{42C3F385-4B9B-428E-B1CD-8B60009C1D40}" dt="2024-12-18T02:59:42.053" v="4907" actId="478"/>
          <ac:picMkLst>
            <pc:docMk/>
            <pc:sldMk cId="3536145654" sldId="303"/>
            <ac:picMk id="5" creationId="{86937855-0872-FA36-0BB5-3D55C9630A15}"/>
          </ac:picMkLst>
        </pc:picChg>
      </pc:sldChg>
      <pc:sldChg chg="addSp delSp modSp add mod">
        <pc:chgData name="Ben Mackey" userId="74340174672e33e2" providerId="LiveId" clId="{42C3F385-4B9B-428E-B1CD-8B60009C1D40}" dt="2024-12-18T02:48:32.136" v="4902" actId="255"/>
        <pc:sldMkLst>
          <pc:docMk/>
          <pc:sldMk cId="1453104164" sldId="304"/>
        </pc:sldMkLst>
        <pc:spChg chg="mod">
          <ac:chgData name="Ben Mackey" userId="74340174672e33e2" providerId="LiveId" clId="{42C3F385-4B9B-428E-B1CD-8B60009C1D40}" dt="2024-12-18T01:20:51.967" v="3323" actId="242"/>
          <ac:spMkLst>
            <pc:docMk/>
            <pc:sldMk cId="1453104164" sldId="304"/>
            <ac:spMk id="13" creationId="{77A787B7-5B72-8D3E-4A4B-5EE3E0D4377F}"/>
          </ac:spMkLst>
        </pc:spChg>
        <pc:graphicFrameChg chg="add mod modGraphic">
          <ac:chgData name="Ben Mackey" userId="74340174672e33e2" providerId="LiveId" clId="{42C3F385-4B9B-428E-B1CD-8B60009C1D40}" dt="2024-12-18T02:48:32.136" v="4902" actId="255"/>
          <ac:graphicFrameMkLst>
            <pc:docMk/>
            <pc:sldMk cId="1453104164" sldId="304"/>
            <ac:graphicFrameMk id="2" creationId="{93970873-3319-2D77-0BC3-FCD6C2B4D435}"/>
          </ac:graphicFrameMkLst>
        </pc:graphicFrameChg>
        <pc:picChg chg="del">
          <ac:chgData name="Ben Mackey" userId="74340174672e33e2" providerId="LiveId" clId="{42C3F385-4B9B-428E-B1CD-8B60009C1D40}" dt="2024-12-18T01:19:58.668" v="3320" actId="478"/>
          <ac:picMkLst>
            <pc:docMk/>
            <pc:sldMk cId="1453104164" sldId="304"/>
            <ac:picMk id="3" creationId="{7A0B1A2E-907B-7ACA-12BC-83ED49F52046}"/>
          </ac:picMkLst>
        </pc:picChg>
        <pc:picChg chg="del">
          <ac:chgData name="Ben Mackey" userId="74340174672e33e2" providerId="LiveId" clId="{42C3F385-4B9B-428E-B1CD-8B60009C1D40}" dt="2024-12-18T01:19:58.668" v="3320" actId="478"/>
          <ac:picMkLst>
            <pc:docMk/>
            <pc:sldMk cId="1453104164" sldId="304"/>
            <ac:picMk id="5" creationId="{144DEC1A-308D-D120-AD05-8B558CF5B7DA}"/>
          </ac:picMkLst>
        </pc:picChg>
      </pc:sldChg>
      <pc:sldChg chg="addSp delSp modSp add mod">
        <pc:chgData name="Ben Mackey" userId="74340174672e33e2" providerId="LiveId" clId="{42C3F385-4B9B-428E-B1CD-8B60009C1D40}" dt="2024-12-18T15:37:55.937" v="7779" actId="1076"/>
        <pc:sldMkLst>
          <pc:docMk/>
          <pc:sldMk cId="401964556" sldId="305"/>
        </pc:sldMkLst>
        <pc:spChg chg="add del mod">
          <ac:chgData name="Ben Mackey" userId="74340174672e33e2" providerId="LiveId" clId="{42C3F385-4B9B-428E-B1CD-8B60009C1D40}" dt="2024-12-18T03:25:51.510" v="5627" actId="478"/>
          <ac:spMkLst>
            <pc:docMk/>
            <pc:sldMk cId="401964556" sldId="305"/>
            <ac:spMk id="7" creationId="{26537E60-A102-707C-4CCC-BE085DE550BB}"/>
          </ac:spMkLst>
        </pc:spChg>
        <pc:spChg chg="add mod">
          <ac:chgData name="Ben Mackey" userId="74340174672e33e2" providerId="LiveId" clId="{42C3F385-4B9B-428E-B1CD-8B60009C1D40}" dt="2024-12-18T03:26:29.521" v="5721" actId="1076"/>
          <ac:spMkLst>
            <pc:docMk/>
            <pc:sldMk cId="401964556" sldId="305"/>
            <ac:spMk id="8" creationId="{30F80D2D-3237-5665-D833-0325DDC3D713}"/>
          </ac:spMkLst>
        </pc:spChg>
        <pc:spChg chg="mod">
          <ac:chgData name="Ben Mackey" userId="74340174672e33e2" providerId="LiveId" clId="{42C3F385-4B9B-428E-B1CD-8B60009C1D40}" dt="2024-12-18T03:02:00.530" v="4937" actId="1076"/>
          <ac:spMkLst>
            <pc:docMk/>
            <pc:sldMk cId="401964556" sldId="305"/>
            <ac:spMk id="13" creationId="{A67D6D73-2EB9-5073-3C9C-05293932080C}"/>
          </ac:spMkLst>
        </pc:spChg>
        <pc:graphicFrameChg chg="add mod">
          <ac:chgData name="Ben Mackey" userId="74340174672e33e2" providerId="LiveId" clId="{42C3F385-4B9B-428E-B1CD-8B60009C1D40}" dt="2024-12-18T15:37:55.937" v="7779" actId="1076"/>
          <ac:graphicFrameMkLst>
            <pc:docMk/>
            <pc:sldMk cId="401964556" sldId="305"/>
            <ac:graphicFrameMk id="6" creationId="{B91E1379-2BC8-070D-4DE1-E5FC2CFD0C6C}"/>
          </ac:graphicFrameMkLst>
        </pc:graphicFrameChg>
        <pc:picChg chg="add del mod">
          <ac:chgData name="Ben Mackey" userId="74340174672e33e2" providerId="LiveId" clId="{42C3F385-4B9B-428E-B1CD-8B60009C1D40}" dt="2024-12-18T03:16:13.127" v="5611" actId="478"/>
          <ac:picMkLst>
            <pc:docMk/>
            <pc:sldMk cId="401964556" sldId="305"/>
            <ac:picMk id="3" creationId="{A7636D06-04DB-E46D-79F4-02EE58D54651}"/>
          </ac:picMkLst>
        </pc:picChg>
        <pc:picChg chg="add del mod">
          <ac:chgData name="Ben Mackey" userId="74340174672e33e2" providerId="LiveId" clId="{42C3F385-4B9B-428E-B1CD-8B60009C1D40}" dt="2024-12-18T03:20:32.740" v="5617" actId="478"/>
          <ac:picMkLst>
            <pc:docMk/>
            <pc:sldMk cId="401964556" sldId="305"/>
            <ac:picMk id="5" creationId="{1EA6D108-4E28-3D51-47E4-BAF681691D60}"/>
          </ac:picMkLst>
        </pc:picChg>
      </pc:sldChg>
      <pc:sldChg chg="addSp modSp add mod">
        <pc:chgData name="Ben Mackey" userId="74340174672e33e2" providerId="LiveId" clId="{42C3F385-4B9B-428E-B1CD-8B60009C1D40}" dt="2024-12-18T15:36:02.313" v="7579" actId="6549"/>
        <pc:sldMkLst>
          <pc:docMk/>
          <pc:sldMk cId="3028221215" sldId="306"/>
        </pc:sldMkLst>
        <pc:spChg chg="add mod">
          <ac:chgData name="Ben Mackey" userId="74340174672e33e2" providerId="LiveId" clId="{42C3F385-4B9B-428E-B1CD-8B60009C1D40}" dt="2024-12-18T03:04:32.542" v="5018" actId="255"/>
          <ac:spMkLst>
            <pc:docMk/>
            <pc:sldMk cId="3028221215" sldId="306"/>
            <ac:spMk id="2" creationId="{8CAAADEE-9A89-7AC3-16B6-495EC2B3D15B}"/>
          </ac:spMkLst>
        </pc:spChg>
        <pc:spChg chg="mod">
          <ac:chgData name="Ben Mackey" userId="74340174672e33e2" providerId="LiveId" clId="{42C3F385-4B9B-428E-B1CD-8B60009C1D40}" dt="2024-12-18T03:03:57.917" v="5009" actId="255"/>
          <ac:spMkLst>
            <pc:docMk/>
            <pc:sldMk cId="3028221215" sldId="306"/>
            <ac:spMk id="13" creationId="{6D93B465-8B1A-A149-2271-6E21ED9FFEBC}"/>
          </ac:spMkLst>
        </pc:spChg>
        <pc:graphicFrameChg chg="add mod modGraphic">
          <ac:chgData name="Ben Mackey" userId="74340174672e33e2" providerId="LiveId" clId="{42C3F385-4B9B-428E-B1CD-8B60009C1D40}" dt="2024-12-18T15:36:02.313" v="7579" actId="6549"/>
          <ac:graphicFrameMkLst>
            <pc:docMk/>
            <pc:sldMk cId="3028221215" sldId="306"/>
            <ac:graphicFrameMk id="3" creationId="{A197A5E4-3AB8-1B0A-7873-A33CB8D9A925}"/>
          </ac:graphicFrameMkLst>
        </pc:graphicFrameChg>
      </pc:sldChg>
    </pc:docChg>
  </pc:docChgLst>
  <pc:docChgLst>
    <pc:chgData name="Ben Mackey" userId="74340174672e33e2" providerId="LiveId" clId="{500AEA64-E88F-4E8C-A7D2-7115DAD4EC08}"/>
    <pc:docChg chg="undo custSel addSld delSld modSld sldOrd">
      <pc:chgData name="Ben Mackey" userId="74340174672e33e2" providerId="LiveId" clId="{500AEA64-E88F-4E8C-A7D2-7115DAD4EC08}" dt="2024-12-13T16:45:59.079" v="4656" actId="20577"/>
      <pc:docMkLst>
        <pc:docMk/>
      </pc:docMkLst>
      <pc:sldChg chg="addSp delSp modSp mod modNotesTx">
        <pc:chgData name="Ben Mackey" userId="74340174672e33e2" providerId="LiveId" clId="{500AEA64-E88F-4E8C-A7D2-7115DAD4EC08}" dt="2024-12-13T15:53:01.560" v="4285" actId="20577"/>
        <pc:sldMkLst>
          <pc:docMk/>
          <pc:sldMk cId="1652133998" sldId="256"/>
        </pc:sldMkLst>
        <pc:spChg chg="mod">
          <ac:chgData name="Ben Mackey" userId="74340174672e33e2" providerId="LiveId" clId="{500AEA64-E88F-4E8C-A7D2-7115DAD4EC08}" dt="2024-12-13T02:16:53.306" v="2093" actId="1076"/>
          <ac:spMkLst>
            <pc:docMk/>
            <pc:sldMk cId="1652133998" sldId="256"/>
            <ac:spMk id="6" creationId="{00000000-0000-0000-0000-000000000000}"/>
          </ac:spMkLst>
        </pc:spChg>
        <pc:spChg chg="add del mod">
          <ac:chgData name="Ben Mackey" userId="74340174672e33e2" providerId="LiveId" clId="{500AEA64-E88F-4E8C-A7D2-7115DAD4EC08}" dt="2024-12-12T21:22:33.979" v="10" actId="20577"/>
          <ac:spMkLst>
            <pc:docMk/>
            <pc:sldMk cId="1652133998" sldId="256"/>
            <ac:spMk id="7" creationId="{00000000-0000-0000-0000-000000000000}"/>
          </ac:spMkLst>
        </pc:spChg>
        <pc:picChg chg="add del mod">
          <ac:chgData name="Ben Mackey" userId="74340174672e33e2" providerId="LiveId" clId="{500AEA64-E88F-4E8C-A7D2-7115DAD4EC08}" dt="2024-12-12T21:22:35.136" v="12" actId="478"/>
          <ac:picMkLst>
            <pc:docMk/>
            <pc:sldMk cId="1652133998" sldId="256"/>
            <ac:picMk id="4" creationId="{00000000-0000-0000-0000-000000000000}"/>
          </ac:picMkLst>
        </pc:picChg>
      </pc:sldChg>
      <pc:sldChg chg="del">
        <pc:chgData name="Ben Mackey" userId="74340174672e33e2" providerId="LiveId" clId="{500AEA64-E88F-4E8C-A7D2-7115DAD4EC08}" dt="2024-12-13T03:15:27.110" v="3042" actId="47"/>
        <pc:sldMkLst>
          <pc:docMk/>
          <pc:sldMk cId="4209246683" sldId="283"/>
        </pc:sldMkLst>
      </pc:sldChg>
      <pc:sldChg chg="addSp delSp modSp mod ord">
        <pc:chgData name="Ben Mackey" userId="74340174672e33e2" providerId="LiveId" clId="{500AEA64-E88F-4E8C-A7D2-7115DAD4EC08}" dt="2024-12-13T15:30:09.305" v="4048" actId="14100"/>
        <pc:sldMkLst>
          <pc:docMk/>
          <pc:sldMk cId="2081517007" sldId="284"/>
        </pc:sldMkLst>
      </pc:sldChg>
      <pc:sldChg chg="del">
        <pc:chgData name="Ben Mackey" userId="74340174672e33e2" providerId="LiveId" clId="{500AEA64-E88F-4E8C-A7D2-7115DAD4EC08}" dt="2024-12-13T03:15:27.110" v="3042" actId="47"/>
        <pc:sldMkLst>
          <pc:docMk/>
          <pc:sldMk cId="666748351" sldId="288"/>
        </pc:sldMkLst>
      </pc:sldChg>
      <pc:sldChg chg="del">
        <pc:chgData name="Ben Mackey" userId="74340174672e33e2" providerId="LiveId" clId="{500AEA64-E88F-4E8C-A7D2-7115DAD4EC08}" dt="2024-12-13T03:15:27.110" v="3042" actId="47"/>
        <pc:sldMkLst>
          <pc:docMk/>
          <pc:sldMk cId="4116782024" sldId="289"/>
        </pc:sldMkLst>
      </pc:sldChg>
      <pc:sldChg chg="del">
        <pc:chgData name="Ben Mackey" userId="74340174672e33e2" providerId="LiveId" clId="{500AEA64-E88F-4E8C-A7D2-7115DAD4EC08}" dt="2024-12-13T03:15:27.110" v="3042" actId="47"/>
        <pc:sldMkLst>
          <pc:docMk/>
          <pc:sldMk cId="3433899633" sldId="290"/>
        </pc:sldMkLst>
      </pc:sldChg>
      <pc:sldChg chg="modSp mod ord">
        <pc:chgData name="Ben Mackey" userId="74340174672e33e2" providerId="LiveId" clId="{500AEA64-E88F-4E8C-A7D2-7115DAD4EC08}" dt="2024-12-13T16:44:52.293" v="4608" actId="20577"/>
        <pc:sldMkLst>
          <pc:docMk/>
          <pc:sldMk cId="4059008175" sldId="291"/>
        </pc:sldMkLst>
      </pc:sldChg>
      <pc:sldChg chg="del">
        <pc:chgData name="Ben Mackey" userId="74340174672e33e2" providerId="LiveId" clId="{500AEA64-E88F-4E8C-A7D2-7115DAD4EC08}" dt="2024-12-13T03:15:27.110" v="3042" actId="47"/>
        <pc:sldMkLst>
          <pc:docMk/>
          <pc:sldMk cId="2818048144" sldId="292"/>
        </pc:sldMkLst>
      </pc:sldChg>
      <pc:sldChg chg="del">
        <pc:chgData name="Ben Mackey" userId="74340174672e33e2" providerId="LiveId" clId="{500AEA64-E88F-4E8C-A7D2-7115DAD4EC08}" dt="2024-12-13T03:15:27.110" v="3042" actId="47"/>
        <pc:sldMkLst>
          <pc:docMk/>
          <pc:sldMk cId="3602631916" sldId="293"/>
        </pc:sldMkLst>
      </pc:sldChg>
      <pc:sldChg chg="addSp delSp modSp mod ord">
        <pc:chgData name="Ben Mackey" userId="74340174672e33e2" providerId="LiveId" clId="{500AEA64-E88F-4E8C-A7D2-7115DAD4EC08}" dt="2024-12-13T16:44:23.016" v="4596" actId="14100"/>
        <pc:sldMkLst>
          <pc:docMk/>
          <pc:sldMk cId="894895641" sldId="294"/>
        </pc:sldMkLst>
      </pc:sldChg>
      <pc:sldChg chg="addSp delSp modSp add mod ord modNotesTx">
        <pc:chgData name="Ben Mackey" userId="74340174672e33e2" providerId="LiveId" clId="{500AEA64-E88F-4E8C-A7D2-7115DAD4EC08}" dt="2024-12-13T16:16:21.916" v="4288" actId="20577"/>
        <pc:sldMkLst>
          <pc:docMk/>
          <pc:sldMk cId="1123261834" sldId="295"/>
        </pc:sldMkLst>
      </pc:sldChg>
      <pc:sldChg chg="modSp add mod ord modNotesTx">
        <pc:chgData name="Ben Mackey" userId="74340174672e33e2" providerId="LiveId" clId="{500AEA64-E88F-4E8C-A7D2-7115DAD4EC08}" dt="2024-12-13T16:16:17.086" v="4287" actId="20577"/>
        <pc:sldMkLst>
          <pc:docMk/>
          <pc:sldMk cId="1368067061" sldId="296"/>
        </pc:sldMkLst>
      </pc:sldChg>
      <pc:sldChg chg="modSp add mod ord modNotesTx">
        <pc:chgData name="Ben Mackey" userId="74340174672e33e2" providerId="LiveId" clId="{500AEA64-E88F-4E8C-A7D2-7115DAD4EC08}" dt="2024-12-13T16:16:12.044" v="4286" actId="20577"/>
        <pc:sldMkLst>
          <pc:docMk/>
          <pc:sldMk cId="2055235287" sldId="297"/>
        </pc:sldMkLst>
      </pc:sldChg>
      <pc:sldChg chg="addSp delSp modSp add del mod">
        <pc:chgData name="Ben Mackey" userId="74340174672e33e2" providerId="LiveId" clId="{500AEA64-E88F-4E8C-A7D2-7115DAD4EC08}" dt="2024-12-13T03:15:27.110" v="3042" actId="47"/>
        <pc:sldMkLst>
          <pc:docMk/>
          <pc:sldMk cId="2982300771" sldId="298"/>
        </pc:sldMkLst>
      </pc:sldChg>
      <pc:sldChg chg="addSp delSp modSp add del mod">
        <pc:chgData name="Ben Mackey" userId="74340174672e33e2" providerId="LiveId" clId="{500AEA64-E88F-4E8C-A7D2-7115DAD4EC08}" dt="2024-12-12T22:08:36.744" v="1317" actId="47"/>
        <pc:sldMkLst>
          <pc:docMk/>
          <pc:sldMk cId="2072565152" sldId="299"/>
        </pc:sldMkLst>
      </pc:sldChg>
      <pc:sldChg chg="modSp add del mod">
        <pc:chgData name="Ben Mackey" userId="74340174672e33e2" providerId="LiveId" clId="{500AEA64-E88F-4E8C-A7D2-7115DAD4EC08}" dt="2024-12-13T03:15:27.110" v="3042" actId="47"/>
        <pc:sldMkLst>
          <pc:docMk/>
          <pc:sldMk cId="3419853276" sldId="299"/>
        </pc:sldMkLst>
      </pc:sldChg>
      <pc:sldChg chg="modSp add mod">
        <pc:chgData name="Ben Mackey" userId="74340174672e33e2" providerId="LiveId" clId="{500AEA64-E88F-4E8C-A7D2-7115DAD4EC08}" dt="2024-12-13T03:14:29.051" v="3040" actId="20577"/>
        <pc:sldMkLst>
          <pc:docMk/>
          <pc:sldMk cId="1386477294" sldId="300"/>
        </pc:sldMkLst>
      </pc:sldChg>
      <pc:sldChg chg="modSp add mod">
        <pc:chgData name="Ben Mackey" userId="74340174672e33e2" providerId="LiveId" clId="{500AEA64-E88F-4E8C-A7D2-7115DAD4EC08}" dt="2024-12-13T16:45:59.079" v="4656" actId="20577"/>
        <pc:sldMkLst>
          <pc:docMk/>
          <pc:sldMk cId="1079475289" sldId="301"/>
        </pc:sldMkLst>
        <pc:spChg chg="mod">
          <ac:chgData name="Ben Mackey" userId="74340174672e33e2" providerId="LiveId" clId="{500AEA64-E88F-4E8C-A7D2-7115DAD4EC08}" dt="2024-12-13T16:45:59.079" v="4656" actId="20577"/>
          <ac:spMkLst>
            <pc:docMk/>
            <pc:sldMk cId="1079475289" sldId="301"/>
            <ac:spMk id="3" creationId="{50EA7EC7-BC71-BD05-7E9B-743FCD59FE45}"/>
          </ac:spMkLst>
        </pc:spChg>
      </pc:sldChg>
      <pc:sldChg chg="addSp modSp add mod modClrScheme chgLayout">
        <pc:chgData name="Ben Mackey" userId="74340174672e33e2" providerId="LiveId" clId="{500AEA64-E88F-4E8C-A7D2-7115DAD4EC08}" dt="2024-12-13T15:52:33.739" v="4284" actId="1076"/>
        <pc:sldMkLst>
          <pc:docMk/>
          <pc:sldMk cId="4182901031" sldId="30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12/18/2024</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12/18/2024</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12/18/2024</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12/18/2024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12/18/2024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12/18/2024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12/18/2024</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12/18/2024</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12/18/2024</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12/18/2024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12/18/2024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12/18/2024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12/18/2024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12/18/2024</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36916" y="2332182"/>
            <a:ext cx="6844147" cy="2219691"/>
          </a:xfrm>
        </p:spPr>
        <p:txBody>
          <a:bodyPr anchor="ctr">
            <a:normAutofit/>
          </a:bodyPr>
          <a:lstStyle/>
          <a:p>
            <a:r>
              <a:rPr lang="en-US" sz="3600" dirty="0"/>
              <a:t>000 series policy revisions for consideration</a:t>
            </a:r>
          </a:p>
        </p:txBody>
      </p:sp>
      <p:sp>
        <p:nvSpPr>
          <p:cNvPr id="7" name="Subtitle 6"/>
          <p:cNvSpPr>
            <a:spLocks noGrp="1"/>
          </p:cNvSpPr>
          <p:nvPr>
            <p:ph type="subTitle" idx="1"/>
          </p:nvPr>
        </p:nvSpPr>
        <p:spPr>
          <a:xfrm>
            <a:off x="361950" y="4511785"/>
            <a:ext cx="5734050" cy="955565"/>
          </a:xfrm>
        </p:spPr>
        <p:txBody>
          <a:bodyPr/>
          <a:lstStyle/>
          <a:p>
            <a:r>
              <a:rPr lang="en-US" dirty="0"/>
              <a:t>Pittsburgh Public Schools</a:t>
            </a:r>
          </a:p>
          <a:p>
            <a:r>
              <a:rPr lang="en-US" dirty="0"/>
              <a:t>Spring 2025</a:t>
            </a:r>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A7521-E4DC-9B79-23AE-6B3CD69214F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668F847-C92A-A027-B316-C48805249DCE}"/>
              </a:ext>
            </a:extLst>
          </p:cNvPr>
          <p:cNvSpPr txBox="1"/>
          <p:nvPr/>
        </p:nvSpPr>
        <p:spPr>
          <a:xfrm>
            <a:off x="355600" y="1541250"/>
            <a:ext cx="11480800" cy="4154984"/>
          </a:xfrm>
          <a:prstGeom prst="rect">
            <a:avLst/>
          </a:prstGeom>
          <a:noFill/>
        </p:spPr>
        <p:txBody>
          <a:bodyPr wrap="square" rtlCol="0">
            <a:spAutoFit/>
          </a:bodyPr>
          <a:lstStyle/>
          <a:p>
            <a:r>
              <a:rPr lang="en-US" sz="2200" dirty="0">
                <a:solidFill>
                  <a:srgbClr val="000000"/>
                </a:solidFill>
                <a:effectLst/>
                <a:latin typeface="Calibri" panose="020F0502020204030204" pitchFamily="34" charset="0"/>
                <a:ea typeface="Aptos" panose="020B0004020202020204" pitchFamily="34" charset="0"/>
              </a:rPr>
              <a:t>The purpose of these slides is to identify</a:t>
            </a:r>
            <a:r>
              <a:rPr lang="en-US" sz="2200" dirty="0">
                <a:solidFill>
                  <a:srgbClr val="000000"/>
                </a:solidFill>
                <a:latin typeface="Calibri" panose="020F0502020204030204" pitchFamily="34" charset="0"/>
                <a:ea typeface="Aptos" panose="020B0004020202020204" pitchFamily="34" charset="0"/>
              </a:rPr>
              <a:t>, at a high level, the proposed changes and reasoning for policy revisions. These revisions were identified through the lens of how to most effectively enable PPS to focus on achieving its priorities and ensure transparency with our community. </a:t>
            </a:r>
          </a:p>
          <a:p>
            <a:endParaRPr lang="en-US" sz="2200" dirty="0">
              <a:solidFill>
                <a:srgbClr val="000000"/>
              </a:solidFill>
              <a:effectLst/>
              <a:latin typeface="Calibri" panose="020F0502020204030204" pitchFamily="34" charset="0"/>
              <a:ea typeface="Aptos" panose="020B0004020202020204" pitchFamily="34" charset="0"/>
            </a:endParaRPr>
          </a:p>
          <a:p>
            <a:r>
              <a:rPr lang="en-US" sz="2200" dirty="0">
                <a:solidFill>
                  <a:srgbClr val="000000"/>
                </a:solidFill>
                <a:latin typeface="Calibri" panose="020F0502020204030204" pitchFamily="34" charset="0"/>
                <a:ea typeface="Aptos" panose="020B0004020202020204" pitchFamily="34" charset="0"/>
              </a:rPr>
              <a:t>                        </a:t>
            </a:r>
            <a:r>
              <a:rPr lang="en-US" sz="2200" u="sng" dirty="0">
                <a:solidFill>
                  <a:srgbClr val="000000"/>
                </a:solidFill>
                <a:latin typeface="Calibri" panose="020F0502020204030204" pitchFamily="34" charset="0"/>
                <a:ea typeface="Aptos" panose="020B0004020202020204" pitchFamily="34" charset="0"/>
              </a:rPr>
              <a:t>Contents</a:t>
            </a:r>
          </a:p>
          <a:p>
            <a:endParaRPr lang="en-US" sz="2200" u="sng" dirty="0">
              <a:solidFill>
                <a:srgbClr val="000000"/>
              </a:solidFill>
              <a:effectLst/>
              <a:latin typeface="Calibri" panose="020F0502020204030204" pitchFamily="34" charset="0"/>
              <a:ea typeface="Aptos" panose="020B0004020202020204" pitchFamily="34" charset="0"/>
            </a:endParaRPr>
          </a:p>
          <a:p>
            <a:pPr marL="342900" indent="-34290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Proposed Revisions 001 and 003</a:t>
            </a:r>
          </a:p>
          <a:p>
            <a:pPr marL="342900" indent="-34290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Proposed Revisions 004 and 005</a:t>
            </a:r>
          </a:p>
          <a:p>
            <a:pPr marL="342900" indent="-34290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Proposed Revisions 006 and 009</a:t>
            </a:r>
          </a:p>
          <a:p>
            <a:pPr marL="342900" indent="-34290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Proposed Revisions </a:t>
            </a:r>
            <a:r>
              <a:rPr lang="en-US" sz="2200" dirty="0">
                <a:solidFill>
                  <a:srgbClr val="000000"/>
                </a:solidFill>
                <a:effectLst/>
                <a:latin typeface="Calibri" panose="020F0502020204030204" pitchFamily="34" charset="0"/>
                <a:ea typeface="Aptos" panose="020B0004020202020204" pitchFamily="34" charset="0"/>
              </a:rPr>
              <a:t>007</a:t>
            </a:r>
          </a:p>
          <a:p>
            <a:pPr marL="342900" indent="-34290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Potential Monthly Meeting Schedule Aligned to 007</a:t>
            </a:r>
            <a:endParaRPr lang="en-US" sz="2200" dirty="0">
              <a:solidFill>
                <a:srgbClr val="000000"/>
              </a:solidFill>
              <a:effectLst/>
              <a:latin typeface="Calibri" panose="020F0502020204030204" pitchFamily="34" charset="0"/>
              <a:ea typeface="Aptos" panose="020B0004020202020204" pitchFamily="34" charset="0"/>
            </a:endParaRPr>
          </a:p>
          <a:p>
            <a:pPr marL="342900" indent="-342900">
              <a:buFont typeface="Arial" panose="020B0604020202020204" pitchFamily="34" charset="0"/>
              <a:buChar char="•"/>
            </a:pPr>
            <a:endParaRPr lang="en-US" sz="2200" dirty="0">
              <a:solidFill>
                <a:srgbClr val="000000"/>
              </a:solidFill>
              <a:effectLst/>
              <a:latin typeface="Calibri" panose="020F0502020204030204" pitchFamily="34" charset="0"/>
              <a:ea typeface="Aptos" panose="020B0004020202020204" pitchFamily="34" charset="0"/>
            </a:endParaRPr>
          </a:p>
        </p:txBody>
      </p:sp>
      <p:sp>
        <p:nvSpPr>
          <p:cNvPr id="5" name="Title 12">
            <a:extLst>
              <a:ext uri="{FF2B5EF4-FFF2-40B4-BE49-F238E27FC236}">
                <a16:creationId xmlns:a16="http://schemas.microsoft.com/office/drawing/2014/main" id="{A18ECC35-F8DB-F9F3-8A5C-EA29D7476464}"/>
              </a:ext>
            </a:extLst>
          </p:cNvPr>
          <p:cNvSpPr txBox="1">
            <a:spLocks/>
          </p:cNvSpPr>
          <p:nvPr/>
        </p:nvSpPr>
        <p:spPr>
          <a:xfrm>
            <a:off x="2013527" y="94671"/>
            <a:ext cx="8164946" cy="1096962"/>
          </a:xfrm>
          <a:prstGeom prst="rect">
            <a:avLst/>
          </a:prstGeom>
        </p:spPr>
        <p:txBody>
          <a:bodyPr vert="horz" lIns="0" tIns="45720" rIns="0" bIns="45720" rtlCol="0" anchor="ctr">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en-US" sz="4000" dirty="0">
                <a:solidFill>
                  <a:srgbClr val="000000"/>
                </a:solidFill>
                <a:latin typeface="Calibri" panose="020F0502020204030204" pitchFamily="34" charset="0"/>
                <a:ea typeface="Calibri" panose="020F0502020204030204" pitchFamily="34" charset="0"/>
                <a:cs typeface="Calibri" panose="020F0502020204030204" pitchFamily="34" charset="0"/>
              </a:rPr>
              <a:t>Purpose and Contents</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1046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E4127-012A-1E9A-A308-731A2449F68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0EA7EC7-BC71-BD05-7E9B-743FCD59FE45}"/>
              </a:ext>
            </a:extLst>
          </p:cNvPr>
          <p:cNvSpPr txBox="1"/>
          <p:nvPr/>
        </p:nvSpPr>
        <p:spPr>
          <a:xfrm>
            <a:off x="827810" y="2270924"/>
            <a:ext cx="4436918" cy="3816429"/>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Refined language of Resolutions to align with standard board agenda-setting procedures.</a:t>
            </a:r>
          </a:p>
          <a:p>
            <a:pPr marL="285750" indent="-285750">
              <a:buFont typeface="Arial" panose="020B0604020202020204" pitchFamily="34" charset="0"/>
              <a:buChar char="•"/>
            </a:pPr>
            <a:endParaRPr lang="en-US" sz="2200" dirty="0">
              <a:solidFill>
                <a:srgbClr val="000000"/>
              </a:solidFill>
              <a:latin typeface="Calibri" panose="020F0502020204030204" pitchFamily="34" charset="0"/>
              <a:ea typeface="Aptos" panose="020B0004020202020204" pitchFamily="34" charset="0"/>
            </a:endParaRPr>
          </a:p>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Added language to underscore Board’s focus on its priorities.</a:t>
            </a:r>
          </a:p>
          <a:p>
            <a:pPr marL="285750" indent="-285750">
              <a:buFont typeface="Arial" panose="020B0604020202020204" pitchFamily="34" charset="0"/>
              <a:buChar char="•"/>
            </a:pPr>
            <a:endParaRPr lang="en-US" sz="2200" dirty="0">
              <a:solidFill>
                <a:srgbClr val="000000"/>
              </a:solidFill>
              <a:latin typeface="Calibri" panose="020F0502020204030204" pitchFamily="34" charset="0"/>
              <a:ea typeface="Aptos" panose="020B0004020202020204" pitchFamily="34" charset="0"/>
            </a:endParaRPr>
          </a:p>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Created standard of the Board reviewing each of its policies at least once every four years.</a:t>
            </a:r>
          </a:p>
          <a:p>
            <a:endParaRPr lang="en-US" sz="2200" dirty="0">
              <a:solidFill>
                <a:srgbClr val="000000"/>
              </a:solidFill>
              <a:latin typeface="Calibri" panose="020F0502020204030204" pitchFamily="34" charset="0"/>
              <a:ea typeface="Aptos" panose="020B0004020202020204" pitchFamily="34" charset="0"/>
            </a:endParaRPr>
          </a:p>
        </p:txBody>
      </p:sp>
      <p:sp>
        <p:nvSpPr>
          <p:cNvPr id="5" name="Title 12">
            <a:extLst>
              <a:ext uri="{FF2B5EF4-FFF2-40B4-BE49-F238E27FC236}">
                <a16:creationId xmlns:a16="http://schemas.microsoft.com/office/drawing/2014/main" id="{C562D799-9890-D493-7A72-500E1985ADA2}"/>
              </a:ext>
            </a:extLst>
          </p:cNvPr>
          <p:cNvSpPr txBox="1">
            <a:spLocks/>
          </p:cNvSpPr>
          <p:nvPr/>
        </p:nvSpPr>
        <p:spPr>
          <a:xfrm>
            <a:off x="2013527" y="94671"/>
            <a:ext cx="8164946" cy="1096962"/>
          </a:xfrm>
          <a:prstGeom prst="rect">
            <a:avLst/>
          </a:prstGeom>
        </p:spPr>
        <p:txBody>
          <a:bodyPr vert="horz" lIns="0" tIns="45720" rIns="0" bIns="45720" rtlCol="0" anchor="ctr">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sz="4000" dirty="0">
                <a:solidFill>
                  <a:srgbClr val="000000"/>
                </a:solidFill>
                <a:latin typeface="Calibri" panose="020F0502020204030204" pitchFamily="34" charset="0"/>
                <a:ea typeface="Calibri" panose="020F0502020204030204" pitchFamily="34" charset="0"/>
                <a:cs typeface="Calibri" panose="020F0502020204030204" pitchFamily="34" charset="0"/>
              </a:rPr>
              <a:t>Proposed Revisions: 001 and 003</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08F6AC13-1259-B63E-2A5E-E9E2388DFF18}"/>
              </a:ext>
            </a:extLst>
          </p:cNvPr>
          <p:cNvSpPr txBox="1"/>
          <p:nvPr/>
        </p:nvSpPr>
        <p:spPr>
          <a:xfrm>
            <a:off x="6475846" y="2270924"/>
            <a:ext cx="4436918" cy="1785104"/>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Added language underscoring the Board’s responsibility to monitor progress towards the achievement of the system priorities. </a:t>
            </a:r>
          </a:p>
          <a:p>
            <a:endParaRPr lang="en-US" sz="2200" dirty="0">
              <a:solidFill>
                <a:srgbClr val="000000"/>
              </a:solidFill>
              <a:latin typeface="Calibri" panose="020F0502020204030204" pitchFamily="34" charset="0"/>
              <a:ea typeface="Aptos" panose="020B0004020202020204" pitchFamily="34" charset="0"/>
            </a:endParaRPr>
          </a:p>
        </p:txBody>
      </p:sp>
      <p:sp>
        <p:nvSpPr>
          <p:cNvPr id="4" name="Title 12">
            <a:extLst>
              <a:ext uri="{FF2B5EF4-FFF2-40B4-BE49-F238E27FC236}">
                <a16:creationId xmlns:a16="http://schemas.microsoft.com/office/drawing/2014/main" id="{0901A85E-DD39-6045-EAE2-719375BFFEBB}"/>
              </a:ext>
            </a:extLst>
          </p:cNvPr>
          <p:cNvSpPr txBox="1">
            <a:spLocks/>
          </p:cNvSpPr>
          <p:nvPr/>
        </p:nvSpPr>
        <p:spPr>
          <a:xfrm>
            <a:off x="1895187" y="1317126"/>
            <a:ext cx="2729346" cy="1096962"/>
          </a:xfrm>
          <a:prstGeom prst="rect">
            <a:avLst/>
          </a:prstGeom>
        </p:spPr>
        <p:txBody>
          <a:bodyPr vert="horz" lIns="0" tIns="45720" rIns="0" bIns="45720" rtlCol="0" anchor="ctr">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en-US" sz="4000" dirty="0">
                <a:solidFill>
                  <a:srgbClr val="000000"/>
                </a:solidFill>
                <a:latin typeface="Calibri" panose="020F0502020204030204" pitchFamily="34" charset="0"/>
                <a:ea typeface="Calibri" panose="020F0502020204030204" pitchFamily="34" charset="0"/>
                <a:cs typeface="Calibri" panose="020F0502020204030204" pitchFamily="34" charset="0"/>
              </a:rPr>
              <a:t>001</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
        <p:nvSpPr>
          <p:cNvPr id="6" name="Title 12">
            <a:extLst>
              <a:ext uri="{FF2B5EF4-FFF2-40B4-BE49-F238E27FC236}">
                <a16:creationId xmlns:a16="http://schemas.microsoft.com/office/drawing/2014/main" id="{E977E641-3ED8-1A82-D892-8D8A09F30827}"/>
              </a:ext>
            </a:extLst>
          </p:cNvPr>
          <p:cNvSpPr txBox="1">
            <a:spLocks/>
          </p:cNvSpPr>
          <p:nvPr/>
        </p:nvSpPr>
        <p:spPr>
          <a:xfrm>
            <a:off x="7449127" y="1317126"/>
            <a:ext cx="2729346" cy="1096962"/>
          </a:xfrm>
          <a:prstGeom prst="rect">
            <a:avLst/>
          </a:prstGeom>
        </p:spPr>
        <p:txBody>
          <a:bodyPr vert="horz" lIns="0" tIns="45720" rIns="0" bIns="45720" rtlCol="0" anchor="ctr">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en-US" sz="4000" dirty="0">
                <a:solidFill>
                  <a:srgbClr val="000000"/>
                </a:solidFill>
                <a:latin typeface="Calibri" panose="020F0502020204030204" pitchFamily="34" charset="0"/>
                <a:ea typeface="Calibri" panose="020F0502020204030204" pitchFamily="34" charset="0"/>
                <a:cs typeface="Calibri" panose="020F0502020204030204" pitchFamily="34" charset="0"/>
              </a:rPr>
              <a:t>003</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79475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ADE1D-9033-F1C2-30C5-6D67E888FAF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7A9D600-330F-22A4-905D-D8FFEAC73BBD}"/>
              </a:ext>
            </a:extLst>
          </p:cNvPr>
          <p:cNvSpPr txBox="1"/>
          <p:nvPr/>
        </p:nvSpPr>
        <p:spPr>
          <a:xfrm>
            <a:off x="827810" y="2270924"/>
            <a:ext cx="4436918" cy="3816429"/>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Added language highlighting Board’s role in governance process, such as priority setting and public progress monitoring.</a:t>
            </a:r>
          </a:p>
          <a:p>
            <a:pPr marL="285750" indent="-285750">
              <a:buFont typeface="Arial" panose="020B0604020202020204" pitchFamily="34" charset="0"/>
              <a:buChar char="•"/>
            </a:pPr>
            <a:endParaRPr lang="en-US" sz="2200" dirty="0">
              <a:solidFill>
                <a:srgbClr val="000000"/>
              </a:solidFill>
              <a:latin typeface="Calibri" panose="020F0502020204030204" pitchFamily="34" charset="0"/>
              <a:ea typeface="Aptos" panose="020B0004020202020204" pitchFamily="34" charset="0"/>
            </a:endParaRPr>
          </a:p>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Removed duplicative and/or vague language. </a:t>
            </a:r>
          </a:p>
          <a:p>
            <a:pPr marL="285750" indent="-285750">
              <a:buFont typeface="Arial" panose="020B0604020202020204" pitchFamily="34" charset="0"/>
              <a:buChar char="•"/>
            </a:pPr>
            <a:endParaRPr lang="en-US" sz="2200" dirty="0">
              <a:solidFill>
                <a:srgbClr val="000000"/>
              </a:solidFill>
              <a:latin typeface="Calibri" panose="020F0502020204030204" pitchFamily="34" charset="0"/>
              <a:ea typeface="Aptos" panose="020B0004020202020204" pitchFamily="34" charset="0"/>
            </a:endParaRPr>
          </a:p>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Removed specific dates to create system flexibility. </a:t>
            </a:r>
          </a:p>
          <a:p>
            <a:endParaRPr lang="en-US" sz="2200" dirty="0">
              <a:solidFill>
                <a:srgbClr val="000000"/>
              </a:solidFill>
              <a:latin typeface="Calibri" panose="020F0502020204030204" pitchFamily="34" charset="0"/>
              <a:ea typeface="Aptos" panose="020B0004020202020204" pitchFamily="34" charset="0"/>
            </a:endParaRPr>
          </a:p>
        </p:txBody>
      </p:sp>
      <p:sp>
        <p:nvSpPr>
          <p:cNvPr id="5" name="Title 12">
            <a:extLst>
              <a:ext uri="{FF2B5EF4-FFF2-40B4-BE49-F238E27FC236}">
                <a16:creationId xmlns:a16="http://schemas.microsoft.com/office/drawing/2014/main" id="{9DEBCA23-A2C3-1948-DAB5-1287FE4E3AE4}"/>
              </a:ext>
            </a:extLst>
          </p:cNvPr>
          <p:cNvSpPr txBox="1">
            <a:spLocks/>
          </p:cNvSpPr>
          <p:nvPr/>
        </p:nvSpPr>
        <p:spPr>
          <a:xfrm>
            <a:off x="2013527" y="94671"/>
            <a:ext cx="8164946" cy="1096962"/>
          </a:xfrm>
          <a:prstGeom prst="rect">
            <a:avLst/>
          </a:prstGeom>
        </p:spPr>
        <p:txBody>
          <a:bodyPr vert="horz" lIns="0" tIns="45720" rIns="0" bIns="45720" rtlCol="0" anchor="ctr">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sz="4000" dirty="0">
                <a:solidFill>
                  <a:srgbClr val="000000"/>
                </a:solidFill>
                <a:latin typeface="Calibri" panose="020F0502020204030204" pitchFamily="34" charset="0"/>
                <a:ea typeface="Calibri" panose="020F0502020204030204" pitchFamily="34" charset="0"/>
                <a:cs typeface="Calibri" panose="020F0502020204030204" pitchFamily="34" charset="0"/>
              </a:rPr>
              <a:t>Proposed Revisions: 004 and 005</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7C6A5CE2-ED32-2695-6FDF-4FF902173CC9}"/>
              </a:ext>
            </a:extLst>
          </p:cNvPr>
          <p:cNvSpPr txBox="1"/>
          <p:nvPr/>
        </p:nvSpPr>
        <p:spPr>
          <a:xfrm>
            <a:off x="6475846" y="2270924"/>
            <a:ext cx="4436918" cy="2462213"/>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Added language defining a local “District Required Training Program” to onboard new Directors with content related to PPS governance philosophy, practices and priorities. </a:t>
            </a:r>
          </a:p>
          <a:p>
            <a:endParaRPr lang="en-US" sz="2200" dirty="0">
              <a:solidFill>
                <a:srgbClr val="000000"/>
              </a:solidFill>
              <a:latin typeface="Calibri" panose="020F0502020204030204" pitchFamily="34" charset="0"/>
              <a:ea typeface="Aptos" panose="020B0004020202020204" pitchFamily="34" charset="0"/>
            </a:endParaRPr>
          </a:p>
        </p:txBody>
      </p:sp>
      <p:sp>
        <p:nvSpPr>
          <p:cNvPr id="4" name="Title 12">
            <a:extLst>
              <a:ext uri="{FF2B5EF4-FFF2-40B4-BE49-F238E27FC236}">
                <a16:creationId xmlns:a16="http://schemas.microsoft.com/office/drawing/2014/main" id="{6EA62816-14CA-5AD2-8253-D7668DBC062F}"/>
              </a:ext>
            </a:extLst>
          </p:cNvPr>
          <p:cNvSpPr txBox="1">
            <a:spLocks/>
          </p:cNvSpPr>
          <p:nvPr/>
        </p:nvSpPr>
        <p:spPr>
          <a:xfrm>
            <a:off x="1895187" y="1317126"/>
            <a:ext cx="2729346" cy="1096962"/>
          </a:xfrm>
          <a:prstGeom prst="rect">
            <a:avLst/>
          </a:prstGeom>
        </p:spPr>
        <p:txBody>
          <a:bodyPr vert="horz" lIns="0" tIns="45720" rIns="0" bIns="45720" rtlCol="0" anchor="ctr">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en-US" sz="4000" dirty="0">
                <a:solidFill>
                  <a:srgbClr val="000000"/>
                </a:solidFill>
                <a:latin typeface="Calibri" panose="020F0502020204030204" pitchFamily="34" charset="0"/>
                <a:ea typeface="Calibri" panose="020F0502020204030204" pitchFamily="34" charset="0"/>
                <a:cs typeface="Calibri" panose="020F0502020204030204" pitchFamily="34" charset="0"/>
              </a:rPr>
              <a:t>004</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
        <p:nvSpPr>
          <p:cNvPr id="6" name="Title 12">
            <a:extLst>
              <a:ext uri="{FF2B5EF4-FFF2-40B4-BE49-F238E27FC236}">
                <a16:creationId xmlns:a16="http://schemas.microsoft.com/office/drawing/2014/main" id="{E06C200A-F264-4A96-D60D-57E743F89563}"/>
              </a:ext>
            </a:extLst>
          </p:cNvPr>
          <p:cNvSpPr txBox="1">
            <a:spLocks/>
          </p:cNvSpPr>
          <p:nvPr/>
        </p:nvSpPr>
        <p:spPr>
          <a:xfrm>
            <a:off x="7449127" y="1317126"/>
            <a:ext cx="2729346" cy="1096962"/>
          </a:xfrm>
          <a:prstGeom prst="rect">
            <a:avLst/>
          </a:prstGeom>
        </p:spPr>
        <p:txBody>
          <a:bodyPr vert="horz" lIns="0" tIns="45720" rIns="0" bIns="45720" rtlCol="0" anchor="ctr">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en-US" sz="4000" dirty="0">
                <a:solidFill>
                  <a:srgbClr val="000000"/>
                </a:solidFill>
                <a:latin typeface="Calibri" panose="020F0502020204030204" pitchFamily="34" charset="0"/>
                <a:ea typeface="Calibri" panose="020F0502020204030204" pitchFamily="34" charset="0"/>
                <a:cs typeface="Calibri" panose="020F0502020204030204" pitchFamily="34" charset="0"/>
              </a:rPr>
              <a:t>005</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55394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4901F-C81C-A40F-F28A-68101C8E2E3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E57D023-78BF-D3F6-CDC0-C077B91B5B1F}"/>
              </a:ext>
            </a:extLst>
          </p:cNvPr>
          <p:cNvSpPr txBox="1"/>
          <p:nvPr/>
        </p:nvSpPr>
        <p:spPr>
          <a:xfrm>
            <a:off x="1041401" y="2104669"/>
            <a:ext cx="4436918" cy="4832092"/>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Removed policy requirement for standing committees focused on administrative work. </a:t>
            </a:r>
          </a:p>
          <a:p>
            <a:pPr marL="285750" indent="-285750">
              <a:buFont typeface="Arial" panose="020B0604020202020204" pitchFamily="34" charset="0"/>
              <a:buChar char="•"/>
            </a:pPr>
            <a:endParaRPr lang="en-US" sz="2200" dirty="0">
              <a:solidFill>
                <a:srgbClr val="000000"/>
              </a:solidFill>
              <a:latin typeface="Calibri" panose="020F0502020204030204" pitchFamily="34" charset="0"/>
              <a:ea typeface="Aptos" panose="020B0004020202020204" pitchFamily="34" charset="0"/>
            </a:endParaRPr>
          </a:p>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Ad hoc committee structure allows for each new Board to create the committees necessary to accomplish objectives.</a:t>
            </a:r>
          </a:p>
          <a:p>
            <a:pPr marL="285750" indent="-285750">
              <a:buFont typeface="Arial" panose="020B0604020202020204" pitchFamily="34" charset="0"/>
              <a:buChar char="•"/>
            </a:pPr>
            <a:endParaRPr lang="en-US" sz="2200" dirty="0">
              <a:solidFill>
                <a:srgbClr val="000000"/>
              </a:solidFill>
              <a:latin typeface="Calibri" panose="020F0502020204030204" pitchFamily="34" charset="0"/>
              <a:ea typeface="Aptos" panose="020B0004020202020204" pitchFamily="34" charset="0"/>
            </a:endParaRPr>
          </a:p>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Required Ad hoc committees to have specific charges and deadlines to ensure accomplishment of purpose.</a:t>
            </a:r>
          </a:p>
          <a:p>
            <a:endParaRPr lang="en-US" sz="2200" dirty="0">
              <a:solidFill>
                <a:srgbClr val="000000"/>
              </a:solidFill>
              <a:latin typeface="Calibri" panose="020F0502020204030204" pitchFamily="34" charset="0"/>
              <a:ea typeface="Aptos" panose="020B0004020202020204" pitchFamily="34" charset="0"/>
            </a:endParaRPr>
          </a:p>
        </p:txBody>
      </p:sp>
      <p:sp>
        <p:nvSpPr>
          <p:cNvPr id="5" name="Title 12">
            <a:extLst>
              <a:ext uri="{FF2B5EF4-FFF2-40B4-BE49-F238E27FC236}">
                <a16:creationId xmlns:a16="http://schemas.microsoft.com/office/drawing/2014/main" id="{7325E9A5-5D40-8064-E2A9-76822C2CC0AD}"/>
              </a:ext>
            </a:extLst>
          </p:cNvPr>
          <p:cNvSpPr txBox="1">
            <a:spLocks/>
          </p:cNvSpPr>
          <p:nvPr/>
        </p:nvSpPr>
        <p:spPr>
          <a:xfrm>
            <a:off x="2013527" y="94671"/>
            <a:ext cx="8164946" cy="1096962"/>
          </a:xfrm>
          <a:prstGeom prst="rect">
            <a:avLst/>
          </a:prstGeom>
        </p:spPr>
        <p:txBody>
          <a:bodyPr vert="horz" lIns="0" tIns="45720" rIns="0" bIns="45720" rtlCol="0" anchor="ctr">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sz="4000" dirty="0">
                <a:solidFill>
                  <a:srgbClr val="000000"/>
                </a:solidFill>
                <a:latin typeface="Calibri" panose="020F0502020204030204" pitchFamily="34" charset="0"/>
                <a:ea typeface="Calibri" panose="020F0502020204030204" pitchFamily="34" charset="0"/>
                <a:cs typeface="Calibri" panose="020F0502020204030204" pitchFamily="34" charset="0"/>
              </a:rPr>
              <a:t>Proposed Revisions: 006 and 009</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76333899-C25F-6D58-84AF-748683762D9B}"/>
              </a:ext>
            </a:extLst>
          </p:cNvPr>
          <p:cNvSpPr txBox="1"/>
          <p:nvPr/>
        </p:nvSpPr>
        <p:spPr>
          <a:xfrm>
            <a:off x="6475846" y="2270924"/>
            <a:ext cx="4436918" cy="3816429"/>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Added language clarifying governance role such as priority setting, community engagement, progress monitoring. </a:t>
            </a:r>
          </a:p>
          <a:p>
            <a:pPr marL="285750" indent="-285750">
              <a:buFont typeface="Arial" panose="020B0604020202020204" pitchFamily="34" charset="0"/>
              <a:buChar char="•"/>
            </a:pPr>
            <a:endParaRPr lang="en-US" sz="2200" dirty="0">
              <a:solidFill>
                <a:srgbClr val="000000"/>
              </a:solidFill>
              <a:latin typeface="Calibri" panose="020F0502020204030204" pitchFamily="34" charset="0"/>
              <a:ea typeface="Aptos" panose="020B0004020202020204" pitchFamily="34" charset="0"/>
            </a:endParaRPr>
          </a:p>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Removed language specifying administrative responsibilities. </a:t>
            </a:r>
          </a:p>
          <a:p>
            <a:pPr marL="285750" indent="-285750">
              <a:buFont typeface="Arial" panose="020B0604020202020204" pitchFamily="34" charset="0"/>
              <a:buChar char="•"/>
            </a:pPr>
            <a:endParaRPr lang="en-US" sz="2200" dirty="0">
              <a:solidFill>
                <a:srgbClr val="000000"/>
              </a:solidFill>
              <a:latin typeface="Calibri" panose="020F0502020204030204" pitchFamily="34" charset="0"/>
              <a:ea typeface="Aptos" panose="020B0004020202020204" pitchFamily="34" charset="0"/>
            </a:endParaRPr>
          </a:p>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Removed duplicative and/or vague language.</a:t>
            </a:r>
          </a:p>
          <a:p>
            <a:endParaRPr lang="en-US" sz="2200" dirty="0">
              <a:solidFill>
                <a:srgbClr val="000000"/>
              </a:solidFill>
              <a:latin typeface="Calibri" panose="020F0502020204030204" pitchFamily="34" charset="0"/>
              <a:ea typeface="Aptos" panose="020B0004020202020204" pitchFamily="34" charset="0"/>
            </a:endParaRPr>
          </a:p>
        </p:txBody>
      </p:sp>
      <p:sp>
        <p:nvSpPr>
          <p:cNvPr id="4" name="Title 12">
            <a:extLst>
              <a:ext uri="{FF2B5EF4-FFF2-40B4-BE49-F238E27FC236}">
                <a16:creationId xmlns:a16="http://schemas.microsoft.com/office/drawing/2014/main" id="{F7268117-687D-E6B0-96A3-2DB88D619AF9}"/>
              </a:ext>
            </a:extLst>
          </p:cNvPr>
          <p:cNvSpPr txBox="1">
            <a:spLocks/>
          </p:cNvSpPr>
          <p:nvPr/>
        </p:nvSpPr>
        <p:spPr>
          <a:xfrm>
            <a:off x="1895187" y="1317126"/>
            <a:ext cx="2729346" cy="1096962"/>
          </a:xfrm>
          <a:prstGeom prst="rect">
            <a:avLst/>
          </a:prstGeom>
        </p:spPr>
        <p:txBody>
          <a:bodyPr vert="horz" lIns="0" tIns="45720" rIns="0" bIns="45720" rtlCol="0" anchor="ctr">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en-US" sz="4000" dirty="0">
                <a:solidFill>
                  <a:srgbClr val="000000"/>
                </a:solidFill>
                <a:latin typeface="Calibri" panose="020F0502020204030204" pitchFamily="34" charset="0"/>
                <a:ea typeface="Calibri" panose="020F0502020204030204" pitchFamily="34" charset="0"/>
                <a:cs typeface="Calibri" panose="020F0502020204030204" pitchFamily="34" charset="0"/>
              </a:rPr>
              <a:t>006</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
        <p:nvSpPr>
          <p:cNvPr id="6" name="Title 12">
            <a:extLst>
              <a:ext uri="{FF2B5EF4-FFF2-40B4-BE49-F238E27FC236}">
                <a16:creationId xmlns:a16="http://schemas.microsoft.com/office/drawing/2014/main" id="{E23E6F39-B8FE-E5F2-0C57-554E21AD7F2C}"/>
              </a:ext>
            </a:extLst>
          </p:cNvPr>
          <p:cNvSpPr txBox="1">
            <a:spLocks/>
          </p:cNvSpPr>
          <p:nvPr/>
        </p:nvSpPr>
        <p:spPr>
          <a:xfrm>
            <a:off x="7449127" y="1317126"/>
            <a:ext cx="2729346" cy="1096962"/>
          </a:xfrm>
          <a:prstGeom prst="rect">
            <a:avLst/>
          </a:prstGeom>
        </p:spPr>
        <p:txBody>
          <a:bodyPr vert="horz" lIns="0" tIns="45720" rIns="0" bIns="45720" rtlCol="0" anchor="ctr">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en-US" sz="4000" dirty="0">
                <a:solidFill>
                  <a:srgbClr val="000000"/>
                </a:solidFill>
                <a:latin typeface="Calibri" panose="020F0502020204030204" pitchFamily="34" charset="0"/>
                <a:ea typeface="Calibri" panose="020F0502020204030204" pitchFamily="34" charset="0"/>
                <a:cs typeface="Calibri" panose="020F0502020204030204" pitchFamily="34" charset="0"/>
              </a:rPr>
              <a:t>009</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71343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C8411-1FB1-E14A-B0A0-0257AB667BE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08E0F12-482D-B0F7-3F87-6E31C3333AC9}"/>
              </a:ext>
            </a:extLst>
          </p:cNvPr>
          <p:cNvSpPr txBox="1"/>
          <p:nvPr/>
        </p:nvSpPr>
        <p:spPr>
          <a:xfrm>
            <a:off x="775855" y="1671136"/>
            <a:ext cx="10815779" cy="4832092"/>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Created timeline for all documents Board will review to receive them 10 days before the first meeting and a structure for Board to ask questions in advance, where questions and responses would be available to the public. </a:t>
            </a:r>
          </a:p>
          <a:p>
            <a:pPr marL="285750" indent="-285750">
              <a:buFont typeface="Arial" panose="020B0604020202020204" pitchFamily="34" charset="0"/>
              <a:buChar char="•"/>
            </a:pPr>
            <a:endParaRPr lang="en-US" sz="2200" dirty="0">
              <a:solidFill>
                <a:srgbClr val="000000"/>
              </a:solidFill>
              <a:latin typeface="Calibri" panose="020F0502020204030204" pitchFamily="34" charset="0"/>
              <a:ea typeface="Aptos" panose="020B0004020202020204" pitchFamily="34" charset="0"/>
            </a:endParaRPr>
          </a:p>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Added language defining how progress monitoring will be structured. </a:t>
            </a:r>
          </a:p>
          <a:p>
            <a:pPr marL="285750" indent="-285750">
              <a:buFont typeface="Arial" panose="020B0604020202020204" pitchFamily="34" charset="0"/>
              <a:buChar char="•"/>
            </a:pPr>
            <a:endParaRPr lang="en-US" sz="2200" dirty="0">
              <a:solidFill>
                <a:srgbClr val="000000"/>
              </a:solidFill>
              <a:latin typeface="Calibri" panose="020F0502020204030204" pitchFamily="34" charset="0"/>
              <a:ea typeface="Aptos" panose="020B0004020202020204" pitchFamily="34" charset="0"/>
            </a:endParaRPr>
          </a:p>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Added language allowing for a consent agenda. All items would still be discussed in agenda review and consent would only apply to legislative meeting to increase efficiency of meetings and allow for more prolonged discussion on those elements that three or more Directors have identified. </a:t>
            </a:r>
          </a:p>
          <a:p>
            <a:endParaRPr lang="en-US" sz="2200" dirty="0">
              <a:solidFill>
                <a:srgbClr val="000000"/>
              </a:solidFill>
              <a:latin typeface="Calibri" panose="020F0502020204030204" pitchFamily="34" charset="0"/>
              <a:ea typeface="Aptos" panose="020B0004020202020204" pitchFamily="34" charset="0"/>
            </a:endParaRPr>
          </a:p>
          <a:p>
            <a:pPr marL="285750"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Added language to expand conflict of interest to include Director receipts of campaign contributions for groups or individuals that have business before the board.</a:t>
            </a:r>
          </a:p>
          <a:p>
            <a:endParaRPr lang="en-US" sz="2200" dirty="0">
              <a:solidFill>
                <a:srgbClr val="000000"/>
              </a:solidFill>
              <a:latin typeface="Calibri" panose="020F0502020204030204" pitchFamily="34" charset="0"/>
              <a:ea typeface="Aptos" panose="020B0004020202020204" pitchFamily="34" charset="0"/>
            </a:endParaRPr>
          </a:p>
        </p:txBody>
      </p:sp>
      <p:sp>
        <p:nvSpPr>
          <p:cNvPr id="5" name="Title 12">
            <a:extLst>
              <a:ext uri="{FF2B5EF4-FFF2-40B4-BE49-F238E27FC236}">
                <a16:creationId xmlns:a16="http://schemas.microsoft.com/office/drawing/2014/main" id="{0D56D89E-E153-6FA0-2577-BE5AE6EB8203}"/>
              </a:ext>
            </a:extLst>
          </p:cNvPr>
          <p:cNvSpPr txBox="1">
            <a:spLocks/>
          </p:cNvSpPr>
          <p:nvPr/>
        </p:nvSpPr>
        <p:spPr>
          <a:xfrm>
            <a:off x="2013527" y="94671"/>
            <a:ext cx="8164946" cy="1096962"/>
          </a:xfrm>
          <a:prstGeom prst="rect">
            <a:avLst/>
          </a:prstGeom>
        </p:spPr>
        <p:txBody>
          <a:bodyPr vert="horz" lIns="0" tIns="45720" rIns="0" bIns="45720" rtlCol="0" anchor="ctr">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sz="4000" dirty="0">
                <a:solidFill>
                  <a:srgbClr val="000000"/>
                </a:solidFill>
                <a:latin typeface="Calibri" panose="020F0502020204030204" pitchFamily="34" charset="0"/>
                <a:ea typeface="Calibri" panose="020F0502020204030204" pitchFamily="34" charset="0"/>
                <a:cs typeface="Calibri" panose="020F0502020204030204" pitchFamily="34" charset="0"/>
              </a:rPr>
              <a:t>Proposed Revisions: 007</a:t>
            </a: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3852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C02BB-6EBC-3604-9FE6-2017FB753E2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6CDDDD7-0026-6319-831C-283FF129A486}"/>
              </a:ext>
            </a:extLst>
          </p:cNvPr>
          <p:cNvSpPr txBox="1"/>
          <p:nvPr/>
        </p:nvSpPr>
        <p:spPr>
          <a:xfrm>
            <a:off x="775855" y="1671136"/>
            <a:ext cx="10815779" cy="4154984"/>
          </a:xfrm>
          <a:prstGeom prst="rect">
            <a:avLst/>
          </a:prstGeom>
          <a:noFill/>
        </p:spPr>
        <p:txBody>
          <a:bodyPr wrap="square" rtlCol="0">
            <a:spAutoFit/>
          </a:bodyPr>
          <a:lstStyle/>
          <a:p>
            <a:pPr marL="285750" indent="-285750">
              <a:buFont typeface="Arial" panose="020B0604020202020204" pitchFamily="34" charset="0"/>
              <a:buChar char="•"/>
            </a:pPr>
            <a:r>
              <a:rPr lang="en-US" sz="2200" b="1" i="1" dirty="0">
                <a:solidFill>
                  <a:srgbClr val="000000"/>
                </a:solidFill>
                <a:latin typeface="Calibri" panose="020F0502020204030204" pitchFamily="34" charset="0"/>
                <a:ea typeface="Aptos" panose="020B0004020202020204" pitchFamily="34" charset="0"/>
              </a:rPr>
              <a:t>10 Days Prior to Agenda Review: </a:t>
            </a:r>
            <a:r>
              <a:rPr lang="en-US" sz="2200" dirty="0">
                <a:solidFill>
                  <a:srgbClr val="000000"/>
                </a:solidFill>
                <a:latin typeface="Calibri" panose="020F0502020204030204" pitchFamily="34" charset="0"/>
                <a:ea typeface="Aptos" panose="020B0004020202020204" pitchFamily="34" charset="0"/>
              </a:rPr>
              <a:t>All documents finalized and shared with board.</a:t>
            </a:r>
          </a:p>
          <a:p>
            <a:pPr marL="285750" indent="-285750">
              <a:buFont typeface="Arial" panose="020B0604020202020204" pitchFamily="34" charset="0"/>
              <a:buChar char="•"/>
            </a:pPr>
            <a:r>
              <a:rPr lang="en-US" sz="2200" b="1" i="1" dirty="0">
                <a:solidFill>
                  <a:srgbClr val="000000"/>
                </a:solidFill>
                <a:latin typeface="Calibri" panose="020F0502020204030204" pitchFamily="34" charset="0"/>
                <a:ea typeface="Aptos" panose="020B0004020202020204" pitchFamily="34" charset="0"/>
              </a:rPr>
              <a:t>4 Days Prior to Agenda Review: </a:t>
            </a:r>
            <a:r>
              <a:rPr lang="en-US" sz="2200" dirty="0">
                <a:solidFill>
                  <a:srgbClr val="000000"/>
                </a:solidFill>
                <a:latin typeface="Calibri" panose="020F0502020204030204" pitchFamily="34" charset="0"/>
                <a:ea typeface="Aptos" panose="020B0004020202020204" pitchFamily="34" charset="0"/>
              </a:rPr>
              <a:t>All Directors submit questions on items.</a:t>
            </a:r>
          </a:p>
          <a:p>
            <a:pPr marL="285750" indent="-285750">
              <a:buFont typeface="Arial" panose="020B0604020202020204" pitchFamily="34" charset="0"/>
              <a:buChar char="•"/>
            </a:pPr>
            <a:r>
              <a:rPr lang="en-US" sz="2200" b="1" i="1" dirty="0">
                <a:solidFill>
                  <a:srgbClr val="000000"/>
                </a:solidFill>
                <a:latin typeface="Calibri" panose="020F0502020204030204" pitchFamily="34" charset="0"/>
                <a:ea typeface="Aptos" panose="020B0004020202020204" pitchFamily="34" charset="0"/>
              </a:rPr>
              <a:t>Day of Agenda Review: </a:t>
            </a:r>
            <a:r>
              <a:rPr lang="en-US" sz="2200" dirty="0">
                <a:solidFill>
                  <a:srgbClr val="000000"/>
                </a:solidFill>
                <a:latin typeface="Calibri" panose="020F0502020204030204" pitchFamily="34" charset="0"/>
                <a:ea typeface="Aptos" panose="020B0004020202020204" pitchFamily="34" charset="0"/>
              </a:rPr>
              <a:t>All questions and responses attached to the agenda.</a:t>
            </a:r>
          </a:p>
          <a:p>
            <a:pPr marL="285750" indent="-285750">
              <a:buFont typeface="Arial" panose="020B0604020202020204" pitchFamily="34" charset="0"/>
              <a:buChar char="•"/>
            </a:pPr>
            <a:r>
              <a:rPr lang="en-US" sz="2200" b="1" i="1" dirty="0">
                <a:solidFill>
                  <a:srgbClr val="000000"/>
                </a:solidFill>
                <a:latin typeface="Calibri" panose="020F0502020204030204" pitchFamily="34" charset="0"/>
                <a:ea typeface="Aptos" panose="020B0004020202020204" pitchFamily="34" charset="0"/>
              </a:rPr>
              <a:t>Agenda Review: </a:t>
            </a:r>
            <a:r>
              <a:rPr lang="en-US" sz="2200" dirty="0">
                <a:solidFill>
                  <a:srgbClr val="000000"/>
                </a:solidFill>
                <a:latin typeface="Calibri" panose="020F0502020204030204" pitchFamily="34" charset="0"/>
                <a:ea typeface="Aptos" panose="020B0004020202020204" pitchFamily="34" charset="0"/>
              </a:rPr>
              <a:t>Board Directors consider each item, ask relevant follow-up questions, and discuss items based on their merits. </a:t>
            </a:r>
          </a:p>
          <a:p>
            <a:pPr marL="285750" indent="-285750">
              <a:buFont typeface="Arial" panose="020B0604020202020204" pitchFamily="34" charset="0"/>
              <a:buChar char="•"/>
            </a:pPr>
            <a:r>
              <a:rPr lang="en-US" sz="2200" b="1" i="1" dirty="0">
                <a:solidFill>
                  <a:srgbClr val="000000"/>
                </a:solidFill>
                <a:latin typeface="Calibri" panose="020F0502020204030204" pitchFamily="34" charset="0"/>
                <a:ea typeface="Aptos" panose="020B0004020202020204" pitchFamily="34" charset="0"/>
              </a:rPr>
              <a:t>Between Agenda Review &amp; Legislative Meeting: </a:t>
            </a:r>
          </a:p>
          <a:p>
            <a:pPr marL="1200150" lvl="2"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Board Directors receive responses to any unanswered questions</a:t>
            </a:r>
          </a:p>
          <a:p>
            <a:pPr marL="1200150" lvl="2"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Public Hearing(s) as desired and required</a:t>
            </a:r>
          </a:p>
          <a:p>
            <a:pPr marL="1200150" lvl="2" indent="-285750">
              <a:buFont typeface="Arial" panose="020B0604020202020204" pitchFamily="34" charset="0"/>
              <a:buChar char="•"/>
            </a:pPr>
            <a:r>
              <a:rPr lang="en-US" sz="2200" dirty="0">
                <a:solidFill>
                  <a:srgbClr val="000000"/>
                </a:solidFill>
                <a:latin typeface="Calibri" panose="020F0502020204030204" pitchFamily="34" charset="0"/>
                <a:ea typeface="Aptos" panose="020B0004020202020204" pitchFamily="34" charset="0"/>
              </a:rPr>
              <a:t>Board Directors pull any agenda items off Consent Agenda for Discussion</a:t>
            </a:r>
          </a:p>
          <a:p>
            <a:pPr marL="285750" indent="-285750">
              <a:buFont typeface="Arial" panose="020B0604020202020204" pitchFamily="34" charset="0"/>
              <a:buChar char="•"/>
            </a:pPr>
            <a:r>
              <a:rPr lang="en-US" sz="2200" b="1" i="1" dirty="0">
                <a:solidFill>
                  <a:srgbClr val="000000"/>
                </a:solidFill>
                <a:latin typeface="Calibri" panose="020F0502020204030204" pitchFamily="34" charset="0"/>
                <a:ea typeface="Aptos" panose="020B0004020202020204" pitchFamily="34" charset="0"/>
              </a:rPr>
              <a:t>Legislative Meeting: </a:t>
            </a:r>
            <a:r>
              <a:rPr lang="en-US" sz="2200" dirty="0">
                <a:solidFill>
                  <a:srgbClr val="000000"/>
                </a:solidFill>
                <a:latin typeface="Calibri" panose="020F0502020204030204" pitchFamily="34" charset="0"/>
                <a:ea typeface="Aptos" panose="020B0004020202020204" pitchFamily="34" charset="0"/>
              </a:rPr>
              <a:t>Board considers adoption of consent agenda as one action item, then proceeds to discuss and consider adoption of individual items pulled from Consent Agenda for separate vote.</a:t>
            </a:r>
          </a:p>
        </p:txBody>
      </p:sp>
      <p:sp>
        <p:nvSpPr>
          <p:cNvPr id="5" name="Title 12">
            <a:extLst>
              <a:ext uri="{FF2B5EF4-FFF2-40B4-BE49-F238E27FC236}">
                <a16:creationId xmlns:a16="http://schemas.microsoft.com/office/drawing/2014/main" id="{8FCA9594-214E-56F5-81E4-3841D708FD9D}"/>
              </a:ext>
            </a:extLst>
          </p:cNvPr>
          <p:cNvSpPr txBox="1">
            <a:spLocks/>
          </p:cNvSpPr>
          <p:nvPr/>
        </p:nvSpPr>
        <p:spPr>
          <a:xfrm>
            <a:off x="868218" y="140853"/>
            <a:ext cx="10815779" cy="1096962"/>
          </a:xfrm>
          <a:prstGeom prst="rect">
            <a:avLst/>
          </a:prstGeom>
        </p:spPr>
        <p:txBody>
          <a:bodyPr vert="horz" lIns="0" tIns="45720" rIns="0" bIns="45720" rtlCol="0" anchor="ctr">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sz="4000" dirty="0">
                <a:solidFill>
                  <a:srgbClr val="000000"/>
                </a:solidFill>
                <a:latin typeface="Calibri" panose="020F0502020204030204" pitchFamily="34" charset="0"/>
                <a:ea typeface="Aptos" panose="020B0004020202020204" pitchFamily="34" charset="0"/>
              </a:rPr>
              <a:t>Potential Monthly Meeting Schedule Aligned to 007</a:t>
            </a:r>
            <a:endParaRPr lang="en-US" sz="4000" dirty="0">
              <a:solidFill>
                <a:srgbClr val="000000"/>
              </a:solidFill>
              <a:effectLst/>
              <a:latin typeface="Calibri" panose="020F0502020204030204" pitchFamily="34" charset="0"/>
              <a:ea typeface="Aptos" panose="020B0004020202020204" pitchFamily="34" charset="0"/>
            </a:endParaRPr>
          </a:p>
        </p:txBody>
      </p:sp>
    </p:spTree>
    <p:extLst>
      <p:ext uri="{BB962C8B-B14F-4D97-AF65-F5344CB8AC3E}">
        <p14:creationId xmlns:p14="http://schemas.microsoft.com/office/powerpoint/2010/main" val="644658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DDBB83-77C1-4099-A0AA-289882E745E2}">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{22ABEF72-DC3D-443E-BC96-F750F2E0DE75}tf03431380</Template>
  <TotalTime>2572</TotalTime>
  <Words>572</Words>
  <Application>Microsoft Office PowerPoint</Application>
  <PresentationFormat>Widescreen</PresentationFormat>
  <Paragraphs>63</Paragraphs>
  <Slides>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Euphemia</vt:lpstr>
      <vt:lpstr>Plantagenet Cherokee</vt:lpstr>
      <vt:lpstr>Wingdings</vt:lpstr>
      <vt:lpstr>Academic Literature 16x9</vt:lpstr>
      <vt:lpstr>000 series policy revisions for consideration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Thinking differently about education</dc:title>
  <dc:creator>Ben Mackey</dc:creator>
  <cp:lastModifiedBy>Ben Mackey</cp:lastModifiedBy>
  <cp:revision>16</cp:revision>
  <dcterms:created xsi:type="dcterms:W3CDTF">2020-06-22T13:49:42Z</dcterms:created>
  <dcterms:modified xsi:type="dcterms:W3CDTF">2024-12-18T20:29:18Z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