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8229600" cx="14630400"/>
  <p:notesSz cx="14630400" cy="8229600"/>
  <p:embeddedFontLst>
    <p:embeddedFont>
      <p:font typeface="Lato"/>
      <p:regular r:id="rId15"/>
      <p:bold r:id="rId16"/>
      <p:italic r:id="rId17"/>
      <p:boldItalic r:id="rId18"/>
    </p:embeddedFont>
    <p:embeddedFont>
      <p:font typeface="Tahoma"/>
      <p:regular r:id="rId19"/>
      <p:bold r:id="rId20"/>
    </p:embeddedFont>
    <p:embeddedFont>
      <p:font typeface="Lato Black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ahoma-bold.fntdata"/><Relationship Id="rId11" Type="http://schemas.openxmlformats.org/officeDocument/2006/relationships/slide" Target="slides/slide6.xml"/><Relationship Id="rId22" Type="http://schemas.openxmlformats.org/officeDocument/2006/relationships/font" Target="fonts/LatoBlack-boldItalic.fntdata"/><Relationship Id="rId10" Type="http://schemas.openxmlformats.org/officeDocument/2006/relationships/slide" Target="slides/slide5.xml"/><Relationship Id="rId21" Type="http://schemas.openxmlformats.org/officeDocument/2006/relationships/font" Target="fonts/LatoBlack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ato-regular.fntdata"/><Relationship Id="rId14" Type="http://schemas.openxmlformats.org/officeDocument/2006/relationships/slide" Target="slides/slide9.xml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Tahoma-regular.fntdata"/><Relationship Id="rId6" Type="http://schemas.openxmlformats.org/officeDocument/2006/relationships/slide" Target="slides/slide1.xml"/><Relationship Id="rId18" Type="http://schemas.openxmlformats.org/officeDocument/2006/relationships/font" Target="fonts/La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" name="Google Shape;52;p2:notes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3:notes"/>
          <p:cNvSpPr/>
          <p:nvPr>
            <p:ph idx="2" type="sldImg"/>
          </p:nvPr>
        </p:nvSpPr>
        <p:spPr>
          <a:xfrm>
            <a:off x="4572000" y="617538"/>
            <a:ext cx="5487988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4:notes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8:notes"/>
          <p:cNvSpPr/>
          <p:nvPr>
            <p:ph idx="2" type="sldImg"/>
          </p:nvPr>
        </p:nvSpPr>
        <p:spPr>
          <a:xfrm>
            <a:off x="2438875" y="617200"/>
            <a:ext cx="97540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/>
          <p:nvPr>
            <p:ph idx="2" type="sldImg"/>
          </p:nvPr>
        </p:nvSpPr>
        <p:spPr>
          <a:xfrm>
            <a:off x="4572000" y="617538"/>
            <a:ext cx="5487988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1" type="ft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0" type="dt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731520" y="1892808"/>
            <a:ext cx="13167360" cy="5431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1" type="ft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0" type="dt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subTitle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000" u="none" cap="none" strike="noStrike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31520" y="1892808"/>
            <a:ext cx="13167360" cy="5431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image" Target="../media/image9.png"/><Relationship Id="rId5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5.png"/><Relationship Id="rId4" Type="http://schemas.openxmlformats.org/officeDocument/2006/relationships/image" Target="../media/image11.png"/><Relationship Id="rId5" Type="http://schemas.openxmlformats.org/officeDocument/2006/relationships/image" Target="../media/image15.jpg"/><Relationship Id="rId6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7.jpg"/><Relationship Id="rId5" Type="http://schemas.openxmlformats.org/officeDocument/2006/relationships/image" Target="../media/image10.jpg"/><Relationship Id="rId6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3.jpg"/><Relationship Id="rId6" Type="http://schemas.openxmlformats.org/officeDocument/2006/relationships/image" Target="../media/image7.jpg"/><Relationship Id="rId7" Type="http://schemas.openxmlformats.org/officeDocument/2006/relationships/image" Target="../media/image30.jpg"/><Relationship Id="rId8" Type="http://schemas.openxmlformats.org/officeDocument/2006/relationships/image" Target="../media/image2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10" Type="http://schemas.openxmlformats.org/officeDocument/2006/relationships/image" Target="../media/image32.png"/><Relationship Id="rId9" Type="http://schemas.openxmlformats.org/officeDocument/2006/relationships/image" Target="../media/image34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21.png"/><Relationship Id="rId8" Type="http://schemas.openxmlformats.org/officeDocument/2006/relationships/image" Target="../media/image3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Relationship Id="rId7" Type="http://schemas.openxmlformats.org/officeDocument/2006/relationships/image" Target="../media/image39.png"/><Relationship Id="rId8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 txBox="1"/>
          <p:nvPr/>
        </p:nvSpPr>
        <p:spPr>
          <a:xfrm>
            <a:off x="8154546" y="6763605"/>
            <a:ext cx="5399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POWERPOINT PRESENTATION TEMPLATE</a:t>
            </a:r>
            <a:endParaRPr b="1" i="0" sz="20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" name="Google Shape;46;p7"/>
          <p:cNvSpPr txBox="1"/>
          <p:nvPr/>
        </p:nvSpPr>
        <p:spPr>
          <a:xfrm>
            <a:off x="8154551" y="3973200"/>
            <a:ext cx="55047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762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WE ARE PERKINS</a:t>
            </a:r>
            <a:endParaRPr b="0" i="0" sz="8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" name="Google Shape;47;p7"/>
          <p:cNvSpPr/>
          <p:nvPr/>
        </p:nvSpPr>
        <p:spPr>
          <a:xfrm>
            <a:off x="8176555" y="6597320"/>
            <a:ext cx="5358130" cy="0"/>
          </a:xfrm>
          <a:custGeom>
            <a:rect b="b" l="l" r="r" t="t"/>
            <a:pathLst>
              <a:path extrusionOk="0" h="120000" w="5358130">
                <a:moveTo>
                  <a:pt x="0" y="0"/>
                </a:moveTo>
                <a:lnTo>
                  <a:pt x="5357774" y="0"/>
                </a:lnTo>
              </a:path>
            </a:pathLst>
          </a:custGeom>
          <a:noFill/>
          <a:ln cap="flat" cmpd="sng" w="635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/>
          <p:nvPr/>
        </p:nvSpPr>
        <p:spPr>
          <a:xfrm>
            <a:off x="8176555" y="7257720"/>
            <a:ext cx="5358130" cy="0"/>
          </a:xfrm>
          <a:custGeom>
            <a:rect b="b" l="l" r="r" t="t"/>
            <a:pathLst>
              <a:path extrusionOk="0" h="120000" w="5358130">
                <a:moveTo>
                  <a:pt x="0" y="0"/>
                </a:moveTo>
                <a:lnTo>
                  <a:pt x="5357774" y="0"/>
                </a:lnTo>
              </a:path>
            </a:pathLst>
          </a:custGeom>
          <a:noFill/>
          <a:ln cap="flat" cmpd="sng" w="635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965200"/>
            <a:ext cx="7422982" cy="726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8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0" y="0"/>
            <a:ext cx="14624306" cy="82295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/>
        </p:nvSpPr>
        <p:spPr>
          <a:xfrm>
            <a:off x="1467178" y="2936761"/>
            <a:ext cx="5454000" cy="4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just">
              <a:lnSpc>
                <a:spcPct val="138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It is a long established fact that a reader will be distracted by the readable content of a page when looking at its layout. The point of using Lorem Ipsum is that it has a more-or-less normal distribution of letters, as opposed to using 'Content here, content here', making it look like readable English.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5080" rtl="0" algn="just">
              <a:lnSpc>
                <a:spcPct val="138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It is a long established fact that a reader will be distracted by the readable content of a page when looking at its layout.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10202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56" name="Google Shape;5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6689" y="385686"/>
            <a:ext cx="6924591" cy="230819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8"/>
          <p:cNvSpPr/>
          <p:nvPr/>
        </p:nvSpPr>
        <p:spPr>
          <a:xfrm>
            <a:off x="8314175" y="993150"/>
            <a:ext cx="4977300" cy="6243300"/>
          </a:xfrm>
          <a:prstGeom prst="roundRect">
            <a:avLst>
              <a:gd fmla="val 15194" name="adj"/>
            </a:avLst>
          </a:prstGeom>
          <a:solidFill>
            <a:schemeClr val="lt1"/>
          </a:solidFill>
          <a:ln cap="flat" cmpd="sng" w="1524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8"/>
          <p:cNvPicPr preferRelativeResize="0"/>
          <p:nvPr/>
        </p:nvPicPr>
        <p:blipFill rotWithShape="1">
          <a:blip r:embed="rId5">
            <a:alphaModFix/>
          </a:blip>
          <a:srcRect b="1746" l="0" r="46423" t="6684"/>
          <a:stretch/>
        </p:blipFill>
        <p:spPr>
          <a:xfrm>
            <a:off x="8524982" y="1194987"/>
            <a:ext cx="4555500" cy="5839500"/>
          </a:xfrm>
          <a:prstGeom prst="roundRect">
            <a:avLst>
              <a:gd fmla="val 11285" name="adj"/>
            </a:avLst>
          </a:prstGeom>
          <a:noFill/>
          <a:ln>
            <a:noFill/>
          </a:ln>
        </p:spPr>
      </p:pic>
      <p:grpSp>
        <p:nvGrpSpPr>
          <p:cNvPr id="59" name="Google Shape;59;p8"/>
          <p:cNvGrpSpPr/>
          <p:nvPr/>
        </p:nvGrpSpPr>
        <p:grpSpPr>
          <a:xfrm>
            <a:off x="9230800" y="6889866"/>
            <a:ext cx="3128700" cy="991870"/>
            <a:chOff x="9230800" y="6737466"/>
            <a:chExt cx="3128700" cy="991870"/>
          </a:xfrm>
        </p:grpSpPr>
        <p:sp>
          <p:nvSpPr>
            <p:cNvPr id="60" name="Google Shape;60;p8"/>
            <p:cNvSpPr/>
            <p:nvPr/>
          </p:nvSpPr>
          <p:spPr>
            <a:xfrm>
              <a:off x="9230828" y="6737466"/>
              <a:ext cx="3128645" cy="991870"/>
            </a:xfrm>
            <a:custGeom>
              <a:rect b="b" l="l" r="r" t="t"/>
              <a:pathLst>
                <a:path extrusionOk="0" h="991870" w="3128645">
                  <a:moveTo>
                    <a:pt x="2995739" y="0"/>
                  </a:moveTo>
                  <a:lnTo>
                    <a:pt x="132778" y="0"/>
                  </a:lnTo>
                  <a:lnTo>
                    <a:pt x="90810" y="6769"/>
                  </a:lnTo>
                  <a:lnTo>
                    <a:pt x="54361" y="25619"/>
                  </a:lnTo>
                  <a:lnTo>
                    <a:pt x="25619" y="54361"/>
                  </a:lnTo>
                  <a:lnTo>
                    <a:pt x="6769" y="90810"/>
                  </a:lnTo>
                  <a:lnTo>
                    <a:pt x="0" y="132778"/>
                  </a:lnTo>
                  <a:lnTo>
                    <a:pt x="0" y="859015"/>
                  </a:lnTo>
                  <a:lnTo>
                    <a:pt x="6769" y="900982"/>
                  </a:lnTo>
                  <a:lnTo>
                    <a:pt x="25619" y="937431"/>
                  </a:lnTo>
                  <a:lnTo>
                    <a:pt x="54361" y="966174"/>
                  </a:lnTo>
                  <a:lnTo>
                    <a:pt x="90810" y="985024"/>
                  </a:lnTo>
                  <a:lnTo>
                    <a:pt x="132778" y="991793"/>
                  </a:lnTo>
                  <a:lnTo>
                    <a:pt x="2995739" y="991793"/>
                  </a:lnTo>
                  <a:lnTo>
                    <a:pt x="3037707" y="985024"/>
                  </a:lnTo>
                  <a:lnTo>
                    <a:pt x="3074156" y="966174"/>
                  </a:lnTo>
                  <a:lnTo>
                    <a:pt x="3102898" y="937431"/>
                  </a:lnTo>
                  <a:lnTo>
                    <a:pt x="3121748" y="900982"/>
                  </a:lnTo>
                  <a:lnTo>
                    <a:pt x="3128518" y="859015"/>
                  </a:lnTo>
                  <a:lnTo>
                    <a:pt x="3128518" y="132778"/>
                  </a:lnTo>
                  <a:lnTo>
                    <a:pt x="3121748" y="90810"/>
                  </a:lnTo>
                  <a:lnTo>
                    <a:pt x="3102898" y="54361"/>
                  </a:lnTo>
                  <a:lnTo>
                    <a:pt x="3074156" y="25619"/>
                  </a:lnTo>
                  <a:lnTo>
                    <a:pt x="3037707" y="6769"/>
                  </a:lnTo>
                  <a:lnTo>
                    <a:pt x="2995739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8"/>
            <p:cNvSpPr txBox="1"/>
            <p:nvPr/>
          </p:nvSpPr>
          <p:spPr>
            <a:xfrm>
              <a:off x="9230800" y="6855350"/>
              <a:ext cx="3128700" cy="66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111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Lato Black"/>
                  <a:ea typeface="Lato Black"/>
                  <a:cs typeface="Lato Black"/>
                  <a:sym typeface="Lato Black"/>
                </a:rPr>
                <a:t>Photo Headline</a:t>
              </a:r>
              <a:endParaRPr b="0" i="0" sz="2000" u="none" cap="none" strike="noStrik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465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FFFFFF"/>
                  </a:solidFill>
                  <a:latin typeface="Lucida Sans"/>
                  <a:ea typeface="Lucida Sans"/>
                  <a:cs typeface="Lucida Sans"/>
                  <a:sym typeface="Lucida Sans"/>
                </a:rPr>
                <a:t>PHOTO DESCRIPTION</a:t>
              </a:r>
              <a:endParaRPr b="0" i="0" sz="1200" u="none" cap="none" strike="noStrike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9"/>
          <p:cNvGrpSpPr/>
          <p:nvPr/>
        </p:nvGrpSpPr>
        <p:grpSpPr>
          <a:xfrm>
            <a:off x="0" y="0"/>
            <a:ext cx="12710160" cy="8229599"/>
            <a:chOff x="0" y="0"/>
            <a:chExt cx="12710160" cy="8229599"/>
          </a:xfrm>
        </p:grpSpPr>
        <p:pic>
          <p:nvPicPr>
            <p:cNvPr id="67" name="Google Shape;67;p9"/>
            <p:cNvPicPr preferRelativeResize="0"/>
            <p:nvPr/>
          </p:nvPicPr>
          <p:blipFill rotWithShape="1">
            <a:blip r:embed="rId3">
              <a:alphaModFix amt="50000"/>
            </a:blip>
            <a:srcRect b="0" l="0" r="0" t="0"/>
            <a:stretch/>
          </p:blipFill>
          <p:spPr>
            <a:xfrm>
              <a:off x="0" y="0"/>
              <a:ext cx="12710160" cy="82295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9"/>
            <p:cNvSpPr/>
            <p:nvPr/>
          </p:nvSpPr>
          <p:spPr>
            <a:xfrm>
              <a:off x="8939695" y="1426917"/>
              <a:ext cx="604520" cy="604520"/>
            </a:xfrm>
            <a:custGeom>
              <a:rect b="b" l="l" r="r" t="t"/>
              <a:pathLst>
                <a:path extrusionOk="0" h="604519" w="60452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399"/>
                  </a:lnTo>
                  <a:lnTo>
                    <a:pt x="163251" y="33717"/>
                  </a:lnTo>
                  <a:lnTo>
                    <a:pt x="123671" y="58283"/>
                  </a:lnTo>
                  <a:lnTo>
                    <a:pt x="88474" y="88476"/>
                  </a:lnTo>
                  <a:lnTo>
                    <a:pt x="58282" y="123674"/>
                  </a:lnTo>
                  <a:lnTo>
                    <a:pt x="33716" y="163256"/>
                  </a:lnTo>
                  <a:lnTo>
                    <a:pt x="15399" y="206599"/>
                  </a:lnTo>
                  <a:lnTo>
                    <a:pt x="3953" y="253081"/>
                  </a:lnTo>
                  <a:lnTo>
                    <a:pt x="0" y="302082"/>
                  </a:lnTo>
                  <a:lnTo>
                    <a:pt x="3953" y="351082"/>
                  </a:lnTo>
                  <a:lnTo>
                    <a:pt x="15399" y="397565"/>
                  </a:lnTo>
                  <a:lnTo>
                    <a:pt x="33716" y="440908"/>
                  </a:lnTo>
                  <a:lnTo>
                    <a:pt x="58282" y="480489"/>
                  </a:lnTo>
                  <a:lnTo>
                    <a:pt x="88474" y="515688"/>
                  </a:lnTo>
                  <a:lnTo>
                    <a:pt x="123671" y="545881"/>
                  </a:lnTo>
                  <a:lnTo>
                    <a:pt x="163251" y="570447"/>
                  </a:lnTo>
                  <a:lnTo>
                    <a:pt x="206592" y="588764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4"/>
                  </a:lnTo>
                  <a:lnTo>
                    <a:pt x="440895" y="570447"/>
                  </a:lnTo>
                  <a:lnTo>
                    <a:pt x="480477" y="545881"/>
                  </a:lnTo>
                  <a:lnTo>
                    <a:pt x="515675" y="515688"/>
                  </a:lnTo>
                  <a:lnTo>
                    <a:pt x="545868" y="480489"/>
                  </a:lnTo>
                  <a:lnTo>
                    <a:pt x="570434" y="440908"/>
                  </a:lnTo>
                  <a:lnTo>
                    <a:pt x="588751" y="397565"/>
                  </a:lnTo>
                  <a:lnTo>
                    <a:pt x="600198" y="351082"/>
                  </a:lnTo>
                  <a:lnTo>
                    <a:pt x="604151" y="302082"/>
                  </a:lnTo>
                  <a:lnTo>
                    <a:pt x="600198" y="253081"/>
                  </a:lnTo>
                  <a:lnTo>
                    <a:pt x="588751" y="206599"/>
                  </a:lnTo>
                  <a:lnTo>
                    <a:pt x="570434" y="163256"/>
                  </a:lnTo>
                  <a:lnTo>
                    <a:pt x="545868" y="123674"/>
                  </a:lnTo>
                  <a:lnTo>
                    <a:pt x="515675" y="88476"/>
                  </a:lnTo>
                  <a:lnTo>
                    <a:pt x="480477" y="58283"/>
                  </a:lnTo>
                  <a:lnTo>
                    <a:pt x="440895" y="33717"/>
                  </a:lnTo>
                  <a:lnTo>
                    <a:pt x="397552" y="15399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9021335" y="1508565"/>
              <a:ext cx="441325" cy="441325"/>
            </a:xfrm>
            <a:custGeom>
              <a:rect b="b" l="l" r="r" t="t"/>
              <a:pathLst>
                <a:path extrusionOk="0" h="441325" w="441325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4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4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8939695" y="3053039"/>
              <a:ext cx="604520" cy="604520"/>
            </a:xfrm>
            <a:custGeom>
              <a:rect b="b" l="l" r="r" t="t"/>
              <a:pathLst>
                <a:path extrusionOk="0" h="604520" w="60452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401"/>
                  </a:lnTo>
                  <a:lnTo>
                    <a:pt x="163251" y="33719"/>
                  </a:lnTo>
                  <a:lnTo>
                    <a:pt x="123671" y="58286"/>
                  </a:lnTo>
                  <a:lnTo>
                    <a:pt x="88474" y="88480"/>
                  </a:lnTo>
                  <a:lnTo>
                    <a:pt x="58282" y="123679"/>
                  </a:lnTo>
                  <a:lnTo>
                    <a:pt x="33716" y="163261"/>
                  </a:lnTo>
                  <a:lnTo>
                    <a:pt x="15399" y="206604"/>
                  </a:lnTo>
                  <a:lnTo>
                    <a:pt x="3953" y="253084"/>
                  </a:lnTo>
                  <a:lnTo>
                    <a:pt x="0" y="302082"/>
                  </a:lnTo>
                  <a:lnTo>
                    <a:pt x="3953" y="351082"/>
                  </a:lnTo>
                  <a:lnTo>
                    <a:pt x="15399" y="397565"/>
                  </a:lnTo>
                  <a:lnTo>
                    <a:pt x="33716" y="440908"/>
                  </a:lnTo>
                  <a:lnTo>
                    <a:pt x="58282" y="480489"/>
                  </a:lnTo>
                  <a:lnTo>
                    <a:pt x="88474" y="515688"/>
                  </a:lnTo>
                  <a:lnTo>
                    <a:pt x="123671" y="545881"/>
                  </a:lnTo>
                  <a:lnTo>
                    <a:pt x="163251" y="570447"/>
                  </a:lnTo>
                  <a:lnTo>
                    <a:pt x="206592" y="588764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4"/>
                  </a:lnTo>
                  <a:lnTo>
                    <a:pt x="440895" y="570447"/>
                  </a:lnTo>
                  <a:lnTo>
                    <a:pt x="480477" y="545881"/>
                  </a:lnTo>
                  <a:lnTo>
                    <a:pt x="515675" y="515688"/>
                  </a:lnTo>
                  <a:lnTo>
                    <a:pt x="545868" y="480489"/>
                  </a:lnTo>
                  <a:lnTo>
                    <a:pt x="570434" y="440908"/>
                  </a:lnTo>
                  <a:lnTo>
                    <a:pt x="588751" y="397565"/>
                  </a:lnTo>
                  <a:lnTo>
                    <a:pt x="600198" y="351082"/>
                  </a:lnTo>
                  <a:lnTo>
                    <a:pt x="604151" y="302082"/>
                  </a:lnTo>
                  <a:lnTo>
                    <a:pt x="600198" y="253084"/>
                  </a:lnTo>
                  <a:lnTo>
                    <a:pt x="588751" y="206604"/>
                  </a:lnTo>
                  <a:lnTo>
                    <a:pt x="570434" y="163261"/>
                  </a:lnTo>
                  <a:lnTo>
                    <a:pt x="545868" y="123679"/>
                  </a:lnTo>
                  <a:lnTo>
                    <a:pt x="515675" y="88480"/>
                  </a:lnTo>
                  <a:lnTo>
                    <a:pt x="480477" y="58286"/>
                  </a:lnTo>
                  <a:lnTo>
                    <a:pt x="440895" y="33719"/>
                  </a:lnTo>
                  <a:lnTo>
                    <a:pt x="397552" y="15401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9021335" y="3134687"/>
              <a:ext cx="441325" cy="441325"/>
            </a:xfrm>
            <a:custGeom>
              <a:rect b="b" l="l" r="r" t="t"/>
              <a:pathLst>
                <a:path extrusionOk="0" h="441325" w="441325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5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5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9"/>
          <p:cNvSpPr txBox="1"/>
          <p:nvPr/>
        </p:nvSpPr>
        <p:spPr>
          <a:xfrm>
            <a:off x="9160111" y="3177394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 b="0" i="0" sz="2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3" name="Google Shape;73;p9"/>
          <p:cNvSpPr txBox="1"/>
          <p:nvPr/>
        </p:nvSpPr>
        <p:spPr>
          <a:xfrm>
            <a:off x="9696239" y="1168254"/>
            <a:ext cx="38283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l">
              <a:lnSpc>
                <a:spcPct val="138900"/>
              </a:lnSpc>
              <a:spcBef>
                <a:spcPts val="869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4" name="Google Shape;74;p9"/>
          <p:cNvSpPr txBox="1"/>
          <p:nvPr/>
        </p:nvSpPr>
        <p:spPr>
          <a:xfrm>
            <a:off x="9696239" y="2794503"/>
            <a:ext cx="38283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l">
              <a:lnSpc>
                <a:spcPct val="138900"/>
              </a:lnSpc>
              <a:spcBef>
                <a:spcPts val="869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5" name="Google Shape;75;p9"/>
          <p:cNvSpPr txBox="1"/>
          <p:nvPr/>
        </p:nvSpPr>
        <p:spPr>
          <a:xfrm>
            <a:off x="9160111" y="1551273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 b="0" i="0" sz="2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76" name="Google Shape;76;p9"/>
          <p:cNvGrpSpPr/>
          <p:nvPr/>
        </p:nvGrpSpPr>
        <p:grpSpPr>
          <a:xfrm>
            <a:off x="8939695" y="4687323"/>
            <a:ext cx="604520" cy="2230642"/>
            <a:chOff x="8939695" y="4687323"/>
            <a:chExt cx="604520" cy="2230642"/>
          </a:xfrm>
        </p:grpSpPr>
        <p:sp>
          <p:nvSpPr>
            <p:cNvPr id="77" name="Google Shape;77;p9"/>
            <p:cNvSpPr/>
            <p:nvPr/>
          </p:nvSpPr>
          <p:spPr>
            <a:xfrm>
              <a:off x="8939695" y="4687323"/>
              <a:ext cx="604520" cy="604520"/>
            </a:xfrm>
            <a:custGeom>
              <a:rect b="b" l="l" r="r" t="t"/>
              <a:pathLst>
                <a:path extrusionOk="0" h="604520" w="60452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401"/>
                  </a:lnTo>
                  <a:lnTo>
                    <a:pt x="163251" y="33719"/>
                  </a:lnTo>
                  <a:lnTo>
                    <a:pt x="123671" y="58286"/>
                  </a:lnTo>
                  <a:lnTo>
                    <a:pt x="88474" y="88480"/>
                  </a:lnTo>
                  <a:lnTo>
                    <a:pt x="58282" y="123679"/>
                  </a:lnTo>
                  <a:lnTo>
                    <a:pt x="33716" y="163261"/>
                  </a:lnTo>
                  <a:lnTo>
                    <a:pt x="15399" y="206604"/>
                  </a:lnTo>
                  <a:lnTo>
                    <a:pt x="3953" y="253084"/>
                  </a:lnTo>
                  <a:lnTo>
                    <a:pt x="0" y="302082"/>
                  </a:lnTo>
                  <a:lnTo>
                    <a:pt x="3953" y="351079"/>
                  </a:lnTo>
                  <a:lnTo>
                    <a:pt x="15399" y="397560"/>
                  </a:lnTo>
                  <a:lnTo>
                    <a:pt x="33716" y="440902"/>
                  </a:lnTo>
                  <a:lnTo>
                    <a:pt x="58282" y="480484"/>
                  </a:lnTo>
                  <a:lnTo>
                    <a:pt x="88474" y="515683"/>
                  </a:lnTo>
                  <a:lnTo>
                    <a:pt x="123671" y="545877"/>
                  </a:lnTo>
                  <a:lnTo>
                    <a:pt x="163251" y="570444"/>
                  </a:lnTo>
                  <a:lnTo>
                    <a:pt x="206592" y="588763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3"/>
                  </a:lnTo>
                  <a:lnTo>
                    <a:pt x="440895" y="570444"/>
                  </a:lnTo>
                  <a:lnTo>
                    <a:pt x="480477" y="545877"/>
                  </a:lnTo>
                  <a:lnTo>
                    <a:pt x="515675" y="515683"/>
                  </a:lnTo>
                  <a:lnTo>
                    <a:pt x="545868" y="480484"/>
                  </a:lnTo>
                  <a:lnTo>
                    <a:pt x="570434" y="440902"/>
                  </a:lnTo>
                  <a:lnTo>
                    <a:pt x="588751" y="397560"/>
                  </a:lnTo>
                  <a:lnTo>
                    <a:pt x="600198" y="351079"/>
                  </a:lnTo>
                  <a:lnTo>
                    <a:pt x="604151" y="302082"/>
                  </a:lnTo>
                  <a:lnTo>
                    <a:pt x="600198" y="253084"/>
                  </a:lnTo>
                  <a:lnTo>
                    <a:pt x="588751" y="206604"/>
                  </a:lnTo>
                  <a:lnTo>
                    <a:pt x="570434" y="163261"/>
                  </a:lnTo>
                  <a:lnTo>
                    <a:pt x="545868" y="123679"/>
                  </a:lnTo>
                  <a:lnTo>
                    <a:pt x="515675" y="88480"/>
                  </a:lnTo>
                  <a:lnTo>
                    <a:pt x="480477" y="58286"/>
                  </a:lnTo>
                  <a:lnTo>
                    <a:pt x="440895" y="33719"/>
                  </a:lnTo>
                  <a:lnTo>
                    <a:pt x="397552" y="15401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9021336" y="4768971"/>
              <a:ext cx="441325" cy="441325"/>
            </a:xfrm>
            <a:custGeom>
              <a:rect b="b" l="l" r="r" t="t"/>
              <a:pathLst>
                <a:path extrusionOk="0" h="441325" w="441325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5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5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8939695" y="6313445"/>
              <a:ext cx="604520" cy="604520"/>
            </a:xfrm>
            <a:custGeom>
              <a:rect b="b" l="l" r="r" t="t"/>
              <a:pathLst>
                <a:path extrusionOk="0" h="604520" w="60452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401"/>
                  </a:lnTo>
                  <a:lnTo>
                    <a:pt x="163251" y="33719"/>
                  </a:lnTo>
                  <a:lnTo>
                    <a:pt x="123671" y="58286"/>
                  </a:lnTo>
                  <a:lnTo>
                    <a:pt x="88474" y="88480"/>
                  </a:lnTo>
                  <a:lnTo>
                    <a:pt x="58282" y="123679"/>
                  </a:lnTo>
                  <a:lnTo>
                    <a:pt x="33716" y="163261"/>
                  </a:lnTo>
                  <a:lnTo>
                    <a:pt x="15399" y="206604"/>
                  </a:lnTo>
                  <a:lnTo>
                    <a:pt x="3953" y="253084"/>
                  </a:lnTo>
                  <a:lnTo>
                    <a:pt x="0" y="302082"/>
                  </a:lnTo>
                  <a:lnTo>
                    <a:pt x="3953" y="351079"/>
                  </a:lnTo>
                  <a:lnTo>
                    <a:pt x="15399" y="397560"/>
                  </a:lnTo>
                  <a:lnTo>
                    <a:pt x="33716" y="440902"/>
                  </a:lnTo>
                  <a:lnTo>
                    <a:pt x="58282" y="480484"/>
                  </a:lnTo>
                  <a:lnTo>
                    <a:pt x="88474" y="515683"/>
                  </a:lnTo>
                  <a:lnTo>
                    <a:pt x="123671" y="545877"/>
                  </a:lnTo>
                  <a:lnTo>
                    <a:pt x="163251" y="570444"/>
                  </a:lnTo>
                  <a:lnTo>
                    <a:pt x="206592" y="588763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3"/>
                  </a:lnTo>
                  <a:lnTo>
                    <a:pt x="440895" y="570444"/>
                  </a:lnTo>
                  <a:lnTo>
                    <a:pt x="480477" y="545877"/>
                  </a:lnTo>
                  <a:lnTo>
                    <a:pt x="515675" y="515683"/>
                  </a:lnTo>
                  <a:lnTo>
                    <a:pt x="545868" y="480484"/>
                  </a:lnTo>
                  <a:lnTo>
                    <a:pt x="570434" y="440902"/>
                  </a:lnTo>
                  <a:lnTo>
                    <a:pt x="588751" y="397560"/>
                  </a:lnTo>
                  <a:lnTo>
                    <a:pt x="600198" y="351079"/>
                  </a:lnTo>
                  <a:lnTo>
                    <a:pt x="604151" y="302082"/>
                  </a:lnTo>
                  <a:lnTo>
                    <a:pt x="600198" y="253084"/>
                  </a:lnTo>
                  <a:lnTo>
                    <a:pt x="588751" y="206604"/>
                  </a:lnTo>
                  <a:lnTo>
                    <a:pt x="570434" y="163261"/>
                  </a:lnTo>
                  <a:lnTo>
                    <a:pt x="545868" y="123679"/>
                  </a:lnTo>
                  <a:lnTo>
                    <a:pt x="515675" y="88480"/>
                  </a:lnTo>
                  <a:lnTo>
                    <a:pt x="480477" y="58286"/>
                  </a:lnTo>
                  <a:lnTo>
                    <a:pt x="440895" y="33719"/>
                  </a:lnTo>
                  <a:lnTo>
                    <a:pt x="397552" y="15401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9021336" y="6395093"/>
              <a:ext cx="441325" cy="441325"/>
            </a:xfrm>
            <a:custGeom>
              <a:rect b="b" l="l" r="r" t="t"/>
              <a:pathLst>
                <a:path extrusionOk="0" h="441325" w="441325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4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5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9"/>
          <p:cNvSpPr txBox="1"/>
          <p:nvPr/>
        </p:nvSpPr>
        <p:spPr>
          <a:xfrm>
            <a:off x="9160111" y="6437796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 b="0" i="0" sz="2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9696239" y="4428910"/>
            <a:ext cx="3828300" cy="9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l">
              <a:lnSpc>
                <a:spcPct val="138900"/>
              </a:lnSpc>
              <a:spcBef>
                <a:spcPts val="87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3" name="Google Shape;83;p9"/>
          <p:cNvSpPr txBox="1"/>
          <p:nvPr/>
        </p:nvSpPr>
        <p:spPr>
          <a:xfrm>
            <a:off x="9696239" y="6054910"/>
            <a:ext cx="38283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l">
              <a:lnSpc>
                <a:spcPct val="138900"/>
              </a:lnSpc>
              <a:spcBef>
                <a:spcPts val="869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4" name="Google Shape;84;p9"/>
          <p:cNvSpPr txBox="1"/>
          <p:nvPr/>
        </p:nvSpPr>
        <p:spPr>
          <a:xfrm>
            <a:off x="9160111" y="4811675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 b="0" i="0" sz="2000" u="none" cap="none" strike="noStrik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5" name="Google Shape;85;p9"/>
          <p:cNvSpPr txBox="1"/>
          <p:nvPr>
            <p:ph type="title"/>
          </p:nvPr>
        </p:nvSpPr>
        <p:spPr>
          <a:xfrm>
            <a:off x="1187756" y="596925"/>
            <a:ext cx="6637500" cy="12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1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en-US">
                <a:latin typeface="Lato Black"/>
                <a:ea typeface="Lato Black"/>
                <a:cs typeface="Lato Black"/>
                <a:sym typeface="Lato Black"/>
              </a:rPr>
              <a:t>INTRODUCTION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rPr b="0" lang="en-US" sz="3000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Subhead Title</a:t>
            </a:r>
            <a:endParaRPr b="0" sz="3000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86" name="Google Shape;86;p9"/>
          <p:cNvSpPr/>
          <p:nvPr/>
        </p:nvSpPr>
        <p:spPr>
          <a:xfrm rot="-5400000">
            <a:off x="2066600" y="1509675"/>
            <a:ext cx="4977300" cy="6934200"/>
          </a:xfrm>
          <a:prstGeom prst="roundRect">
            <a:avLst>
              <a:gd fmla="val 15194" name="adj"/>
            </a:avLst>
          </a:prstGeom>
          <a:solidFill>
            <a:schemeClr val="lt1"/>
          </a:solidFill>
          <a:ln cap="flat" cmpd="sng" w="1524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9"/>
          <p:cNvPicPr preferRelativeResize="0"/>
          <p:nvPr/>
        </p:nvPicPr>
        <p:blipFill rotWithShape="1">
          <a:blip r:embed="rId4">
            <a:alphaModFix/>
          </a:blip>
          <a:srcRect b="3429" l="2213" r="1130" t="6045"/>
          <a:stretch/>
        </p:blipFill>
        <p:spPr>
          <a:xfrm>
            <a:off x="1312325" y="2699125"/>
            <a:ext cx="6485700" cy="4555500"/>
          </a:xfrm>
          <a:prstGeom prst="roundRect">
            <a:avLst>
              <a:gd fmla="val 12601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0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1920239" y="0"/>
            <a:ext cx="12710159" cy="822350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"/>
          <p:cNvSpPr txBox="1"/>
          <p:nvPr/>
        </p:nvSpPr>
        <p:spPr>
          <a:xfrm>
            <a:off x="7779302" y="675561"/>
            <a:ext cx="5528400" cy="12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just">
              <a:lnSpc>
                <a:spcPct val="138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It is a long established fact that a reader will be distracted by the readable content of a page when looking at its layout.as opposed to using 'Content here, content here', making it look like readable English.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2549775" y="6582325"/>
            <a:ext cx="30042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1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PHOTO DESCRIPTION</a:t>
            </a:r>
            <a:endParaRPr b="0" i="0" sz="12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5" name="Google Shape;95;p10"/>
          <p:cNvSpPr txBox="1"/>
          <p:nvPr>
            <p:ph type="title"/>
          </p:nvPr>
        </p:nvSpPr>
        <p:spPr>
          <a:xfrm>
            <a:off x="3137675" y="660200"/>
            <a:ext cx="4376100" cy="12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71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en-US">
                <a:latin typeface="Lato Black"/>
                <a:ea typeface="Lato Black"/>
                <a:cs typeface="Lato Black"/>
                <a:sym typeface="Lato Black"/>
              </a:rPr>
              <a:t>TWO PHOTOS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rPr b="0" lang="en-US" sz="3000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Subhead Title</a:t>
            </a:r>
            <a:endParaRPr b="0" sz="3000"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96" name="Google Shape;9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1168" y="160528"/>
            <a:ext cx="2462783" cy="245973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0"/>
          <p:cNvSpPr/>
          <p:nvPr/>
        </p:nvSpPr>
        <p:spPr>
          <a:xfrm rot="-5400000">
            <a:off x="2096525" y="1872300"/>
            <a:ext cx="3968100" cy="5705400"/>
          </a:xfrm>
          <a:prstGeom prst="roundRect">
            <a:avLst>
              <a:gd fmla="val 15194" name="adj"/>
            </a:avLst>
          </a:prstGeom>
          <a:solidFill>
            <a:schemeClr val="lt1"/>
          </a:solidFill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0"/>
          <p:cNvPicPr preferRelativeResize="0"/>
          <p:nvPr/>
        </p:nvPicPr>
        <p:blipFill rotWithShape="1">
          <a:blip r:embed="rId5">
            <a:alphaModFix/>
          </a:blip>
          <a:srcRect b="4627" l="0" r="0" t="4627"/>
          <a:stretch/>
        </p:blipFill>
        <p:spPr>
          <a:xfrm>
            <a:off x="1412327" y="2909042"/>
            <a:ext cx="5336400" cy="3631800"/>
          </a:xfrm>
          <a:prstGeom prst="roundRect">
            <a:avLst>
              <a:gd fmla="val 12601" name="adj"/>
            </a:avLst>
          </a:prstGeom>
          <a:noFill/>
          <a:ln>
            <a:noFill/>
          </a:ln>
        </p:spPr>
      </p:pic>
      <p:sp>
        <p:nvSpPr>
          <p:cNvPr id="99" name="Google Shape;99;p10"/>
          <p:cNvSpPr/>
          <p:nvPr/>
        </p:nvSpPr>
        <p:spPr>
          <a:xfrm>
            <a:off x="2516250" y="6464455"/>
            <a:ext cx="3128645" cy="991870"/>
          </a:xfrm>
          <a:custGeom>
            <a:rect b="b" l="l" r="r" t="t"/>
            <a:pathLst>
              <a:path extrusionOk="0" h="991870" w="3128645">
                <a:moveTo>
                  <a:pt x="2995739" y="0"/>
                </a:moveTo>
                <a:lnTo>
                  <a:pt x="132778" y="0"/>
                </a:lnTo>
                <a:lnTo>
                  <a:pt x="90810" y="6769"/>
                </a:lnTo>
                <a:lnTo>
                  <a:pt x="54361" y="25619"/>
                </a:lnTo>
                <a:lnTo>
                  <a:pt x="25619" y="54361"/>
                </a:lnTo>
                <a:lnTo>
                  <a:pt x="6769" y="90810"/>
                </a:lnTo>
                <a:lnTo>
                  <a:pt x="0" y="132778"/>
                </a:lnTo>
                <a:lnTo>
                  <a:pt x="0" y="859015"/>
                </a:lnTo>
                <a:lnTo>
                  <a:pt x="6769" y="900982"/>
                </a:lnTo>
                <a:lnTo>
                  <a:pt x="25619" y="937431"/>
                </a:lnTo>
                <a:lnTo>
                  <a:pt x="54361" y="966174"/>
                </a:lnTo>
                <a:lnTo>
                  <a:pt x="90810" y="985024"/>
                </a:lnTo>
                <a:lnTo>
                  <a:pt x="132778" y="991793"/>
                </a:lnTo>
                <a:lnTo>
                  <a:pt x="2995739" y="991793"/>
                </a:lnTo>
                <a:lnTo>
                  <a:pt x="3037707" y="985024"/>
                </a:lnTo>
                <a:lnTo>
                  <a:pt x="3074156" y="966174"/>
                </a:lnTo>
                <a:lnTo>
                  <a:pt x="3102898" y="937431"/>
                </a:lnTo>
                <a:lnTo>
                  <a:pt x="3121748" y="900982"/>
                </a:lnTo>
                <a:lnTo>
                  <a:pt x="3128518" y="859015"/>
                </a:lnTo>
                <a:lnTo>
                  <a:pt x="3128518" y="132778"/>
                </a:lnTo>
                <a:lnTo>
                  <a:pt x="3121748" y="90810"/>
                </a:lnTo>
                <a:lnTo>
                  <a:pt x="3102898" y="54361"/>
                </a:lnTo>
                <a:lnTo>
                  <a:pt x="3074156" y="25619"/>
                </a:lnTo>
                <a:lnTo>
                  <a:pt x="3037707" y="6769"/>
                </a:lnTo>
                <a:lnTo>
                  <a:pt x="2995739" y="0"/>
                </a:lnTo>
                <a:close/>
              </a:path>
            </a:pathLst>
          </a:custGeom>
          <a:solidFill>
            <a:srgbClr val="01020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0"/>
          <p:cNvSpPr txBox="1"/>
          <p:nvPr/>
        </p:nvSpPr>
        <p:spPr>
          <a:xfrm>
            <a:off x="2596050" y="6582313"/>
            <a:ext cx="30042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1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PHOTO DESCRIPTION</a:t>
            </a:r>
            <a:endParaRPr b="0" i="0" sz="12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01" name="Google Shape;101;p10"/>
          <p:cNvSpPr/>
          <p:nvPr/>
        </p:nvSpPr>
        <p:spPr>
          <a:xfrm rot="-5400000">
            <a:off x="8558900" y="1872250"/>
            <a:ext cx="3968100" cy="5705400"/>
          </a:xfrm>
          <a:prstGeom prst="roundRect">
            <a:avLst>
              <a:gd fmla="val 15194" name="adj"/>
            </a:avLst>
          </a:prstGeom>
          <a:solidFill>
            <a:schemeClr val="lt1"/>
          </a:solidFill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0"/>
          <p:cNvPicPr preferRelativeResize="0"/>
          <p:nvPr/>
        </p:nvPicPr>
        <p:blipFill rotWithShape="1">
          <a:blip r:embed="rId6">
            <a:alphaModFix/>
          </a:blip>
          <a:srcRect b="0" l="960" r="960" t="0"/>
          <a:stretch/>
        </p:blipFill>
        <p:spPr>
          <a:xfrm>
            <a:off x="7874702" y="2908992"/>
            <a:ext cx="5336400" cy="3631800"/>
          </a:xfrm>
          <a:prstGeom prst="roundRect">
            <a:avLst>
              <a:gd fmla="val 12601" name="adj"/>
            </a:avLst>
          </a:prstGeom>
          <a:noFill/>
          <a:ln>
            <a:noFill/>
          </a:ln>
        </p:spPr>
      </p:pic>
      <p:sp>
        <p:nvSpPr>
          <p:cNvPr id="103" name="Google Shape;103;p10"/>
          <p:cNvSpPr/>
          <p:nvPr/>
        </p:nvSpPr>
        <p:spPr>
          <a:xfrm>
            <a:off x="8978625" y="6464468"/>
            <a:ext cx="3128645" cy="991869"/>
          </a:xfrm>
          <a:custGeom>
            <a:rect b="b" l="l" r="r" t="t"/>
            <a:pathLst>
              <a:path extrusionOk="0" h="991870" w="3128645">
                <a:moveTo>
                  <a:pt x="2995739" y="0"/>
                </a:moveTo>
                <a:lnTo>
                  <a:pt x="132778" y="0"/>
                </a:lnTo>
                <a:lnTo>
                  <a:pt x="90810" y="6769"/>
                </a:lnTo>
                <a:lnTo>
                  <a:pt x="54361" y="25619"/>
                </a:lnTo>
                <a:lnTo>
                  <a:pt x="25619" y="54361"/>
                </a:lnTo>
                <a:lnTo>
                  <a:pt x="6769" y="90810"/>
                </a:lnTo>
                <a:lnTo>
                  <a:pt x="0" y="132778"/>
                </a:lnTo>
                <a:lnTo>
                  <a:pt x="0" y="859015"/>
                </a:lnTo>
                <a:lnTo>
                  <a:pt x="6769" y="900982"/>
                </a:lnTo>
                <a:lnTo>
                  <a:pt x="25619" y="937431"/>
                </a:lnTo>
                <a:lnTo>
                  <a:pt x="54361" y="966174"/>
                </a:lnTo>
                <a:lnTo>
                  <a:pt x="90810" y="985024"/>
                </a:lnTo>
                <a:lnTo>
                  <a:pt x="132778" y="991793"/>
                </a:lnTo>
                <a:lnTo>
                  <a:pt x="2995739" y="991793"/>
                </a:lnTo>
                <a:lnTo>
                  <a:pt x="3037707" y="985024"/>
                </a:lnTo>
                <a:lnTo>
                  <a:pt x="3074156" y="966174"/>
                </a:lnTo>
                <a:lnTo>
                  <a:pt x="3102898" y="937431"/>
                </a:lnTo>
                <a:lnTo>
                  <a:pt x="3121748" y="900982"/>
                </a:lnTo>
                <a:lnTo>
                  <a:pt x="3128518" y="859015"/>
                </a:lnTo>
                <a:lnTo>
                  <a:pt x="3128518" y="132778"/>
                </a:lnTo>
                <a:lnTo>
                  <a:pt x="3121748" y="90810"/>
                </a:lnTo>
                <a:lnTo>
                  <a:pt x="3102898" y="54361"/>
                </a:lnTo>
                <a:lnTo>
                  <a:pt x="3074156" y="25619"/>
                </a:lnTo>
                <a:lnTo>
                  <a:pt x="3037707" y="6769"/>
                </a:lnTo>
                <a:lnTo>
                  <a:pt x="2995739" y="0"/>
                </a:lnTo>
                <a:close/>
              </a:path>
            </a:pathLst>
          </a:custGeom>
          <a:solidFill>
            <a:srgbClr val="01020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0"/>
          <p:cNvSpPr txBox="1"/>
          <p:nvPr/>
        </p:nvSpPr>
        <p:spPr>
          <a:xfrm>
            <a:off x="9058425" y="6582325"/>
            <a:ext cx="30042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1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PHOTO DESCRIPTION</a:t>
            </a:r>
            <a:endParaRPr b="0" i="0" sz="12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24306" cy="822350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1"/>
          <p:cNvSpPr/>
          <p:nvPr/>
        </p:nvSpPr>
        <p:spPr>
          <a:xfrm>
            <a:off x="1549081" y="1889678"/>
            <a:ext cx="2971800" cy="3429000"/>
          </a:xfrm>
          <a:custGeom>
            <a:rect b="b" l="l" r="r" t="t"/>
            <a:pathLst>
              <a:path extrusionOk="0" h="3429000" w="2971800">
                <a:moveTo>
                  <a:pt x="2234298" y="0"/>
                </a:moveTo>
                <a:lnTo>
                  <a:pt x="737514" y="0"/>
                </a:lnTo>
                <a:lnTo>
                  <a:pt x="689208" y="1576"/>
                </a:lnTo>
                <a:lnTo>
                  <a:pt x="641709" y="6239"/>
                </a:lnTo>
                <a:lnTo>
                  <a:pt x="595117" y="13891"/>
                </a:lnTo>
                <a:lnTo>
                  <a:pt x="549530" y="24430"/>
                </a:lnTo>
                <a:lnTo>
                  <a:pt x="505047" y="37760"/>
                </a:lnTo>
                <a:lnTo>
                  <a:pt x="461769" y="53779"/>
                </a:lnTo>
                <a:lnTo>
                  <a:pt x="419793" y="72390"/>
                </a:lnTo>
                <a:lnTo>
                  <a:pt x="379219" y="93494"/>
                </a:lnTo>
                <a:lnTo>
                  <a:pt x="340146" y="116990"/>
                </a:lnTo>
                <a:lnTo>
                  <a:pt x="302673" y="142780"/>
                </a:lnTo>
                <a:lnTo>
                  <a:pt x="266900" y="170765"/>
                </a:lnTo>
                <a:lnTo>
                  <a:pt x="232925" y="200846"/>
                </a:lnTo>
                <a:lnTo>
                  <a:pt x="200847" y="232923"/>
                </a:lnTo>
                <a:lnTo>
                  <a:pt x="170766" y="266897"/>
                </a:lnTo>
                <a:lnTo>
                  <a:pt x="142781" y="302670"/>
                </a:lnTo>
                <a:lnTo>
                  <a:pt x="116990" y="340143"/>
                </a:lnTo>
                <a:lnTo>
                  <a:pt x="93494" y="379215"/>
                </a:lnTo>
                <a:lnTo>
                  <a:pt x="72391" y="419788"/>
                </a:lnTo>
                <a:lnTo>
                  <a:pt x="53780" y="461763"/>
                </a:lnTo>
                <a:lnTo>
                  <a:pt x="37760" y="505041"/>
                </a:lnTo>
                <a:lnTo>
                  <a:pt x="24430" y="549522"/>
                </a:lnTo>
                <a:lnTo>
                  <a:pt x="13891" y="595108"/>
                </a:lnTo>
                <a:lnTo>
                  <a:pt x="6239" y="641699"/>
                </a:lnTo>
                <a:lnTo>
                  <a:pt x="1576" y="689197"/>
                </a:lnTo>
                <a:lnTo>
                  <a:pt x="0" y="737501"/>
                </a:lnTo>
                <a:lnTo>
                  <a:pt x="0" y="2691498"/>
                </a:lnTo>
                <a:lnTo>
                  <a:pt x="1576" y="2739802"/>
                </a:lnTo>
                <a:lnTo>
                  <a:pt x="6239" y="2787300"/>
                </a:lnTo>
                <a:lnTo>
                  <a:pt x="13891" y="2833891"/>
                </a:lnTo>
                <a:lnTo>
                  <a:pt x="24430" y="2879477"/>
                </a:lnTo>
                <a:lnTo>
                  <a:pt x="37760" y="2923958"/>
                </a:lnTo>
                <a:lnTo>
                  <a:pt x="53780" y="2967236"/>
                </a:lnTo>
                <a:lnTo>
                  <a:pt x="72391" y="3009211"/>
                </a:lnTo>
                <a:lnTo>
                  <a:pt x="93494" y="3049784"/>
                </a:lnTo>
                <a:lnTo>
                  <a:pt x="116990" y="3088856"/>
                </a:lnTo>
                <a:lnTo>
                  <a:pt x="142781" y="3126329"/>
                </a:lnTo>
                <a:lnTo>
                  <a:pt x="170766" y="3162102"/>
                </a:lnTo>
                <a:lnTo>
                  <a:pt x="200847" y="3196076"/>
                </a:lnTo>
                <a:lnTo>
                  <a:pt x="232925" y="3228153"/>
                </a:lnTo>
                <a:lnTo>
                  <a:pt x="266900" y="3258234"/>
                </a:lnTo>
                <a:lnTo>
                  <a:pt x="302673" y="3286219"/>
                </a:lnTo>
                <a:lnTo>
                  <a:pt x="340146" y="3312009"/>
                </a:lnTo>
                <a:lnTo>
                  <a:pt x="379219" y="3335505"/>
                </a:lnTo>
                <a:lnTo>
                  <a:pt x="419793" y="3356609"/>
                </a:lnTo>
                <a:lnTo>
                  <a:pt x="461769" y="3375220"/>
                </a:lnTo>
                <a:lnTo>
                  <a:pt x="505047" y="3391239"/>
                </a:lnTo>
                <a:lnTo>
                  <a:pt x="549530" y="3404569"/>
                </a:lnTo>
                <a:lnTo>
                  <a:pt x="595117" y="3415108"/>
                </a:lnTo>
                <a:lnTo>
                  <a:pt x="641709" y="3422760"/>
                </a:lnTo>
                <a:lnTo>
                  <a:pt x="689208" y="3427423"/>
                </a:lnTo>
                <a:lnTo>
                  <a:pt x="737514" y="3429000"/>
                </a:lnTo>
                <a:lnTo>
                  <a:pt x="2234298" y="3429000"/>
                </a:lnTo>
                <a:lnTo>
                  <a:pt x="2282602" y="3427423"/>
                </a:lnTo>
                <a:lnTo>
                  <a:pt x="2330100" y="3422760"/>
                </a:lnTo>
                <a:lnTo>
                  <a:pt x="2376691" y="3415108"/>
                </a:lnTo>
                <a:lnTo>
                  <a:pt x="2422277" y="3404569"/>
                </a:lnTo>
                <a:lnTo>
                  <a:pt x="2466758" y="3391239"/>
                </a:lnTo>
                <a:lnTo>
                  <a:pt x="2510036" y="3375220"/>
                </a:lnTo>
                <a:lnTo>
                  <a:pt x="2552011" y="3356609"/>
                </a:lnTo>
                <a:lnTo>
                  <a:pt x="2592584" y="3335505"/>
                </a:lnTo>
                <a:lnTo>
                  <a:pt x="2631656" y="3312009"/>
                </a:lnTo>
                <a:lnTo>
                  <a:pt x="2669129" y="3286219"/>
                </a:lnTo>
                <a:lnTo>
                  <a:pt x="2704902" y="3258234"/>
                </a:lnTo>
                <a:lnTo>
                  <a:pt x="2738876" y="3228153"/>
                </a:lnTo>
                <a:lnTo>
                  <a:pt x="2770953" y="3196076"/>
                </a:lnTo>
                <a:lnTo>
                  <a:pt x="2801034" y="3162102"/>
                </a:lnTo>
                <a:lnTo>
                  <a:pt x="2829019" y="3126329"/>
                </a:lnTo>
                <a:lnTo>
                  <a:pt x="2854809" y="3088856"/>
                </a:lnTo>
                <a:lnTo>
                  <a:pt x="2878305" y="3049784"/>
                </a:lnTo>
                <a:lnTo>
                  <a:pt x="2899409" y="3009211"/>
                </a:lnTo>
                <a:lnTo>
                  <a:pt x="2918020" y="2967236"/>
                </a:lnTo>
                <a:lnTo>
                  <a:pt x="2934039" y="2923958"/>
                </a:lnTo>
                <a:lnTo>
                  <a:pt x="2947369" y="2879477"/>
                </a:lnTo>
                <a:lnTo>
                  <a:pt x="2957908" y="2833891"/>
                </a:lnTo>
                <a:lnTo>
                  <a:pt x="2965560" y="2787300"/>
                </a:lnTo>
                <a:lnTo>
                  <a:pt x="2970223" y="2739802"/>
                </a:lnTo>
                <a:lnTo>
                  <a:pt x="2971800" y="2691498"/>
                </a:lnTo>
                <a:lnTo>
                  <a:pt x="2971800" y="737501"/>
                </a:lnTo>
                <a:lnTo>
                  <a:pt x="2970223" y="689197"/>
                </a:lnTo>
                <a:lnTo>
                  <a:pt x="2965560" y="641699"/>
                </a:lnTo>
                <a:lnTo>
                  <a:pt x="2957908" y="595108"/>
                </a:lnTo>
                <a:lnTo>
                  <a:pt x="2947369" y="549522"/>
                </a:lnTo>
                <a:lnTo>
                  <a:pt x="2934039" y="505041"/>
                </a:lnTo>
                <a:lnTo>
                  <a:pt x="2918020" y="461763"/>
                </a:lnTo>
                <a:lnTo>
                  <a:pt x="2899409" y="419788"/>
                </a:lnTo>
                <a:lnTo>
                  <a:pt x="2878305" y="379215"/>
                </a:lnTo>
                <a:lnTo>
                  <a:pt x="2854809" y="340143"/>
                </a:lnTo>
                <a:lnTo>
                  <a:pt x="2829019" y="302670"/>
                </a:lnTo>
                <a:lnTo>
                  <a:pt x="2801034" y="266897"/>
                </a:lnTo>
                <a:lnTo>
                  <a:pt x="2770953" y="232923"/>
                </a:lnTo>
                <a:lnTo>
                  <a:pt x="2738876" y="200846"/>
                </a:lnTo>
                <a:lnTo>
                  <a:pt x="2704902" y="170765"/>
                </a:lnTo>
                <a:lnTo>
                  <a:pt x="2669129" y="142780"/>
                </a:lnTo>
                <a:lnTo>
                  <a:pt x="2631656" y="116990"/>
                </a:lnTo>
                <a:lnTo>
                  <a:pt x="2592584" y="93494"/>
                </a:lnTo>
                <a:lnTo>
                  <a:pt x="2552011" y="72390"/>
                </a:lnTo>
                <a:lnTo>
                  <a:pt x="2510036" y="53779"/>
                </a:lnTo>
                <a:lnTo>
                  <a:pt x="2466758" y="37760"/>
                </a:lnTo>
                <a:lnTo>
                  <a:pt x="2422277" y="24430"/>
                </a:lnTo>
                <a:lnTo>
                  <a:pt x="2376691" y="13891"/>
                </a:lnTo>
                <a:lnTo>
                  <a:pt x="2330100" y="6239"/>
                </a:lnTo>
                <a:lnTo>
                  <a:pt x="2282602" y="1576"/>
                </a:lnTo>
                <a:lnTo>
                  <a:pt x="2234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1"/>
          <p:cNvSpPr/>
          <p:nvPr/>
        </p:nvSpPr>
        <p:spPr>
          <a:xfrm>
            <a:off x="1703748" y="5678242"/>
            <a:ext cx="2662555" cy="539115"/>
          </a:xfrm>
          <a:custGeom>
            <a:rect b="b" l="l" r="r" t="t"/>
            <a:pathLst>
              <a:path extrusionOk="0" h="539114" w="2662554">
                <a:moveTo>
                  <a:pt x="2393048" y="0"/>
                </a:moveTo>
                <a:lnTo>
                  <a:pt x="269430" y="0"/>
                </a:lnTo>
                <a:lnTo>
                  <a:pt x="220999" y="4340"/>
                </a:lnTo>
                <a:lnTo>
                  <a:pt x="175416" y="16855"/>
                </a:lnTo>
                <a:lnTo>
                  <a:pt x="133442" y="36784"/>
                </a:lnTo>
                <a:lnTo>
                  <a:pt x="95838" y="63365"/>
                </a:lnTo>
                <a:lnTo>
                  <a:pt x="63365" y="95838"/>
                </a:lnTo>
                <a:lnTo>
                  <a:pt x="36784" y="133442"/>
                </a:lnTo>
                <a:lnTo>
                  <a:pt x="16855" y="175416"/>
                </a:lnTo>
                <a:lnTo>
                  <a:pt x="4340" y="220999"/>
                </a:lnTo>
                <a:lnTo>
                  <a:pt x="0" y="269430"/>
                </a:lnTo>
                <a:lnTo>
                  <a:pt x="4340" y="317858"/>
                </a:lnTo>
                <a:lnTo>
                  <a:pt x="16855" y="363438"/>
                </a:lnTo>
                <a:lnTo>
                  <a:pt x="36784" y="405409"/>
                </a:lnTo>
                <a:lnTo>
                  <a:pt x="63365" y="443012"/>
                </a:lnTo>
                <a:lnTo>
                  <a:pt x="95838" y="475483"/>
                </a:lnTo>
                <a:lnTo>
                  <a:pt x="133442" y="502064"/>
                </a:lnTo>
                <a:lnTo>
                  <a:pt x="175416" y="521992"/>
                </a:lnTo>
                <a:lnTo>
                  <a:pt x="220999" y="534507"/>
                </a:lnTo>
                <a:lnTo>
                  <a:pt x="269430" y="538848"/>
                </a:lnTo>
                <a:lnTo>
                  <a:pt x="2393048" y="538848"/>
                </a:lnTo>
                <a:lnTo>
                  <a:pt x="2441475" y="534507"/>
                </a:lnTo>
                <a:lnTo>
                  <a:pt x="2487056" y="521992"/>
                </a:lnTo>
                <a:lnTo>
                  <a:pt x="2529027" y="502064"/>
                </a:lnTo>
                <a:lnTo>
                  <a:pt x="2566629" y="475483"/>
                </a:lnTo>
                <a:lnTo>
                  <a:pt x="2599101" y="443012"/>
                </a:lnTo>
                <a:lnTo>
                  <a:pt x="2625682" y="405409"/>
                </a:lnTo>
                <a:lnTo>
                  <a:pt x="2645610" y="363438"/>
                </a:lnTo>
                <a:lnTo>
                  <a:pt x="2658125" y="317858"/>
                </a:lnTo>
                <a:lnTo>
                  <a:pt x="2662466" y="269430"/>
                </a:lnTo>
                <a:lnTo>
                  <a:pt x="2658125" y="220999"/>
                </a:lnTo>
                <a:lnTo>
                  <a:pt x="2645610" y="175416"/>
                </a:lnTo>
                <a:lnTo>
                  <a:pt x="2625682" y="133442"/>
                </a:lnTo>
                <a:lnTo>
                  <a:pt x="2599101" y="95838"/>
                </a:lnTo>
                <a:lnTo>
                  <a:pt x="2566629" y="63365"/>
                </a:lnTo>
                <a:lnTo>
                  <a:pt x="2529027" y="36784"/>
                </a:lnTo>
                <a:lnTo>
                  <a:pt x="2487056" y="16855"/>
                </a:lnTo>
                <a:lnTo>
                  <a:pt x="2441475" y="4340"/>
                </a:lnTo>
                <a:lnTo>
                  <a:pt x="2393048" y="0"/>
                </a:lnTo>
                <a:close/>
              </a:path>
            </a:pathLst>
          </a:custGeom>
          <a:solidFill>
            <a:srgbClr val="CB202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1"/>
          <p:cNvSpPr txBox="1"/>
          <p:nvPr/>
        </p:nvSpPr>
        <p:spPr>
          <a:xfrm>
            <a:off x="2122636" y="5787451"/>
            <a:ext cx="18249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2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3" name="Google Shape;113;p11"/>
          <p:cNvSpPr txBox="1"/>
          <p:nvPr/>
        </p:nvSpPr>
        <p:spPr>
          <a:xfrm>
            <a:off x="1602456" y="6384960"/>
            <a:ext cx="28650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4" name="Google Shape;114;p11"/>
          <p:cNvSpPr txBox="1"/>
          <p:nvPr>
            <p:ph type="title"/>
          </p:nvPr>
        </p:nvSpPr>
        <p:spPr>
          <a:xfrm>
            <a:off x="3506774" y="552617"/>
            <a:ext cx="76302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en-US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THREE PHOTO GALLERY SLIDE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5" name="Google Shape;115;p11"/>
          <p:cNvSpPr/>
          <p:nvPr/>
        </p:nvSpPr>
        <p:spPr>
          <a:xfrm>
            <a:off x="5829296" y="1889678"/>
            <a:ext cx="2971800" cy="3429000"/>
          </a:xfrm>
          <a:custGeom>
            <a:rect b="b" l="l" r="r" t="t"/>
            <a:pathLst>
              <a:path extrusionOk="0" h="3429000" w="2971800">
                <a:moveTo>
                  <a:pt x="2234298" y="0"/>
                </a:moveTo>
                <a:lnTo>
                  <a:pt x="737514" y="0"/>
                </a:lnTo>
                <a:lnTo>
                  <a:pt x="689208" y="1576"/>
                </a:lnTo>
                <a:lnTo>
                  <a:pt x="641709" y="6239"/>
                </a:lnTo>
                <a:lnTo>
                  <a:pt x="595117" y="13891"/>
                </a:lnTo>
                <a:lnTo>
                  <a:pt x="549530" y="24430"/>
                </a:lnTo>
                <a:lnTo>
                  <a:pt x="505047" y="37760"/>
                </a:lnTo>
                <a:lnTo>
                  <a:pt x="461769" y="53779"/>
                </a:lnTo>
                <a:lnTo>
                  <a:pt x="419793" y="72390"/>
                </a:lnTo>
                <a:lnTo>
                  <a:pt x="379219" y="93494"/>
                </a:lnTo>
                <a:lnTo>
                  <a:pt x="340146" y="116990"/>
                </a:lnTo>
                <a:lnTo>
                  <a:pt x="302673" y="142780"/>
                </a:lnTo>
                <a:lnTo>
                  <a:pt x="266900" y="170765"/>
                </a:lnTo>
                <a:lnTo>
                  <a:pt x="232925" y="200846"/>
                </a:lnTo>
                <a:lnTo>
                  <a:pt x="200847" y="232923"/>
                </a:lnTo>
                <a:lnTo>
                  <a:pt x="170766" y="266897"/>
                </a:lnTo>
                <a:lnTo>
                  <a:pt x="142781" y="302670"/>
                </a:lnTo>
                <a:lnTo>
                  <a:pt x="116990" y="340143"/>
                </a:lnTo>
                <a:lnTo>
                  <a:pt x="93494" y="379215"/>
                </a:lnTo>
                <a:lnTo>
                  <a:pt x="72391" y="419788"/>
                </a:lnTo>
                <a:lnTo>
                  <a:pt x="53780" y="461763"/>
                </a:lnTo>
                <a:lnTo>
                  <a:pt x="37760" y="505041"/>
                </a:lnTo>
                <a:lnTo>
                  <a:pt x="24430" y="549522"/>
                </a:lnTo>
                <a:lnTo>
                  <a:pt x="13891" y="595108"/>
                </a:lnTo>
                <a:lnTo>
                  <a:pt x="6239" y="641699"/>
                </a:lnTo>
                <a:lnTo>
                  <a:pt x="1576" y="689197"/>
                </a:lnTo>
                <a:lnTo>
                  <a:pt x="0" y="737501"/>
                </a:lnTo>
                <a:lnTo>
                  <a:pt x="0" y="2691498"/>
                </a:lnTo>
                <a:lnTo>
                  <a:pt x="1576" y="2739802"/>
                </a:lnTo>
                <a:lnTo>
                  <a:pt x="6239" y="2787300"/>
                </a:lnTo>
                <a:lnTo>
                  <a:pt x="13891" y="2833891"/>
                </a:lnTo>
                <a:lnTo>
                  <a:pt x="24430" y="2879477"/>
                </a:lnTo>
                <a:lnTo>
                  <a:pt x="37760" y="2923958"/>
                </a:lnTo>
                <a:lnTo>
                  <a:pt x="53780" y="2967236"/>
                </a:lnTo>
                <a:lnTo>
                  <a:pt x="72391" y="3009211"/>
                </a:lnTo>
                <a:lnTo>
                  <a:pt x="93494" y="3049784"/>
                </a:lnTo>
                <a:lnTo>
                  <a:pt x="116990" y="3088856"/>
                </a:lnTo>
                <a:lnTo>
                  <a:pt x="142781" y="3126329"/>
                </a:lnTo>
                <a:lnTo>
                  <a:pt x="170766" y="3162102"/>
                </a:lnTo>
                <a:lnTo>
                  <a:pt x="200847" y="3196076"/>
                </a:lnTo>
                <a:lnTo>
                  <a:pt x="232925" y="3228153"/>
                </a:lnTo>
                <a:lnTo>
                  <a:pt x="266900" y="3258234"/>
                </a:lnTo>
                <a:lnTo>
                  <a:pt x="302673" y="3286219"/>
                </a:lnTo>
                <a:lnTo>
                  <a:pt x="340146" y="3312009"/>
                </a:lnTo>
                <a:lnTo>
                  <a:pt x="379219" y="3335505"/>
                </a:lnTo>
                <a:lnTo>
                  <a:pt x="419793" y="3356609"/>
                </a:lnTo>
                <a:lnTo>
                  <a:pt x="461769" y="3375220"/>
                </a:lnTo>
                <a:lnTo>
                  <a:pt x="505047" y="3391239"/>
                </a:lnTo>
                <a:lnTo>
                  <a:pt x="549530" y="3404569"/>
                </a:lnTo>
                <a:lnTo>
                  <a:pt x="595117" y="3415108"/>
                </a:lnTo>
                <a:lnTo>
                  <a:pt x="641709" y="3422760"/>
                </a:lnTo>
                <a:lnTo>
                  <a:pt x="689208" y="3427423"/>
                </a:lnTo>
                <a:lnTo>
                  <a:pt x="737514" y="3429000"/>
                </a:lnTo>
                <a:lnTo>
                  <a:pt x="2234298" y="3429000"/>
                </a:lnTo>
                <a:lnTo>
                  <a:pt x="2282602" y="3427423"/>
                </a:lnTo>
                <a:lnTo>
                  <a:pt x="2330100" y="3422760"/>
                </a:lnTo>
                <a:lnTo>
                  <a:pt x="2376691" y="3415108"/>
                </a:lnTo>
                <a:lnTo>
                  <a:pt x="2422277" y="3404569"/>
                </a:lnTo>
                <a:lnTo>
                  <a:pt x="2466758" y="3391239"/>
                </a:lnTo>
                <a:lnTo>
                  <a:pt x="2510036" y="3375220"/>
                </a:lnTo>
                <a:lnTo>
                  <a:pt x="2552011" y="3356609"/>
                </a:lnTo>
                <a:lnTo>
                  <a:pt x="2592584" y="3335505"/>
                </a:lnTo>
                <a:lnTo>
                  <a:pt x="2631656" y="3312009"/>
                </a:lnTo>
                <a:lnTo>
                  <a:pt x="2669129" y="3286219"/>
                </a:lnTo>
                <a:lnTo>
                  <a:pt x="2704902" y="3258234"/>
                </a:lnTo>
                <a:lnTo>
                  <a:pt x="2738876" y="3228153"/>
                </a:lnTo>
                <a:lnTo>
                  <a:pt x="2770953" y="3196076"/>
                </a:lnTo>
                <a:lnTo>
                  <a:pt x="2801034" y="3162102"/>
                </a:lnTo>
                <a:lnTo>
                  <a:pt x="2829019" y="3126329"/>
                </a:lnTo>
                <a:lnTo>
                  <a:pt x="2854809" y="3088856"/>
                </a:lnTo>
                <a:lnTo>
                  <a:pt x="2878305" y="3049784"/>
                </a:lnTo>
                <a:lnTo>
                  <a:pt x="2899409" y="3009211"/>
                </a:lnTo>
                <a:lnTo>
                  <a:pt x="2918020" y="2967236"/>
                </a:lnTo>
                <a:lnTo>
                  <a:pt x="2934039" y="2923958"/>
                </a:lnTo>
                <a:lnTo>
                  <a:pt x="2947369" y="2879477"/>
                </a:lnTo>
                <a:lnTo>
                  <a:pt x="2957908" y="2833891"/>
                </a:lnTo>
                <a:lnTo>
                  <a:pt x="2965560" y="2787300"/>
                </a:lnTo>
                <a:lnTo>
                  <a:pt x="2970223" y="2739802"/>
                </a:lnTo>
                <a:lnTo>
                  <a:pt x="2971799" y="2691498"/>
                </a:lnTo>
                <a:lnTo>
                  <a:pt x="2971799" y="737501"/>
                </a:lnTo>
                <a:lnTo>
                  <a:pt x="2970223" y="689197"/>
                </a:lnTo>
                <a:lnTo>
                  <a:pt x="2965560" y="641699"/>
                </a:lnTo>
                <a:lnTo>
                  <a:pt x="2957908" y="595108"/>
                </a:lnTo>
                <a:lnTo>
                  <a:pt x="2947369" y="549522"/>
                </a:lnTo>
                <a:lnTo>
                  <a:pt x="2934039" y="505041"/>
                </a:lnTo>
                <a:lnTo>
                  <a:pt x="2918020" y="461763"/>
                </a:lnTo>
                <a:lnTo>
                  <a:pt x="2899409" y="419788"/>
                </a:lnTo>
                <a:lnTo>
                  <a:pt x="2878305" y="379215"/>
                </a:lnTo>
                <a:lnTo>
                  <a:pt x="2854809" y="340143"/>
                </a:lnTo>
                <a:lnTo>
                  <a:pt x="2829019" y="302670"/>
                </a:lnTo>
                <a:lnTo>
                  <a:pt x="2801034" y="266897"/>
                </a:lnTo>
                <a:lnTo>
                  <a:pt x="2770953" y="232923"/>
                </a:lnTo>
                <a:lnTo>
                  <a:pt x="2738876" y="200846"/>
                </a:lnTo>
                <a:lnTo>
                  <a:pt x="2704902" y="170765"/>
                </a:lnTo>
                <a:lnTo>
                  <a:pt x="2669129" y="142780"/>
                </a:lnTo>
                <a:lnTo>
                  <a:pt x="2631656" y="116990"/>
                </a:lnTo>
                <a:lnTo>
                  <a:pt x="2592584" y="93494"/>
                </a:lnTo>
                <a:lnTo>
                  <a:pt x="2552011" y="72390"/>
                </a:lnTo>
                <a:lnTo>
                  <a:pt x="2510036" y="53779"/>
                </a:lnTo>
                <a:lnTo>
                  <a:pt x="2466758" y="37760"/>
                </a:lnTo>
                <a:lnTo>
                  <a:pt x="2422277" y="24430"/>
                </a:lnTo>
                <a:lnTo>
                  <a:pt x="2376691" y="13891"/>
                </a:lnTo>
                <a:lnTo>
                  <a:pt x="2330100" y="6239"/>
                </a:lnTo>
                <a:lnTo>
                  <a:pt x="2282602" y="1576"/>
                </a:lnTo>
                <a:lnTo>
                  <a:pt x="2234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1"/>
          <p:cNvSpPr/>
          <p:nvPr/>
        </p:nvSpPr>
        <p:spPr>
          <a:xfrm>
            <a:off x="5983963" y="5678242"/>
            <a:ext cx="2662555" cy="539115"/>
          </a:xfrm>
          <a:custGeom>
            <a:rect b="b" l="l" r="r" t="t"/>
            <a:pathLst>
              <a:path extrusionOk="0" h="539114" w="2662554">
                <a:moveTo>
                  <a:pt x="2393048" y="0"/>
                </a:moveTo>
                <a:lnTo>
                  <a:pt x="269430" y="0"/>
                </a:lnTo>
                <a:lnTo>
                  <a:pt x="220999" y="4340"/>
                </a:lnTo>
                <a:lnTo>
                  <a:pt x="175416" y="16855"/>
                </a:lnTo>
                <a:lnTo>
                  <a:pt x="133442" y="36784"/>
                </a:lnTo>
                <a:lnTo>
                  <a:pt x="95838" y="63365"/>
                </a:lnTo>
                <a:lnTo>
                  <a:pt x="63365" y="95838"/>
                </a:lnTo>
                <a:lnTo>
                  <a:pt x="36784" y="133442"/>
                </a:lnTo>
                <a:lnTo>
                  <a:pt x="16855" y="175416"/>
                </a:lnTo>
                <a:lnTo>
                  <a:pt x="4340" y="220999"/>
                </a:lnTo>
                <a:lnTo>
                  <a:pt x="0" y="269430"/>
                </a:lnTo>
                <a:lnTo>
                  <a:pt x="4340" y="317858"/>
                </a:lnTo>
                <a:lnTo>
                  <a:pt x="16855" y="363438"/>
                </a:lnTo>
                <a:lnTo>
                  <a:pt x="36784" y="405409"/>
                </a:lnTo>
                <a:lnTo>
                  <a:pt x="63365" y="443012"/>
                </a:lnTo>
                <a:lnTo>
                  <a:pt x="95838" y="475483"/>
                </a:lnTo>
                <a:lnTo>
                  <a:pt x="133442" y="502064"/>
                </a:lnTo>
                <a:lnTo>
                  <a:pt x="175416" y="521992"/>
                </a:lnTo>
                <a:lnTo>
                  <a:pt x="220999" y="534507"/>
                </a:lnTo>
                <a:lnTo>
                  <a:pt x="269430" y="538848"/>
                </a:lnTo>
                <a:lnTo>
                  <a:pt x="2393048" y="538848"/>
                </a:lnTo>
                <a:lnTo>
                  <a:pt x="2441475" y="534507"/>
                </a:lnTo>
                <a:lnTo>
                  <a:pt x="2487056" y="521992"/>
                </a:lnTo>
                <a:lnTo>
                  <a:pt x="2529027" y="502064"/>
                </a:lnTo>
                <a:lnTo>
                  <a:pt x="2566629" y="475483"/>
                </a:lnTo>
                <a:lnTo>
                  <a:pt x="2599101" y="443012"/>
                </a:lnTo>
                <a:lnTo>
                  <a:pt x="2625682" y="405409"/>
                </a:lnTo>
                <a:lnTo>
                  <a:pt x="2645610" y="363438"/>
                </a:lnTo>
                <a:lnTo>
                  <a:pt x="2658125" y="317858"/>
                </a:lnTo>
                <a:lnTo>
                  <a:pt x="2662466" y="269430"/>
                </a:lnTo>
                <a:lnTo>
                  <a:pt x="2658125" y="220999"/>
                </a:lnTo>
                <a:lnTo>
                  <a:pt x="2645610" y="175416"/>
                </a:lnTo>
                <a:lnTo>
                  <a:pt x="2625682" y="133442"/>
                </a:lnTo>
                <a:lnTo>
                  <a:pt x="2599101" y="95838"/>
                </a:lnTo>
                <a:lnTo>
                  <a:pt x="2566629" y="63365"/>
                </a:lnTo>
                <a:lnTo>
                  <a:pt x="2529027" y="36784"/>
                </a:lnTo>
                <a:lnTo>
                  <a:pt x="2487056" y="16855"/>
                </a:lnTo>
                <a:lnTo>
                  <a:pt x="2441475" y="4340"/>
                </a:lnTo>
                <a:lnTo>
                  <a:pt x="2393048" y="0"/>
                </a:lnTo>
                <a:close/>
              </a:path>
            </a:pathLst>
          </a:custGeom>
          <a:solidFill>
            <a:srgbClr val="CB202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1"/>
          <p:cNvSpPr txBox="1"/>
          <p:nvPr/>
        </p:nvSpPr>
        <p:spPr>
          <a:xfrm>
            <a:off x="6402852" y="5787451"/>
            <a:ext cx="18249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2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8" name="Google Shape;118;p11"/>
          <p:cNvSpPr txBox="1"/>
          <p:nvPr/>
        </p:nvSpPr>
        <p:spPr>
          <a:xfrm>
            <a:off x="5882679" y="6384960"/>
            <a:ext cx="28650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9" name="Google Shape;119;p11"/>
          <p:cNvSpPr/>
          <p:nvPr/>
        </p:nvSpPr>
        <p:spPr>
          <a:xfrm>
            <a:off x="10109510" y="1889678"/>
            <a:ext cx="2971800" cy="3429000"/>
          </a:xfrm>
          <a:custGeom>
            <a:rect b="b" l="l" r="r" t="t"/>
            <a:pathLst>
              <a:path extrusionOk="0" h="3429000" w="2971800">
                <a:moveTo>
                  <a:pt x="2234298" y="0"/>
                </a:moveTo>
                <a:lnTo>
                  <a:pt x="737514" y="0"/>
                </a:lnTo>
                <a:lnTo>
                  <a:pt x="689208" y="1576"/>
                </a:lnTo>
                <a:lnTo>
                  <a:pt x="641709" y="6239"/>
                </a:lnTo>
                <a:lnTo>
                  <a:pt x="595117" y="13891"/>
                </a:lnTo>
                <a:lnTo>
                  <a:pt x="549530" y="24430"/>
                </a:lnTo>
                <a:lnTo>
                  <a:pt x="505047" y="37760"/>
                </a:lnTo>
                <a:lnTo>
                  <a:pt x="461769" y="53779"/>
                </a:lnTo>
                <a:lnTo>
                  <a:pt x="419793" y="72390"/>
                </a:lnTo>
                <a:lnTo>
                  <a:pt x="379219" y="93494"/>
                </a:lnTo>
                <a:lnTo>
                  <a:pt x="340146" y="116990"/>
                </a:lnTo>
                <a:lnTo>
                  <a:pt x="302673" y="142780"/>
                </a:lnTo>
                <a:lnTo>
                  <a:pt x="266900" y="170765"/>
                </a:lnTo>
                <a:lnTo>
                  <a:pt x="232925" y="200846"/>
                </a:lnTo>
                <a:lnTo>
                  <a:pt x="200847" y="232923"/>
                </a:lnTo>
                <a:lnTo>
                  <a:pt x="170766" y="266897"/>
                </a:lnTo>
                <a:lnTo>
                  <a:pt x="142781" y="302670"/>
                </a:lnTo>
                <a:lnTo>
                  <a:pt x="116990" y="340143"/>
                </a:lnTo>
                <a:lnTo>
                  <a:pt x="93494" y="379215"/>
                </a:lnTo>
                <a:lnTo>
                  <a:pt x="72391" y="419788"/>
                </a:lnTo>
                <a:lnTo>
                  <a:pt x="53780" y="461763"/>
                </a:lnTo>
                <a:lnTo>
                  <a:pt x="37760" y="505041"/>
                </a:lnTo>
                <a:lnTo>
                  <a:pt x="24430" y="549522"/>
                </a:lnTo>
                <a:lnTo>
                  <a:pt x="13891" y="595108"/>
                </a:lnTo>
                <a:lnTo>
                  <a:pt x="6239" y="641699"/>
                </a:lnTo>
                <a:lnTo>
                  <a:pt x="1576" y="689197"/>
                </a:lnTo>
                <a:lnTo>
                  <a:pt x="0" y="737501"/>
                </a:lnTo>
                <a:lnTo>
                  <a:pt x="0" y="2691498"/>
                </a:lnTo>
                <a:lnTo>
                  <a:pt x="1576" y="2739802"/>
                </a:lnTo>
                <a:lnTo>
                  <a:pt x="6239" y="2787300"/>
                </a:lnTo>
                <a:lnTo>
                  <a:pt x="13891" y="2833891"/>
                </a:lnTo>
                <a:lnTo>
                  <a:pt x="24430" y="2879477"/>
                </a:lnTo>
                <a:lnTo>
                  <a:pt x="37760" y="2923958"/>
                </a:lnTo>
                <a:lnTo>
                  <a:pt x="53780" y="2967236"/>
                </a:lnTo>
                <a:lnTo>
                  <a:pt x="72391" y="3009211"/>
                </a:lnTo>
                <a:lnTo>
                  <a:pt x="93494" y="3049784"/>
                </a:lnTo>
                <a:lnTo>
                  <a:pt x="116990" y="3088856"/>
                </a:lnTo>
                <a:lnTo>
                  <a:pt x="142781" y="3126329"/>
                </a:lnTo>
                <a:lnTo>
                  <a:pt x="170766" y="3162102"/>
                </a:lnTo>
                <a:lnTo>
                  <a:pt x="200847" y="3196076"/>
                </a:lnTo>
                <a:lnTo>
                  <a:pt x="232925" y="3228153"/>
                </a:lnTo>
                <a:lnTo>
                  <a:pt x="266900" y="3258234"/>
                </a:lnTo>
                <a:lnTo>
                  <a:pt x="302673" y="3286219"/>
                </a:lnTo>
                <a:lnTo>
                  <a:pt x="340146" y="3312009"/>
                </a:lnTo>
                <a:lnTo>
                  <a:pt x="379219" y="3335505"/>
                </a:lnTo>
                <a:lnTo>
                  <a:pt x="419793" y="3356609"/>
                </a:lnTo>
                <a:lnTo>
                  <a:pt x="461769" y="3375220"/>
                </a:lnTo>
                <a:lnTo>
                  <a:pt x="505047" y="3391239"/>
                </a:lnTo>
                <a:lnTo>
                  <a:pt x="549530" y="3404569"/>
                </a:lnTo>
                <a:lnTo>
                  <a:pt x="595117" y="3415108"/>
                </a:lnTo>
                <a:lnTo>
                  <a:pt x="641709" y="3422760"/>
                </a:lnTo>
                <a:lnTo>
                  <a:pt x="689208" y="3427423"/>
                </a:lnTo>
                <a:lnTo>
                  <a:pt x="737514" y="3429000"/>
                </a:lnTo>
                <a:lnTo>
                  <a:pt x="2234298" y="3429000"/>
                </a:lnTo>
                <a:lnTo>
                  <a:pt x="2282602" y="3427423"/>
                </a:lnTo>
                <a:lnTo>
                  <a:pt x="2330100" y="3422760"/>
                </a:lnTo>
                <a:lnTo>
                  <a:pt x="2376691" y="3415108"/>
                </a:lnTo>
                <a:lnTo>
                  <a:pt x="2422277" y="3404569"/>
                </a:lnTo>
                <a:lnTo>
                  <a:pt x="2466758" y="3391239"/>
                </a:lnTo>
                <a:lnTo>
                  <a:pt x="2510036" y="3375220"/>
                </a:lnTo>
                <a:lnTo>
                  <a:pt x="2552011" y="3356609"/>
                </a:lnTo>
                <a:lnTo>
                  <a:pt x="2592584" y="3335505"/>
                </a:lnTo>
                <a:lnTo>
                  <a:pt x="2631656" y="3312009"/>
                </a:lnTo>
                <a:lnTo>
                  <a:pt x="2669129" y="3286219"/>
                </a:lnTo>
                <a:lnTo>
                  <a:pt x="2704902" y="3258234"/>
                </a:lnTo>
                <a:lnTo>
                  <a:pt x="2738876" y="3228153"/>
                </a:lnTo>
                <a:lnTo>
                  <a:pt x="2770953" y="3196076"/>
                </a:lnTo>
                <a:lnTo>
                  <a:pt x="2801034" y="3162102"/>
                </a:lnTo>
                <a:lnTo>
                  <a:pt x="2829019" y="3126329"/>
                </a:lnTo>
                <a:lnTo>
                  <a:pt x="2854809" y="3088856"/>
                </a:lnTo>
                <a:lnTo>
                  <a:pt x="2878305" y="3049784"/>
                </a:lnTo>
                <a:lnTo>
                  <a:pt x="2899409" y="3009211"/>
                </a:lnTo>
                <a:lnTo>
                  <a:pt x="2918020" y="2967236"/>
                </a:lnTo>
                <a:lnTo>
                  <a:pt x="2934039" y="2923958"/>
                </a:lnTo>
                <a:lnTo>
                  <a:pt x="2947369" y="2879477"/>
                </a:lnTo>
                <a:lnTo>
                  <a:pt x="2957908" y="2833891"/>
                </a:lnTo>
                <a:lnTo>
                  <a:pt x="2965560" y="2787300"/>
                </a:lnTo>
                <a:lnTo>
                  <a:pt x="2970223" y="2739802"/>
                </a:lnTo>
                <a:lnTo>
                  <a:pt x="2971799" y="2691498"/>
                </a:lnTo>
                <a:lnTo>
                  <a:pt x="2971799" y="737501"/>
                </a:lnTo>
                <a:lnTo>
                  <a:pt x="2970223" y="689197"/>
                </a:lnTo>
                <a:lnTo>
                  <a:pt x="2965560" y="641699"/>
                </a:lnTo>
                <a:lnTo>
                  <a:pt x="2957908" y="595108"/>
                </a:lnTo>
                <a:lnTo>
                  <a:pt x="2947369" y="549522"/>
                </a:lnTo>
                <a:lnTo>
                  <a:pt x="2934039" y="505041"/>
                </a:lnTo>
                <a:lnTo>
                  <a:pt x="2918020" y="461763"/>
                </a:lnTo>
                <a:lnTo>
                  <a:pt x="2899409" y="419788"/>
                </a:lnTo>
                <a:lnTo>
                  <a:pt x="2878305" y="379215"/>
                </a:lnTo>
                <a:lnTo>
                  <a:pt x="2854809" y="340143"/>
                </a:lnTo>
                <a:lnTo>
                  <a:pt x="2829019" y="302670"/>
                </a:lnTo>
                <a:lnTo>
                  <a:pt x="2801034" y="266897"/>
                </a:lnTo>
                <a:lnTo>
                  <a:pt x="2770953" y="232923"/>
                </a:lnTo>
                <a:lnTo>
                  <a:pt x="2738876" y="200846"/>
                </a:lnTo>
                <a:lnTo>
                  <a:pt x="2704902" y="170765"/>
                </a:lnTo>
                <a:lnTo>
                  <a:pt x="2669129" y="142780"/>
                </a:lnTo>
                <a:lnTo>
                  <a:pt x="2631656" y="116990"/>
                </a:lnTo>
                <a:lnTo>
                  <a:pt x="2592584" y="93494"/>
                </a:lnTo>
                <a:lnTo>
                  <a:pt x="2552011" y="72390"/>
                </a:lnTo>
                <a:lnTo>
                  <a:pt x="2510036" y="53779"/>
                </a:lnTo>
                <a:lnTo>
                  <a:pt x="2466758" y="37760"/>
                </a:lnTo>
                <a:lnTo>
                  <a:pt x="2422277" y="24430"/>
                </a:lnTo>
                <a:lnTo>
                  <a:pt x="2376691" y="13891"/>
                </a:lnTo>
                <a:lnTo>
                  <a:pt x="2330100" y="6239"/>
                </a:lnTo>
                <a:lnTo>
                  <a:pt x="2282602" y="1576"/>
                </a:lnTo>
                <a:lnTo>
                  <a:pt x="2234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1"/>
          <p:cNvSpPr/>
          <p:nvPr/>
        </p:nvSpPr>
        <p:spPr>
          <a:xfrm>
            <a:off x="10264177" y="5678242"/>
            <a:ext cx="2662555" cy="539115"/>
          </a:xfrm>
          <a:custGeom>
            <a:rect b="b" l="l" r="r" t="t"/>
            <a:pathLst>
              <a:path extrusionOk="0" h="539114" w="2662554">
                <a:moveTo>
                  <a:pt x="2393048" y="0"/>
                </a:moveTo>
                <a:lnTo>
                  <a:pt x="269430" y="0"/>
                </a:lnTo>
                <a:lnTo>
                  <a:pt x="220999" y="4340"/>
                </a:lnTo>
                <a:lnTo>
                  <a:pt x="175416" y="16855"/>
                </a:lnTo>
                <a:lnTo>
                  <a:pt x="133442" y="36784"/>
                </a:lnTo>
                <a:lnTo>
                  <a:pt x="95838" y="63365"/>
                </a:lnTo>
                <a:lnTo>
                  <a:pt x="63365" y="95838"/>
                </a:lnTo>
                <a:lnTo>
                  <a:pt x="36784" y="133442"/>
                </a:lnTo>
                <a:lnTo>
                  <a:pt x="16855" y="175416"/>
                </a:lnTo>
                <a:lnTo>
                  <a:pt x="4340" y="220999"/>
                </a:lnTo>
                <a:lnTo>
                  <a:pt x="0" y="269430"/>
                </a:lnTo>
                <a:lnTo>
                  <a:pt x="4340" y="317858"/>
                </a:lnTo>
                <a:lnTo>
                  <a:pt x="16855" y="363438"/>
                </a:lnTo>
                <a:lnTo>
                  <a:pt x="36784" y="405409"/>
                </a:lnTo>
                <a:lnTo>
                  <a:pt x="63365" y="443012"/>
                </a:lnTo>
                <a:lnTo>
                  <a:pt x="95838" y="475483"/>
                </a:lnTo>
                <a:lnTo>
                  <a:pt x="133442" y="502064"/>
                </a:lnTo>
                <a:lnTo>
                  <a:pt x="175416" y="521992"/>
                </a:lnTo>
                <a:lnTo>
                  <a:pt x="220999" y="534507"/>
                </a:lnTo>
                <a:lnTo>
                  <a:pt x="269430" y="538848"/>
                </a:lnTo>
                <a:lnTo>
                  <a:pt x="2393048" y="538848"/>
                </a:lnTo>
                <a:lnTo>
                  <a:pt x="2441475" y="534507"/>
                </a:lnTo>
                <a:lnTo>
                  <a:pt x="2487056" y="521992"/>
                </a:lnTo>
                <a:lnTo>
                  <a:pt x="2529027" y="502064"/>
                </a:lnTo>
                <a:lnTo>
                  <a:pt x="2566629" y="475483"/>
                </a:lnTo>
                <a:lnTo>
                  <a:pt x="2599101" y="443012"/>
                </a:lnTo>
                <a:lnTo>
                  <a:pt x="2625682" y="405409"/>
                </a:lnTo>
                <a:lnTo>
                  <a:pt x="2645610" y="363438"/>
                </a:lnTo>
                <a:lnTo>
                  <a:pt x="2658125" y="317858"/>
                </a:lnTo>
                <a:lnTo>
                  <a:pt x="2662466" y="269430"/>
                </a:lnTo>
                <a:lnTo>
                  <a:pt x="2658125" y="220999"/>
                </a:lnTo>
                <a:lnTo>
                  <a:pt x="2645610" y="175416"/>
                </a:lnTo>
                <a:lnTo>
                  <a:pt x="2625682" y="133442"/>
                </a:lnTo>
                <a:lnTo>
                  <a:pt x="2599101" y="95838"/>
                </a:lnTo>
                <a:lnTo>
                  <a:pt x="2566629" y="63365"/>
                </a:lnTo>
                <a:lnTo>
                  <a:pt x="2529027" y="36784"/>
                </a:lnTo>
                <a:lnTo>
                  <a:pt x="2487056" y="16855"/>
                </a:lnTo>
                <a:lnTo>
                  <a:pt x="2441475" y="4340"/>
                </a:lnTo>
                <a:lnTo>
                  <a:pt x="2393048" y="0"/>
                </a:lnTo>
                <a:close/>
              </a:path>
            </a:pathLst>
          </a:custGeom>
          <a:solidFill>
            <a:srgbClr val="CB2026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1"/>
          <p:cNvSpPr txBox="1"/>
          <p:nvPr/>
        </p:nvSpPr>
        <p:spPr>
          <a:xfrm>
            <a:off x="10683068" y="5787451"/>
            <a:ext cx="18249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2700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22" name="Google Shape;122;p11"/>
          <p:cNvSpPr txBox="1"/>
          <p:nvPr/>
        </p:nvSpPr>
        <p:spPr>
          <a:xfrm>
            <a:off x="10162888" y="6384960"/>
            <a:ext cx="28650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5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123" name="Google Shape;123;p11"/>
          <p:cNvPicPr preferRelativeResize="0"/>
          <p:nvPr/>
        </p:nvPicPr>
        <p:blipFill rotWithShape="1">
          <a:blip r:embed="rId4">
            <a:alphaModFix/>
          </a:blip>
          <a:srcRect b="0" l="25597" r="29876" t="9214"/>
          <a:stretch/>
        </p:blipFill>
        <p:spPr>
          <a:xfrm>
            <a:off x="1619281" y="1951175"/>
            <a:ext cx="2831400" cy="3306000"/>
          </a:xfrm>
          <a:prstGeom prst="roundRect">
            <a:avLst>
              <a:gd fmla="val 24987" name="adj"/>
            </a:avLst>
          </a:prstGeom>
          <a:noFill/>
          <a:ln>
            <a:noFill/>
          </a:ln>
        </p:spPr>
      </p:pic>
      <p:pic>
        <p:nvPicPr>
          <p:cNvPr id="124" name="Google Shape;124;p11"/>
          <p:cNvPicPr preferRelativeResize="0"/>
          <p:nvPr/>
        </p:nvPicPr>
        <p:blipFill rotWithShape="1">
          <a:blip r:embed="rId5">
            <a:alphaModFix/>
          </a:blip>
          <a:srcRect b="0" l="21414" r="21420" t="0"/>
          <a:stretch/>
        </p:blipFill>
        <p:spPr>
          <a:xfrm>
            <a:off x="5899496" y="1951178"/>
            <a:ext cx="2831400" cy="3306000"/>
          </a:xfrm>
          <a:prstGeom prst="roundRect">
            <a:avLst>
              <a:gd fmla="val 24987" name="adj"/>
            </a:avLst>
          </a:prstGeom>
          <a:noFill/>
          <a:ln>
            <a:noFill/>
          </a:ln>
        </p:spPr>
      </p:pic>
      <p:pic>
        <p:nvPicPr>
          <p:cNvPr id="125" name="Google Shape;125;p11"/>
          <p:cNvPicPr preferRelativeResize="0"/>
          <p:nvPr/>
        </p:nvPicPr>
        <p:blipFill rotWithShape="1">
          <a:blip r:embed="rId6">
            <a:alphaModFix/>
          </a:blip>
          <a:srcRect b="0" l="21416" r="21411" t="0"/>
          <a:stretch/>
        </p:blipFill>
        <p:spPr>
          <a:xfrm>
            <a:off x="10179710" y="1951178"/>
            <a:ext cx="2831400" cy="3306000"/>
          </a:xfrm>
          <a:prstGeom prst="roundRect">
            <a:avLst>
              <a:gd fmla="val 2498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2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1920239" y="0"/>
            <a:ext cx="12710160" cy="8223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49431" y="681735"/>
            <a:ext cx="2977895" cy="2511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2"/>
          <p:cNvSpPr txBox="1"/>
          <p:nvPr>
            <p:ph type="title"/>
          </p:nvPr>
        </p:nvSpPr>
        <p:spPr>
          <a:xfrm>
            <a:off x="1187735" y="552617"/>
            <a:ext cx="74130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en-US">
                <a:latin typeface="Lato Black"/>
                <a:ea typeface="Lato Black"/>
                <a:cs typeface="Lato Black"/>
                <a:sym typeface="Lato Black"/>
              </a:rPr>
              <a:t>FOUR PHOTO GALLERY SLIDE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33" name="Google Shape;133;p12"/>
          <p:cNvSpPr/>
          <p:nvPr/>
        </p:nvSpPr>
        <p:spPr>
          <a:xfrm>
            <a:off x="12" y="1766175"/>
            <a:ext cx="14630400" cy="5967730"/>
          </a:xfrm>
          <a:custGeom>
            <a:rect b="b" l="l" r="r" t="t"/>
            <a:pathLst>
              <a:path extrusionOk="0" h="5967730" w="14630400">
                <a:moveTo>
                  <a:pt x="7200900" y="2757208"/>
                </a:moveTo>
                <a:lnTo>
                  <a:pt x="0" y="2757208"/>
                </a:lnTo>
                <a:lnTo>
                  <a:pt x="0" y="4897298"/>
                </a:lnTo>
                <a:lnTo>
                  <a:pt x="7200900" y="4897298"/>
                </a:lnTo>
                <a:lnTo>
                  <a:pt x="6816979" y="3788956"/>
                </a:lnTo>
                <a:lnTo>
                  <a:pt x="7200900" y="2757208"/>
                </a:lnTo>
                <a:close/>
              </a:path>
              <a:path extrusionOk="0" h="5967730" w="14630400">
                <a:moveTo>
                  <a:pt x="7200900" y="0"/>
                </a:moveTo>
                <a:lnTo>
                  <a:pt x="0" y="0"/>
                </a:lnTo>
                <a:lnTo>
                  <a:pt x="0" y="2140089"/>
                </a:lnTo>
                <a:lnTo>
                  <a:pt x="7200900" y="2140089"/>
                </a:lnTo>
                <a:lnTo>
                  <a:pt x="6816979" y="1031748"/>
                </a:lnTo>
                <a:lnTo>
                  <a:pt x="7200900" y="0"/>
                </a:lnTo>
                <a:close/>
              </a:path>
              <a:path extrusionOk="0" h="5967730" w="14630400">
                <a:moveTo>
                  <a:pt x="14630375" y="3827246"/>
                </a:moveTo>
                <a:lnTo>
                  <a:pt x="7429500" y="3827246"/>
                </a:lnTo>
                <a:lnTo>
                  <a:pt x="7813421" y="4935575"/>
                </a:lnTo>
                <a:lnTo>
                  <a:pt x="7429500" y="5967336"/>
                </a:lnTo>
                <a:lnTo>
                  <a:pt x="14630375" y="5967336"/>
                </a:lnTo>
                <a:lnTo>
                  <a:pt x="14630375" y="3827246"/>
                </a:lnTo>
                <a:close/>
              </a:path>
              <a:path extrusionOk="0" h="5967730" w="14630400">
                <a:moveTo>
                  <a:pt x="14630375" y="1070051"/>
                </a:moveTo>
                <a:lnTo>
                  <a:pt x="7429500" y="1070051"/>
                </a:lnTo>
                <a:lnTo>
                  <a:pt x="7813421" y="2178380"/>
                </a:lnTo>
                <a:lnTo>
                  <a:pt x="7429500" y="3210141"/>
                </a:lnTo>
                <a:lnTo>
                  <a:pt x="14630375" y="3210141"/>
                </a:lnTo>
                <a:lnTo>
                  <a:pt x="14630375" y="1070051"/>
                </a:lnTo>
                <a:close/>
              </a:path>
            </a:pathLst>
          </a:custGeom>
          <a:solidFill>
            <a:srgbClr val="01020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2"/>
          <p:cNvSpPr txBox="1"/>
          <p:nvPr/>
        </p:nvSpPr>
        <p:spPr>
          <a:xfrm>
            <a:off x="3356000" y="2000733"/>
            <a:ext cx="29484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574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l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2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5080" rtl="0" algn="l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2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5" name="Google Shape;135;p12"/>
          <p:cNvSpPr txBox="1"/>
          <p:nvPr/>
        </p:nvSpPr>
        <p:spPr>
          <a:xfrm>
            <a:off x="8326101" y="3070771"/>
            <a:ext cx="29490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574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r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2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5080" rtl="0" algn="r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1" i="0" sz="2000" u="none" cap="none" strike="noStrik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" name="Google Shape;136;p12"/>
          <p:cNvSpPr txBox="1"/>
          <p:nvPr/>
        </p:nvSpPr>
        <p:spPr>
          <a:xfrm>
            <a:off x="8326101" y="5827972"/>
            <a:ext cx="29490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574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r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2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5080" rtl="0" algn="r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1" i="0" sz="2000" u="none" cap="none" strike="noStrik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" name="Google Shape;137;p12"/>
          <p:cNvSpPr txBox="1"/>
          <p:nvPr/>
        </p:nvSpPr>
        <p:spPr>
          <a:xfrm>
            <a:off x="3356000" y="4757935"/>
            <a:ext cx="2948400" cy="13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574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l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0" i="0" sz="1200" u="none" cap="none" strike="noStrik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5080" rtl="0" algn="l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b="1" i="0" sz="2000" u="none" cap="none" strike="noStrik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8" name="Google Shape;138;p12"/>
          <p:cNvSpPr/>
          <p:nvPr/>
        </p:nvSpPr>
        <p:spPr>
          <a:xfrm>
            <a:off x="447675" y="1578550"/>
            <a:ext cx="2511600" cy="25116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12"/>
          <p:cNvPicPr preferRelativeResize="0"/>
          <p:nvPr/>
        </p:nvPicPr>
        <p:blipFill rotWithShape="1">
          <a:blip r:embed="rId5">
            <a:alphaModFix/>
          </a:blip>
          <a:srcRect b="0" l="20882" r="20880" t="0"/>
          <a:stretch/>
        </p:blipFill>
        <p:spPr>
          <a:xfrm>
            <a:off x="550275" y="1685800"/>
            <a:ext cx="2306400" cy="2297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0" name="Google Shape;140;p12"/>
          <p:cNvSpPr/>
          <p:nvPr/>
        </p:nvSpPr>
        <p:spPr>
          <a:xfrm>
            <a:off x="447675" y="4323100"/>
            <a:ext cx="2511600" cy="25116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12"/>
          <p:cNvPicPr preferRelativeResize="0"/>
          <p:nvPr/>
        </p:nvPicPr>
        <p:blipFill rotWithShape="1">
          <a:blip r:embed="rId6">
            <a:alphaModFix/>
          </a:blip>
          <a:srcRect b="0" l="20882" r="20880" t="0"/>
          <a:stretch/>
        </p:blipFill>
        <p:spPr>
          <a:xfrm>
            <a:off x="550275" y="4430350"/>
            <a:ext cx="2306400" cy="2297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2" name="Google Shape;142;p12"/>
          <p:cNvSpPr/>
          <p:nvPr/>
        </p:nvSpPr>
        <p:spPr>
          <a:xfrm>
            <a:off x="11694100" y="2648325"/>
            <a:ext cx="2511600" cy="25116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12"/>
          <p:cNvPicPr preferRelativeResize="0"/>
          <p:nvPr/>
        </p:nvPicPr>
        <p:blipFill rotWithShape="1">
          <a:blip r:embed="rId7">
            <a:alphaModFix/>
          </a:blip>
          <a:srcRect b="0" l="9352" r="32411" t="0"/>
          <a:stretch/>
        </p:blipFill>
        <p:spPr>
          <a:xfrm>
            <a:off x="11796700" y="2755575"/>
            <a:ext cx="2306400" cy="2297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4" name="Google Shape;144;p12"/>
          <p:cNvSpPr/>
          <p:nvPr/>
        </p:nvSpPr>
        <p:spPr>
          <a:xfrm>
            <a:off x="11694100" y="5406475"/>
            <a:ext cx="2511600" cy="25116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12"/>
          <p:cNvPicPr preferRelativeResize="0"/>
          <p:nvPr/>
        </p:nvPicPr>
        <p:blipFill rotWithShape="1">
          <a:blip r:embed="rId8">
            <a:alphaModFix/>
          </a:blip>
          <a:srcRect b="0" l="40740" r="0" t="0"/>
          <a:stretch/>
        </p:blipFill>
        <p:spPr>
          <a:xfrm>
            <a:off x="11796700" y="5513725"/>
            <a:ext cx="2306400" cy="2297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13"/>
          <p:cNvGrpSpPr/>
          <p:nvPr/>
        </p:nvGrpSpPr>
        <p:grpSpPr>
          <a:xfrm>
            <a:off x="0" y="0"/>
            <a:ext cx="14630399" cy="8229600"/>
            <a:chOff x="0" y="0"/>
            <a:chExt cx="14630399" cy="8229600"/>
          </a:xfrm>
        </p:grpSpPr>
        <p:pic>
          <p:nvPicPr>
            <p:cNvPr id="151" name="Google Shape;151;p13"/>
            <p:cNvPicPr preferRelativeResize="0"/>
            <p:nvPr/>
          </p:nvPicPr>
          <p:blipFill rotWithShape="1">
            <a:blip r:embed="rId3">
              <a:alphaModFix amt="50000"/>
            </a:blip>
            <a:srcRect b="0" l="0" r="0" t="0"/>
            <a:stretch/>
          </p:blipFill>
          <p:spPr>
            <a:xfrm>
              <a:off x="0" y="0"/>
              <a:ext cx="14630399" cy="822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3"/>
            <p:cNvSpPr/>
            <p:nvPr/>
          </p:nvSpPr>
          <p:spPr>
            <a:xfrm>
              <a:off x="712193" y="3866196"/>
              <a:ext cx="1325245" cy="1325245"/>
            </a:xfrm>
            <a:custGeom>
              <a:rect b="b" l="l" r="r" t="t"/>
              <a:pathLst>
                <a:path extrusionOk="0" h="1325245" w="1325245">
                  <a:moveTo>
                    <a:pt x="662495" y="0"/>
                  </a:moveTo>
                  <a:lnTo>
                    <a:pt x="615252" y="1666"/>
                  </a:lnTo>
                  <a:lnTo>
                    <a:pt x="568894" y="6590"/>
                  </a:lnTo>
                  <a:lnTo>
                    <a:pt x="523535" y="14660"/>
                  </a:lnTo>
                  <a:lnTo>
                    <a:pt x="479287" y="25761"/>
                  </a:lnTo>
                  <a:lnTo>
                    <a:pt x="436264" y="39781"/>
                  </a:lnTo>
                  <a:lnTo>
                    <a:pt x="394578" y="56607"/>
                  </a:lnTo>
                  <a:lnTo>
                    <a:pt x="354342" y="76126"/>
                  </a:lnTo>
                  <a:lnTo>
                    <a:pt x="315670" y="98225"/>
                  </a:lnTo>
                  <a:lnTo>
                    <a:pt x="278674" y="122791"/>
                  </a:lnTo>
                  <a:lnTo>
                    <a:pt x="243467" y="149712"/>
                  </a:lnTo>
                  <a:lnTo>
                    <a:pt x="210162" y="178873"/>
                  </a:lnTo>
                  <a:lnTo>
                    <a:pt x="178873" y="210162"/>
                  </a:lnTo>
                  <a:lnTo>
                    <a:pt x="149712" y="243467"/>
                  </a:lnTo>
                  <a:lnTo>
                    <a:pt x="122791" y="278674"/>
                  </a:lnTo>
                  <a:lnTo>
                    <a:pt x="98225" y="315670"/>
                  </a:lnTo>
                  <a:lnTo>
                    <a:pt x="76126" y="354342"/>
                  </a:lnTo>
                  <a:lnTo>
                    <a:pt x="56607" y="394578"/>
                  </a:lnTo>
                  <a:lnTo>
                    <a:pt x="39781" y="436264"/>
                  </a:lnTo>
                  <a:lnTo>
                    <a:pt x="25761" y="479287"/>
                  </a:lnTo>
                  <a:lnTo>
                    <a:pt x="14660" y="523535"/>
                  </a:lnTo>
                  <a:lnTo>
                    <a:pt x="6590" y="568894"/>
                  </a:lnTo>
                  <a:lnTo>
                    <a:pt x="1666" y="615252"/>
                  </a:lnTo>
                  <a:lnTo>
                    <a:pt x="0" y="662495"/>
                  </a:lnTo>
                  <a:lnTo>
                    <a:pt x="1666" y="709738"/>
                  </a:lnTo>
                  <a:lnTo>
                    <a:pt x="6590" y="756096"/>
                  </a:lnTo>
                  <a:lnTo>
                    <a:pt x="14660" y="801455"/>
                  </a:lnTo>
                  <a:lnTo>
                    <a:pt x="25761" y="845703"/>
                  </a:lnTo>
                  <a:lnTo>
                    <a:pt x="39781" y="888726"/>
                  </a:lnTo>
                  <a:lnTo>
                    <a:pt x="56607" y="930412"/>
                  </a:lnTo>
                  <a:lnTo>
                    <a:pt x="76126" y="970648"/>
                  </a:lnTo>
                  <a:lnTo>
                    <a:pt x="98225" y="1009320"/>
                  </a:lnTo>
                  <a:lnTo>
                    <a:pt x="122791" y="1046316"/>
                  </a:lnTo>
                  <a:lnTo>
                    <a:pt x="149712" y="1081523"/>
                  </a:lnTo>
                  <a:lnTo>
                    <a:pt x="178873" y="1114828"/>
                  </a:lnTo>
                  <a:lnTo>
                    <a:pt x="210162" y="1146117"/>
                  </a:lnTo>
                  <a:lnTo>
                    <a:pt x="243467" y="1175278"/>
                  </a:lnTo>
                  <a:lnTo>
                    <a:pt x="278674" y="1202199"/>
                  </a:lnTo>
                  <a:lnTo>
                    <a:pt x="315670" y="1226765"/>
                  </a:lnTo>
                  <a:lnTo>
                    <a:pt x="354342" y="1248864"/>
                  </a:lnTo>
                  <a:lnTo>
                    <a:pt x="394578" y="1268383"/>
                  </a:lnTo>
                  <a:lnTo>
                    <a:pt x="436264" y="1285209"/>
                  </a:lnTo>
                  <a:lnTo>
                    <a:pt x="479287" y="1299229"/>
                  </a:lnTo>
                  <a:lnTo>
                    <a:pt x="523535" y="1310330"/>
                  </a:lnTo>
                  <a:lnTo>
                    <a:pt x="568894" y="1318400"/>
                  </a:lnTo>
                  <a:lnTo>
                    <a:pt x="615252" y="1323324"/>
                  </a:lnTo>
                  <a:lnTo>
                    <a:pt x="662495" y="1324991"/>
                  </a:lnTo>
                  <a:lnTo>
                    <a:pt x="709738" y="1323324"/>
                  </a:lnTo>
                  <a:lnTo>
                    <a:pt x="756096" y="1318400"/>
                  </a:lnTo>
                  <a:lnTo>
                    <a:pt x="801455" y="1310330"/>
                  </a:lnTo>
                  <a:lnTo>
                    <a:pt x="845703" y="1299229"/>
                  </a:lnTo>
                  <a:lnTo>
                    <a:pt x="888726" y="1285209"/>
                  </a:lnTo>
                  <a:lnTo>
                    <a:pt x="930412" y="1268383"/>
                  </a:lnTo>
                  <a:lnTo>
                    <a:pt x="970648" y="1248864"/>
                  </a:lnTo>
                  <a:lnTo>
                    <a:pt x="1009320" y="1226765"/>
                  </a:lnTo>
                  <a:lnTo>
                    <a:pt x="1046316" y="1202199"/>
                  </a:lnTo>
                  <a:lnTo>
                    <a:pt x="1081523" y="1175278"/>
                  </a:lnTo>
                  <a:lnTo>
                    <a:pt x="1114828" y="1146117"/>
                  </a:lnTo>
                  <a:lnTo>
                    <a:pt x="1146117" y="1114828"/>
                  </a:lnTo>
                  <a:lnTo>
                    <a:pt x="1175278" y="1081523"/>
                  </a:lnTo>
                  <a:lnTo>
                    <a:pt x="1202199" y="1046316"/>
                  </a:lnTo>
                  <a:lnTo>
                    <a:pt x="1226765" y="1009320"/>
                  </a:lnTo>
                  <a:lnTo>
                    <a:pt x="1248864" y="970648"/>
                  </a:lnTo>
                  <a:lnTo>
                    <a:pt x="1268383" y="930412"/>
                  </a:lnTo>
                  <a:lnTo>
                    <a:pt x="1285209" y="888726"/>
                  </a:lnTo>
                  <a:lnTo>
                    <a:pt x="1299229" y="845703"/>
                  </a:lnTo>
                  <a:lnTo>
                    <a:pt x="1310330" y="801455"/>
                  </a:lnTo>
                  <a:lnTo>
                    <a:pt x="1318400" y="756096"/>
                  </a:lnTo>
                  <a:lnTo>
                    <a:pt x="1323324" y="709738"/>
                  </a:lnTo>
                  <a:lnTo>
                    <a:pt x="1324991" y="662495"/>
                  </a:lnTo>
                  <a:lnTo>
                    <a:pt x="1323324" y="615252"/>
                  </a:lnTo>
                  <a:lnTo>
                    <a:pt x="1318400" y="568894"/>
                  </a:lnTo>
                  <a:lnTo>
                    <a:pt x="1310330" y="523535"/>
                  </a:lnTo>
                  <a:lnTo>
                    <a:pt x="1299229" y="479287"/>
                  </a:lnTo>
                  <a:lnTo>
                    <a:pt x="1285209" y="436264"/>
                  </a:lnTo>
                  <a:lnTo>
                    <a:pt x="1268383" y="394578"/>
                  </a:lnTo>
                  <a:lnTo>
                    <a:pt x="1248864" y="354342"/>
                  </a:lnTo>
                  <a:lnTo>
                    <a:pt x="1226765" y="315670"/>
                  </a:lnTo>
                  <a:lnTo>
                    <a:pt x="1202199" y="278674"/>
                  </a:lnTo>
                  <a:lnTo>
                    <a:pt x="1175278" y="243467"/>
                  </a:lnTo>
                  <a:lnTo>
                    <a:pt x="1146117" y="210162"/>
                  </a:lnTo>
                  <a:lnTo>
                    <a:pt x="1114828" y="178873"/>
                  </a:lnTo>
                  <a:lnTo>
                    <a:pt x="1081523" y="149712"/>
                  </a:lnTo>
                  <a:lnTo>
                    <a:pt x="1046316" y="122791"/>
                  </a:lnTo>
                  <a:lnTo>
                    <a:pt x="1009320" y="98225"/>
                  </a:lnTo>
                  <a:lnTo>
                    <a:pt x="970648" y="76126"/>
                  </a:lnTo>
                  <a:lnTo>
                    <a:pt x="930412" y="56607"/>
                  </a:lnTo>
                  <a:lnTo>
                    <a:pt x="888726" y="39781"/>
                  </a:lnTo>
                  <a:lnTo>
                    <a:pt x="845703" y="25761"/>
                  </a:lnTo>
                  <a:lnTo>
                    <a:pt x="801455" y="14660"/>
                  </a:lnTo>
                  <a:lnTo>
                    <a:pt x="756096" y="6590"/>
                  </a:lnTo>
                  <a:lnTo>
                    <a:pt x="709738" y="1666"/>
                  </a:lnTo>
                  <a:lnTo>
                    <a:pt x="662495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686790" y="3840797"/>
              <a:ext cx="1376045" cy="1376045"/>
            </a:xfrm>
            <a:custGeom>
              <a:rect b="b" l="l" r="r" t="t"/>
              <a:pathLst>
                <a:path extrusionOk="0" h="1376045" w="1376045">
                  <a:moveTo>
                    <a:pt x="534174" y="698119"/>
                  </a:moveTo>
                  <a:lnTo>
                    <a:pt x="509333" y="698119"/>
                  </a:lnTo>
                  <a:lnTo>
                    <a:pt x="509333" y="745680"/>
                  </a:lnTo>
                  <a:lnTo>
                    <a:pt x="534174" y="745680"/>
                  </a:lnTo>
                  <a:lnTo>
                    <a:pt x="534174" y="698119"/>
                  </a:lnTo>
                  <a:close/>
                </a:path>
                <a:path extrusionOk="0" h="1376045" w="1376045">
                  <a:moveTo>
                    <a:pt x="534174" y="605066"/>
                  </a:moveTo>
                  <a:lnTo>
                    <a:pt x="509333" y="605066"/>
                  </a:lnTo>
                  <a:lnTo>
                    <a:pt x="509333" y="652627"/>
                  </a:lnTo>
                  <a:lnTo>
                    <a:pt x="534174" y="652627"/>
                  </a:lnTo>
                  <a:lnTo>
                    <a:pt x="534174" y="605066"/>
                  </a:lnTo>
                  <a:close/>
                </a:path>
                <a:path extrusionOk="0" h="1376045" w="1376045">
                  <a:moveTo>
                    <a:pt x="617245" y="698119"/>
                  </a:moveTo>
                  <a:lnTo>
                    <a:pt x="592404" y="698119"/>
                  </a:lnTo>
                  <a:lnTo>
                    <a:pt x="592404" y="745680"/>
                  </a:lnTo>
                  <a:lnTo>
                    <a:pt x="617245" y="745680"/>
                  </a:lnTo>
                  <a:lnTo>
                    <a:pt x="617245" y="698119"/>
                  </a:lnTo>
                  <a:close/>
                </a:path>
                <a:path extrusionOk="0" h="1376045" w="1376045">
                  <a:moveTo>
                    <a:pt x="617245" y="605066"/>
                  </a:moveTo>
                  <a:lnTo>
                    <a:pt x="592404" y="605066"/>
                  </a:lnTo>
                  <a:lnTo>
                    <a:pt x="592404" y="652627"/>
                  </a:lnTo>
                  <a:lnTo>
                    <a:pt x="617245" y="652627"/>
                  </a:lnTo>
                  <a:lnTo>
                    <a:pt x="617245" y="605066"/>
                  </a:lnTo>
                  <a:close/>
                </a:path>
                <a:path extrusionOk="0" h="1376045" w="1376045">
                  <a:moveTo>
                    <a:pt x="700316" y="698119"/>
                  </a:moveTo>
                  <a:lnTo>
                    <a:pt x="675487" y="698119"/>
                  </a:lnTo>
                  <a:lnTo>
                    <a:pt x="675487" y="745680"/>
                  </a:lnTo>
                  <a:lnTo>
                    <a:pt x="700316" y="745680"/>
                  </a:lnTo>
                  <a:lnTo>
                    <a:pt x="700316" y="698119"/>
                  </a:lnTo>
                  <a:close/>
                </a:path>
                <a:path extrusionOk="0" h="1376045" w="1376045">
                  <a:moveTo>
                    <a:pt x="700316" y="605066"/>
                  </a:moveTo>
                  <a:lnTo>
                    <a:pt x="675487" y="605066"/>
                  </a:lnTo>
                  <a:lnTo>
                    <a:pt x="675487" y="652627"/>
                  </a:lnTo>
                  <a:lnTo>
                    <a:pt x="700316" y="652627"/>
                  </a:lnTo>
                  <a:lnTo>
                    <a:pt x="700316" y="605066"/>
                  </a:lnTo>
                  <a:close/>
                </a:path>
                <a:path extrusionOk="0" h="1376045" w="1376045">
                  <a:moveTo>
                    <a:pt x="700316" y="393293"/>
                  </a:moveTo>
                  <a:lnTo>
                    <a:pt x="675474" y="393293"/>
                  </a:lnTo>
                  <a:lnTo>
                    <a:pt x="675474" y="436880"/>
                  </a:lnTo>
                  <a:lnTo>
                    <a:pt x="700316" y="436880"/>
                  </a:lnTo>
                  <a:lnTo>
                    <a:pt x="700316" y="393293"/>
                  </a:lnTo>
                  <a:close/>
                </a:path>
                <a:path extrusionOk="0" h="1376045" w="1376045">
                  <a:moveTo>
                    <a:pt x="740829" y="353529"/>
                  </a:moveTo>
                  <a:lnTo>
                    <a:pt x="675474" y="353529"/>
                  </a:lnTo>
                  <a:lnTo>
                    <a:pt x="675474" y="385800"/>
                  </a:lnTo>
                  <a:lnTo>
                    <a:pt x="740829" y="385800"/>
                  </a:lnTo>
                  <a:lnTo>
                    <a:pt x="734199" y="369671"/>
                  </a:lnTo>
                  <a:lnTo>
                    <a:pt x="740829" y="353529"/>
                  </a:lnTo>
                  <a:close/>
                </a:path>
                <a:path extrusionOk="0" h="1376045" w="1376045">
                  <a:moveTo>
                    <a:pt x="783399" y="698119"/>
                  </a:moveTo>
                  <a:lnTo>
                    <a:pt x="758558" y="698119"/>
                  </a:lnTo>
                  <a:lnTo>
                    <a:pt x="758558" y="745680"/>
                  </a:lnTo>
                  <a:lnTo>
                    <a:pt x="783399" y="745680"/>
                  </a:lnTo>
                  <a:lnTo>
                    <a:pt x="783399" y="698119"/>
                  </a:lnTo>
                  <a:close/>
                </a:path>
                <a:path extrusionOk="0" h="1376045" w="1376045">
                  <a:moveTo>
                    <a:pt x="783399" y="605066"/>
                  </a:moveTo>
                  <a:lnTo>
                    <a:pt x="758558" y="605066"/>
                  </a:lnTo>
                  <a:lnTo>
                    <a:pt x="758558" y="652627"/>
                  </a:lnTo>
                  <a:lnTo>
                    <a:pt x="783399" y="652627"/>
                  </a:lnTo>
                  <a:lnTo>
                    <a:pt x="783399" y="605066"/>
                  </a:lnTo>
                  <a:close/>
                </a:path>
                <a:path extrusionOk="0" h="1376045" w="1376045">
                  <a:moveTo>
                    <a:pt x="866470" y="698119"/>
                  </a:moveTo>
                  <a:lnTo>
                    <a:pt x="841629" y="698119"/>
                  </a:lnTo>
                  <a:lnTo>
                    <a:pt x="841629" y="745680"/>
                  </a:lnTo>
                  <a:lnTo>
                    <a:pt x="866470" y="745680"/>
                  </a:lnTo>
                  <a:lnTo>
                    <a:pt x="866470" y="698119"/>
                  </a:lnTo>
                  <a:close/>
                </a:path>
                <a:path extrusionOk="0" h="1376045" w="1376045">
                  <a:moveTo>
                    <a:pt x="866470" y="605066"/>
                  </a:moveTo>
                  <a:lnTo>
                    <a:pt x="841629" y="605066"/>
                  </a:lnTo>
                  <a:lnTo>
                    <a:pt x="841629" y="652627"/>
                  </a:lnTo>
                  <a:lnTo>
                    <a:pt x="866470" y="652627"/>
                  </a:lnTo>
                  <a:lnTo>
                    <a:pt x="866470" y="605066"/>
                  </a:lnTo>
                  <a:close/>
                </a:path>
                <a:path extrusionOk="0" h="1376045" w="1376045">
                  <a:moveTo>
                    <a:pt x="1168692" y="839660"/>
                  </a:moveTo>
                  <a:lnTo>
                    <a:pt x="1162405" y="808634"/>
                  </a:lnTo>
                  <a:lnTo>
                    <a:pt x="1146276" y="784733"/>
                  </a:lnTo>
                  <a:lnTo>
                    <a:pt x="1145298" y="783272"/>
                  </a:lnTo>
                  <a:lnTo>
                    <a:pt x="1143850" y="782307"/>
                  </a:lnTo>
                  <a:lnTo>
                    <a:pt x="1143850" y="839660"/>
                  </a:lnTo>
                  <a:lnTo>
                    <a:pt x="1139520" y="861021"/>
                  </a:lnTo>
                  <a:lnTo>
                    <a:pt x="1127747" y="878497"/>
                  </a:lnTo>
                  <a:lnTo>
                    <a:pt x="1110284" y="890282"/>
                  </a:lnTo>
                  <a:lnTo>
                    <a:pt x="1088923" y="894613"/>
                  </a:lnTo>
                  <a:lnTo>
                    <a:pt x="1067549" y="890282"/>
                  </a:lnTo>
                  <a:lnTo>
                    <a:pt x="1050074" y="878497"/>
                  </a:lnTo>
                  <a:lnTo>
                    <a:pt x="1038288" y="861021"/>
                  </a:lnTo>
                  <a:lnTo>
                    <a:pt x="1033970" y="839660"/>
                  </a:lnTo>
                  <a:lnTo>
                    <a:pt x="1038288" y="818299"/>
                  </a:lnTo>
                  <a:lnTo>
                    <a:pt x="1050074" y="800836"/>
                  </a:lnTo>
                  <a:lnTo>
                    <a:pt x="1067549" y="789051"/>
                  </a:lnTo>
                  <a:lnTo>
                    <a:pt x="1088923" y="784733"/>
                  </a:lnTo>
                  <a:lnTo>
                    <a:pt x="1110284" y="789051"/>
                  </a:lnTo>
                  <a:lnTo>
                    <a:pt x="1127747" y="800836"/>
                  </a:lnTo>
                  <a:lnTo>
                    <a:pt x="1139520" y="818299"/>
                  </a:lnTo>
                  <a:lnTo>
                    <a:pt x="1143850" y="839660"/>
                  </a:lnTo>
                  <a:lnTo>
                    <a:pt x="1143850" y="782307"/>
                  </a:lnTo>
                  <a:lnTo>
                    <a:pt x="1119936" y="766152"/>
                  </a:lnTo>
                  <a:lnTo>
                    <a:pt x="1088923" y="759879"/>
                  </a:lnTo>
                  <a:lnTo>
                    <a:pt x="1057897" y="766152"/>
                  </a:lnTo>
                  <a:lnTo>
                    <a:pt x="1032522" y="783272"/>
                  </a:lnTo>
                  <a:lnTo>
                    <a:pt x="1015403" y="808634"/>
                  </a:lnTo>
                  <a:lnTo>
                    <a:pt x="1009129" y="839660"/>
                  </a:lnTo>
                  <a:lnTo>
                    <a:pt x="1013942" y="866876"/>
                  </a:lnTo>
                  <a:lnTo>
                    <a:pt x="1027341" y="890282"/>
                  </a:lnTo>
                  <a:lnTo>
                    <a:pt x="1047686" y="907923"/>
                  </a:lnTo>
                  <a:lnTo>
                    <a:pt x="1073467" y="917917"/>
                  </a:lnTo>
                  <a:lnTo>
                    <a:pt x="1076502" y="918514"/>
                  </a:lnTo>
                  <a:lnTo>
                    <a:pt x="1076502" y="997445"/>
                  </a:lnTo>
                  <a:lnTo>
                    <a:pt x="951788" y="997445"/>
                  </a:lnTo>
                  <a:lnTo>
                    <a:pt x="951788" y="548665"/>
                  </a:lnTo>
                  <a:lnTo>
                    <a:pt x="951788" y="523824"/>
                  </a:lnTo>
                  <a:lnTo>
                    <a:pt x="926947" y="523824"/>
                  </a:lnTo>
                  <a:lnTo>
                    <a:pt x="926947" y="548665"/>
                  </a:lnTo>
                  <a:lnTo>
                    <a:pt x="926947" y="997445"/>
                  </a:lnTo>
                  <a:lnTo>
                    <a:pt x="773658" y="997445"/>
                  </a:lnTo>
                  <a:lnTo>
                    <a:pt x="773658" y="829767"/>
                  </a:lnTo>
                  <a:lnTo>
                    <a:pt x="773658" y="804938"/>
                  </a:lnTo>
                  <a:lnTo>
                    <a:pt x="748817" y="804938"/>
                  </a:lnTo>
                  <a:lnTo>
                    <a:pt x="748817" y="829767"/>
                  </a:lnTo>
                  <a:lnTo>
                    <a:pt x="748817" y="997445"/>
                  </a:lnTo>
                  <a:lnTo>
                    <a:pt x="626973" y="997445"/>
                  </a:lnTo>
                  <a:lnTo>
                    <a:pt x="626973" y="829767"/>
                  </a:lnTo>
                  <a:lnTo>
                    <a:pt x="748817" y="829767"/>
                  </a:lnTo>
                  <a:lnTo>
                    <a:pt x="748817" y="804938"/>
                  </a:lnTo>
                  <a:lnTo>
                    <a:pt x="602132" y="804938"/>
                  </a:lnTo>
                  <a:lnTo>
                    <a:pt x="602132" y="997445"/>
                  </a:lnTo>
                  <a:lnTo>
                    <a:pt x="448856" y="997445"/>
                  </a:lnTo>
                  <a:lnTo>
                    <a:pt x="448856" y="548665"/>
                  </a:lnTo>
                  <a:lnTo>
                    <a:pt x="926947" y="548665"/>
                  </a:lnTo>
                  <a:lnTo>
                    <a:pt x="926947" y="523824"/>
                  </a:lnTo>
                  <a:lnTo>
                    <a:pt x="890409" y="523824"/>
                  </a:lnTo>
                  <a:lnTo>
                    <a:pt x="890409" y="467842"/>
                  </a:lnTo>
                  <a:lnTo>
                    <a:pt x="890409" y="444385"/>
                  </a:lnTo>
                  <a:lnTo>
                    <a:pt x="865568" y="444385"/>
                  </a:lnTo>
                  <a:lnTo>
                    <a:pt x="865568" y="467842"/>
                  </a:lnTo>
                  <a:lnTo>
                    <a:pt x="865568" y="523824"/>
                  </a:lnTo>
                  <a:lnTo>
                    <a:pt x="510209" y="523824"/>
                  </a:lnTo>
                  <a:lnTo>
                    <a:pt x="510209" y="467842"/>
                  </a:lnTo>
                  <a:lnTo>
                    <a:pt x="865568" y="467842"/>
                  </a:lnTo>
                  <a:lnTo>
                    <a:pt x="865568" y="444385"/>
                  </a:lnTo>
                  <a:lnTo>
                    <a:pt x="485368" y="444385"/>
                  </a:lnTo>
                  <a:lnTo>
                    <a:pt x="485368" y="523824"/>
                  </a:lnTo>
                  <a:lnTo>
                    <a:pt x="424002" y="523824"/>
                  </a:lnTo>
                  <a:lnTo>
                    <a:pt x="424002" y="997445"/>
                  </a:lnTo>
                  <a:lnTo>
                    <a:pt x="299300" y="997445"/>
                  </a:lnTo>
                  <a:lnTo>
                    <a:pt x="299300" y="918514"/>
                  </a:lnTo>
                  <a:lnTo>
                    <a:pt x="302323" y="917917"/>
                  </a:lnTo>
                  <a:lnTo>
                    <a:pt x="328091" y="907923"/>
                  </a:lnTo>
                  <a:lnTo>
                    <a:pt x="343446" y="894613"/>
                  </a:lnTo>
                  <a:lnTo>
                    <a:pt x="348437" y="890282"/>
                  </a:lnTo>
                  <a:lnTo>
                    <a:pt x="361835" y="866876"/>
                  </a:lnTo>
                  <a:lnTo>
                    <a:pt x="366649" y="839660"/>
                  </a:lnTo>
                  <a:lnTo>
                    <a:pt x="360362" y="808634"/>
                  </a:lnTo>
                  <a:lnTo>
                    <a:pt x="344233" y="784733"/>
                  </a:lnTo>
                  <a:lnTo>
                    <a:pt x="343255" y="783272"/>
                  </a:lnTo>
                  <a:lnTo>
                    <a:pt x="341807" y="782307"/>
                  </a:lnTo>
                  <a:lnTo>
                    <a:pt x="341807" y="839660"/>
                  </a:lnTo>
                  <a:lnTo>
                    <a:pt x="337477" y="861021"/>
                  </a:lnTo>
                  <a:lnTo>
                    <a:pt x="325691" y="878497"/>
                  </a:lnTo>
                  <a:lnTo>
                    <a:pt x="308229" y="890282"/>
                  </a:lnTo>
                  <a:lnTo>
                    <a:pt x="286867" y="894613"/>
                  </a:lnTo>
                  <a:lnTo>
                    <a:pt x="265506" y="890282"/>
                  </a:lnTo>
                  <a:lnTo>
                    <a:pt x="248043" y="878497"/>
                  </a:lnTo>
                  <a:lnTo>
                    <a:pt x="236258" y="861021"/>
                  </a:lnTo>
                  <a:lnTo>
                    <a:pt x="231940" y="839660"/>
                  </a:lnTo>
                  <a:lnTo>
                    <a:pt x="236258" y="818299"/>
                  </a:lnTo>
                  <a:lnTo>
                    <a:pt x="248043" y="800836"/>
                  </a:lnTo>
                  <a:lnTo>
                    <a:pt x="265506" y="789051"/>
                  </a:lnTo>
                  <a:lnTo>
                    <a:pt x="286867" y="784733"/>
                  </a:lnTo>
                  <a:lnTo>
                    <a:pt x="308229" y="789051"/>
                  </a:lnTo>
                  <a:lnTo>
                    <a:pt x="325691" y="800836"/>
                  </a:lnTo>
                  <a:lnTo>
                    <a:pt x="337477" y="818299"/>
                  </a:lnTo>
                  <a:lnTo>
                    <a:pt x="341807" y="839660"/>
                  </a:lnTo>
                  <a:lnTo>
                    <a:pt x="341807" y="782307"/>
                  </a:lnTo>
                  <a:lnTo>
                    <a:pt x="317893" y="766152"/>
                  </a:lnTo>
                  <a:lnTo>
                    <a:pt x="286867" y="759879"/>
                  </a:lnTo>
                  <a:lnTo>
                    <a:pt x="255841" y="766152"/>
                  </a:lnTo>
                  <a:lnTo>
                    <a:pt x="230492" y="783272"/>
                  </a:lnTo>
                  <a:lnTo>
                    <a:pt x="213372" y="808634"/>
                  </a:lnTo>
                  <a:lnTo>
                    <a:pt x="207098" y="839660"/>
                  </a:lnTo>
                  <a:lnTo>
                    <a:pt x="211912" y="866876"/>
                  </a:lnTo>
                  <a:lnTo>
                    <a:pt x="225298" y="890282"/>
                  </a:lnTo>
                  <a:lnTo>
                    <a:pt x="245656" y="907923"/>
                  </a:lnTo>
                  <a:lnTo>
                    <a:pt x="271424" y="917917"/>
                  </a:lnTo>
                  <a:lnTo>
                    <a:pt x="274447" y="918514"/>
                  </a:lnTo>
                  <a:lnTo>
                    <a:pt x="274447" y="997445"/>
                  </a:lnTo>
                  <a:lnTo>
                    <a:pt x="220091" y="997445"/>
                  </a:lnTo>
                  <a:lnTo>
                    <a:pt x="220091" y="1022273"/>
                  </a:lnTo>
                  <a:lnTo>
                    <a:pt x="1155700" y="1022273"/>
                  </a:lnTo>
                  <a:lnTo>
                    <a:pt x="1155700" y="997445"/>
                  </a:lnTo>
                  <a:lnTo>
                    <a:pt x="1101331" y="997445"/>
                  </a:lnTo>
                  <a:lnTo>
                    <a:pt x="1101331" y="918514"/>
                  </a:lnTo>
                  <a:lnTo>
                    <a:pt x="1145489" y="894613"/>
                  </a:lnTo>
                  <a:lnTo>
                    <a:pt x="1163878" y="866876"/>
                  </a:lnTo>
                  <a:lnTo>
                    <a:pt x="1168692" y="839660"/>
                  </a:lnTo>
                  <a:close/>
                </a:path>
                <a:path extrusionOk="0" h="1376045" w="1376045">
                  <a:moveTo>
                    <a:pt x="1375791" y="687895"/>
                  </a:moveTo>
                  <a:lnTo>
                    <a:pt x="1374190" y="640867"/>
                  </a:lnTo>
                  <a:lnTo>
                    <a:pt x="1369491" y="594690"/>
                  </a:lnTo>
                  <a:lnTo>
                    <a:pt x="1361782" y="549440"/>
                  </a:lnTo>
                  <a:lnTo>
                    <a:pt x="1351165" y="505244"/>
                  </a:lnTo>
                  <a:lnTo>
                    <a:pt x="1337754" y="462191"/>
                  </a:lnTo>
                  <a:lnTo>
                    <a:pt x="1324991" y="429094"/>
                  </a:lnTo>
                  <a:lnTo>
                    <a:pt x="1324991" y="687895"/>
                  </a:lnTo>
                  <a:lnTo>
                    <a:pt x="1323263" y="734923"/>
                  </a:lnTo>
                  <a:lnTo>
                    <a:pt x="1323238" y="735444"/>
                  </a:lnTo>
                  <a:lnTo>
                    <a:pt x="1318183" y="781113"/>
                  </a:lnTo>
                  <a:lnTo>
                    <a:pt x="1318082" y="782053"/>
                  </a:lnTo>
                  <a:lnTo>
                    <a:pt x="1309624" y="827570"/>
                  </a:lnTo>
                  <a:lnTo>
                    <a:pt x="1298016" y="871905"/>
                  </a:lnTo>
                  <a:lnTo>
                    <a:pt x="1283347" y="914920"/>
                  </a:lnTo>
                  <a:lnTo>
                    <a:pt x="1265770" y="956487"/>
                  </a:lnTo>
                  <a:lnTo>
                    <a:pt x="1245400" y="996492"/>
                  </a:lnTo>
                  <a:lnTo>
                    <a:pt x="1222336" y="1034821"/>
                  </a:lnTo>
                  <a:lnTo>
                    <a:pt x="1196746" y="1071308"/>
                  </a:lnTo>
                  <a:lnTo>
                    <a:pt x="1168717" y="1105890"/>
                  </a:lnTo>
                  <a:lnTo>
                    <a:pt x="1138377" y="1138402"/>
                  </a:lnTo>
                  <a:lnTo>
                    <a:pt x="1105865" y="1168730"/>
                  </a:lnTo>
                  <a:lnTo>
                    <a:pt x="1071295" y="1196759"/>
                  </a:lnTo>
                  <a:lnTo>
                    <a:pt x="1034796" y="1222362"/>
                  </a:lnTo>
                  <a:lnTo>
                    <a:pt x="996480" y="1245412"/>
                  </a:lnTo>
                  <a:lnTo>
                    <a:pt x="956475" y="1265783"/>
                  </a:lnTo>
                  <a:lnTo>
                    <a:pt x="914908" y="1283360"/>
                  </a:lnTo>
                  <a:lnTo>
                    <a:pt x="871893" y="1298028"/>
                  </a:lnTo>
                  <a:lnTo>
                    <a:pt x="827557" y="1309636"/>
                  </a:lnTo>
                  <a:lnTo>
                    <a:pt x="782040" y="1318082"/>
                  </a:lnTo>
                  <a:lnTo>
                    <a:pt x="735431" y="1323251"/>
                  </a:lnTo>
                  <a:lnTo>
                    <a:pt x="687895" y="1324991"/>
                  </a:lnTo>
                  <a:lnTo>
                    <a:pt x="640346" y="1323251"/>
                  </a:lnTo>
                  <a:lnTo>
                    <a:pt x="593750" y="1318082"/>
                  </a:lnTo>
                  <a:lnTo>
                    <a:pt x="548220" y="1309636"/>
                  </a:lnTo>
                  <a:lnTo>
                    <a:pt x="503885" y="1298028"/>
                  </a:lnTo>
                  <a:lnTo>
                    <a:pt x="460883" y="1283360"/>
                  </a:lnTo>
                  <a:lnTo>
                    <a:pt x="419303" y="1265783"/>
                  </a:lnTo>
                  <a:lnTo>
                    <a:pt x="379298" y="1245412"/>
                  </a:lnTo>
                  <a:lnTo>
                    <a:pt x="340982" y="1222362"/>
                  </a:lnTo>
                  <a:lnTo>
                    <a:pt x="304482" y="1196759"/>
                  </a:lnTo>
                  <a:lnTo>
                    <a:pt x="269913" y="1168730"/>
                  </a:lnTo>
                  <a:lnTo>
                    <a:pt x="237401" y="1138402"/>
                  </a:lnTo>
                  <a:lnTo>
                    <a:pt x="207060" y="1105890"/>
                  </a:lnTo>
                  <a:lnTo>
                    <a:pt x="179031" y="1071308"/>
                  </a:lnTo>
                  <a:lnTo>
                    <a:pt x="153454" y="1034821"/>
                  </a:lnTo>
                  <a:lnTo>
                    <a:pt x="130390" y="996492"/>
                  </a:lnTo>
                  <a:lnTo>
                    <a:pt x="110007" y="956487"/>
                  </a:lnTo>
                  <a:lnTo>
                    <a:pt x="92430" y="914920"/>
                  </a:lnTo>
                  <a:lnTo>
                    <a:pt x="77774" y="871905"/>
                  </a:lnTo>
                  <a:lnTo>
                    <a:pt x="66154" y="827570"/>
                  </a:lnTo>
                  <a:lnTo>
                    <a:pt x="57708" y="782053"/>
                  </a:lnTo>
                  <a:lnTo>
                    <a:pt x="52539" y="735444"/>
                  </a:lnTo>
                  <a:lnTo>
                    <a:pt x="50800" y="687895"/>
                  </a:lnTo>
                  <a:lnTo>
                    <a:pt x="52527" y="640867"/>
                  </a:lnTo>
                  <a:lnTo>
                    <a:pt x="52539" y="640359"/>
                  </a:lnTo>
                  <a:lnTo>
                    <a:pt x="57594" y="594690"/>
                  </a:lnTo>
                  <a:lnTo>
                    <a:pt x="66154" y="548233"/>
                  </a:lnTo>
                  <a:lnTo>
                    <a:pt x="77774" y="503897"/>
                  </a:lnTo>
                  <a:lnTo>
                    <a:pt x="92430" y="460883"/>
                  </a:lnTo>
                  <a:lnTo>
                    <a:pt x="110007" y="419315"/>
                  </a:lnTo>
                  <a:lnTo>
                    <a:pt x="130390" y="379310"/>
                  </a:lnTo>
                  <a:lnTo>
                    <a:pt x="153441" y="340995"/>
                  </a:lnTo>
                  <a:lnTo>
                    <a:pt x="179031" y="304495"/>
                  </a:lnTo>
                  <a:lnTo>
                    <a:pt x="207060" y="269925"/>
                  </a:lnTo>
                  <a:lnTo>
                    <a:pt x="237401" y="237413"/>
                  </a:lnTo>
                  <a:lnTo>
                    <a:pt x="269913" y="207073"/>
                  </a:lnTo>
                  <a:lnTo>
                    <a:pt x="304482" y="179044"/>
                  </a:lnTo>
                  <a:lnTo>
                    <a:pt x="340982" y="153441"/>
                  </a:lnTo>
                  <a:lnTo>
                    <a:pt x="379298" y="130390"/>
                  </a:lnTo>
                  <a:lnTo>
                    <a:pt x="419303" y="110020"/>
                  </a:lnTo>
                  <a:lnTo>
                    <a:pt x="460883" y="92443"/>
                  </a:lnTo>
                  <a:lnTo>
                    <a:pt x="503885" y="77774"/>
                  </a:lnTo>
                  <a:lnTo>
                    <a:pt x="548220" y="66167"/>
                  </a:lnTo>
                  <a:lnTo>
                    <a:pt x="593750" y="57708"/>
                  </a:lnTo>
                  <a:lnTo>
                    <a:pt x="640346" y="52552"/>
                  </a:lnTo>
                  <a:lnTo>
                    <a:pt x="687895" y="50800"/>
                  </a:lnTo>
                  <a:lnTo>
                    <a:pt x="735431" y="52552"/>
                  </a:lnTo>
                  <a:lnTo>
                    <a:pt x="782040" y="57708"/>
                  </a:lnTo>
                  <a:lnTo>
                    <a:pt x="827557" y="66167"/>
                  </a:lnTo>
                  <a:lnTo>
                    <a:pt x="871893" y="77774"/>
                  </a:lnTo>
                  <a:lnTo>
                    <a:pt x="914908" y="92443"/>
                  </a:lnTo>
                  <a:lnTo>
                    <a:pt x="956475" y="110020"/>
                  </a:lnTo>
                  <a:lnTo>
                    <a:pt x="996480" y="130390"/>
                  </a:lnTo>
                  <a:lnTo>
                    <a:pt x="1034796" y="153441"/>
                  </a:lnTo>
                  <a:lnTo>
                    <a:pt x="1071295" y="179044"/>
                  </a:lnTo>
                  <a:lnTo>
                    <a:pt x="1105865" y="207073"/>
                  </a:lnTo>
                  <a:lnTo>
                    <a:pt x="1138377" y="237413"/>
                  </a:lnTo>
                  <a:lnTo>
                    <a:pt x="1168717" y="269925"/>
                  </a:lnTo>
                  <a:lnTo>
                    <a:pt x="1196746" y="304495"/>
                  </a:lnTo>
                  <a:lnTo>
                    <a:pt x="1222349" y="340995"/>
                  </a:lnTo>
                  <a:lnTo>
                    <a:pt x="1245400" y="379310"/>
                  </a:lnTo>
                  <a:lnTo>
                    <a:pt x="1265770" y="419315"/>
                  </a:lnTo>
                  <a:lnTo>
                    <a:pt x="1283347" y="460883"/>
                  </a:lnTo>
                  <a:lnTo>
                    <a:pt x="1298016" y="503897"/>
                  </a:lnTo>
                  <a:lnTo>
                    <a:pt x="1309624" y="548233"/>
                  </a:lnTo>
                  <a:lnTo>
                    <a:pt x="1318082" y="593750"/>
                  </a:lnTo>
                  <a:lnTo>
                    <a:pt x="1323238" y="640359"/>
                  </a:lnTo>
                  <a:lnTo>
                    <a:pt x="1324991" y="687895"/>
                  </a:lnTo>
                  <a:lnTo>
                    <a:pt x="1324991" y="429094"/>
                  </a:lnTo>
                  <a:lnTo>
                    <a:pt x="1302931" y="379958"/>
                  </a:lnTo>
                  <a:lnTo>
                    <a:pt x="1281747" y="340995"/>
                  </a:lnTo>
                  <a:lnTo>
                    <a:pt x="1258150" y="303555"/>
                  </a:lnTo>
                  <a:lnTo>
                    <a:pt x="1232268" y="267804"/>
                  </a:lnTo>
                  <a:lnTo>
                    <a:pt x="1204214" y="233819"/>
                  </a:lnTo>
                  <a:lnTo>
                    <a:pt x="1174076" y="201714"/>
                  </a:lnTo>
                  <a:lnTo>
                    <a:pt x="1141971" y="171577"/>
                  </a:lnTo>
                  <a:lnTo>
                    <a:pt x="1107986" y="143522"/>
                  </a:lnTo>
                  <a:lnTo>
                    <a:pt x="1072235" y="117640"/>
                  </a:lnTo>
                  <a:lnTo>
                    <a:pt x="1034821" y="94056"/>
                  </a:lnTo>
                  <a:lnTo>
                    <a:pt x="995832" y="72859"/>
                  </a:lnTo>
                  <a:lnTo>
                    <a:pt x="955395" y="54152"/>
                  </a:lnTo>
                  <a:lnTo>
                    <a:pt x="913599" y="38036"/>
                  </a:lnTo>
                  <a:lnTo>
                    <a:pt x="870546" y="24625"/>
                  </a:lnTo>
                  <a:lnTo>
                    <a:pt x="826350" y="14008"/>
                  </a:lnTo>
                  <a:lnTo>
                    <a:pt x="781100" y="6299"/>
                  </a:lnTo>
                  <a:lnTo>
                    <a:pt x="734923" y="1600"/>
                  </a:lnTo>
                  <a:lnTo>
                    <a:pt x="687895" y="0"/>
                  </a:lnTo>
                  <a:lnTo>
                    <a:pt x="640867" y="1600"/>
                  </a:lnTo>
                  <a:lnTo>
                    <a:pt x="594677" y="6299"/>
                  </a:lnTo>
                  <a:lnTo>
                    <a:pt x="549427" y="14008"/>
                  </a:lnTo>
                  <a:lnTo>
                    <a:pt x="505231" y="24625"/>
                  </a:lnTo>
                  <a:lnTo>
                    <a:pt x="462178" y="38036"/>
                  </a:lnTo>
                  <a:lnTo>
                    <a:pt x="420382" y="54152"/>
                  </a:lnTo>
                  <a:lnTo>
                    <a:pt x="379945" y="72859"/>
                  </a:lnTo>
                  <a:lnTo>
                    <a:pt x="340969" y="94056"/>
                  </a:lnTo>
                  <a:lnTo>
                    <a:pt x="303542" y="117640"/>
                  </a:lnTo>
                  <a:lnTo>
                    <a:pt x="267792" y="143522"/>
                  </a:lnTo>
                  <a:lnTo>
                    <a:pt x="233807" y="171577"/>
                  </a:lnTo>
                  <a:lnTo>
                    <a:pt x="201701" y="201714"/>
                  </a:lnTo>
                  <a:lnTo>
                    <a:pt x="171564" y="233819"/>
                  </a:lnTo>
                  <a:lnTo>
                    <a:pt x="143510" y="267804"/>
                  </a:lnTo>
                  <a:lnTo>
                    <a:pt x="117640" y="303555"/>
                  </a:lnTo>
                  <a:lnTo>
                    <a:pt x="94030" y="340995"/>
                  </a:lnTo>
                  <a:lnTo>
                    <a:pt x="72847" y="379958"/>
                  </a:lnTo>
                  <a:lnTo>
                    <a:pt x="54140" y="420395"/>
                  </a:lnTo>
                  <a:lnTo>
                    <a:pt x="38023" y="462191"/>
                  </a:lnTo>
                  <a:lnTo>
                    <a:pt x="24612" y="505244"/>
                  </a:lnTo>
                  <a:lnTo>
                    <a:pt x="13995" y="549440"/>
                  </a:lnTo>
                  <a:lnTo>
                    <a:pt x="6286" y="594690"/>
                  </a:lnTo>
                  <a:lnTo>
                    <a:pt x="1638" y="640359"/>
                  </a:lnTo>
                  <a:lnTo>
                    <a:pt x="0" y="687895"/>
                  </a:lnTo>
                  <a:lnTo>
                    <a:pt x="1587" y="734923"/>
                  </a:lnTo>
                  <a:lnTo>
                    <a:pt x="6286" y="781113"/>
                  </a:lnTo>
                  <a:lnTo>
                    <a:pt x="13995" y="826363"/>
                  </a:lnTo>
                  <a:lnTo>
                    <a:pt x="24612" y="870559"/>
                  </a:lnTo>
                  <a:lnTo>
                    <a:pt x="38023" y="913612"/>
                  </a:lnTo>
                  <a:lnTo>
                    <a:pt x="54140" y="955408"/>
                  </a:lnTo>
                  <a:lnTo>
                    <a:pt x="72847" y="995845"/>
                  </a:lnTo>
                  <a:lnTo>
                    <a:pt x="94043" y="1034821"/>
                  </a:lnTo>
                  <a:lnTo>
                    <a:pt x="117640" y="1072248"/>
                  </a:lnTo>
                  <a:lnTo>
                    <a:pt x="143510" y="1107998"/>
                  </a:lnTo>
                  <a:lnTo>
                    <a:pt x="171564" y="1141984"/>
                  </a:lnTo>
                  <a:lnTo>
                    <a:pt x="201701" y="1174089"/>
                  </a:lnTo>
                  <a:lnTo>
                    <a:pt x="233807" y="1204226"/>
                  </a:lnTo>
                  <a:lnTo>
                    <a:pt x="267792" y="1232281"/>
                  </a:lnTo>
                  <a:lnTo>
                    <a:pt x="303542" y="1258150"/>
                  </a:lnTo>
                  <a:lnTo>
                    <a:pt x="340969" y="1281747"/>
                  </a:lnTo>
                  <a:lnTo>
                    <a:pt x="379945" y="1302943"/>
                  </a:lnTo>
                  <a:lnTo>
                    <a:pt x="420382" y="1321650"/>
                  </a:lnTo>
                  <a:lnTo>
                    <a:pt x="462178" y="1337767"/>
                  </a:lnTo>
                  <a:lnTo>
                    <a:pt x="505231" y="1351178"/>
                  </a:lnTo>
                  <a:lnTo>
                    <a:pt x="549427" y="1361795"/>
                  </a:lnTo>
                  <a:lnTo>
                    <a:pt x="594677" y="1369504"/>
                  </a:lnTo>
                  <a:lnTo>
                    <a:pt x="640867" y="1374203"/>
                  </a:lnTo>
                  <a:lnTo>
                    <a:pt x="687895" y="1375791"/>
                  </a:lnTo>
                  <a:lnTo>
                    <a:pt x="734923" y="1374203"/>
                  </a:lnTo>
                  <a:lnTo>
                    <a:pt x="781100" y="1369504"/>
                  </a:lnTo>
                  <a:lnTo>
                    <a:pt x="826350" y="1361795"/>
                  </a:lnTo>
                  <a:lnTo>
                    <a:pt x="870546" y="1351178"/>
                  </a:lnTo>
                  <a:lnTo>
                    <a:pt x="913599" y="1337767"/>
                  </a:lnTo>
                  <a:lnTo>
                    <a:pt x="946721" y="1324991"/>
                  </a:lnTo>
                  <a:lnTo>
                    <a:pt x="955395" y="1321650"/>
                  </a:lnTo>
                  <a:lnTo>
                    <a:pt x="995832" y="1302943"/>
                  </a:lnTo>
                  <a:lnTo>
                    <a:pt x="1034821" y="1281747"/>
                  </a:lnTo>
                  <a:lnTo>
                    <a:pt x="1072235" y="1258150"/>
                  </a:lnTo>
                  <a:lnTo>
                    <a:pt x="1107986" y="1232281"/>
                  </a:lnTo>
                  <a:lnTo>
                    <a:pt x="1141971" y="1204226"/>
                  </a:lnTo>
                  <a:lnTo>
                    <a:pt x="1174076" y="1174089"/>
                  </a:lnTo>
                  <a:lnTo>
                    <a:pt x="1204214" y="1141984"/>
                  </a:lnTo>
                  <a:lnTo>
                    <a:pt x="1232268" y="1107998"/>
                  </a:lnTo>
                  <a:lnTo>
                    <a:pt x="1258150" y="1072248"/>
                  </a:lnTo>
                  <a:lnTo>
                    <a:pt x="1281734" y="1034821"/>
                  </a:lnTo>
                  <a:lnTo>
                    <a:pt x="1302931" y="995845"/>
                  </a:lnTo>
                  <a:lnTo>
                    <a:pt x="1321638" y="955408"/>
                  </a:lnTo>
                  <a:lnTo>
                    <a:pt x="1337754" y="913612"/>
                  </a:lnTo>
                  <a:lnTo>
                    <a:pt x="1351165" y="870559"/>
                  </a:lnTo>
                  <a:lnTo>
                    <a:pt x="1361782" y="826363"/>
                  </a:lnTo>
                  <a:lnTo>
                    <a:pt x="1369491" y="781113"/>
                  </a:lnTo>
                  <a:lnTo>
                    <a:pt x="1374140" y="735444"/>
                  </a:lnTo>
                  <a:lnTo>
                    <a:pt x="1374190" y="734923"/>
                  </a:lnTo>
                  <a:lnTo>
                    <a:pt x="1375791" y="6878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712193" y="5790444"/>
              <a:ext cx="1325245" cy="1325245"/>
            </a:xfrm>
            <a:custGeom>
              <a:rect b="b" l="l" r="r" t="t"/>
              <a:pathLst>
                <a:path extrusionOk="0" h="1325245" w="1325245">
                  <a:moveTo>
                    <a:pt x="662495" y="0"/>
                  </a:moveTo>
                  <a:lnTo>
                    <a:pt x="615252" y="1666"/>
                  </a:lnTo>
                  <a:lnTo>
                    <a:pt x="568894" y="6590"/>
                  </a:lnTo>
                  <a:lnTo>
                    <a:pt x="523535" y="14660"/>
                  </a:lnTo>
                  <a:lnTo>
                    <a:pt x="479287" y="25761"/>
                  </a:lnTo>
                  <a:lnTo>
                    <a:pt x="436264" y="39781"/>
                  </a:lnTo>
                  <a:lnTo>
                    <a:pt x="394578" y="56607"/>
                  </a:lnTo>
                  <a:lnTo>
                    <a:pt x="354342" y="76127"/>
                  </a:lnTo>
                  <a:lnTo>
                    <a:pt x="315670" y="98226"/>
                  </a:lnTo>
                  <a:lnTo>
                    <a:pt x="278674" y="122792"/>
                  </a:lnTo>
                  <a:lnTo>
                    <a:pt x="243467" y="149713"/>
                  </a:lnTo>
                  <a:lnTo>
                    <a:pt x="210162" y="178874"/>
                  </a:lnTo>
                  <a:lnTo>
                    <a:pt x="178873" y="210164"/>
                  </a:lnTo>
                  <a:lnTo>
                    <a:pt x="149712" y="243469"/>
                  </a:lnTo>
                  <a:lnTo>
                    <a:pt x="122791" y="278677"/>
                  </a:lnTo>
                  <a:lnTo>
                    <a:pt x="98225" y="315674"/>
                  </a:lnTo>
                  <a:lnTo>
                    <a:pt x="76126" y="354347"/>
                  </a:lnTo>
                  <a:lnTo>
                    <a:pt x="56607" y="394583"/>
                  </a:lnTo>
                  <a:lnTo>
                    <a:pt x="39781" y="436270"/>
                  </a:lnTo>
                  <a:lnTo>
                    <a:pt x="25761" y="479295"/>
                  </a:lnTo>
                  <a:lnTo>
                    <a:pt x="14660" y="523543"/>
                  </a:lnTo>
                  <a:lnTo>
                    <a:pt x="6590" y="568904"/>
                  </a:lnTo>
                  <a:lnTo>
                    <a:pt x="1666" y="615263"/>
                  </a:lnTo>
                  <a:lnTo>
                    <a:pt x="0" y="662508"/>
                  </a:lnTo>
                  <a:lnTo>
                    <a:pt x="1666" y="709751"/>
                  </a:lnTo>
                  <a:lnTo>
                    <a:pt x="6590" y="756108"/>
                  </a:lnTo>
                  <a:lnTo>
                    <a:pt x="14660" y="801468"/>
                  </a:lnTo>
                  <a:lnTo>
                    <a:pt x="25761" y="845715"/>
                  </a:lnTo>
                  <a:lnTo>
                    <a:pt x="39781" y="888739"/>
                  </a:lnTo>
                  <a:lnTo>
                    <a:pt x="56607" y="930425"/>
                  </a:lnTo>
                  <a:lnTo>
                    <a:pt x="76126" y="970660"/>
                  </a:lnTo>
                  <a:lnTo>
                    <a:pt x="98225" y="1009333"/>
                  </a:lnTo>
                  <a:lnTo>
                    <a:pt x="122791" y="1046329"/>
                  </a:lnTo>
                  <a:lnTo>
                    <a:pt x="149712" y="1081536"/>
                  </a:lnTo>
                  <a:lnTo>
                    <a:pt x="178873" y="1114840"/>
                  </a:lnTo>
                  <a:lnTo>
                    <a:pt x="210162" y="1146130"/>
                  </a:lnTo>
                  <a:lnTo>
                    <a:pt x="243467" y="1175291"/>
                  </a:lnTo>
                  <a:lnTo>
                    <a:pt x="278674" y="1202211"/>
                  </a:lnTo>
                  <a:lnTo>
                    <a:pt x="315670" y="1226777"/>
                  </a:lnTo>
                  <a:lnTo>
                    <a:pt x="354342" y="1248877"/>
                  </a:lnTo>
                  <a:lnTo>
                    <a:pt x="394578" y="1268396"/>
                  </a:lnTo>
                  <a:lnTo>
                    <a:pt x="436264" y="1285222"/>
                  </a:lnTo>
                  <a:lnTo>
                    <a:pt x="479287" y="1299242"/>
                  </a:lnTo>
                  <a:lnTo>
                    <a:pt x="523535" y="1310343"/>
                  </a:lnTo>
                  <a:lnTo>
                    <a:pt x="568894" y="1318412"/>
                  </a:lnTo>
                  <a:lnTo>
                    <a:pt x="615252" y="1323337"/>
                  </a:lnTo>
                  <a:lnTo>
                    <a:pt x="662495" y="1325003"/>
                  </a:lnTo>
                  <a:lnTo>
                    <a:pt x="709738" y="1323337"/>
                  </a:lnTo>
                  <a:lnTo>
                    <a:pt x="756096" y="1318412"/>
                  </a:lnTo>
                  <a:lnTo>
                    <a:pt x="801455" y="1310343"/>
                  </a:lnTo>
                  <a:lnTo>
                    <a:pt x="845703" y="1299242"/>
                  </a:lnTo>
                  <a:lnTo>
                    <a:pt x="888726" y="1285222"/>
                  </a:lnTo>
                  <a:lnTo>
                    <a:pt x="930412" y="1268396"/>
                  </a:lnTo>
                  <a:lnTo>
                    <a:pt x="970648" y="1248877"/>
                  </a:lnTo>
                  <a:lnTo>
                    <a:pt x="1009320" y="1226777"/>
                  </a:lnTo>
                  <a:lnTo>
                    <a:pt x="1046316" y="1202211"/>
                  </a:lnTo>
                  <a:lnTo>
                    <a:pt x="1081523" y="1175291"/>
                  </a:lnTo>
                  <a:lnTo>
                    <a:pt x="1114828" y="1146130"/>
                  </a:lnTo>
                  <a:lnTo>
                    <a:pt x="1146117" y="1114840"/>
                  </a:lnTo>
                  <a:lnTo>
                    <a:pt x="1175278" y="1081536"/>
                  </a:lnTo>
                  <a:lnTo>
                    <a:pt x="1202199" y="1046329"/>
                  </a:lnTo>
                  <a:lnTo>
                    <a:pt x="1226765" y="1009333"/>
                  </a:lnTo>
                  <a:lnTo>
                    <a:pt x="1248864" y="970660"/>
                  </a:lnTo>
                  <a:lnTo>
                    <a:pt x="1268383" y="930425"/>
                  </a:lnTo>
                  <a:lnTo>
                    <a:pt x="1285209" y="888739"/>
                  </a:lnTo>
                  <a:lnTo>
                    <a:pt x="1299229" y="845715"/>
                  </a:lnTo>
                  <a:lnTo>
                    <a:pt x="1310330" y="801468"/>
                  </a:lnTo>
                  <a:lnTo>
                    <a:pt x="1318400" y="756108"/>
                  </a:lnTo>
                  <a:lnTo>
                    <a:pt x="1323324" y="709751"/>
                  </a:lnTo>
                  <a:lnTo>
                    <a:pt x="1324991" y="662508"/>
                  </a:lnTo>
                  <a:lnTo>
                    <a:pt x="1323324" y="615263"/>
                  </a:lnTo>
                  <a:lnTo>
                    <a:pt x="1318400" y="568904"/>
                  </a:lnTo>
                  <a:lnTo>
                    <a:pt x="1310330" y="523543"/>
                  </a:lnTo>
                  <a:lnTo>
                    <a:pt x="1299229" y="479295"/>
                  </a:lnTo>
                  <a:lnTo>
                    <a:pt x="1285209" y="436270"/>
                  </a:lnTo>
                  <a:lnTo>
                    <a:pt x="1268383" y="394583"/>
                  </a:lnTo>
                  <a:lnTo>
                    <a:pt x="1248864" y="354347"/>
                  </a:lnTo>
                  <a:lnTo>
                    <a:pt x="1226765" y="315674"/>
                  </a:lnTo>
                  <a:lnTo>
                    <a:pt x="1202199" y="278677"/>
                  </a:lnTo>
                  <a:lnTo>
                    <a:pt x="1175278" y="243469"/>
                  </a:lnTo>
                  <a:lnTo>
                    <a:pt x="1146117" y="210164"/>
                  </a:lnTo>
                  <a:lnTo>
                    <a:pt x="1114828" y="178874"/>
                  </a:lnTo>
                  <a:lnTo>
                    <a:pt x="1081523" y="149713"/>
                  </a:lnTo>
                  <a:lnTo>
                    <a:pt x="1046316" y="122792"/>
                  </a:lnTo>
                  <a:lnTo>
                    <a:pt x="1009320" y="98226"/>
                  </a:lnTo>
                  <a:lnTo>
                    <a:pt x="970648" y="76127"/>
                  </a:lnTo>
                  <a:lnTo>
                    <a:pt x="930412" y="56607"/>
                  </a:lnTo>
                  <a:lnTo>
                    <a:pt x="888726" y="39781"/>
                  </a:lnTo>
                  <a:lnTo>
                    <a:pt x="845703" y="25761"/>
                  </a:lnTo>
                  <a:lnTo>
                    <a:pt x="801455" y="14660"/>
                  </a:lnTo>
                  <a:lnTo>
                    <a:pt x="756096" y="6590"/>
                  </a:lnTo>
                  <a:lnTo>
                    <a:pt x="709738" y="1666"/>
                  </a:lnTo>
                  <a:lnTo>
                    <a:pt x="662495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686790" y="5765050"/>
              <a:ext cx="1376045" cy="1376045"/>
            </a:xfrm>
            <a:custGeom>
              <a:rect b="b" l="l" r="r" t="t"/>
              <a:pathLst>
                <a:path extrusionOk="0" h="1376045" w="1376045">
                  <a:moveTo>
                    <a:pt x="381508" y="641337"/>
                  </a:moveTo>
                  <a:lnTo>
                    <a:pt x="375856" y="635368"/>
                  </a:lnTo>
                  <a:lnTo>
                    <a:pt x="307987" y="635368"/>
                  </a:lnTo>
                  <a:lnTo>
                    <a:pt x="302336" y="641337"/>
                  </a:lnTo>
                  <a:lnTo>
                    <a:pt x="302336" y="656094"/>
                  </a:lnTo>
                  <a:lnTo>
                    <a:pt x="307987" y="662063"/>
                  </a:lnTo>
                  <a:lnTo>
                    <a:pt x="375856" y="662063"/>
                  </a:lnTo>
                  <a:lnTo>
                    <a:pt x="381508" y="656094"/>
                  </a:lnTo>
                  <a:lnTo>
                    <a:pt x="381508" y="648716"/>
                  </a:lnTo>
                  <a:lnTo>
                    <a:pt x="381508" y="641337"/>
                  </a:lnTo>
                  <a:close/>
                </a:path>
                <a:path extrusionOk="0" h="1376045" w="1376045">
                  <a:moveTo>
                    <a:pt x="405917" y="516382"/>
                  </a:moveTo>
                  <a:lnTo>
                    <a:pt x="402894" y="508558"/>
                  </a:lnTo>
                  <a:lnTo>
                    <a:pt x="312508" y="468477"/>
                  </a:lnTo>
                  <a:lnTo>
                    <a:pt x="305117" y="471678"/>
                  </a:lnTo>
                  <a:lnTo>
                    <a:pt x="299745" y="485267"/>
                  </a:lnTo>
                  <a:lnTo>
                    <a:pt x="302768" y="493102"/>
                  </a:lnTo>
                  <a:lnTo>
                    <a:pt x="309194" y="495947"/>
                  </a:lnTo>
                  <a:lnTo>
                    <a:pt x="388327" y="531050"/>
                  </a:lnTo>
                  <a:lnTo>
                    <a:pt x="389966" y="531393"/>
                  </a:lnTo>
                  <a:lnTo>
                    <a:pt x="396532" y="531393"/>
                  </a:lnTo>
                  <a:lnTo>
                    <a:pt x="401205" y="528307"/>
                  </a:lnTo>
                  <a:lnTo>
                    <a:pt x="405917" y="516382"/>
                  </a:lnTo>
                  <a:close/>
                </a:path>
                <a:path extrusionOk="0" h="1376045" w="1376045">
                  <a:moveTo>
                    <a:pt x="1074331" y="641350"/>
                  </a:moveTo>
                  <a:lnTo>
                    <a:pt x="1068679" y="635368"/>
                  </a:lnTo>
                  <a:lnTo>
                    <a:pt x="1061720" y="635368"/>
                  </a:lnTo>
                  <a:lnTo>
                    <a:pt x="1000810" y="635368"/>
                  </a:lnTo>
                  <a:lnTo>
                    <a:pt x="995159" y="641350"/>
                  </a:lnTo>
                  <a:lnTo>
                    <a:pt x="995159" y="656094"/>
                  </a:lnTo>
                  <a:lnTo>
                    <a:pt x="1000810" y="662076"/>
                  </a:lnTo>
                  <a:lnTo>
                    <a:pt x="1068679" y="662076"/>
                  </a:lnTo>
                  <a:lnTo>
                    <a:pt x="1074331" y="656094"/>
                  </a:lnTo>
                  <a:lnTo>
                    <a:pt x="1074331" y="641350"/>
                  </a:lnTo>
                  <a:close/>
                </a:path>
                <a:path extrusionOk="0" h="1376045" w="1376045">
                  <a:moveTo>
                    <a:pt x="1076032" y="488492"/>
                  </a:moveTo>
                  <a:lnTo>
                    <a:pt x="1073391" y="481672"/>
                  </a:lnTo>
                  <a:lnTo>
                    <a:pt x="1070749" y="474840"/>
                  </a:lnTo>
                  <a:lnTo>
                    <a:pt x="1063383" y="471576"/>
                  </a:lnTo>
                  <a:lnTo>
                    <a:pt x="972705" y="510921"/>
                  </a:lnTo>
                  <a:lnTo>
                    <a:pt x="969632" y="518718"/>
                  </a:lnTo>
                  <a:lnTo>
                    <a:pt x="974267" y="530720"/>
                  </a:lnTo>
                  <a:lnTo>
                    <a:pt x="978966" y="533844"/>
                  </a:lnTo>
                  <a:lnTo>
                    <a:pt x="985532" y="533844"/>
                  </a:lnTo>
                  <a:lnTo>
                    <a:pt x="987158" y="533514"/>
                  </a:lnTo>
                  <a:lnTo>
                    <a:pt x="1072946" y="496290"/>
                  </a:lnTo>
                  <a:lnTo>
                    <a:pt x="1076032" y="488492"/>
                  </a:lnTo>
                  <a:close/>
                </a:path>
                <a:path extrusionOk="0" h="1376045" w="1376045">
                  <a:moveTo>
                    <a:pt x="1375791" y="687895"/>
                  </a:moveTo>
                  <a:lnTo>
                    <a:pt x="1374190" y="640867"/>
                  </a:lnTo>
                  <a:lnTo>
                    <a:pt x="1369491" y="594677"/>
                  </a:lnTo>
                  <a:lnTo>
                    <a:pt x="1361782" y="549440"/>
                  </a:lnTo>
                  <a:lnTo>
                    <a:pt x="1351165" y="505244"/>
                  </a:lnTo>
                  <a:lnTo>
                    <a:pt x="1337754" y="462191"/>
                  </a:lnTo>
                  <a:lnTo>
                    <a:pt x="1324991" y="429094"/>
                  </a:lnTo>
                  <a:lnTo>
                    <a:pt x="1324991" y="687895"/>
                  </a:lnTo>
                  <a:lnTo>
                    <a:pt x="1323263" y="734923"/>
                  </a:lnTo>
                  <a:lnTo>
                    <a:pt x="1323238" y="735444"/>
                  </a:lnTo>
                  <a:lnTo>
                    <a:pt x="1318183" y="781113"/>
                  </a:lnTo>
                  <a:lnTo>
                    <a:pt x="1318082" y="782040"/>
                  </a:lnTo>
                  <a:lnTo>
                    <a:pt x="1309624" y="827570"/>
                  </a:lnTo>
                  <a:lnTo>
                    <a:pt x="1298016" y="871905"/>
                  </a:lnTo>
                  <a:lnTo>
                    <a:pt x="1283347" y="914920"/>
                  </a:lnTo>
                  <a:lnTo>
                    <a:pt x="1265770" y="956487"/>
                  </a:lnTo>
                  <a:lnTo>
                    <a:pt x="1245400" y="996492"/>
                  </a:lnTo>
                  <a:lnTo>
                    <a:pt x="1222336" y="1034821"/>
                  </a:lnTo>
                  <a:lnTo>
                    <a:pt x="1196746" y="1071308"/>
                  </a:lnTo>
                  <a:lnTo>
                    <a:pt x="1168717" y="1105877"/>
                  </a:lnTo>
                  <a:lnTo>
                    <a:pt x="1138377" y="1138402"/>
                  </a:lnTo>
                  <a:lnTo>
                    <a:pt x="1105865" y="1168730"/>
                  </a:lnTo>
                  <a:lnTo>
                    <a:pt x="1071295" y="1196759"/>
                  </a:lnTo>
                  <a:lnTo>
                    <a:pt x="1034796" y="1222362"/>
                  </a:lnTo>
                  <a:lnTo>
                    <a:pt x="996480" y="1245412"/>
                  </a:lnTo>
                  <a:lnTo>
                    <a:pt x="956475" y="1265783"/>
                  </a:lnTo>
                  <a:lnTo>
                    <a:pt x="914908" y="1283360"/>
                  </a:lnTo>
                  <a:lnTo>
                    <a:pt x="871893" y="1298016"/>
                  </a:lnTo>
                  <a:lnTo>
                    <a:pt x="827557" y="1309636"/>
                  </a:lnTo>
                  <a:lnTo>
                    <a:pt x="782040" y="1318082"/>
                  </a:lnTo>
                  <a:lnTo>
                    <a:pt x="735431" y="1323251"/>
                  </a:lnTo>
                  <a:lnTo>
                    <a:pt x="687895" y="1324991"/>
                  </a:lnTo>
                  <a:lnTo>
                    <a:pt x="640346" y="1323251"/>
                  </a:lnTo>
                  <a:lnTo>
                    <a:pt x="593750" y="1318082"/>
                  </a:lnTo>
                  <a:lnTo>
                    <a:pt x="548220" y="1309636"/>
                  </a:lnTo>
                  <a:lnTo>
                    <a:pt x="503885" y="1298016"/>
                  </a:lnTo>
                  <a:lnTo>
                    <a:pt x="460883" y="1283360"/>
                  </a:lnTo>
                  <a:lnTo>
                    <a:pt x="419303" y="1265783"/>
                  </a:lnTo>
                  <a:lnTo>
                    <a:pt x="379298" y="1245412"/>
                  </a:lnTo>
                  <a:lnTo>
                    <a:pt x="340982" y="1222362"/>
                  </a:lnTo>
                  <a:lnTo>
                    <a:pt x="304482" y="1196759"/>
                  </a:lnTo>
                  <a:lnTo>
                    <a:pt x="269913" y="1168730"/>
                  </a:lnTo>
                  <a:lnTo>
                    <a:pt x="237401" y="1138402"/>
                  </a:lnTo>
                  <a:lnTo>
                    <a:pt x="207060" y="1105877"/>
                  </a:lnTo>
                  <a:lnTo>
                    <a:pt x="179031" y="1071308"/>
                  </a:lnTo>
                  <a:lnTo>
                    <a:pt x="153454" y="1034821"/>
                  </a:lnTo>
                  <a:lnTo>
                    <a:pt x="130390" y="996492"/>
                  </a:lnTo>
                  <a:lnTo>
                    <a:pt x="110007" y="956487"/>
                  </a:lnTo>
                  <a:lnTo>
                    <a:pt x="92430" y="914920"/>
                  </a:lnTo>
                  <a:lnTo>
                    <a:pt x="77774" y="871905"/>
                  </a:lnTo>
                  <a:lnTo>
                    <a:pt x="66154" y="827570"/>
                  </a:lnTo>
                  <a:lnTo>
                    <a:pt x="57708" y="782040"/>
                  </a:lnTo>
                  <a:lnTo>
                    <a:pt x="52539" y="735444"/>
                  </a:lnTo>
                  <a:lnTo>
                    <a:pt x="50800" y="687895"/>
                  </a:lnTo>
                  <a:lnTo>
                    <a:pt x="52527" y="640867"/>
                  </a:lnTo>
                  <a:lnTo>
                    <a:pt x="52539" y="640346"/>
                  </a:lnTo>
                  <a:lnTo>
                    <a:pt x="57594" y="594677"/>
                  </a:lnTo>
                  <a:lnTo>
                    <a:pt x="66154" y="548233"/>
                  </a:lnTo>
                  <a:lnTo>
                    <a:pt x="77774" y="503897"/>
                  </a:lnTo>
                  <a:lnTo>
                    <a:pt x="92430" y="460883"/>
                  </a:lnTo>
                  <a:lnTo>
                    <a:pt x="110007" y="419315"/>
                  </a:lnTo>
                  <a:lnTo>
                    <a:pt x="130390" y="379310"/>
                  </a:lnTo>
                  <a:lnTo>
                    <a:pt x="153441" y="340995"/>
                  </a:lnTo>
                  <a:lnTo>
                    <a:pt x="179031" y="304495"/>
                  </a:lnTo>
                  <a:lnTo>
                    <a:pt x="207060" y="269925"/>
                  </a:lnTo>
                  <a:lnTo>
                    <a:pt x="237401" y="237401"/>
                  </a:lnTo>
                  <a:lnTo>
                    <a:pt x="269913" y="207073"/>
                  </a:lnTo>
                  <a:lnTo>
                    <a:pt x="304482" y="179044"/>
                  </a:lnTo>
                  <a:lnTo>
                    <a:pt x="340982" y="153441"/>
                  </a:lnTo>
                  <a:lnTo>
                    <a:pt x="379298" y="130390"/>
                  </a:lnTo>
                  <a:lnTo>
                    <a:pt x="419303" y="110020"/>
                  </a:lnTo>
                  <a:lnTo>
                    <a:pt x="460883" y="92443"/>
                  </a:lnTo>
                  <a:lnTo>
                    <a:pt x="503885" y="77774"/>
                  </a:lnTo>
                  <a:lnTo>
                    <a:pt x="548220" y="66167"/>
                  </a:lnTo>
                  <a:lnTo>
                    <a:pt x="593750" y="57708"/>
                  </a:lnTo>
                  <a:lnTo>
                    <a:pt x="640346" y="52552"/>
                  </a:lnTo>
                  <a:lnTo>
                    <a:pt x="687895" y="50800"/>
                  </a:lnTo>
                  <a:lnTo>
                    <a:pt x="735431" y="52552"/>
                  </a:lnTo>
                  <a:lnTo>
                    <a:pt x="782040" y="57708"/>
                  </a:lnTo>
                  <a:lnTo>
                    <a:pt x="827557" y="66167"/>
                  </a:lnTo>
                  <a:lnTo>
                    <a:pt x="871893" y="77774"/>
                  </a:lnTo>
                  <a:lnTo>
                    <a:pt x="914908" y="92443"/>
                  </a:lnTo>
                  <a:lnTo>
                    <a:pt x="956475" y="110020"/>
                  </a:lnTo>
                  <a:lnTo>
                    <a:pt x="996480" y="130390"/>
                  </a:lnTo>
                  <a:lnTo>
                    <a:pt x="1034796" y="153441"/>
                  </a:lnTo>
                  <a:lnTo>
                    <a:pt x="1071295" y="179044"/>
                  </a:lnTo>
                  <a:lnTo>
                    <a:pt x="1105865" y="207073"/>
                  </a:lnTo>
                  <a:lnTo>
                    <a:pt x="1138377" y="237401"/>
                  </a:lnTo>
                  <a:lnTo>
                    <a:pt x="1168717" y="269925"/>
                  </a:lnTo>
                  <a:lnTo>
                    <a:pt x="1196746" y="304495"/>
                  </a:lnTo>
                  <a:lnTo>
                    <a:pt x="1222349" y="340995"/>
                  </a:lnTo>
                  <a:lnTo>
                    <a:pt x="1245400" y="379310"/>
                  </a:lnTo>
                  <a:lnTo>
                    <a:pt x="1265770" y="419315"/>
                  </a:lnTo>
                  <a:lnTo>
                    <a:pt x="1283347" y="460883"/>
                  </a:lnTo>
                  <a:lnTo>
                    <a:pt x="1298016" y="503897"/>
                  </a:lnTo>
                  <a:lnTo>
                    <a:pt x="1309624" y="548233"/>
                  </a:lnTo>
                  <a:lnTo>
                    <a:pt x="1318082" y="593750"/>
                  </a:lnTo>
                  <a:lnTo>
                    <a:pt x="1323238" y="640346"/>
                  </a:lnTo>
                  <a:lnTo>
                    <a:pt x="1324991" y="687895"/>
                  </a:lnTo>
                  <a:lnTo>
                    <a:pt x="1324991" y="429094"/>
                  </a:lnTo>
                  <a:lnTo>
                    <a:pt x="1302931" y="379958"/>
                  </a:lnTo>
                  <a:lnTo>
                    <a:pt x="1281747" y="340995"/>
                  </a:lnTo>
                  <a:lnTo>
                    <a:pt x="1258150" y="303555"/>
                  </a:lnTo>
                  <a:lnTo>
                    <a:pt x="1232268" y="267804"/>
                  </a:lnTo>
                  <a:lnTo>
                    <a:pt x="1204214" y="233819"/>
                  </a:lnTo>
                  <a:lnTo>
                    <a:pt x="1174076" y="201714"/>
                  </a:lnTo>
                  <a:lnTo>
                    <a:pt x="1141971" y="171577"/>
                  </a:lnTo>
                  <a:lnTo>
                    <a:pt x="1107986" y="143522"/>
                  </a:lnTo>
                  <a:lnTo>
                    <a:pt x="1072235" y="117640"/>
                  </a:lnTo>
                  <a:lnTo>
                    <a:pt x="1034821" y="94056"/>
                  </a:lnTo>
                  <a:lnTo>
                    <a:pt x="995832" y="72859"/>
                  </a:lnTo>
                  <a:lnTo>
                    <a:pt x="955395" y="54152"/>
                  </a:lnTo>
                  <a:lnTo>
                    <a:pt x="913599" y="38036"/>
                  </a:lnTo>
                  <a:lnTo>
                    <a:pt x="870546" y="24612"/>
                  </a:lnTo>
                  <a:lnTo>
                    <a:pt x="826350" y="14008"/>
                  </a:lnTo>
                  <a:lnTo>
                    <a:pt x="781100" y="6299"/>
                  </a:lnTo>
                  <a:lnTo>
                    <a:pt x="734923" y="1587"/>
                  </a:lnTo>
                  <a:lnTo>
                    <a:pt x="687895" y="0"/>
                  </a:lnTo>
                  <a:lnTo>
                    <a:pt x="640867" y="1587"/>
                  </a:lnTo>
                  <a:lnTo>
                    <a:pt x="594677" y="6299"/>
                  </a:lnTo>
                  <a:lnTo>
                    <a:pt x="549427" y="14008"/>
                  </a:lnTo>
                  <a:lnTo>
                    <a:pt x="505231" y="24612"/>
                  </a:lnTo>
                  <a:lnTo>
                    <a:pt x="462178" y="38036"/>
                  </a:lnTo>
                  <a:lnTo>
                    <a:pt x="420382" y="54152"/>
                  </a:lnTo>
                  <a:lnTo>
                    <a:pt x="379945" y="72859"/>
                  </a:lnTo>
                  <a:lnTo>
                    <a:pt x="340969" y="94056"/>
                  </a:lnTo>
                  <a:lnTo>
                    <a:pt x="303542" y="117640"/>
                  </a:lnTo>
                  <a:lnTo>
                    <a:pt x="267792" y="143522"/>
                  </a:lnTo>
                  <a:lnTo>
                    <a:pt x="233807" y="171577"/>
                  </a:lnTo>
                  <a:lnTo>
                    <a:pt x="201701" y="201714"/>
                  </a:lnTo>
                  <a:lnTo>
                    <a:pt x="171564" y="233819"/>
                  </a:lnTo>
                  <a:lnTo>
                    <a:pt x="143510" y="267804"/>
                  </a:lnTo>
                  <a:lnTo>
                    <a:pt x="117640" y="303555"/>
                  </a:lnTo>
                  <a:lnTo>
                    <a:pt x="94030" y="340995"/>
                  </a:lnTo>
                  <a:lnTo>
                    <a:pt x="72847" y="379958"/>
                  </a:lnTo>
                  <a:lnTo>
                    <a:pt x="54140" y="420395"/>
                  </a:lnTo>
                  <a:lnTo>
                    <a:pt x="38023" y="462191"/>
                  </a:lnTo>
                  <a:lnTo>
                    <a:pt x="24612" y="505244"/>
                  </a:lnTo>
                  <a:lnTo>
                    <a:pt x="13995" y="549440"/>
                  </a:lnTo>
                  <a:lnTo>
                    <a:pt x="6286" y="594677"/>
                  </a:lnTo>
                  <a:lnTo>
                    <a:pt x="1638" y="640346"/>
                  </a:lnTo>
                  <a:lnTo>
                    <a:pt x="0" y="687895"/>
                  </a:lnTo>
                  <a:lnTo>
                    <a:pt x="1587" y="734923"/>
                  </a:lnTo>
                  <a:lnTo>
                    <a:pt x="6286" y="781113"/>
                  </a:lnTo>
                  <a:lnTo>
                    <a:pt x="13995" y="826363"/>
                  </a:lnTo>
                  <a:lnTo>
                    <a:pt x="24612" y="870559"/>
                  </a:lnTo>
                  <a:lnTo>
                    <a:pt x="38023" y="913612"/>
                  </a:lnTo>
                  <a:lnTo>
                    <a:pt x="54140" y="955408"/>
                  </a:lnTo>
                  <a:lnTo>
                    <a:pt x="72847" y="995845"/>
                  </a:lnTo>
                  <a:lnTo>
                    <a:pt x="94043" y="1034821"/>
                  </a:lnTo>
                  <a:lnTo>
                    <a:pt x="117640" y="1072248"/>
                  </a:lnTo>
                  <a:lnTo>
                    <a:pt x="143510" y="1107998"/>
                  </a:lnTo>
                  <a:lnTo>
                    <a:pt x="171564" y="1141984"/>
                  </a:lnTo>
                  <a:lnTo>
                    <a:pt x="201701" y="1174089"/>
                  </a:lnTo>
                  <a:lnTo>
                    <a:pt x="233807" y="1204226"/>
                  </a:lnTo>
                  <a:lnTo>
                    <a:pt x="267792" y="1232281"/>
                  </a:lnTo>
                  <a:lnTo>
                    <a:pt x="303542" y="1258150"/>
                  </a:lnTo>
                  <a:lnTo>
                    <a:pt x="340969" y="1281747"/>
                  </a:lnTo>
                  <a:lnTo>
                    <a:pt x="379945" y="1302943"/>
                  </a:lnTo>
                  <a:lnTo>
                    <a:pt x="420382" y="1321650"/>
                  </a:lnTo>
                  <a:lnTo>
                    <a:pt x="462178" y="1337767"/>
                  </a:lnTo>
                  <a:lnTo>
                    <a:pt x="505231" y="1351178"/>
                  </a:lnTo>
                  <a:lnTo>
                    <a:pt x="549427" y="1361795"/>
                  </a:lnTo>
                  <a:lnTo>
                    <a:pt x="594677" y="1369504"/>
                  </a:lnTo>
                  <a:lnTo>
                    <a:pt x="640867" y="1374203"/>
                  </a:lnTo>
                  <a:lnTo>
                    <a:pt x="687895" y="1375791"/>
                  </a:lnTo>
                  <a:lnTo>
                    <a:pt x="734923" y="1374203"/>
                  </a:lnTo>
                  <a:lnTo>
                    <a:pt x="781100" y="1369504"/>
                  </a:lnTo>
                  <a:lnTo>
                    <a:pt x="826350" y="1361795"/>
                  </a:lnTo>
                  <a:lnTo>
                    <a:pt x="870546" y="1351178"/>
                  </a:lnTo>
                  <a:lnTo>
                    <a:pt x="913599" y="1337767"/>
                  </a:lnTo>
                  <a:lnTo>
                    <a:pt x="946721" y="1324991"/>
                  </a:lnTo>
                  <a:lnTo>
                    <a:pt x="955395" y="1321650"/>
                  </a:lnTo>
                  <a:lnTo>
                    <a:pt x="995832" y="1302943"/>
                  </a:lnTo>
                  <a:lnTo>
                    <a:pt x="1034821" y="1281747"/>
                  </a:lnTo>
                  <a:lnTo>
                    <a:pt x="1072235" y="1258150"/>
                  </a:lnTo>
                  <a:lnTo>
                    <a:pt x="1107986" y="1232281"/>
                  </a:lnTo>
                  <a:lnTo>
                    <a:pt x="1141971" y="1204226"/>
                  </a:lnTo>
                  <a:lnTo>
                    <a:pt x="1174076" y="1174089"/>
                  </a:lnTo>
                  <a:lnTo>
                    <a:pt x="1204214" y="1141984"/>
                  </a:lnTo>
                  <a:lnTo>
                    <a:pt x="1232268" y="1107998"/>
                  </a:lnTo>
                  <a:lnTo>
                    <a:pt x="1258150" y="1072248"/>
                  </a:lnTo>
                  <a:lnTo>
                    <a:pt x="1281734" y="1034821"/>
                  </a:lnTo>
                  <a:lnTo>
                    <a:pt x="1302931" y="995845"/>
                  </a:lnTo>
                  <a:lnTo>
                    <a:pt x="1321638" y="955408"/>
                  </a:lnTo>
                  <a:lnTo>
                    <a:pt x="1337754" y="913612"/>
                  </a:lnTo>
                  <a:lnTo>
                    <a:pt x="1351165" y="870559"/>
                  </a:lnTo>
                  <a:lnTo>
                    <a:pt x="1361782" y="826363"/>
                  </a:lnTo>
                  <a:lnTo>
                    <a:pt x="1369491" y="781113"/>
                  </a:lnTo>
                  <a:lnTo>
                    <a:pt x="1374140" y="735444"/>
                  </a:lnTo>
                  <a:lnTo>
                    <a:pt x="1374190" y="734923"/>
                  </a:lnTo>
                  <a:lnTo>
                    <a:pt x="1375791" y="6878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6" name="Google Shape;156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84248" y="6106980"/>
              <a:ext cx="65925" cy="71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3734" y="6116095"/>
              <a:ext cx="68021" cy="710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13"/>
            <p:cNvSpPr/>
            <p:nvPr/>
          </p:nvSpPr>
          <p:spPr>
            <a:xfrm>
              <a:off x="1110107" y="5996063"/>
              <a:ext cx="524510" cy="394335"/>
            </a:xfrm>
            <a:custGeom>
              <a:rect b="b" l="l" r="r" t="t"/>
              <a:pathLst>
                <a:path extrusionOk="0" h="394335" w="524510">
                  <a:moveTo>
                    <a:pt x="159448" y="105638"/>
                  </a:moveTo>
                  <a:lnTo>
                    <a:pt x="126631" y="7835"/>
                  </a:lnTo>
                  <a:lnTo>
                    <a:pt x="119418" y="4216"/>
                  </a:lnTo>
                  <a:lnTo>
                    <a:pt x="106299" y="9144"/>
                  </a:lnTo>
                  <a:lnTo>
                    <a:pt x="102870" y="16789"/>
                  </a:lnTo>
                  <a:lnTo>
                    <a:pt x="133350" y="107632"/>
                  </a:lnTo>
                  <a:lnTo>
                    <a:pt x="135191" y="113106"/>
                  </a:lnTo>
                  <a:lnTo>
                    <a:pt x="140042" y="116522"/>
                  </a:lnTo>
                  <a:lnTo>
                    <a:pt x="146634" y="116522"/>
                  </a:lnTo>
                  <a:lnTo>
                    <a:pt x="148056" y="116268"/>
                  </a:lnTo>
                  <a:lnTo>
                    <a:pt x="156019" y="113271"/>
                  </a:lnTo>
                  <a:lnTo>
                    <a:pt x="159448" y="105638"/>
                  </a:lnTo>
                  <a:close/>
                </a:path>
                <a:path extrusionOk="0" h="394335" w="524510">
                  <a:moveTo>
                    <a:pt x="275640" y="11938"/>
                  </a:moveTo>
                  <a:lnTo>
                    <a:pt x="270027" y="5930"/>
                  </a:lnTo>
                  <a:lnTo>
                    <a:pt x="256070" y="5905"/>
                  </a:lnTo>
                  <a:lnTo>
                    <a:pt x="250431" y="11861"/>
                  </a:lnTo>
                  <a:lnTo>
                    <a:pt x="250202" y="87185"/>
                  </a:lnTo>
                  <a:lnTo>
                    <a:pt x="255816" y="93179"/>
                  </a:lnTo>
                  <a:lnTo>
                    <a:pt x="262788" y="93205"/>
                  </a:lnTo>
                  <a:lnTo>
                    <a:pt x="269773" y="93205"/>
                  </a:lnTo>
                  <a:lnTo>
                    <a:pt x="275412" y="87249"/>
                  </a:lnTo>
                  <a:lnTo>
                    <a:pt x="275640" y="11938"/>
                  </a:lnTo>
                  <a:close/>
                </a:path>
                <a:path extrusionOk="0" h="394335" w="524510">
                  <a:moveTo>
                    <a:pt x="402259" y="393941"/>
                  </a:moveTo>
                  <a:lnTo>
                    <a:pt x="391680" y="339839"/>
                  </a:lnTo>
                  <a:lnTo>
                    <a:pt x="361276" y="294055"/>
                  </a:lnTo>
                  <a:lnTo>
                    <a:pt x="315836" y="263296"/>
                  </a:lnTo>
                  <a:lnTo>
                    <a:pt x="262166" y="252590"/>
                  </a:lnTo>
                  <a:lnTo>
                    <a:pt x="234594" y="255308"/>
                  </a:lnTo>
                  <a:lnTo>
                    <a:pt x="184416" y="276288"/>
                  </a:lnTo>
                  <a:lnTo>
                    <a:pt x="145465" y="315595"/>
                  </a:lnTo>
                  <a:lnTo>
                    <a:pt x="124714" y="366153"/>
                  </a:lnTo>
                  <a:lnTo>
                    <a:pt x="122034" y="393941"/>
                  </a:lnTo>
                  <a:lnTo>
                    <a:pt x="153974" y="393941"/>
                  </a:lnTo>
                  <a:lnTo>
                    <a:pt x="156057" y="372402"/>
                  </a:lnTo>
                  <a:lnTo>
                    <a:pt x="162166" y="352005"/>
                  </a:lnTo>
                  <a:lnTo>
                    <a:pt x="185724" y="316509"/>
                  </a:lnTo>
                  <a:lnTo>
                    <a:pt x="220776" y="292785"/>
                  </a:lnTo>
                  <a:lnTo>
                    <a:pt x="262166" y="284530"/>
                  </a:lnTo>
                  <a:lnTo>
                    <a:pt x="283400" y="286626"/>
                  </a:lnTo>
                  <a:lnTo>
                    <a:pt x="322084" y="302818"/>
                  </a:lnTo>
                  <a:lnTo>
                    <a:pt x="352183" y="333209"/>
                  </a:lnTo>
                  <a:lnTo>
                    <a:pt x="368236" y="372402"/>
                  </a:lnTo>
                  <a:lnTo>
                    <a:pt x="370319" y="393941"/>
                  </a:lnTo>
                  <a:lnTo>
                    <a:pt x="402259" y="393941"/>
                  </a:lnTo>
                  <a:close/>
                </a:path>
                <a:path extrusionOk="0" h="394335" w="524510">
                  <a:moveTo>
                    <a:pt x="412242" y="12547"/>
                  </a:moveTo>
                  <a:lnTo>
                    <a:pt x="408813" y="4914"/>
                  </a:lnTo>
                  <a:lnTo>
                    <a:pt x="395681" y="0"/>
                  </a:lnTo>
                  <a:lnTo>
                    <a:pt x="388480" y="3606"/>
                  </a:lnTo>
                  <a:lnTo>
                    <a:pt x="355663" y="101396"/>
                  </a:lnTo>
                  <a:lnTo>
                    <a:pt x="359092" y="109029"/>
                  </a:lnTo>
                  <a:lnTo>
                    <a:pt x="365658" y="111506"/>
                  </a:lnTo>
                  <a:lnTo>
                    <a:pt x="367055" y="112026"/>
                  </a:lnTo>
                  <a:lnTo>
                    <a:pt x="368477" y="112280"/>
                  </a:lnTo>
                  <a:lnTo>
                    <a:pt x="375069" y="112280"/>
                  </a:lnTo>
                  <a:lnTo>
                    <a:pt x="379933" y="108864"/>
                  </a:lnTo>
                  <a:lnTo>
                    <a:pt x="412242" y="12547"/>
                  </a:lnTo>
                  <a:close/>
                </a:path>
                <a:path extrusionOk="0" h="394335" w="524510">
                  <a:moveTo>
                    <a:pt x="524332" y="347129"/>
                  </a:moveTo>
                  <a:lnTo>
                    <a:pt x="517690" y="340118"/>
                  </a:lnTo>
                  <a:lnTo>
                    <a:pt x="489864" y="338912"/>
                  </a:lnTo>
                  <a:lnTo>
                    <a:pt x="455790" y="338035"/>
                  </a:lnTo>
                  <a:lnTo>
                    <a:pt x="438238" y="295275"/>
                  </a:lnTo>
                  <a:lnTo>
                    <a:pt x="449961" y="283133"/>
                  </a:lnTo>
                  <a:lnTo>
                    <a:pt x="480606" y="249516"/>
                  </a:lnTo>
                  <a:lnTo>
                    <a:pt x="480339" y="239953"/>
                  </a:lnTo>
                  <a:lnTo>
                    <a:pt x="414680" y="173697"/>
                  </a:lnTo>
                  <a:lnTo>
                    <a:pt x="404964" y="173443"/>
                  </a:lnTo>
                  <a:lnTo>
                    <a:pt x="384390" y="192405"/>
                  </a:lnTo>
                  <a:lnTo>
                    <a:pt x="371754" y="204368"/>
                  </a:lnTo>
                  <a:lnTo>
                    <a:pt x="359765" y="216179"/>
                  </a:lnTo>
                  <a:lnTo>
                    <a:pt x="317665" y="198551"/>
                  </a:lnTo>
                  <a:lnTo>
                    <a:pt x="317449" y="181648"/>
                  </a:lnTo>
                  <a:lnTo>
                    <a:pt x="315633" y="136004"/>
                  </a:lnTo>
                  <a:lnTo>
                    <a:pt x="308622" y="129324"/>
                  </a:lnTo>
                  <a:lnTo>
                    <a:pt x="215684" y="129324"/>
                  </a:lnTo>
                  <a:lnTo>
                    <a:pt x="208673" y="136004"/>
                  </a:lnTo>
                  <a:lnTo>
                    <a:pt x="207403" y="164109"/>
                  </a:lnTo>
                  <a:lnTo>
                    <a:pt x="206857" y="181648"/>
                  </a:lnTo>
                  <a:lnTo>
                    <a:pt x="206641" y="198551"/>
                  </a:lnTo>
                  <a:lnTo>
                    <a:pt x="164528" y="216179"/>
                  </a:lnTo>
                  <a:lnTo>
                    <a:pt x="152539" y="204368"/>
                  </a:lnTo>
                  <a:lnTo>
                    <a:pt x="119303" y="173456"/>
                  </a:lnTo>
                  <a:lnTo>
                    <a:pt x="109562" y="173723"/>
                  </a:lnTo>
                  <a:lnTo>
                    <a:pt x="43967" y="239953"/>
                  </a:lnTo>
                  <a:lnTo>
                    <a:pt x="43700" y="249516"/>
                  </a:lnTo>
                  <a:lnTo>
                    <a:pt x="49288" y="255816"/>
                  </a:lnTo>
                  <a:lnTo>
                    <a:pt x="74345" y="283133"/>
                  </a:lnTo>
                  <a:lnTo>
                    <a:pt x="86067" y="295275"/>
                  </a:lnTo>
                  <a:lnTo>
                    <a:pt x="68529" y="338035"/>
                  </a:lnTo>
                  <a:lnTo>
                    <a:pt x="15100" y="339648"/>
                  </a:lnTo>
                  <a:lnTo>
                    <a:pt x="6642" y="340118"/>
                  </a:lnTo>
                  <a:lnTo>
                    <a:pt x="0" y="347129"/>
                  </a:lnTo>
                  <a:lnTo>
                    <a:pt x="0" y="393941"/>
                  </a:lnTo>
                  <a:lnTo>
                    <a:pt x="31940" y="393941"/>
                  </a:lnTo>
                  <a:lnTo>
                    <a:pt x="31940" y="370890"/>
                  </a:lnTo>
                  <a:lnTo>
                    <a:pt x="58674" y="370014"/>
                  </a:lnTo>
                  <a:lnTo>
                    <a:pt x="69583" y="369836"/>
                  </a:lnTo>
                  <a:lnTo>
                    <a:pt x="75768" y="370001"/>
                  </a:lnTo>
                  <a:lnTo>
                    <a:pt x="83312" y="371589"/>
                  </a:lnTo>
                  <a:lnTo>
                    <a:pt x="90932" y="367563"/>
                  </a:lnTo>
                  <a:lnTo>
                    <a:pt x="122478" y="290664"/>
                  </a:lnTo>
                  <a:lnTo>
                    <a:pt x="119875" y="282638"/>
                  </a:lnTo>
                  <a:lnTo>
                    <a:pt x="114338" y="278206"/>
                  </a:lnTo>
                  <a:lnTo>
                    <a:pt x="109562" y="273672"/>
                  </a:lnTo>
                  <a:lnTo>
                    <a:pt x="92430" y="255651"/>
                  </a:lnTo>
                  <a:lnTo>
                    <a:pt x="83235" y="245694"/>
                  </a:lnTo>
                  <a:lnTo>
                    <a:pt x="115392" y="213220"/>
                  </a:lnTo>
                  <a:lnTo>
                    <a:pt x="134861" y="231673"/>
                  </a:lnTo>
                  <a:lnTo>
                    <a:pt x="142684" y="239356"/>
                  </a:lnTo>
                  <a:lnTo>
                    <a:pt x="146977" y="243903"/>
                  </a:lnTo>
                  <a:lnTo>
                    <a:pt x="151168" y="250367"/>
                  </a:lnTo>
                  <a:lnTo>
                    <a:pt x="159423" y="252920"/>
                  </a:lnTo>
                  <a:lnTo>
                    <a:pt x="235699" y="221018"/>
                  </a:lnTo>
                  <a:lnTo>
                    <a:pt x="239534" y="213474"/>
                  </a:lnTo>
                  <a:lnTo>
                    <a:pt x="238721" y="206413"/>
                  </a:lnTo>
                  <a:lnTo>
                    <a:pt x="238531" y="199936"/>
                  </a:lnTo>
                  <a:lnTo>
                    <a:pt x="239014" y="175158"/>
                  </a:lnTo>
                  <a:lnTo>
                    <a:pt x="239496" y="161264"/>
                  </a:lnTo>
                  <a:lnTo>
                    <a:pt x="284810" y="161264"/>
                  </a:lnTo>
                  <a:lnTo>
                    <a:pt x="285673" y="188633"/>
                  </a:lnTo>
                  <a:lnTo>
                    <a:pt x="285838" y="199605"/>
                  </a:lnTo>
                  <a:lnTo>
                    <a:pt x="285686" y="205803"/>
                  </a:lnTo>
                  <a:lnTo>
                    <a:pt x="284137" y="213283"/>
                  </a:lnTo>
                  <a:lnTo>
                    <a:pt x="288112" y="220814"/>
                  </a:lnTo>
                  <a:lnTo>
                    <a:pt x="364375" y="252717"/>
                  </a:lnTo>
                  <a:lnTo>
                    <a:pt x="372529" y="250063"/>
                  </a:lnTo>
                  <a:lnTo>
                    <a:pt x="376961" y="244411"/>
                  </a:lnTo>
                  <a:lnTo>
                    <a:pt x="381355" y="239687"/>
                  </a:lnTo>
                  <a:lnTo>
                    <a:pt x="398957" y="222592"/>
                  </a:lnTo>
                  <a:lnTo>
                    <a:pt x="408901" y="213220"/>
                  </a:lnTo>
                  <a:lnTo>
                    <a:pt x="441071" y="245694"/>
                  </a:lnTo>
                  <a:lnTo>
                    <a:pt x="422706" y="265480"/>
                  </a:lnTo>
                  <a:lnTo>
                    <a:pt x="415023" y="273481"/>
                  </a:lnTo>
                  <a:lnTo>
                    <a:pt x="410489" y="277850"/>
                  </a:lnTo>
                  <a:lnTo>
                    <a:pt x="404126" y="282041"/>
                  </a:lnTo>
                  <a:lnTo>
                    <a:pt x="401624" y="290169"/>
                  </a:lnTo>
                  <a:lnTo>
                    <a:pt x="433171" y="367055"/>
                  </a:lnTo>
                  <a:lnTo>
                    <a:pt x="440804" y="370941"/>
                  </a:lnTo>
                  <a:lnTo>
                    <a:pt x="447890" y="370116"/>
                  </a:lnTo>
                  <a:lnTo>
                    <a:pt x="454393" y="369912"/>
                  </a:lnTo>
                  <a:lnTo>
                    <a:pt x="478929" y="370408"/>
                  </a:lnTo>
                  <a:lnTo>
                    <a:pt x="492391" y="370890"/>
                  </a:lnTo>
                  <a:lnTo>
                    <a:pt x="492391" y="393941"/>
                  </a:lnTo>
                  <a:lnTo>
                    <a:pt x="524332" y="393941"/>
                  </a:lnTo>
                  <a:lnTo>
                    <a:pt x="524332" y="347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9" name="Google Shape;159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297713" y="6314875"/>
              <a:ext cx="149085" cy="751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13"/>
            <p:cNvSpPr/>
            <p:nvPr/>
          </p:nvSpPr>
          <p:spPr>
            <a:xfrm>
              <a:off x="1051417" y="6400383"/>
              <a:ext cx="587375" cy="508000"/>
            </a:xfrm>
            <a:custGeom>
              <a:rect b="b" l="l" r="r" t="t"/>
              <a:pathLst>
                <a:path extrusionOk="0" h="508000" w="587375">
                  <a:moveTo>
                    <a:pt x="575055" y="0"/>
                  </a:moveTo>
                  <a:lnTo>
                    <a:pt x="567131" y="0"/>
                  </a:lnTo>
                  <a:lnTo>
                    <a:pt x="67614" y="0"/>
                  </a:lnTo>
                  <a:lnTo>
                    <a:pt x="60921" y="5689"/>
                  </a:lnTo>
                  <a:lnTo>
                    <a:pt x="57743" y="27193"/>
                  </a:lnTo>
                  <a:lnTo>
                    <a:pt x="56222" y="41557"/>
                  </a:lnTo>
                  <a:lnTo>
                    <a:pt x="55121" y="56631"/>
                  </a:lnTo>
                  <a:lnTo>
                    <a:pt x="54432" y="72517"/>
                  </a:lnTo>
                  <a:lnTo>
                    <a:pt x="51174" y="93367"/>
                  </a:lnTo>
                  <a:lnTo>
                    <a:pt x="43789" y="112545"/>
                  </a:lnTo>
                  <a:lnTo>
                    <a:pt x="33890" y="130254"/>
                  </a:lnTo>
                  <a:lnTo>
                    <a:pt x="15894" y="157503"/>
                  </a:lnTo>
                  <a:lnTo>
                    <a:pt x="9407" y="168127"/>
                  </a:lnTo>
                  <a:lnTo>
                    <a:pt x="4125" y="178682"/>
                  </a:lnTo>
                  <a:lnTo>
                    <a:pt x="126" y="190957"/>
                  </a:lnTo>
                  <a:lnTo>
                    <a:pt x="0" y="192722"/>
                  </a:lnTo>
                  <a:lnTo>
                    <a:pt x="165" y="194449"/>
                  </a:lnTo>
                  <a:lnTo>
                    <a:pt x="4778" y="207366"/>
                  </a:lnTo>
                  <a:lnTo>
                    <a:pt x="14428" y="216914"/>
                  </a:lnTo>
                  <a:lnTo>
                    <a:pt x="26920" y="224012"/>
                  </a:lnTo>
                  <a:lnTo>
                    <a:pt x="49504" y="233514"/>
                  </a:lnTo>
                  <a:lnTo>
                    <a:pt x="46201" y="248154"/>
                  </a:lnTo>
                  <a:lnTo>
                    <a:pt x="47775" y="260042"/>
                  </a:lnTo>
                  <a:lnTo>
                    <a:pt x="51967" y="269247"/>
                  </a:lnTo>
                  <a:lnTo>
                    <a:pt x="56921" y="276377"/>
                  </a:lnTo>
                  <a:lnTo>
                    <a:pt x="54064" y="281793"/>
                  </a:lnTo>
                  <a:lnTo>
                    <a:pt x="51898" y="287870"/>
                  </a:lnTo>
                  <a:lnTo>
                    <a:pt x="50999" y="294443"/>
                  </a:lnTo>
                  <a:lnTo>
                    <a:pt x="51942" y="301345"/>
                  </a:lnTo>
                  <a:lnTo>
                    <a:pt x="55387" y="308356"/>
                  </a:lnTo>
                  <a:lnTo>
                    <a:pt x="60247" y="313289"/>
                  </a:lnTo>
                  <a:lnTo>
                    <a:pt x="65571" y="316633"/>
                  </a:lnTo>
                  <a:lnTo>
                    <a:pt x="72313" y="319709"/>
                  </a:lnTo>
                  <a:lnTo>
                    <a:pt x="67742" y="338147"/>
                  </a:lnTo>
                  <a:lnTo>
                    <a:pt x="76047" y="386308"/>
                  </a:lnTo>
                  <a:lnTo>
                    <a:pt x="125537" y="408808"/>
                  </a:lnTo>
                  <a:lnTo>
                    <a:pt x="195935" y="413981"/>
                  </a:lnTo>
                  <a:lnTo>
                    <a:pt x="204920" y="441393"/>
                  </a:lnTo>
                  <a:lnTo>
                    <a:pt x="219627" y="472216"/>
                  </a:lnTo>
                  <a:lnTo>
                    <a:pt x="240487" y="497369"/>
                  </a:lnTo>
                  <a:lnTo>
                    <a:pt x="267931" y="507771"/>
                  </a:lnTo>
                  <a:lnTo>
                    <a:pt x="268312" y="507771"/>
                  </a:lnTo>
                  <a:lnTo>
                    <a:pt x="268008" y="475830"/>
                  </a:lnTo>
                  <a:lnTo>
                    <a:pt x="255956" y="468530"/>
                  </a:lnTo>
                  <a:lnTo>
                    <a:pt x="243589" y="449578"/>
                  </a:lnTo>
                  <a:lnTo>
                    <a:pt x="232388" y="423393"/>
                  </a:lnTo>
                  <a:lnTo>
                    <a:pt x="223913" y="394398"/>
                  </a:lnTo>
                  <a:lnTo>
                    <a:pt x="222237" y="387032"/>
                  </a:lnTo>
                  <a:lnTo>
                    <a:pt x="215531" y="381863"/>
                  </a:lnTo>
                  <a:lnTo>
                    <a:pt x="172172" y="381407"/>
                  </a:lnTo>
                  <a:lnTo>
                    <a:pt x="115545" y="374262"/>
                  </a:lnTo>
                  <a:lnTo>
                    <a:pt x="97947" y="354618"/>
                  </a:lnTo>
                  <a:lnTo>
                    <a:pt x="99190" y="343954"/>
                  </a:lnTo>
                  <a:lnTo>
                    <a:pt x="103225" y="327787"/>
                  </a:lnTo>
                  <a:lnTo>
                    <a:pt x="104438" y="312605"/>
                  </a:lnTo>
                  <a:lnTo>
                    <a:pt x="100033" y="301872"/>
                  </a:lnTo>
                  <a:lnTo>
                    <a:pt x="92829" y="294825"/>
                  </a:lnTo>
                  <a:lnTo>
                    <a:pt x="85648" y="290703"/>
                  </a:lnTo>
                  <a:lnTo>
                    <a:pt x="90043" y="279656"/>
                  </a:lnTo>
                  <a:lnTo>
                    <a:pt x="89304" y="270000"/>
                  </a:lnTo>
                  <a:lnTo>
                    <a:pt x="85849" y="262190"/>
                  </a:lnTo>
                  <a:lnTo>
                    <a:pt x="82080" y="256705"/>
                  </a:lnTo>
                  <a:lnTo>
                    <a:pt x="76492" y="249237"/>
                  </a:lnTo>
                  <a:lnTo>
                    <a:pt x="84645" y="235597"/>
                  </a:lnTo>
                  <a:lnTo>
                    <a:pt x="62188" y="204203"/>
                  </a:lnTo>
                  <a:lnTo>
                    <a:pt x="37769" y="194246"/>
                  </a:lnTo>
                  <a:lnTo>
                    <a:pt x="33439" y="191338"/>
                  </a:lnTo>
                  <a:lnTo>
                    <a:pt x="36423" y="185260"/>
                  </a:lnTo>
                  <a:lnTo>
                    <a:pt x="40274" y="178698"/>
                  </a:lnTo>
                  <a:lnTo>
                    <a:pt x="61851" y="145766"/>
                  </a:lnTo>
                  <a:lnTo>
                    <a:pt x="73483" y="124523"/>
                  </a:lnTo>
                  <a:lnTo>
                    <a:pt x="82356" y="100528"/>
                  </a:lnTo>
                  <a:lnTo>
                    <a:pt x="86359" y="73482"/>
                  </a:lnTo>
                  <a:lnTo>
                    <a:pt x="87433" y="51887"/>
                  </a:lnTo>
                  <a:lnTo>
                    <a:pt x="89344" y="31940"/>
                  </a:lnTo>
                  <a:lnTo>
                    <a:pt x="553034" y="31940"/>
                  </a:lnTo>
                  <a:lnTo>
                    <a:pt x="554486" y="50553"/>
                  </a:lnTo>
                  <a:lnTo>
                    <a:pt x="555053" y="69900"/>
                  </a:lnTo>
                  <a:lnTo>
                    <a:pt x="549740" y="125093"/>
                  </a:lnTo>
                  <a:lnTo>
                    <a:pt x="535570" y="166192"/>
                  </a:lnTo>
                  <a:lnTo>
                    <a:pt x="516311" y="196984"/>
                  </a:lnTo>
                  <a:lnTo>
                    <a:pt x="495731" y="221259"/>
                  </a:lnTo>
                  <a:lnTo>
                    <a:pt x="485958" y="232329"/>
                  </a:lnTo>
                  <a:lnTo>
                    <a:pt x="477061" y="243471"/>
                  </a:lnTo>
                  <a:lnTo>
                    <a:pt x="469637" y="255070"/>
                  </a:lnTo>
                  <a:lnTo>
                    <a:pt x="464286" y="267512"/>
                  </a:lnTo>
                  <a:lnTo>
                    <a:pt x="460006" y="286494"/>
                  </a:lnTo>
                  <a:lnTo>
                    <a:pt x="459332" y="302320"/>
                  </a:lnTo>
                  <a:lnTo>
                    <a:pt x="460912" y="315436"/>
                  </a:lnTo>
                  <a:lnTo>
                    <a:pt x="465848" y="336092"/>
                  </a:lnTo>
                  <a:lnTo>
                    <a:pt x="466470" y="339661"/>
                  </a:lnTo>
                  <a:lnTo>
                    <a:pt x="464286" y="344462"/>
                  </a:lnTo>
                  <a:lnTo>
                    <a:pt x="493356" y="357682"/>
                  </a:lnTo>
                  <a:lnTo>
                    <a:pt x="496855" y="346655"/>
                  </a:lnTo>
                  <a:lnTo>
                    <a:pt x="497532" y="336527"/>
                  </a:lnTo>
                  <a:lnTo>
                    <a:pt x="496375" y="327186"/>
                  </a:lnTo>
                  <a:lnTo>
                    <a:pt x="492365" y="309859"/>
                  </a:lnTo>
                  <a:lnTo>
                    <a:pt x="491223" y="300624"/>
                  </a:lnTo>
                  <a:lnTo>
                    <a:pt x="503923" y="260819"/>
                  </a:lnTo>
                  <a:lnTo>
                    <a:pt x="519506" y="242582"/>
                  </a:lnTo>
                  <a:lnTo>
                    <a:pt x="542250" y="215712"/>
                  </a:lnTo>
                  <a:lnTo>
                    <a:pt x="564237" y="180525"/>
                  </a:lnTo>
                  <a:lnTo>
                    <a:pt x="580729" y="133149"/>
                  </a:lnTo>
                  <a:lnTo>
                    <a:pt x="586993" y="69710"/>
                  </a:lnTo>
                  <a:lnTo>
                    <a:pt x="586673" y="55154"/>
                  </a:lnTo>
                  <a:lnTo>
                    <a:pt x="585885" y="40930"/>
                  </a:lnTo>
                  <a:lnTo>
                    <a:pt x="584636" y="27085"/>
                  </a:lnTo>
                  <a:lnTo>
                    <a:pt x="581786" y="5816"/>
                  </a:lnTo>
                  <a:lnTo>
                    <a:pt x="575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1" name="Google Shape;161;p1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649537" y="1916545"/>
              <a:ext cx="1375790" cy="13757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1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649537" y="3840796"/>
              <a:ext cx="1375790" cy="13757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649537" y="5765048"/>
              <a:ext cx="1375790" cy="13757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4" name="Google Shape;164;p13"/>
          <p:cNvSpPr txBox="1"/>
          <p:nvPr/>
        </p:nvSpPr>
        <p:spPr>
          <a:xfrm>
            <a:off x="2407357" y="3849203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just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b="0" i="0" sz="2000" u="none" cap="none" strike="noStrike">
              <a:solidFill>
                <a:srgbClr val="CB202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65" name="Google Shape;165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6791" y="1916545"/>
            <a:ext cx="1375790" cy="137579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3"/>
          <p:cNvSpPr txBox="1"/>
          <p:nvPr/>
        </p:nvSpPr>
        <p:spPr>
          <a:xfrm>
            <a:off x="2407357" y="1924955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b="0" i="0" sz="20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just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b="0" i="0" sz="12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2407357" y="5773451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just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b="0" i="0" sz="2000" u="none" cap="none" strike="noStrike">
              <a:solidFill>
                <a:srgbClr val="CB202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9370107" y="3849203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just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b="1" i="0" sz="2000" u="none" cap="none" strike="noStrik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9370107" y="1924955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just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b="0" i="0" sz="2000" u="none" cap="none" strike="noStrike">
              <a:solidFill>
                <a:srgbClr val="CB202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9370107" y="5773451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b="0" i="0" sz="20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12700" marR="5080" rtl="0" algn="just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b="1" i="0" sz="2000" u="none" cap="none" strike="noStrik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1" name="Google Shape;171;p13"/>
          <p:cNvSpPr txBox="1"/>
          <p:nvPr>
            <p:ph type="title"/>
          </p:nvPr>
        </p:nvSpPr>
        <p:spPr>
          <a:xfrm>
            <a:off x="3506774" y="552617"/>
            <a:ext cx="76302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en-US">
                <a:latin typeface="Lato Black"/>
                <a:ea typeface="Lato Black"/>
                <a:cs typeface="Lato Black"/>
                <a:sym typeface="Lato Black"/>
              </a:rPr>
              <a:t>INFOGRAPHIC SLIDE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4"/>
          <p:cNvGrpSpPr/>
          <p:nvPr/>
        </p:nvGrpSpPr>
        <p:grpSpPr>
          <a:xfrm>
            <a:off x="0" y="0"/>
            <a:ext cx="14630399" cy="8229600"/>
            <a:chOff x="0" y="0"/>
            <a:chExt cx="14630399" cy="8229600"/>
          </a:xfrm>
        </p:grpSpPr>
        <p:pic>
          <p:nvPicPr>
            <p:cNvPr id="177" name="Google Shape;177;p14"/>
            <p:cNvPicPr preferRelativeResize="0"/>
            <p:nvPr/>
          </p:nvPicPr>
          <p:blipFill rotWithShape="1">
            <a:blip r:embed="rId3">
              <a:alphaModFix amt="50000"/>
            </a:blip>
            <a:srcRect b="0" l="0" r="0" t="0"/>
            <a:stretch/>
          </p:blipFill>
          <p:spPr>
            <a:xfrm>
              <a:off x="0" y="0"/>
              <a:ext cx="14630399" cy="8229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584248" y="6106980"/>
              <a:ext cx="65925" cy="71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3734" y="6116095"/>
              <a:ext cx="68021" cy="710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" name="Google Shape;180;p14"/>
            <p:cNvSpPr/>
            <p:nvPr/>
          </p:nvSpPr>
          <p:spPr>
            <a:xfrm>
              <a:off x="1110107" y="5996063"/>
              <a:ext cx="524510" cy="394335"/>
            </a:xfrm>
            <a:custGeom>
              <a:rect b="b" l="l" r="r" t="t"/>
              <a:pathLst>
                <a:path extrusionOk="0" h="394335" w="524510">
                  <a:moveTo>
                    <a:pt x="159448" y="105638"/>
                  </a:moveTo>
                  <a:lnTo>
                    <a:pt x="126631" y="7835"/>
                  </a:lnTo>
                  <a:lnTo>
                    <a:pt x="119418" y="4216"/>
                  </a:lnTo>
                  <a:lnTo>
                    <a:pt x="106299" y="9144"/>
                  </a:lnTo>
                  <a:lnTo>
                    <a:pt x="102870" y="16789"/>
                  </a:lnTo>
                  <a:lnTo>
                    <a:pt x="133350" y="107632"/>
                  </a:lnTo>
                  <a:lnTo>
                    <a:pt x="135191" y="113106"/>
                  </a:lnTo>
                  <a:lnTo>
                    <a:pt x="140042" y="116522"/>
                  </a:lnTo>
                  <a:lnTo>
                    <a:pt x="146634" y="116522"/>
                  </a:lnTo>
                  <a:lnTo>
                    <a:pt x="148056" y="116268"/>
                  </a:lnTo>
                  <a:lnTo>
                    <a:pt x="156019" y="113271"/>
                  </a:lnTo>
                  <a:lnTo>
                    <a:pt x="159448" y="105638"/>
                  </a:lnTo>
                  <a:close/>
                </a:path>
                <a:path extrusionOk="0" h="394335" w="524510">
                  <a:moveTo>
                    <a:pt x="275640" y="11938"/>
                  </a:moveTo>
                  <a:lnTo>
                    <a:pt x="270027" y="5930"/>
                  </a:lnTo>
                  <a:lnTo>
                    <a:pt x="256070" y="5905"/>
                  </a:lnTo>
                  <a:lnTo>
                    <a:pt x="250431" y="11861"/>
                  </a:lnTo>
                  <a:lnTo>
                    <a:pt x="250202" y="87185"/>
                  </a:lnTo>
                  <a:lnTo>
                    <a:pt x="255816" y="93179"/>
                  </a:lnTo>
                  <a:lnTo>
                    <a:pt x="262788" y="93205"/>
                  </a:lnTo>
                  <a:lnTo>
                    <a:pt x="269773" y="93205"/>
                  </a:lnTo>
                  <a:lnTo>
                    <a:pt x="275412" y="87249"/>
                  </a:lnTo>
                  <a:lnTo>
                    <a:pt x="275640" y="11938"/>
                  </a:lnTo>
                  <a:close/>
                </a:path>
                <a:path extrusionOk="0" h="394335" w="524510">
                  <a:moveTo>
                    <a:pt x="402259" y="393941"/>
                  </a:moveTo>
                  <a:lnTo>
                    <a:pt x="391680" y="339839"/>
                  </a:lnTo>
                  <a:lnTo>
                    <a:pt x="361276" y="294055"/>
                  </a:lnTo>
                  <a:lnTo>
                    <a:pt x="315836" y="263296"/>
                  </a:lnTo>
                  <a:lnTo>
                    <a:pt x="262166" y="252590"/>
                  </a:lnTo>
                  <a:lnTo>
                    <a:pt x="234594" y="255308"/>
                  </a:lnTo>
                  <a:lnTo>
                    <a:pt x="184416" y="276288"/>
                  </a:lnTo>
                  <a:lnTo>
                    <a:pt x="145465" y="315595"/>
                  </a:lnTo>
                  <a:lnTo>
                    <a:pt x="124714" y="366153"/>
                  </a:lnTo>
                  <a:lnTo>
                    <a:pt x="122034" y="393941"/>
                  </a:lnTo>
                  <a:lnTo>
                    <a:pt x="153974" y="393941"/>
                  </a:lnTo>
                  <a:lnTo>
                    <a:pt x="156057" y="372402"/>
                  </a:lnTo>
                  <a:lnTo>
                    <a:pt x="162166" y="352005"/>
                  </a:lnTo>
                  <a:lnTo>
                    <a:pt x="185724" y="316509"/>
                  </a:lnTo>
                  <a:lnTo>
                    <a:pt x="220776" y="292785"/>
                  </a:lnTo>
                  <a:lnTo>
                    <a:pt x="262166" y="284530"/>
                  </a:lnTo>
                  <a:lnTo>
                    <a:pt x="283400" y="286626"/>
                  </a:lnTo>
                  <a:lnTo>
                    <a:pt x="322084" y="302818"/>
                  </a:lnTo>
                  <a:lnTo>
                    <a:pt x="352183" y="333209"/>
                  </a:lnTo>
                  <a:lnTo>
                    <a:pt x="368236" y="372402"/>
                  </a:lnTo>
                  <a:lnTo>
                    <a:pt x="370319" y="393941"/>
                  </a:lnTo>
                  <a:lnTo>
                    <a:pt x="402259" y="393941"/>
                  </a:lnTo>
                  <a:close/>
                </a:path>
                <a:path extrusionOk="0" h="394335" w="524510">
                  <a:moveTo>
                    <a:pt x="412242" y="12547"/>
                  </a:moveTo>
                  <a:lnTo>
                    <a:pt x="408813" y="4914"/>
                  </a:lnTo>
                  <a:lnTo>
                    <a:pt x="395681" y="0"/>
                  </a:lnTo>
                  <a:lnTo>
                    <a:pt x="388480" y="3606"/>
                  </a:lnTo>
                  <a:lnTo>
                    <a:pt x="355663" y="101396"/>
                  </a:lnTo>
                  <a:lnTo>
                    <a:pt x="359092" y="109029"/>
                  </a:lnTo>
                  <a:lnTo>
                    <a:pt x="365658" y="111506"/>
                  </a:lnTo>
                  <a:lnTo>
                    <a:pt x="367055" y="112026"/>
                  </a:lnTo>
                  <a:lnTo>
                    <a:pt x="368477" y="112280"/>
                  </a:lnTo>
                  <a:lnTo>
                    <a:pt x="375069" y="112280"/>
                  </a:lnTo>
                  <a:lnTo>
                    <a:pt x="379933" y="108864"/>
                  </a:lnTo>
                  <a:lnTo>
                    <a:pt x="412242" y="12547"/>
                  </a:lnTo>
                  <a:close/>
                </a:path>
                <a:path extrusionOk="0" h="394335" w="524510">
                  <a:moveTo>
                    <a:pt x="524332" y="347129"/>
                  </a:moveTo>
                  <a:lnTo>
                    <a:pt x="517690" y="340118"/>
                  </a:lnTo>
                  <a:lnTo>
                    <a:pt x="489864" y="338912"/>
                  </a:lnTo>
                  <a:lnTo>
                    <a:pt x="455790" y="338035"/>
                  </a:lnTo>
                  <a:lnTo>
                    <a:pt x="438238" y="295275"/>
                  </a:lnTo>
                  <a:lnTo>
                    <a:pt x="449961" y="283133"/>
                  </a:lnTo>
                  <a:lnTo>
                    <a:pt x="480606" y="249516"/>
                  </a:lnTo>
                  <a:lnTo>
                    <a:pt x="480339" y="239953"/>
                  </a:lnTo>
                  <a:lnTo>
                    <a:pt x="414680" y="173697"/>
                  </a:lnTo>
                  <a:lnTo>
                    <a:pt x="404964" y="173443"/>
                  </a:lnTo>
                  <a:lnTo>
                    <a:pt x="384390" y="192405"/>
                  </a:lnTo>
                  <a:lnTo>
                    <a:pt x="371754" y="204368"/>
                  </a:lnTo>
                  <a:lnTo>
                    <a:pt x="359765" y="216179"/>
                  </a:lnTo>
                  <a:lnTo>
                    <a:pt x="317665" y="198551"/>
                  </a:lnTo>
                  <a:lnTo>
                    <a:pt x="317449" y="181648"/>
                  </a:lnTo>
                  <a:lnTo>
                    <a:pt x="315633" y="136004"/>
                  </a:lnTo>
                  <a:lnTo>
                    <a:pt x="308622" y="129324"/>
                  </a:lnTo>
                  <a:lnTo>
                    <a:pt x="215684" y="129324"/>
                  </a:lnTo>
                  <a:lnTo>
                    <a:pt x="208673" y="136004"/>
                  </a:lnTo>
                  <a:lnTo>
                    <a:pt x="207403" y="164109"/>
                  </a:lnTo>
                  <a:lnTo>
                    <a:pt x="206857" y="181648"/>
                  </a:lnTo>
                  <a:lnTo>
                    <a:pt x="206641" y="198551"/>
                  </a:lnTo>
                  <a:lnTo>
                    <a:pt x="164528" y="216179"/>
                  </a:lnTo>
                  <a:lnTo>
                    <a:pt x="152539" y="204368"/>
                  </a:lnTo>
                  <a:lnTo>
                    <a:pt x="119303" y="173456"/>
                  </a:lnTo>
                  <a:lnTo>
                    <a:pt x="109562" y="173723"/>
                  </a:lnTo>
                  <a:lnTo>
                    <a:pt x="43967" y="239953"/>
                  </a:lnTo>
                  <a:lnTo>
                    <a:pt x="43700" y="249516"/>
                  </a:lnTo>
                  <a:lnTo>
                    <a:pt x="49288" y="255816"/>
                  </a:lnTo>
                  <a:lnTo>
                    <a:pt x="74345" y="283133"/>
                  </a:lnTo>
                  <a:lnTo>
                    <a:pt x="86067" y="295275"/>
                  </a:lnTo>
                  <a:lnTo>
                    <a:pt x="68529" y="338035"/>
                  </a:lnTo>
                  <a:lnTo>
                    <a:pt x="15100" y="339648"/>
                  </a:lnTo>
                  <a:lnTo>
                    <a:pt x="6642" y="340118"/>
                  </a:lnTo>
                  <a:lnTo>
                    <a:pt x="0" y="347129"/>
                  </a:lnTo>
                  <a:lnTo>
                    <a:pt x="0" y="393941"/>
                  </a:lnTo>
                  <a:lnTo>
                    <a:pt x="31940" y="393941"/>
                  </a:lnTo>
                  <a:lnTo>
                    <a:pt x="31940" y="370890"/>
                  </a:lnTo>
                  <a:lnTo>
                    <a:pt x="58674" y="370014"/>
                  </a:lnTo>
                  <a:lnTo>
                    <a:pt x="69583" y="369836"/>
                  </a:lnTo>
                  <a:lnTo>
                    <a:pt x="75768" y="370001"/>
                  </a:lnTo>
                  <a:lnTo>
                    <a:pt x="83312" y="371589"/>
                  </a:lnTo>
                  <a:lnTo>
                    <a:pt x="90932" y="367563"/>
                  </a:lnTo>
                  <a:lnTo>
                    <a:pt x="122478" y="290664"/>
                  </a:lnTo>
                  <a:lnTo>
                    <a:pt x="119875" y="282638"/>
                  </a:lnTo>
                  <a:lnTo>
                    <a:pt x="114338" y="278206"/>
                  </a:lnTo>
                  <a:lnTo>
                    <a:pt x="109562" y="273672"/>
                  </a:lnTo>
                  <a:lnTo>
                    <a:pt x="92430" y="255651"/>
                  </a:lnTo>
                  <a:lnTo>
                    <a:pt x="83235" y="245694"/>
                  </a:lnTo>
                  <a:lnTo>
                    <a:pt x="115392" y="213220"/>
                  </a:lnTo>
                  <a:lnTo>
                    <a:pt x="134861" y="231673"/>
                  </a:lnTo>
                  <a:lnTo>
                    <a:pt x="142684" y="239356"/>
                  </a:lnTo>
                  <a:lnTo>
                    <a:pt x="146977" y="243903"/>
                  </a:lnTo>
                  <a:lnTo>
                    <a:pt x="151168" y="250367"/>
                  </a:lnTo>
                  <a:lnTo>
                    <a:pt x="159423" y="252920"/>
                  </a:lnTo>
                  <a:lnTo>
                    <a:pt x="235699" y="221018"/>
                  </a:lnTo>
                  <a:lnTo>
                    <a:pt x="239534" y="213474"/>
                  </a:lnTo>
                  <a:lnTo>
                    <a:pt x="238721" y="206413"/>
                  </a:lnTo>
                  <a:lnTo>
                    <a:pt x="238531" y="199936"/>
                  </a:lnTo>
                  <a:lnTo>
                    <a:pt x="239014" y="175158"/>
                  </a:lnTo>
                  <a:lnTo>
                    <a:pt x="239496" y="161264"/>
                  </a:lnTo>
                  <a:lnTo>
                    <a:pt x="284810" y="161264"/>
                  </a:lnTo>
                  <a:lnTo>
                    <a:pt x="285673" y="188633"/>
                  </a:lnTo>
                  <a:lnTo>
                    <a:pt x="285838" y="199605"/>
                  </a:lnTo>
                  <a:lnTo>
                    <a:pt x="285686" y="205803"/>
                  </a:lnTo>
                  <a:lnTo>
                    <a:pt x="284137" y="213283"/>
                  </a:lnTo>
                  <a:lnTo>
                    <a:pt x="288112" y="220814"/>
                  </a:lnTo>
                  <a:lnTo>
                    <a:pt x="364375" y="252717"/>
                  </a:lnTo>
                  <a:lnTo>
                    <a:pt x="372529" y="250063"/>
                  </a:lnTo>
                  <a:lnTo>
                    <a:pt x="376961" y="244411"/>
                  </a:lnTo>
                  <a:lnTo>
                    <a:pt x="381355" y="239687"/>
                  </a:lnTo>
                  <a:lnTo>
                    <a:pt x="398957" y="222592"/>
                  </a:lnTo>
                  <a:lnTo>
                    <a:pt x="408901" y="213220"/>
                  </a:lnTo>
                  <a:lnTo>
                    <a:pt x="441071" y="245694"/>
                  </a:lnTo>
                  <a:lnTo>
                    <a:pt x="422706" y="265480"/>
                  </a:lnTo>
                  <a:lnTo>
                    <a:pt x="415023" y="273481"/>
                  </a:lnTo>
                  <a:lnTo>
                    <a:pt x="410489" y="277850"/>
                  </a:lnTo>
                  <a:lnTo>
                    <a:pt x="404126" y="282041"/>
                  </a:lnTo>
                  <a:lnTo>
                    <a:pt x="401624" y="290169"/>
                  </a:lnTo>
                  <a:lnTo>
                    <a:pt x="433171" y="367055"/>
                  </a:lnTo>
                  <a:lnTo>
                    <a:pt x="440804" y="370941"/>
                  </a:lnTo>
                  <a:lnTo>
                    <a:pt x="447890" y="370116"/>
                  </a:lnTo>
                  <a:lnTo>
                    <a:pt x="454393" y="369912"/>
                  </a:lnTo>
                  <a:lnTo>
                    <a:pt x="478929" y="370408"/>
                  </a:lnTo>
                  <a:lnTo>
                    <a:pt x="492391" y="370890"/>
                  </a:lnTo>
                  <a:lnTo>
                    <a:pt x="492391" y="393941"/>
                  </a:lnTo>
                  <a:lnTo>
                    <a:pt x="524332" y="393941"/>
                  </a:lnTo>
                  <a:lnTo>
                    <a:pt x="524332" y="347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1" name="Google Shape;181;p1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297713" y="6314875"/>
              <a:ext cx="149085" cy="751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p14"/>
            <p:cNvSpPr/>
            <p:nvPr/>
          </p:nvSpPr>
          <p:spPr>
            <a:xfrm>
              <a:off x="1051417" y="6400383"/>
              <a:ext cx="587375" cy="508000"/>
            </a:xfrm>
            <a:custGeom>
              <a:rect b="b" l="l" r="r" t="t"/>
              <a:pathLst>
                <a:path extrusionOk="0" h="508000" w="587375">
                  <a:moveTo>
                    <a:pt x="575055" y="0"/>
                  </a:moveTo>
                  <a:lnTo>
                    <a:pt x="567131" y="0"/>
                  </a:lnTo>
                  <a:lnTo>
                    <a:pt x="67614" y="0"/>
                  </a:lnTo>
                  <a:lnTo>
                    <a:pt x="60921" y="5689"/>
                  </a:lnTo>
                  <a:lnTo>
                    <a:pt x="57743" y="27193"/>
                  </a:lnTo>
                  <a:lnTo>
                    <a:pt x="56222" y="41557"/>
                  </a:lnTo>
                  <a:lnTo>
                    <a:pt x="55121" y="56631"/>
                  </a:lnTo>
                  <a:lnTo>
                    <a:pt x="54432" y="72517"/>
                  </a:lnTo>
                  <a:lnTo>
                    <a:pt x="51174" y="93367"/>
                  </a:lnTo>
                  <a:lnTo>
                    <a:pt x="43789" y="112545"/>
                  </a:lnTo>
                  <a:lnTo>
                    <a:pt x="33890" y="130254"/>
                  </a:lnTo>
                  <a:lnTo>
                    <a:pt x="15894" y="157503"/>
                  </a:lnTo>
                  <a:lnTo>
                    <a:pt x="9407" y="168127"/>
                  </a:lnTo>
                  <a:lnTo>
                    <a:pt x="4125" y="178682"/>
                  </a:lnTo>
                  <a:lnTo>
                    <a:pt x="126" y="190957"/>
                  </a:lnTo>
                  <a:lnTo>
                    <a:pt x="0" y="192722"/>
                  </a:lnTo>
                  <a:lnTo>
                    <a:pt x="165" y="194449"/>
                  </a:lnTo>
                  <a:lnTo>
                    <a:pt x="4778" y="207366"/>
                  </a:lnTo>
                  <a:lnTo>
                    <a:pt x="14428" y="216914"/>
                  </a:lnTo>
                  <a:lnTo>
                    <a:pt x="26920" y="224012"/>
                  </a:lnTo>
                  <a:lnTo>
                    <a:pt x="49504" y="233514"/>
                  </a:lnTo>
                  <a:lnTo>
                    <a:pt x="46201" y="248154"/>
                  </a:lnTo>
                  <a:lnTo>
                    <a:pt x="47775" y="260042"/>
                  </a:lnTo>
                  <a:lnTo>
                    <a:pt x="51967" y="269247"/>
                  </a:lnTo>
                  <a:lnTo>
                    <a:pt x="56921" y="276377"/>
                  </a:lnTo>
                  <a:lnTo>
                    <a:pt x="54064" y="281793"/>
                  </a:lnTo>
                  <a:lnTo>
                    <a:pt x="51898" y="287870"/>
                  </a:lnTo>
                  <a:lnTo>
                    <a:pt x="50999" y="294443"/>
                  </a:lnTo>
                  <a:lnTo>
                    <a:pt x="51942" y="301345"/>
                  </a:lnTo>
                  <a:lnTo>
                    <a:pt x="55387" y="308356"/>
                  </a:lnTo>
                  <a:lnTo>
                    <a:pt x="60247" y="313289"/>
                  </a:lnTo>
                  <a:lnTo>
                    <a:pt x="65571" y="316633"/>
                  </a:lnTo>
                  <a:lnTo>
                    <a:pt x="72313" y="319709"/>
                  </a:lnTo>
                  <a:lnTo>
                    <a:pt x="67742" y="338147"/>
                  </a:lnTo>
                  <a:lnTo>
                    <a:pt x="76047" y="386308"/>
                  </a:lnTo>
                  <a:lnTo>
                    <a:pt x="125537" y="408808"/>
                  </a:lnTo>
                  <a:lnTo>
                    <a:pt x="195935" y="413981"/>
                  </a:lnTo>
                  <a:lnTo>
                    <a:pt x="204920" y="441393"/>
                  </a:lnTo>
                  <a:lnTo>
                    <a:pt x="219627" y="472216"/>
                  </a:lnTo>
                  <a:lnTo>
                    <a:pt x="240487" y="497369"/>
                  </a:lnTo>
                  <a:lnTo>
                    <a:pt x="267931" y="507771"/>
                  </a:lnTo>
                  <a:lnTo>
                    <a:pt x="268312" y="507771"/>
                  </a:lnTo>
                  <a:lnTo>
                    <a:pt x="268008" y="475830"/>
                  </a:lnTo>
                  <a:lnTo>
                    <a:pt x="255956" y="468530"/>
                  </a:lnTo>
                  <a:lnTo>
                    <a:pt x="243589" y="449578"/>
                  </a:lnTo>
                  <a:lnTo>
                    <a:pt x="232388" y="423393"/>
                  </a:lnTo>
                  <a:lnTo>
                    <a:pt x="223913" y="394398"/>
                  </a:lnTo>
                  <a:lnTo>
                    <a:pt x="222237" y="387032"/>
                  </a:lnTo>
                  <a:lnTo>
                    <a:pt x="215531" y="381863"/>
                  </a:lnTo>
                  <a:lnTo>
                    <a:pt x="172172" y="381407"/>
                  </a:lnTo>
                  <a:lnTo>
                    <a:pt x="115545" y="374262"/>
                  </a:lnTo>
                  <a:lnTo>
                    <a:pt x="97947" y="354618"/>
                  </a:lnTo>
                  <a:lnTo>
                    <a:pt x="99190" y="343954"/>
                  </a:lnTo>
                  <a:lnTo>
                    <a:pt x="103225" y="327787"/>
                  </a:lnTo>
                  <a:lnTo>
                    <a:pt x="104438" y="312605"/>
                  </a:lnTo>
                  <a:lnTo>
                    <a:pt x="100033" y="301872"/>
                  </a:lnTo>
                  <a:lnTo>
                    <a:pt x="92829" y="294825"/>
                  </a:lnTo>
                  <a:lnTo>
                    <a:pt x="85648" y="290703"/>
                  </a:lnTo>
                  <a:lnTo>
                    <a:pt x="90043" y="279656"/>
                  </a:lnTo>
                  <a:lnTo>
                    <a:pt x="89304" y="270000"/>
                  </a:lnTo>
                  <a:lnTo>
                    <a:pt x="85849" y="262190"/>
                  </a:lnTo>
                  <a:lnTo>
                    <a:pt x="82080" y="256705"/>
                  </a:lnTo>
                  <a:lnTo>
                    <a:pt x="76492" y="249237"/>
                  </a:lnTo>
                  <a:lnTo>
                    <a:pt x="84645" y="235597"/>
                  </a:lnTo>
                  <a:lnTo>
                    <a:pt x="62188" y="204203"/>
                  </a:lnTo>
                  <a:lnTo>
                    <a:pt x="37769" y="194246"/>
                  </a:lnTo>
                  <a:lnTo>
                    <a:pt x="33439" y="191338"/>
                  </a:lnTo>
                  <a:lnTo>
                    <a:pt x="36423" y="185260"/>
                  </a:lnTo>
                  <a:lnTo>
                    <a:pt x="40274" y="178698"/>
                  </a:lnTo>
                  <a:lnTo>
                    <a:pt x="61851" y="145766"/>
                  </a:lnTo>
                  <a:lnTo>
                    <a:pt x="73483" y="124523"/>
                  </a:lnTo>
                  <a:lnTo>
                    <a:pt x="82356" y="100528"/>
                  </a:lnTo>
                  <a:lnTo>
                    <a:pt x="86359" y="73482"/>
                  </a:lnTo>
                  <a:lnTo>
                    <a:pt x="87433" y="51887"/>
                  </a:lnTo>
                  <a:lnTo>
                    <a:pt x="89344" y="31940"/>
                  </a:lnTo>
                  <a:lnTo>
                    <a:pt x="553034" y="31940"/>
                  </a:lnTo>
                  <a:lnTo>
                    <a:pt x="554486" y="50553"/>
                  </a:lnTo>
                  <a:lnTo>
                    <a:pt x="555053" y="69900"/>
                  </a:lnTo>
                  <a:lnTo>
                    <a:pt x="549740" y="125093"/>
                  </a:lnTo>
                  <a:lnTo>
                    <a:pt x="535570" y="166192"/>
                  </a:lnTo>
                  <a:lnTo>
                    <a:pt x="516311" y="196984"/>
                  </a:lnTo>
                  <a:lnTo>
                    <a:pt x="495731" y="221259"/>
                  </a:lnTo>
                  <a:lnTo>
                    <a:pt x="485958" y="232329"/>
                  </a:lnTo>
                  <a:lnTo>
                    <a:pt x="477061" y="243471"/>
                  </a:lnTo>
                  <a:lnTo>
                    <a:pt x="469637" y="255070"/>
                  </a:lnTo>
                  <a:lnTo>
                    <a:pt x="464286" y="267512"/>
                  </a:lnTo>
                  <a:lnTo>
                    <a:pt x="460006" y="286494"/>
                  </a:lnTo>
                  <a:lnTo>
                    <a:pt x="459332" y="302320"/>
                  </a:lnTo>
                  <a:lnTo>
                    <a:pt x="460912" y="315436"/>
                  </a:lnTo>
                  <a:lnTo>
                    <a:pt x="465848" y="336092"/>
                  </a:lnTo>
                  <a:lnTo>
                    <a:pt x="466470" y="339661"/>
                  </a:lnTo>
                  <a:lnTo>
                    <a:pt x="464286" y="344462"/>
                  </a:lnTo>
                  <a:lnTo>
                    <a:pt x="493356" y="357682"/>
                  </a:lnTo>
                  <a:lnTo>
                    <a:pt x="496855" y="346655"/>
                  </a:lnTo>
                  <a:lnTo>
                    <a:pt x="497532" y="336527"/>
                  </a:lnTo>
                  <a:lnTo>
                    <a:pt x="496375" y="327186"/>
                  </a:lnTo>
                  <a:lnTo>
                    <a:pt x="492365" y="309859"/>
                  </a:lnTo>
                  <a:lnTo>
                    <a:pt x="491223" y="300624"/>
                  </a:lnTo>
                  <a:lnTo>
                    <a:pt x="503923" y="260819"/>
                  </a:lnTo>
                  <a:lnTo>
                    <a:pt x="519506" y="242582"/>
                  </a:lnTo>
                  <a:lnTo>
                    <a:pt x="542250" y="215712"/>
                  </a:lnTo>
                  <a:lnTo>
                    <a:pt x="564237" y="180525"/>
                  </a:lnTo>
                  <a:lnTo>
                    <a:pt x="580729" y="133149"/>
                  </a:lnTo>
                  <a:lnTo>
                    <a:pt x="586993" y="69710"/>
                  </a:lnTo>
                  <a:lnTo>
                    <a:pt x="586673" y="55154"/>
                  </a:lnTo>
                  <a:lnTo>
                    <a:pt x="585885" y="40930"/>
                  </a:lnTo>
                  <a:lnTo>
                    <a:pt x="584636" y="27085"/>
                  </a:lnTo>
                  <a:lnTo>
                    <a:pt x="581786" y="5816"/>
                  </a:lnTo>
                  <a:lnTo>
                    <a:pt x="575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3" name="Google Shape;18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862563" y="182880"/>
            <a:ext cx="3447797" cy="344779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4"/>
          <p:cNvSpPr txBox="1"/>
          <p:nvPr/>
        </p:nvSpPr>
        <p:spPr>
          <a:xfrm>
            <a:off x="1187735" y="552617"/>
            <a:ext cx="74130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4000" u="none" cap="none" strike="noStrike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CHART/GRAPH SLIDE</a:t>
            </a:r>
            <a:endParaRPr b="0" i="0" sz="1400" u="none" cap="none" strike="noStrik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85" name="Google Shape;185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7760" y="1361440"/>
            <a:ext cx="10332720" cy="6258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5"/>
          <p:cNvSpPr txBox="1"/>
          <p:nvPr>
            <p:ph type="title"/>
          </p:nvPr>
        </p:nvSpPr>
        <p:spPr>
          <a:xfrm>
            <a:off x="1187728" y="1652996"/>
            <a:ext cx="5687633" cy="109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en-US" sz="7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CONTACT</a:t>
            </a:r>
            <a:endParaRPr b="0" sz="7000"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192" name="Google Shape;192;p15"/>
          <p:cNvGrpSpPr/>
          <p:nvPr/>
        </p:nvGrpSpPr>
        <p:grpSpPr>
          <a:xfrm>
            <a:off x="14042" y="912368"/>
            <a:ext cx="13837072" cy="6403847"/>
            <a:chOff x="14042" y="912368"/>
            <a:chExt cx="13837072" cy="6403847"/>
          </a:xfrm>
        </p:grpSpPr>
        <p:pic>
          <p:nvPicPr>
            <p:cNvPr id="193" name="Google Shape;193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447280" y="912368"/>
              <a:ext cx="6403834" cy="64038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15"/>
            <p:cNvSpPr/>
            <p:nvPr/>
          </p:nvSpPr>
          <p:spPr>
            <a:xfrm>
              <a:off x="14042" y="5986292"/>
              <a:ext cx="5607050" cy="453390"/>
            </a:xfrm>
            <a:custGeom>
              <a:rect b="b" l="l" r="r" t="t"/>
              <a:pathLst>
                <a:path extrusionOk="0" h="453389" w="5607050">
                  <a:moveTo>
                    <a:pt x="5380037" y="0"/>
                  </a:moveTo>
                  <a:lnTo>
                    <a:pt x="0" y="0"/>
                  </a:lnTo>
                  <a:lnTo>
                    <a:pt x="0" y="453123"/>
                  </a:lnTo>
                  <a:lnTo>
                    <a:pt x="5380037" y="453123"/>
                  </a:lnTo>
                  <a:lnTo>
                    <a:pt x="5425695" y="448520"/>
                  </a:lnTo>
                  <a:lnTo>
                    <a:pt x="5468221" y="435318"/>
                  </a:lnTo>
                  <a:lnTo>
                    <a:pt x="5506705" y="414429"/>
                  </a:lnTo>
                  <a:lnTo>
                    <a:pt x="5540235" y="386764"/>
                  </a:lnTo>
                  <a:lnTo>
                    <a:pt x="5567900" y="353232"/>
                  </a:lnTo>
                  <a:lnTo>
                    <a:pt x="5588788" y="314747"/>
                  </a:lnTo>
                  <a:lnTo>
                    <a:pt x="5601989" y="272217"/>
                  </a:lnTo>
                  <a:lnTo>
                    <a:pt x="5606592" y="226555"/>
                  </a:lnTo>
                  <a:lnTo>
                    <a:pt x="5601989" y="180897"/>
                  </a:lnTo>
                  <a:lnTo>
                    <a:pt x="5588788" y="138370"/>
                  </a:lnTo>
                  <a:lnTo>
                    <a:pt x="5567900" y="99887"/>
                  </a:lnTo>
                  <a:lnTo>
                    <a:pt x="5540235" y="66357"/>
                  </a:lnTo>
                  <a:lnTo>
                    <a:pt x="5506705" y="38692"/>
                  </a:lnTo>
                  <a:lnTo>
                    <a:pt x="5468221" y="17804"/>
                  </a:lnTo>
                  <a:lnTo>
                    <a:pt x="5425695" y="4602"/>
                  </a:lnTo>
                  <a:lnTo>
                    <a:pt x="5380037" y="0"/>
                  </a:lnTo>
                  <a:close/>
                </a:path>
              </a:pathLst>
            </a:custGeom>
            <a:solidFill>
              <a:srgbClr val="CB202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15"/>
          <p:cNvSpPr txBox="1"/>
          <p:nvPr/>
        </p:nvSpPr>
        <p:spPr>
          <a:xfrm>
            <a:off x="1187735" y="6042074"/>
            <a:ext cx="34449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PERKINSSCHOOLS.ORG </a:t>
            </a:r>
            <a:endParaRPr b="1" i="0" sz="20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6" name="Google Shape;196;p15"/>
          <p:cNvSpPr txBox="1"/>
          <p:nvPr/>
        </p:nvSpPr>
        <p:spPr>
          <a:xfrm>
            <a:off x="1187735" y="3426890"/>
            <a:ext cx="3497579" cy="18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Perkins Local School District</a:t>
            </a:r>
            <a:endParaRPr b="0" i="0" sz="20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3714 S. Campbell</a:t>
            </a:r>
            <a:endParaRPr b="0" i="0" sz="20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Sandusky, OH	44870</a:t>
            </a:r>
            <a:endParaRPr b="0" i="0" sz="20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(419) 625-0484</a:t>
            </a:r>
            <a:endParaRPr b="0" i="0" sz="2000" u="none" cap="none" strike="noStrik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197" name="Google Shape;197;p15"/>
          <p:cNvGrpSpPr/>
          <p:nvPr/>
        </p:nvGrpSpPr>
        <p:grpSpPr>
          <a:xfrm>
            <a:off x="1200429" y="6871296"/>
            <a:ext cx="1629410" cy="483234"/>
            <a:chOff x="1200429" y="6871296"/>
            <a:chExt cx="1629410" cy="483234"/>
          </a:xfrm>
        </p:grpSpPr>
        <p:sp>
          <p:nvSpPr>
            <p:cNvPr id="198" name="Google Shape;198;p15"/>
            <p:cNvSpPr/>
            <p:nvPr/>
          </p:nvSpPr>
          <p:spPr>
            <a:xfrm>
              <a:off x="1200429" y="6871296"/>
              <a:ext cx="1629410" cy="483234"/>
            </a:xfrm>
            <a:custGeom>
              <a:rect b="b" l="l" r="r" t="t"/>
              <a:pathLst>
                <a:path extrusionOk="0" h="483234" w="1629410">
                  <a:moveTo>
                    <a:pt x="468896" y="234454"/>
                  </a:moveTo>
                  <a:lnTo>
                    <a:pt x="464134" y="187210"/>
                  </a:lnTo>
                  <a:lnTo>
                    <a:pt x="450469" y="143192"/>
                  </a:lnTo>
                  <a:lnTo>
                    <a:pt x="428853" y="103378"/>
                  </a:lnTo>
                  <a:lnTo>
                    <a:pt x="400227" y="68668"/>
                  </a:lnTo>
                  <a:lnTo>
                    <a:pt x="365531" y="40043"/>
                  </a:lnTo>
                  <a:lnTo>
                    <a:pt x="325704" y="18427"/>
                  </a:lnTo>
                  <a:lnTo>
                    <a:pt x="281698" y="4762"/>
                  </a:lnTo>
                  <a:lnTo>
                    <a:pt x="234442" y="0"/>
                  </a:lnTo>
                  <a:lnTo>
                    <a:pt x="187198" y="4762"/>
                  </a:lnTo>
                  <a:lnTo>
                    <a:pt x="143192" y="18427"/>
                  </a:lnTo>
                  <a:lnTo>
                    <a:pt x="103365" y="40043"/>
                  </a:lnTo>
                  <a:lnTo>
                    <a:pt x="68668" y="68668"/>
                  </a:lnTo>
                  <a:lnTo>
                    <a:pt x="40043" y="103378"/>
                  </a:lnTo>
                  <a:lnTo>
                    <a:pt x="18427" y="143192"/>
                  </a:lnTo>
                  <a:lnTo>
                    <a:pt x="4762" y="187210"/>
                  </a:lnTo>
                  <a:lnTo>
                    <a:pt x="0" y="234454"/>
                  </a:lnTo>
                  <a:lnTo>
                    <a:pt x="4762" y="281711"/>
                  </a:lnTo>
                  <a:lnTo>
                    <a:pt x="18427" y="325716"/>
                  </a:lnTo>
                  <a:lnTo>
                    <a:pt x="40043" y="365544"/>
                  </a:lnTo>
                  <a:lnTo>
                    <a:pt x="68668" y="400240"/>
                  </a:lnTo>
                  <a:lnTo>
                    <a:pt x="103365" y="428879"/>
                  </a:lnTo>
                  <a:lnTo>
                    <a:pt x="143192" y="450494"/>
                  </a:lnTo>
                  <a:lnTo>
                    <a:pt x="187198" y="464146"/>
                  </a:lnTo>
                  <a:lnTo>
                    <a:pt x="234442" y="468909"/>
                  </a:lnTo>
                  <a:lnTo>
                    <a:pt x="281698" y="464146"/>
                  </a:lnTo>
                  <a:lnTo>
                    <a:pt x="325704" y="450494"/>
                  </a:lnTo>
                  <a:lnTo>
                    <a:pt x="365531" y="428879"/>
                  </a:lnTo>
                  <a:lnTo>
                    <a:pt x="400227" y="400240"/>
                  </a:lnTo>
                  <a:lnTo>
                    <a:pt x="428853" y="365544"/>
                  </a:lnTo>
                  <a:lnTo>
                    <a:pt x="450469" y="325716"/>
                  </a:lnTo>
                  <a:lnTo>
                    <a:pt x="464134" y="281711"/>
                  </a:lnTo>
                  <a:lnTo>
                    <a:pt x="468896" y="234454"/>
                  </a:lnTo>
                  <a:close/>
                </a:path>
                <a:path extrusionOk="0" h="483234" w="1629410">
                  <a:moveTo>
                    <a:pt x="1049147" y="248259"/>
                  </a:moveTo>
                  <a:lnTo>
                    <a:pt x="1044384" y="201015"/>
                  </a:lnTo>
                  <a:lnTo>
                    <a:pt x="1030719" y="156997"/>
                  </a:lnTo>
                  <a:lnTo>
                    <a:pt x="1009103" y="117182"/>
                  </a:lnTo>
                  <a:lnTo>
                    <a:pt x="980478" y="82473"/>
                  </a:lnTo>
                  <a:lnTo>
                    <a:pt x="945781" y="53848"/>
                  </a:lnTo>
                  <a:lnTo>
                    <a:pt x="905954" y="32232"/>
                  </a:lnTo>
                  <a:lnTo>
                    <a:pt x="861949" y="18567"/>
                  </a:lnTo>
                  <a:lnTo>
                    <a:pt x="814692" y="13804"/>
                  </a:lnTo>
                  <a:lnTo>
                    <a:pt x="767448" y="18567"/>
                  </a:lnTo>
                  <a:lnTo>
                    <a:pt x="723442" y="32232"/>
                  </a:lnTo>
                  <a:lnTo>
                    <a:pt x="683615" y="53848"/>
                  </a:lnTo>
                  <a:lnTo>
                    <a:pt x="648919" y="82473"/>
                  </a:lnTo>
                  <a:lnTo>
                    <a:pt x="620293" y="117182"/>
                  </a:lnTo>
                  <a:lnTo>
                    <a:pt x="598678" y="156997"/>
                  </a:lnTo>
                  <a:lnTo>
                    <a:pt x="585012" y="201015"/>
                  </a:lnTo>
                  <a:lnTo>
                    <a:pt x="580250" y="248259"/>
                  </a:lnTo>
                  <a:lnTo>
                    <a:pt x="585012" y="295516"/>
                  </a:lnTo>
                  <a:lnTo>
                    <a:pt x="598678" y="339521"/>
                  </a:lnTo>
                  <a:lnTo>
                    <a:pt x="620293" y="379349"/>
                  </a:lnTo>
                  <a:lnTo>
                    <a:pt x="648919" y="414045"/>
                  </a:lnTo>
                  <a:lnTo>
                    <a:pt x="683615" y="442683"/>
                  </a:lnTo>
                  <a:lnTo>
                    <a:pt x="723442" y="464299"/>
                  </a:lnTo>
                  <a:lnTo>
                    <a:pt x="767448" y="477951"/>
                  </a:lnTo>
                  <a:lnTo>
                    <a:pt x="814692" y="482714"/>
                  </a:lnTo>
                  <a:lnTo>
                    <a:pt x="861949" y="477951"/>
                  </a:lnTo>
                  <a:lnTo>
                    <a:pt x="905954" y="464299"/>
                  </a:lnTo>
                  <a:lnTo>
                    <a:pt x="945781" y="442683"/>
                  </a:lnTo>
                  <a:lnTo>
                    <a:pt x="980478" y="414045"/>
                  </a:lnTo>
                  <a:lnTo>
                    <a:pt x="1009103" y="379349"/>
                  </a:lnTo>
                  <a:lnTo>
                    <a:pt x="1030719" y="339521"/>
                  </a:lnTo>
                  <a:lnTo>
                    <a:pt x="1044384" y="295516"/>
                  </a:lnTo>
                  <a:lnTo>
                    <a:pt x="1049147" y="248259"/>
                  </a:lnTo>
                  <a:close/>
                </a:path>
                <a:path extrusionOk="0" h="483234" w="1629410">
                  <a:moveTo>
                    <a:pt x="1629397" y="234454"/>
                  </a:moveTo>
                  <a:lnTo>
                    <a:pt x="1624634" y="187210"/>
                  </a:lnTo>
                  <a:lnTo>
                    <a:pt x="1610969" y="143192"/>
                  </a:lnTo>
                  <a:lnTo>
                    <a:pt x="1589354" y="103378"/>
                  </a:lnTo>
                  <a:lnTo>
                    <a:pt x="1560728" y="68668"/>
                  </a:lnTo>
                  <a:lnTo>
                    <a:pt x="1526032" y="40043"/>
                  </a:lnTo>
                  <a:lnTo>
                    <a:pt x="1486204" y="18427"/>
                  </a:lnTo>
                  <a:lnTo>
                    <a:pt x="1442199" y="4762"/>
                  </a:lnTo>
                  <a:lnTo>
                    <a:pt x="1394942" y="0"/>
                  </a:lnTo>
                  <a:lnTo>
                    <a:pt x="1347698" y="4762"/>
                  </a:lnTo>
                  <a:lnTo>
                    <a:pt x="1303693" y="18427"/>
                  </a:lnTo>
                  <a:lnTo>
                    <a:pt x="1263865" y="40043"/>
                  </a:lnTo>
                  <a:lnTo>
                    <a:pt x="1229169" y="68668"/>
                  </a:lnTo>
                  <a:lnTo>
                    <a:pt x="1200543" y="103378"/>
                  </a:lnTo>
                  <a:lnTo>
                    <a:pt x="1178928" y="143192"/>
                  </a:lnTo>
                  <a:lnTo>
                    <a:pt x="1165263" y="187210"/>
                  </a:lnTo>
                  <a:lnTo>
                    <a:pt x="1160500" y="234454"/>
                  </a:lnTo>
                  <a:lnTo>
                    <a:pt x="1165263" y="281711"/>
                  </a:lnTo>
                  <a:lnTo>
                    <a:pt x="1178928" y="325716"/>
                  </a:lnTo>
                  <a:lnTo>
                    <a:pt x="1200543" y="365544"/>
                  </a:lnTo>
                  <a:lnTo>
                    <a:pt x="1229169" y="400240"/>
                  </a:lnTo>
                  <a:lnTo>
                    <a:pt x="1263865" y="428879"/>
                  </a:lnTo>
                  <a:lnTo>
                    <a:pt x="1303693" y="450494"/>
                  </a:lnTo>
                  <a:lnTo>
                    <a:pt x="1347698" y="464146"/>
                  </a:lnTo>
                  <a:lnTo>
                    <a:pt x="1394942" y="468909"/>
                  </a:lnTo>
                  <a:lnTo>
                    <a:pt x="1442199" y="464146"/>
                  </a:lnTo>
                  <a:lnTo>
                    <a:pt x="1486204" y="450494"/>
                  </a:lnTo>
                  <a:lnTo>
                    <a:pt x="1526032" y="428879"/>
                  </a:lnTo>
                  <a:lnTo>
                    <a:pt x="1560728" y="400240"/>
                  </a:lnTo>
                  <a:lnTo>
                    <a:pt x="1589354" y="365544"/>
                  </a:lnTo>
                  <a:lnTo>
                    <a:pt x="1610969" y="325716"/>
                  </a:lnTo>
                  <a:lnTo>
                    <a:pt x="1624634" y="281711"/>
                  </a:lnTo>
                  <a:lnTo>
                    <a:pt x="1629397" y="2344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1939239" y="6974687"/>
              <a:ext cx="151765" cy="290195"/>
            </a:xfrm>
            <a:custGeom>
              <a:rect b="b" l="l" r="r" t="t"/>
              <a:pathLst>
                <a:path extrusionOk="0" h="290195" w="151764">
                  <a:moveTo>
                    <a:pt x="151765" y="0"/>
                  </a:moveTo>
                  <a:lnTo>
                    <a:pt x="108585" y="0"/>
                  </a:lnTo>
                  <a:lnTo>
                    <a:pt x="96253" y="1143"/>
                  </a:lnTo>
                  <a:lnTo>
                    <a:pt x="60210" y="21691"/>
                  </a:lnTo>
                  <a:lnTo>
                    <a:pt x="45199" y="62763"/>
                  </a:lnTo>
                  <a:lnTo>
                    <a:pt x="45199" y="109283"/>
                  </a:lnTo>
                  <a:lnTo>
                    <a:pt x="0" y="109283"/>
                  </a:lnTo>
                  <a:lnTo>
                    <a:pt x="0" y="162115"/>
                  </a:lnTo>
                  <a:lnTo>
                    <a:pt x="45199" y="162115"/>
                  </a:lnTo>
                  <a:lnTo>
                    <a:pt x="45199" y="289750"/>
                  </a:lnTo>
                  <a:lnTo>
                    <a:pt x="98031" y="289750"/>
                  </a:lnTo>
                  <a:lnTo>
                    <a:pt x="98031" y="162115"/>
                  </a:lnTo>
                  <a:lnTo>
                    <a:pt x="144335" y="162115"/>
                  </a:lnTo>
                  <a:lnTo>
                    <a:pt x="151117" y="109283"/>
                  </a:lnTo>
                  <a:lnTo>
                    <a:pt x="98031" y="109283"/>
                  </a:lnTo>
                  <a:lnTo>
                    <a:pt x="98031" y="72974"/>
                  </a:lnTo>
                  <a:lnTo>
                    <a:pt x="99949" y="63436"/>
                  </a:lnTo>
                  <a:lnTo>
                    <a:pt x="105194" y="55664"/>
                  </a:lnTo>
                  <a:lnTo>
                    <a:pt x="112979" y="50419"/>
                  </a:lnTo>
                  <a:lnTo>
                    <a:pt x="122504" y="48501"/>
                  </a:lnTo>
                  <a:lnTo>
                    <a:pt x="151765" y="48501"/>
                  </a:lnTo>
                  <a:lnTo>
                    <a:pt x="151765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0" name="Google Shape;200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346352" y="7017352"/>
              <a:ext cx="177063" cy="177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" name="Google Shape;201;p15"/>
            <p:cNvSpPr/>
            <p:nvPr/>
          </p:nvSpPr>
          <p:spPr>
            <a:xfrm>
              <a:off x="1290878" y="6961885"/>
              <a:ext cx="1461135" cy="288290"/>
            </a:xfrm>
            <a:custGeom>
              <a:rect b="b" l="l" r="r" t="t"/>
              <a:pathLst>
                <a:path extrusionOk="0" h="288290" w="1461135">
                  <a:moveTo>
                    <a:pt x="246621" y="51092"/>
                  </a:moveTo>
                  <a:lnTo>
                    <a:pt x="241655" y="46126"/>
                  </a:lnTo>
                  <a:lnTo>
                    <a:pt x="239687" y="44170"/>
                  </a:lnTo>
                  <a:lnTo>
                    <a:pt x="222643" y="44170"/>
                  </a:lnTo>
                  <a:lnTo>
                    <a:pt x="215709" y="51092"/>
                  </a:lnTo>
                  <a:lnTo>
                    <a:pt x="215709" y="68135"/>
                  </a:lnTo>
                  <a:lnTo>
                    <a:pt x="222643" y="75069"/>
                  </a:lnTo>
                  <a:lnTo>
                    <a:pt x="239687" y="75069"/>
                  </a:lnTo>
                  <a:lnTo>
                    <a:pt x="241655" y="73101"/>
                  </a:lnTo>
                  <a:lnTo>
                    <a:pt x="246621" y="68135"/>
                  </a:lnTo>
                  <a:lnTo>
                    <a:pt x="246621" y="51092"/>
                  </a:lnTo>
                  <a:close/>
                </a:path>
                <a:path extrusionOk="0" h="288290" w="1461135">
                  <a:moveTo>
                    <a:pt x="287997" y="70015"/>
                  </a:moveTo>
                  <a:lnTo>
                    <a:pt x="282486" y="42786"/>
                  </a:lnTo>
                  <a:lnTo>
                    <a:pt x="269506" y="23545"/>
                  </a:lnTo>
                  <a:lnTo>
                    <a:pt x="267474" y="20523"/>
                  </a:lnTo>
                  <a:lnTo>
                    <a:pt x="264452" y="18491"/>
                  </a:lnTo>
                  <a:lnTo>
                    <a:pt x="264452" y="70015"/>
                  </a:lnTo>
                  <a:lnTo>
                    <a:pt x="264452" y="217982"/>
                  </a:lnTo>
                  <a:lnTo>
                    <a:pt x="260794" y="236054"/>
                  </a:lnTo>
                  <a:lnTo>
                    <a:pt x="250825" y="250825"/>
                  </a:lnTo>
                  <a:lnTo>
                    <a:pt x="236054" y="260794"/>
                  </a:lnTo>
                  <a:lnTo>
                    <a:pt x="217982" y="264452"/>
                  </a:lnTo>
                  <a:lnTo>
                    <a:pt x="70015" y="264452"/>
                  </a:lnTo>
                  <a:lnTo>
                    <a:pt x="51943" y="260794"/>
                  </a:lnTo>
                  <a:lnTo>
                    <a:pt x="37172" y="250825"/>
                  </a:lnTo>
                  <a:lnTo>
                    <a:pt x="27203" y="236054"/>
                  </a:lnTo>
                  <a:lnTo>
                    <a:pt x="23545" y="217982"/>
                  </a:lnTo>
                  <a:lnTo>
                    <a:pt x="23545" y="70015"/>
                  </a:lnTo>
                  <a:lnTo>
                    <a:pt x="27203" y="51943"/>
                  </a:lnTo>
                  <a:lnTo>
                    <a:pt x="37172" y="37172"/>
                  </a:lnTo>
                  <a:lnTo>
                    <a:pt x="51943" y="27203"/>
                  </a:lnTo>
                  <a:lnTo>
                    <a:pt x="70015" y="23545"/>
                  </a:lnTo>
                  <a:lnTo>
                    <a:pt x="217982" y="23545"/>
                  </a:lnTo>
                  <a:lnTo>
                    <a:pt x="236054" y="27203"/>
                  </a:lnTo>
                  <a:lnTo>
                    <a:pt x="250825" y="37172"/>
                  </a:lnTo>
                  <a:lnTo>
                    <a:pt x="260794" y="51943"/>
                  </a:lnTo>
                  <a:lnTo>
                    <a:pt x="264452" y="70015"/>
                  </a:lnTo>
                  <a:lnTo>
                    <a:pt x="264452" y="18491"/>
                  </a:lnTo>
                  <a:lnTo>
                    <a:pt x="245211" y="5511"/>
                  </a:lnTo>
                  <a:lnTo>
                    <a:pt x="217982" y="0"/>
                  </a:lnTo>
                  <a:lnTo>
                    <a:pt x="70015" y="0"/>
                  </a:lnTo>
                  <a:lnTo>
                    <a:pt x="42786" y="5511"/>
                  </a:lnTo>
                  <a:lnTo>
                    <a:pt x="20535" y="20523"/>
                  </a:lnTo>
                  <a:lnTo>
                    <a:pt x="5511" y="42786"/>
                  </a:lnTo>
                  <a:lnTo>
                    <a:pt x="0" y="70015"/>
                  </a:lnTo>
                  <a:lnTo>
                    <a:pt x="0" y="217982"/>
                  </a:lnTo>
                  <a:lnTo>
                    <a:pt x="5511" y="245211"/>
                  </a:lnTo>
                  <a:lnTo>
                    <a:pt x="20535" y="267462"/>
                  </a:lnTo>
                  <a:lnTo>
                    <a:pt x="42786" y="282486"/>
                  </a:lnTo>
                  <a:lnTo>
                    <a:pt x="70015" y="287997"/>
                  </a:lnTo>
                  <a:lnTo>
                    <a:pt x="217982" y="287997"/>
                  </a:lnTo>
                  <a:lnTo>
                    <a:pt x="267474" y="267462"/>
                  </a:lnTo>
                  <a:lnTo>
                    <a:pt x="287997" y="217982"/>
                  </a:lnTo>
                  <a:lnTo>
                    <a:pt x="287997" y="70015"/>
                  </a:lnTo>
                  <a:close/>
                </a:path>
                <a:path extrusionOk="0" h="288290" w="1461135">
                  <a:moveTo>
                    <a:pt x="1460969" y="52768"/>
                  </a:moveTo>
                  <a:lnTo>
                    <a:pt x="1452435" y="56184"/>
                  </a:lnTo>
                  <a:lnTo>
                    <a:pt x="1443609" y="58966"/>
                  </a:lnTo>
                  <a:lnTo>
                    <a:pt x="1434515" y="61112"/>
                  </a:lnTo>
                  <a:lnTo>
                    <a:pt x="1425181" y="62585"/>
                  </a:lnTo>
                  <a:lnTo>
                    <a:pt x="1434236" y="55981"/>
                  </a:lnTo>
                  <a:lnTo>
                    <a:pt x="1441958" y="47904"/>
                  </a:lnTo>
                  <a:lnTo>
                    <a:pt x="1448155" y="38531"/>
                  </a:lnTo>
                  <a:lnTo>
                    <a:pt x="1452600" y="28092"/>
                  </a:lnTo>
                  <a:lnTo>
                    <a:pt x="1443329" y="33070"/>
                  </a:lnTo>
                  <a:lnTo>
                    <a:pt x="1433614" y="37287"/>
                  </a:lnTo>
                  <a:lnTo>
                    <a:pt x="1423492" y="40690"/>
                  </a:lnTo>
                  <a:lnTo>
                    <a:pt x="1413002" y="43243"/>
                  </a:lnTo>
                  <a:lnTo>
                    <a:pt x="1403616" y="35052"/>
                  </a:lnTo>
                  <a:lnTo>
                    <a:pt x="1392707" y="28854"/>
                  </a:lnTo>
                  <a:lnTo>
                    <a:pt x="1380578" y="24917"/>
                  </a:lnTo>
                  <a:lnTo>
                    <a:pt x="1367497" y="23545"/>
                  </a:lnTo>
                  <a:lnTo>
                    <a:pt x="1343240" y="28448"/>
                  </a:lnTo>
                  <a:lnTo>
                    <a:pt x="1323428" y="41808"/>
                  </a:lnTo>
                  <a:lnTo>
                    <a:pt x="1310081" y="61620"/>
                  </a:lnTo>
                  <a:lnTo>
                    <a:pt x="1305179" y="85864"/>
                  </a:lnTo>
                  <a:lnTo>
                    <a:pt x="1305179" y="90754"/>
                  </a:lnTo>
                  <a:lnTo>
                    <a:pt x="1305725" y="95491"/>
                  </a:lnTo>
                  <a:lnTo>
                    <a:pt x="1306779" y="100101"/>
                  </a:lnTo>
                  <a:lnTo>
                    <a:pt x="1269174" y="94119"/>
                  </a:lnTo>
                  <a:lnTo>
                    <a:pt x="1234630" y="80683"/>
                  </a:lnTo>
                  <a:lnTo>
                    <a:pt x="1204036" y="60667"/>
                  </a:lnTo>
                  <a:lnTo>
                    <a:pt x="1178280" y="34950"/>
                  </a:lnTo>
                  <a:lnTo>
                    <a:pt x="1174711" y="42125"/>
                  </a:lnTo>
                  <a:lnTo>
                    <a:pt x="1172057" y="49784"/>
                  </a:lnTo>
                  <a:lnTo>
                    <a:pt x="1170406" y="57861"/>
                  </a:lnTo>
                  <a:lnTo>
                    <a:pt x="1169835" y="66268"/>
                  </a:lnTo>
                  <a:lnTo>
                    <a:pt x="1171816" y="81927"/>
                  </a:lnTo>
                  <a:lnTo>
                    <a:pt x="1177429" y="96139"/>
                  </a:lnTo>
                  <a:lnTo>
                    <a:pt x="1186192" y="108381"/>
                  </a:lnTo>
                  <a:lnTo>
                    <a:pt x="1197597" y="118173"/>
                  </a:lnTo>
                  <a:lnTo>
                    <a:pt x="1190053" y="117475"/>
                  </a:lnTo>
                  <a:lnTo>
                    <a:pt x="1182789" y="115900"/>
                  </a:lnTo>
                  <a:lnTo>
                    <a:pt x="1175867" y="113512"/>
                  </a:lnTo>
                  <a:lnTo>
                    <a:pt x="1169352" y="110363"/>
                  </a:lnTo>
                  <a:lnTo>
                    <a:pt x="1169327" y="111163"/>
                  </a:lnTo>
                  <a:lnTo>
                    <a:pt x="1173137" y="132651"/>
                  </a:lnTo>
                  <a:lnTo>
                    <a:pt x="1183640" y="150914"/>
                  </a:lnTo>
                  <a:lnTo>
                    <a:pt x="1199489" y="164566"/>
                  </a:lnTo>
                  <a:lnTo>
                    <a:pt x="1219327" y="172275"/>
                  </a:lnTo>
                  <a:lnTo>
                    <a:pt x="1214120" y="173685"/>
                  </a:lnTo>
                  <a:lnTo>
                    <a:pt x="1208595" y="174472"/>
                  </a:lnTo>
                  <a:lnTo>
                    <a:pt x="1198892" y="174472"/>
                  </a:lnTo>
                  <a:lnTo>
                    <a:pt x="1194993" y="174053"/>
                  </a:lnTo>
                  <a:lnTo>
                    <a:pt x="1191196" y="173329"/>
                  </a:lnTo>
                  <a:lnTo>
                    <a:pt x="1199819" y="190487"/>
                  </a:lnTo>
                  <a:lnTo>
                    <a:pt x="1213065" y="204101"/>
                  </a:lnTo>
                  <a:lnTo>
                    <a:pt x="1229944" y="213156"/>
                  </a:lnTo>
                  <a:lnTo>
                    <a:pt x="1249426" y="216649"/>
                  </a:lnTo>
                  <a:lnTo>
                    <a:pt x="1232433" y="227876"/>
                  </a:lnTo>
                  <a:lnTo>
                    <a:pt x="1213662" y="236270"/>
                  </a:lnTo>
                  <a:lnTo>
                    <a:pt x="1193419" y="241515"/>
                  </a:lnTo>
                  <a:lnTo>
                    <a:pt x="1171994" y="243332"/>
                  </a:lnTo>
                  <a:lnTo>
                    <a:pt x="1166977" y="243332"/>
                  </a:lnTo>
                  <a:lnTo>
                    <a:pt x="1162024" y="243039"/>
                  </a:lnTo>
                  <a:lnTo>
                    <a:pt x="1157135" y="242455"/>
                  </a:lnTo>
                  <a:lnTo>
                    <a:pt x="1178750" y="254304"/>
                  </a:lnTo>
                  <a:lnTo>
                    <a:pt x="1202055" y="263105"/>
                  </a:lnTo>
                  <a:lnTo>
                    <a:pt x="1226781" y="268592"/>
                  </a:lnTo>
                  <a:lnTo>
                    <a:pt x="1252689" y="270484"/>
                  </a:lnTo>
                  <a:lnTo>
                    <a:pt x="1305648" y="263067"/>
                  </a:lnTo>
                  <a:lnTo>
                    <a:pt x="1349641" y="242798"/>
                  </a:lnTo>
                  <a:lnTo>
                    <a:pt x="1384376" y="212686"/>
                  </a:lnTo>
                  <a:lnTo>
                    <a:pt x="1409560" y="175704"/>
                  </a:lnTo>
                  <a:lnTo>
                    <a:pt x="1424889" y="134848"/>
                  </a:lnTo>
                  <a:lnTo>
                    <a:pt x="1430058" y="93103"/>
                  </a:lnTo>
                  <a:lnTo>
                    <a:pt x="1429880" y="85051"/>
                  </a:lnTo>
                  <a:lnTo>
                    <a:pt x="1438706" y="78054"/>
                  </a:lnTo>
                  <a:lnTo>
                    <a:pt x="1446872" y="70294"/>
                  </a:lnTo>
                  <a:lnTo>
                    <a:pt x="1454315" y="61849"/>
                  </a:lnTo>
                  <a:lnTo>
                    <a:pt x="1460969" y="52768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