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Englebert"/>
      <p:regular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Abril Fatface"/>
      <p:regular r:id="rId20"/>
    </p:embeddedFont>
    <p:embeddedFont>
      <p:font typeface="Barlow Condensed"/>
      <p:regular r:id="rId21"/>
      <p:bold r:id="rId22"/>
      <p:italic r:id="rId23"/>
      <p:boldItalic r:id="rId24"/>
    </p:embeddedFont>
    <p:embeddedFont>
      <p:font typeface="Comfortaa"/>
      <p:regular r:id="rId25"/>
      <p:bold r:id="rId26"/>
    </p:embeddedFont>
    <p:embeddedFont>
      <p:font typeface="Homemade Apple"/>
      <p:regular r:id="rId27"/>
    </p:embeddedFont>
    <p:embeddedFont>
      <p:font typeface="Questrial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1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brilFatface-regular.fntdata"/><Relationship Id="rId22" Type="http://schemas.openxmlformats.org/officeDocument/2006/relationships/font" Target="fonts/BarlowCondensed-bold.fntdata"/><Relationship Id="rId21" Type="http://schemas.openxmlformats.org/officeDocument/2006/relationships/font" Target="fonts/BarlowCondensed-regular.fntdata"/><Relationship Id="rId24" Type="http://schemas.openxmlformats.org/officeDocument/2006/relationships/font" Target="fonts/BarlowCondensed-boldItalic.fntdata"/><Relationship Id="rId23" Type="http://schemas.openxmlformats.org/officeDocument/2006/relationships/font" Target="fonts/BarlowCondensed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-bold.fntdata"/><Relationship Id="rId25" Type="http://schemas.openxmlformats.org/officeDocument/2006/relationships/font" Target="fonts/Comfortaa-regular.fntdata"/><Relationship Id="rId28" Type="http://schemas.openxmlformats.org/officeDocument/2006/relationships/font" Target="fonts/Questrial-regular.fntdata"/><Relationship Id="rId27" Type="http://schemas.openxmlformats.org/officeDocument/2006/relationships/font" Target="fonts/HomemadeApp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Englebert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19" Type="http://schemas.openxmlformats.org/officeDocument/2006/relationships/font" Target="fonts/Poppins-boldItalic.fntdata"/><Relationship Id="rId1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e6570822c3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2e6570822c3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e6570822c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2e6570822c3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6570822c3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e6570822c3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e6570822c3_4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2e6570822c3_4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e6570822c3_4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2e6570822c3_4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e6570822c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2e6570822c3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e6570822c3_4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2e6570822c3_4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5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2.png"/><Relationship Id="rId12" Type="http://schemas.openxmlformats.org/officeDocument/2006/relationships/image" Target="../media/image3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1">
  <p:cSld name="0091_Northwood_Template_SlidesMania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27703" y="1467463"/>
            <a:ext cx="11336593" cy="3923071"/>
          </a:xfrm>
          <a:custGeom>
            <a:rect b="b" l="l" r="r" t="t"/>
            <a:pathLst>
              <a:path extrusionOk="0" h="3923071" w="11336593">
                <a:moveTo>
                  <a:pt x="54099" y="0"/>
                </a:moveTo>
                <a:lnTo>
                  <a:pt x="11282494" y="0"/>
                </a:lnTo>
                <a:cubicBezTo>
                  <a:pt x="11312372" y="0"/>
                  <a:pt x="11336593" y="24221"/>
                  <a:pt x="11336593" y="54099"/>
                </a:cubicBezTo>
                <a:lnTo>
                  <a:pt x="11336593" y="1601535"/>
                </a:lnTo>
                <a:cubicBezTo>
                  <a:pt x="11137770" y="1601535"/>
                  <a:pt x="10976593" y="1762712"/>
                  <a:pt x="10976593" y="1961535"/>
                </a:cubicBezTo>
                <a:cubicBezTo>
                  <a:pt x="10976593" y="2160358"/>
                  <a:pt x="11137770" y="2321535"/>
                  <a:pt x="11336593" y="2321535"/>
                </a:cubicBezTo>
                <a:lnTo>
                  <a:pt x="11336593" y="3868972"/>
                </a:lnTo>
                <a:cubicBezTo>
                  <a:pt x="11336593" y="3898850"/>
                  <a:pt x="11312372" y="3923071"/>
                  <a:pt x="11282494" y="3923071"/>
                </a:cubicBezTo>
                <a:lnTo>
                  <a:pt x="54099" y="3923071"/>
                </a:lnTo>
                <a:cubicBezTo>
                  <a:pt x="24221" y="3923071"/>
                  <a:pt x="0" y="3898850"/>
                  <a:pt x="0" y="3868972"/>
                </a:cubicBezTo>
                <a:lnTo>
                  <a:pt x="0" y="2321535"/>
                </a:lnTo>
                <a:cubicBezTo>
                  <a:pt x="198823" y="2321535"/>
                  <a:pt x="360000" y="2160358"/>
                  <a:pt x="360000" y="1961535"/>
                </a:cubicBezTo>
                <a:cubicBezTo>
                  <a:pt x="360000" y="1762712"/>
                  <a:pt x="198823" y="1601535"/>
                  <a:pt x="0" y="1601535"/>
                </a:cubicBezTo>
                <a:lnTo>
                  <a:pt x="0" y="54099"/>
                </a:lnTo>
                <a:cubicBezTo>
                  <a:pt x="0" y="24221"/>
                  <a:pt x="24221" y="0"/>
                  <a:pt x="54099" y="0"/>
                </a:cubicBezTo>
                <a:close/>
              </a:path>
            </a:pathLst>
          </a:custGeom>
          <a:solidFill>
            <a:srgbClr val="538C9A">
              <a:alpha val="7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4">
  <p:cSld name="0091_Northwood_Template_SlidesMania_4">
    <p:bg>
      <p:bgPr>
        <a:solidFill>
          <a:srgbClr val="F2F2F2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3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0" y="0"/>
            <a:ext cx="5771535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5">
  <p:cSld name="0091_Northwood_Template_SlidesMania_5">
    <p:bg>
      <p:bgPr>
        <a:solidFill>
          <a:srgbClr val="F2F2F2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4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4"/>
          <p:cNvSpPr/>
          <p:nvPr/>
        </p:nvSpPr>
        <p:spPr>
          <a:xfrm flipH="1">
            <a:off x="6420465" y="-6506"/>
            <a:ext cx="5771535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4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8">
  <p:cSld name="0091_Northwood_Template_SlidesMania_8">
    <p:bg>
      <p:bgPr>
        <a:solidFill>
          <a:srgbClr val="F2F2F2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8819286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5"/>
          <p:cNvSpPr/>
          <p:nvPr/>
        </p:nvSpPr>
        <p:spPr>
          <a:xfrm>
            <a:off x="8819286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5"/>
          <p:cNvSpPr/>
          <p:nvPr/>
        </p:nvSpPr>
        <p:spPr>
          <a:xfrm>
            <a:off x="6422450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6422450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5"/>
          <p:cNvSpPr/>
          <p:nvPr/>
        </p:nvSpPr>
        <p:spPr>
          <a:xfrm>
            <a:off x="4025614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5"/>
          <p:cNvSpPr/>
          <p:nvPr/>
        </p:nvSpPr>
        <p:spPr>
          <a:xfrm>
            <a:off x="4025614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1444050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/>
          <p:nvPr/>
        </p:nvSpPr>
        <p:spPr>
          <a:xfrm>
            <a:off x="1444050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5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9">
  <p:cSld name="0091_Northwood_Template_SlidesMania_9">
    <p:bg>
      <p:bgPr>
        <a:solidFill>
          <a:srgbClr val="F2F2F2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6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0" y="0"/>
            <a:ext cx="5771535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442451" y="503900"/>
            <a:ext cx="11307097" cy="59091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6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3">
  <p:cSld name="0091_Northwood_Template_SlidesMania_3">
    <p:bg>
      <p:bgPr>
        <a:solidFill>
          <a:srgbClr val="F2F2F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339927"/>
            <a:ext cx="12192000" cy="109875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7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7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7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7">
  <p:cSld name="0091_Northwood_Template_SlidesMania_7">
    <p:bg>
      <p:bgPr>
        <a:solidFill>
          <a:srgbClr val="F2F2F2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8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8"/>
          <p:cNvSpPr/>
          <p:nvPr/>
        </p:nvSpPr>
        <p:spPr>
          <a:xfrm>
            <a:off x="0" y="-6506"/>
            <a:ext cx="3556103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8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6">
  <p:cSld name="0091_Northwood_Template_SlidesMania_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6720574" y="533400"/>
            <a:ext cx="4763504" cy="579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9"/>
          <p:cNvSpPr/>
          <p:nvPr>
            <p:ph idx="2" type="pic"/>
          </p:nvPr>
        </p:nvSpPr>
        <p:spPr>
          <a:xfrm>
            <a:off x="629265" y="533400"/>
            <a:ext cx="6090521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9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2">
  <p:cSld name="0091_Northwood_Template_SlidesMania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717755" y="430161"/>
            <a:ext cx="10756490" cy="599767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0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10">
  <p:cSld name="0091_Northwood_Template_SlidesMania_10">
    <p:bg>
      <p:bgPr>
        <a:solidFill>
          <a:srgbClr val="F2F2F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7" name="Google Shape;57;p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" name="Google Shape;58;p12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2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s-ES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s-ES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60" name="Google Shape;60;p12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61" name="Google Shape;61;p12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2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2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2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2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38C9A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>
            <a:off x="11194025" y="6611779"/>
            <a:ext cx="1253613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000" u="none" cap="none" strike="noStrike">
                <a:solidFill>
                  <a:srgbClr val="8CC9DB"/>
                </a:solidFill>
                <a:latin typeface="Comfortaa"/>
                <a:ea typeface="Comfortaa"/>
                <a:cs typeface="Comfortaa"/>
                <a:sym typeface="Comfortaa"/>
              </a:rPr>
              <a:t>SlidesMania</a:t>
            </a:r>
            <a:endParaRPr sz="1000">
              <a:solidFill>
                <a:srgbClr val="8CC9D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" name="Google Shape;7;p1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heelofnames.com/pu5-7mh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/>
          <p:nvPr/>
        </p:nvSpPr>
        <p:spPr>
          <a:xfrm>
            <a:off x="1953725" y="2336575"/>
            <a:ext cx="8223600" cy="23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Puntualidad</a:t>
            </a:r>
            <a:endParaRPr sz="72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Prekínder a 2.° gr.</a:t>
            </a:r>
            <a:endParaRPr sz="72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71" name="Google Shape;71;p13"/>
          <p:cNvCxnSpPr/>
          <p:nvPr/>
        </p:nvCxnSpPr>
        <p:spPr>
          <a:xfrm>
            <a:off x="894736" y="3429000"/>
            <a:ext cx="796412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10348823" y="3429000"/>
            <a:ext cx="860323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" name="Google Shape;73;p13"/>
          <p:cNvSpPr txBox="1"/>
          <p:nvPr/>
        </p:nvSpPr>
        <p:spPr>
          <a:xfrm>
            <a:off x="6350575" y="5749900"/>
            <a:ext cx="57231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Enero 2025</a:t>
            </a:r>
            <a:endParaRPr sz="50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400" y="238362"/>
            <a:ext cx="5408165" cy="9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/>
        </p:nvSpPr>
        <p:spPr>
          <a:xfrm>
            <a:off x="2868550" y="828859"/>
            <a:ext cx="6381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rgbClr val="262626"/>
                </a:solidFill>
                <a:latin typeface="Abril Fatface"/>
                <a:ea typeface="Abril Fatface"/>
                <a:cs typeface="Abril Fatface"/>
                <a:sym typeface="Abril Fatface"/>
              </a:rPr>
              <a:t>Puntualidad</a:t>
            </a:r>
            <a:endParaRPr sz="5400">
              <a:solidFill>
                <a:srgbClr val="26262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80" name="Google Shape;80;p14"/>
          <p:cNvCxnSpPr/>
          <p:nvPr/>
        </p:nvCxnSpPr>
        <p:spPr>
          <a:xfrm>
            <a:off x="819539" y="1290524"/>
            <a:ext cx="1996800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1" name="Google Shape;81;p14"/>
          <p:cNvCxnSpPr/>
          <p:nvPr/>
        </p:nvCxnSpPr>
        <p:spPr>
          <a:xfrm>
            <a:off x="9375711" y="1290524"/>
            <a:ext cx="1890600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2" name="Google Shape;82;p14"/>
          <p:cNvSpPr/>
          <p:nvPr/>
        </p:nvSpPr>
        <p:spPr>
          <a:xfrm>
            <a:off x="1364902" y="3351238"/>
            <a:ext cx="30186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Definiremos la puntualidad. </a:t>
            </a:r>
            <a:endParaRPr sz="1900"/>
          </a:p>
        </p:txBody>
      </p:sp>
      <p:sp>
        <p:nvSpPr>
          <p:cNvPr id="83" name="Google Shape;83;p14"/>
          <p:cNvSpPr/>
          <p:nvPr/>
        </p:nvSpPr>
        <p:spPr>
          <a:xfrm>
            <a:off x="4737698" y="3275088"/>
            <a:ext cx="3018600" cy="25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Identificaremos ej</a:t>
            </a:r>
            <a:r>
              <a:rPr lang="es-ES" sz="26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emplos de comportamiento puntual. </a:t>
            </a:r>
            <a:endParaRPr sz="2000"/>
          </a:p>
        </p:txBody>
      </p:sp>
      <p:sp>
        <p:nvSpPr>
          <p:cNvPr id="84" name="Google Shape;84;p14"/>
          <p:cNvSpPr/>
          <p:nvPr/>
        </p:nvSpPr>
        <p:spPr>
          <a:xfrm>
            <a:off x="8340624" y="3213575"/>
            <a:ext cx="26721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D</a:t>
            </a:r>
            <a:r>
              <a:rPr lang="es-ES" sz="25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emostraremos formas de ser puntual en la escuela.</a:t>
            </a:r>
            <a:endParaRPr sz="1900"/>
          </a:p>
        </p:txBody>
      </p:sp>
      <p:sp>
        <p:nvSpPr>
          <p:cNvPr id="85" name="Google Shape;85;p14"/>
          <p:cNvSpPr txBox="1"/>
          <p:nvPr/>
        </p:nvSpPr>
        <p:spPr>
          <a:xfrm>
            <a:off x="1383025" y="2172550"/>
            <a:ext cx="2195400" cy="7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Definir:</a:t>
            </a:r>
            <a:endParaRPr/>
          </a:p>
        </p:txBody>
      </p:sp>
      <p:sp>
        <p:nvSpPr>
          <p:cNvPr id="86" name="Google Shape;86;p14"/>
          <p:cNvSpPr txBox="1"/>
          <p:nvPr/>
        </p:nvSpPr>
        <p:spPr>
          <a:xfrm>
            <a:off x="4555375" y="2211425"/>
            <a:ext cx="2854500" cy="7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Identificar</a:t>
            </a: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:</a:t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8023026" y="2211413"/>
            <a:ext cx="2419500" cy="7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Aplicar: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/>
          <p:nvPr/>
        </p:nvSpPr>
        <p:spPr>
          <a:xfrm>
            <a:off x="1224000" y="2071900"/>
            <a:ext cx="9744000" cy="3098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4E5F5"/>
              </a:gs>
              <a:gs pos="100000">
                <a:srgbClr val="538C9A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3" name="Google Shape;93;p15"/>
          <p:cNvCxnSpPr/>
          <p:nvPr/>
        </p:nvCxnSpPr>
        <p:spPr>
          <a:xfrm>
            <a:off x="886408" y="872412"/>
            <a:ext cx="19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4" name="Google Shape;94;p15"/>
          <p:cNvCxnSpPr/>
          <p:nvPr/>
        </p:nvCxnSpPr>
        <p:spPr>
          <a:xfrm>
            <a:off x="9442580" y="872412"/>
            <a:ext cx="1890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5" name="Google Shape;95;p15"/>
          <p:cNvSpPr/>
          <p:nvPr/>
        </p:nvSpPr>
        <p:spPr>
          <a:xfrm>
            <a:off x="3612750" y="367500"/>
            <a:ext cx="5128800" cy="1083900"/>
          </a:xfrm>
          <a:prstGeom prst="roundRect">
            <a:avLst>
              <a:gd fmla="val 16667" name="adj"/>
            </a:avLst>
          </a:prstGeom>
          <a:solidFill>
            <a:srgbClr val="538C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5"/>
          <p:cNvSpPr txBox="1"/>
          <p:nvPr/>
        </p:nvSpPr>
        <p:spPr>
          <a:xfrm>
            <a:off x="3145775" y="39675"/>
            <a:ext cx="6054000" cy="11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900">
                <a:solidFill>
                  <a:srgbClr val="F2F2F2"/>
                </a:solidFill>
                <a:latin typeface="Englebert"/>
                <a:ea typeface="Englebert"/>
                <a:cs typeface="Englebert"/>
                <a:sym typeface="Englebert"/>
              </a:rPr>
              <a:t>Puntualidad</a:t>
            </a:r>
            <a:endParaRPr b="1" sz="9100">
              <a:solidFill>
                <a:srgbClr val="F2F2F2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1925100" y="2148100"/>
            <a:ext cx="8504100" cy="29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600">
                <a:latin typeface="Englebert"/>
                <a:ea typeface="Englebert"/>
                <a:cs typeface="Englebert"/>
                <a:sym typeface="Englebert"/>
              </a:rPr>
              <a:t>Cuidado y diligencia en llegar y hacer las cosas a su debido tiempo</a:t>
            </a:r>
            <a:endParaRPr sz="6800">
              <a:latin typeface="Englebert"/>
              <a:ea typeface="Englebert"/>
              <a:cs typeface="Englebert"/>
              <a:sym typeface="Engleber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/>
        </p:nvSpPr>
        <p:spPr>
          <a:xfrm>
            <a:off x="1313850" y="2994975"/>
            <a:ext cx="9564300" cy="10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rgbClr val="FF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Insert District Video Here:</a:t>
            </a:r>
            <a:endParaRPr sz="5400">
              <a:solidFill>
                <a:srgbClr val="FF0000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/>
        </p:nvSpPr>
        <p:spPr>
          <a:xfrm>
            <a:off x="124325" y="410750"/>
            <a:ext cx="11923800" cy="92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3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¿Qué imagen muestra puntualidad?</a:t>
            </a:r>
            <a:endParaRPr sz="53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450" y="3033479"/>
            <a:ext cx="4929125" cy="2706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6675" y="2482425"/>
            <a:ext cx="5571851" cy="3380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/>
          <p:nvPr/>
        </p:nvSpPr>
        <p:spPr>
          <a:xfrm>
            <a:off x="5371575" y="3459275"/>
            <a:ext cx="9051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/>
              <a:t>O</a:t>
            </a:r>
            <a:endParaRPr b="1" sz="3000"/>
          </a:p>
        </p:txBody>
      </p:sp>
      <p:sp>
        <p:nvSpPr>
          <p:cNvPr id="111" name="Google Shape;111;p17"/>
          <p:cNvSpPr/>
          <p:nvPr/>
        </p:nvSpPr>
        <p:spPr>
          <a:xfrm>
            <a:off x="1200150" y="1624250"/>
            <a:ext cx="990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(Habla sobre cuál imagen muestra puntualidad y explica por qué)</a:t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/>
        </p:nvSpPr>
        <p:spPr>
          <a:xfrm>
            <a:off x="325975" y="410750"/>
            <a:ext cx="11532300" cy="92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¿Qué imagen muestra puntualidad?</a:t>
            </a:r>
            <a:endParaRPr sz="54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425" y="1863100"/>
            <a:ext cx="5160775" cy="516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9500" y="2023797"/>
            <a:ext cx="4779850" cy="516076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/>
          <p:nvPr/>
        </p:nvSpPr>
        <p:spPr>
          <a:xfrm>
            <a:off x="5509950" y="3429000"/>
            <a:ext cx="9051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/>
              <a:t>O</a:t>
            </a:r>
            <a:endParaRPr b="1" sz="3000"/>
          </a:p>
        </p:txBody>
      </p:sp>
      <p:sp>
        <p:nvSpPr>
          <p:cNvPr id="120" name="Google Shape;120;p18"/>
          <p:cNvSpPr/>
          <p:nvPr/>
        </p:nvSpPr>
        <p:spPr>
          <a:xfrm>
            <a:off x="1780275" y="1562100"/>
            <a:ext cx="905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(</a:t>
            </a: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Habla sobre cuál imagen muestra puntualidad y explica por qué</a:t>
            </a: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)</a:t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/>
        </p:nvSpPr>
        <p:spPr>
          <a:xfrm>
            <a:off x="325975" y="410750"/>
            <a:ext cx="11532300" cy="92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¿Qué imagen muestra puntualidad?</a:t>
            </a:r>
            <a:endParaRPr sz="54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283" y="2606225"/>
            <a:ext cx="4354943" cy="35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4625" y="2622975"/>
            <a:ext cx="3943800" cy="37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/>
          <p:nvPr/>
        </p:nvSpPr>
        <p:spPr>
          <a:xfrm>
            <a:off x="5724050" y="3429000"/>
            <a:ext cx="9051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/>
              <a:t>O</a:t>
            </a:r>
            <a:endParaRPr b="1" sz="3000"/>
          </a:p>
        </p:txBody>
      </p:sp>
      <p:sp>
        <p:nvSpPr>
          <p:cNvPr id="129" name="Google Shape;129;p19"/>
          <p:cNvSpPr/>
          <p:nvPr/>
        </p:nvSpPr>
        <p:spPr>
          <a:xfrm>
            <a:off x="1780275" y="1562100"/>
            <a:ext cx="925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(</a:t>
            </a: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Habla sobre cuál imagen muestra puntualidad y explica por qué</a:t>
            </a: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)</a:t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/>
        </p:nvSpPr>
        <p:spPr>
          <a:xfrm>
            <a:off x="744900" y="869950"/>
            <a:ext cx="107022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>
                <a:solidFill>
                  <a:srgbClr val="262626"/>
                </a:solidFill>
                <a:latin typeface="Abril Fatface"/>
                <a:ea typeface="Abril Fatface"/>
                <a:cs typeface="Abril Fatface"/>
                <a:sym typeface="Abril Fatface"/>
              </a:rPr>
              <a:t>Gira la ruleta para hablar de cómo ser puntual en la escuela.</a:t>
            </a:r>
            <a:endParaRPr sz="3000">
              <a:solidFill>
                <a:srgbClr val="26262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135" name="Google Shape;135;p20"/>
          <p:cNvGrpSpPr/>
          <p:nvPr/>
        </p:nvGrpSpPr>
        <p:grpSpPr>
          <a:xfrm>
            <a:off x="2971100" y="1394599"/>
            <a:ext cx="5804775" cy="5020726"/>
            <a:chOff x="3199700" y="1394599"/>
            <a:chExt cx="5804775" cy="5020726"/>
          </a:xfrm>
        </p:grpSpPr>
        <p:pic>
          <p:nvPicPr>
            <p:cNvPr id="136" name="Google Shape;136;p20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857050" y="1805700"/>
              <a:ext cx="5147425" cy="4609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365386">
              <a:off x="3168040" y="2104576"/>
              <a:ext cx="2332147" cy="116607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/>
        </p:nvSpPr>
        <p:spPr>
          <a:xfrm>
            <a:off x="2905075" y="507692"/>
            <a:ext cx="6381900" cy="17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rgbClr val="262626"/>
                </a:solidFill>
                <a:latin typeface="Abril Fatface"/>
                <a:ea typeface="Abril Fatface"/>
                <a:cs typeface="Abril Fatface"/>
                <a:sym typeface="Abril Fatface"/>
              </a:rPr>
              <a:t>Actividad para hacer en casa</a:t>
            </a:r>
            <a:endParaRPr sz="5400">
              <a:solidFill>
                <a:srgbClr val="26262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143" name="Google Shape;143;p21"/>
          <p:cNvCxnSpPr/>
          <p:nvPr/>
        </p:nvCxnSpPr>
        <p:spPr>
          <a:xfrm>
            <a:off x="819539" y="1290524"/>
            <a:ext cx="1996751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4" name="Google Shape;144;p21"/>
          <p:cNvCxnSpPr/>
          <p:nvPr/>
        </p:nvCxnSpPr>
        <p:spPr>
          <a:xfrm>
            <a:off x="9375711" y="1290524"/>
            <a:ext cx="1890603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5" name="Google Shape;145;p21"/>
          <p:cNvSpPr/>
          <p:nvPr/>
        </p:nvSpPr>
        <p:spPr>
          <a:xfrm>
            <a:off x="984150" y="2549800"/>
            <a:ext cx="10282200" cy="3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Habla sobre diferentes formas de mostrar puntualidad fuera de la escuela. 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Puntos posibles a tratar: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254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100"/>
              <a:buFont typeface="Questrial"/>
              <a:buChar char="●"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Rutina por la mañana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254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100"/>
              <a:buFont typeface="Questrial"/>
              <a:buChar char="●"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Rutina por la noche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254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100"/>
              <a:buFont typeface="Questrial"/>
              <a:buChar char="●"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Actividades después de clase/los fines de semana</a:t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091_Northwood_Template_SlidesMan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