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0287000" cx="18288000"/>
  <p:notesSz cx="6858000" cy="9144000"/>
  <p:embeddedFontLst>
    <p:embeddedFont>
      <p:font typeface="Amatic SC"/>
      <p:regular r:id="rId16"/>
      <p:bold r:id="rId17"/>
    </p:embeddedFont>
    <p:embeddedFont>
      <p:font typeface="Quicksand"/>
      <p:regular r:id="rId18"/>
      <p:bold r:id="rId19"/>
    </p:embeddedFont>
    <p:embeddedFont>
      <p:font typeface="Quicksand Medium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2" roundtripDataSignature="AMtx7mieKXY4Pfu3LkqSdJTK0xfos9y/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icksandMedium-regular.fntdata"/><Relationship Id="rId22" Type="http://customschemas.google.com/relationships/presentationmetadata" Target="metadata"/><Relationship Id="rId21" Type="http://schemas.openxmlformats.org/officeDocument/2006/relationships/font" Target="fonts/Quicksand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maticSC-bold.fntdata"/><Relationship Id="rId16" Type="http://schemas.openxmlformats.org/officeDocument/2006/relationships/font" Target="fonts/AmaticSC-regular.fntdata"/><Relationship Id="rId19" Type="http://schemas.openxmlformats.org/officeDocument/2006/relationships/font" Target="fonts/Quicksand-bold.fntdata"/><Relationship Id="rId18" Type="http://schemas.openxmlformats.org/officeDocument/2006/relationships/font" Target="fonts/Quicksa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Districtwide Definition</a:t>
            </a:r>
            <a:endParaRPr/>
          </a:p>
        </p:txBody>
      </p:sp>
      <p:sp>
        <p:nvSpPr>
          <p:cNvPr id="157" name="Google Shape;15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73c0de80e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Show district wide presentation</a:t>
            </a:r>
            <a:endParaRPr/>
          </a:p>
        </p:txBody>
      </p:sp>
      <p:sp>
        <p:nvSpPr>
          <p:cNvPr id="209" name="Google Shape;209;g273c0de80ec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Have students turn to a partner to discuss the questions on the slide. Students will share their answers. </a:t>
            </a:r>
            <a:endParaRPr/>
          </a:p>
        </p:txBody>
      </p:sp>
      <p:sp>
        <p:nvSpPr>
          <p:cNvPr id="248" name="Google Shape;24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73c0de80ec_1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0" name="Google Shape;290;g273c0de80ec_1_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73f2a2e5f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4" name="Google Shape;364;g273f2a2e5f7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273fd343e20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Have students turn to a partner to discuss the questions on the slide. Students will share their answers. </a:t>
            </a:r>
            <a:endParaRPr/>
          </a:p>
        </p:txBody>
      </p:sp>
      <p:sp>
        <p:nvSpPr>
          <p:cNvPr id="438" name="Google Shape;438;g273fd343e20_6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Discuss tips and allow for elaboration from students.</a:t>
            </a:r>
            <a:endParaRPr/>
          </a:p>
        </p:txBody>
      </p:sp>
      <p:sp>
        <p:nvSpPr>
          <p:cNvPr id="477" name="Google Shape;47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73c0de80ec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Challenge the students to reflect on ways to improve their punctuality in the specific areas.</a:t>
            </a:r>
            <a:endParaRPr/>
          </a:p>
        </p:txBody>
      </p:sp>
      <p:sp>
        <p:nvSpPr>
          <p:cNvPr id="487" name="Google Shape;487;g273c0de80ec_2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61" name="Google Shape;56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50.png"/><Relationship Id="rId20" Type="http://schemas.openxmlformats.org/officeDocument/2006/relationships/image" Target="../media/image14.png"/><Relationship Id="rId42" Type="http://schemas.openxmlformats.org/officeDocument/2006/relationships/image" Target="../media/image55.png"/><Relationship Id="rId41" Type="http://schemas.openxmlformats.org/officeDocument/2006/relationships/image" Target="../media/image65.png"/><Relationship Id="rId22" Type="http://schemas.openxmlformats.org/officeDocument/2006/relationships/image" Target="../media/image17.png"/><Relationship Id="rId21" Type="http://schemas.openxmlformats.org/officeDocument/2006/relationships/image" Target="../media/image22.png"/><Relationship Id="rId43" Type="http://schemas.openxmlformats.org/officeDocument/2006/relationships/image" Target="../media/image56.png"/><Relationship Id="rId24" Type="http://schemas.openxmlformats.org/officeDocument/2006/relationships/image" Target="../media/image21.png"/><Relationship Id="rId23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16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5.png"/><Relationship Id="rId27" Type="http://schemas.openxmlformats.org/officeDocument/2006/relationships/image" Target="../media/image40.png"/><Relationship Id="rId5" Type="http://schemas.openxmlformats.org/officeDocument/2006/relationships/image" Target="../media/image9.png"/><Relationship Id="rId6" Type="http://schemas.openxmlformats.org/officeDocument/2006/relationships/image" Target="../media/image37.png"/><Relationship Id="rId29" Type="http://schemas.openxmlformats.org/officeDocument/2006/relationships/image" Target="../media/image23.png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31" Type="http://schemas.openxmlformats.org/officeDocument/2006/relationships/image" Target="../media/image92.png"/><Relationship Id="rId30" Type="http://schemas.openxmlformats.org/officeDocument/2006/relationships/image" Target="../media/image29.png"/><Relationship Id="rId11" Type="http://schemas.openxmlformats.org/officeDocument/2006/relationships/image" Target="../media/image61.png"/><Relationship Id="rId33" Type="http://schemas.openxmlformats.org/officeDocument/2006/relationships/image" Target="../media/image28.png"/><Relationship Id="rId10" Type="http://schemas.openxmlformats.org/officeDocument/2006/relationships/image" Target="../media/image15.png"/><Relationship Id="rId32" Type="http://schemas.openxmlformats.org/officeDocument/2006/relationships/image" Target="../media/image30.png"/><Relationship Id="rId13" Type="http://schemas.openxmlformats.org/officeDocument/2006/relationships/image" Target="../media/image5.png"/><Relationship Id="rId35" Type="http://schemas.openxmlformats.org/officeDocument/2006/relationships/image" Target="../media/image27.png"/><Relationship Id="rId12" Type="http://schemas.openxmlformats.org/officeDocument/2006/relationships/image" Target="../media/image20.png"/><Relationship Id="rId34" Type="http://schemas.openxmlformats.org/officeDocument/2006/relationships/image" Target="../media/image41.png"/><Relationship Id="rId15" Type="http://schemas.openxmlformats.org/officeDocument/2006/relationships/image" Target="../media/image24.png"/><Relationship Id="rId37" Type="http://schemas.openxmlformats.org/officeDocument/2006/relationships/image" Target="../media/image48.png"/><Relationship Id="rId14" Type="http://schemas.openxmlformats.org/officeDocument/2006/relationships/image" Target="../media/image4.png"/><Relationship Id="rId36" Type="http://schemas.openxmlformats.org/officeDocument/2006/relationships/image" Target="../media/image35.png"/><Relationship Id="rId17" Type="http://schemas.openxmlformats.org/officeDocument/2006/relationships/image" Target="../media/image3.png"/><Relationship Id="rId39" Type="http://schemas.openxmlformats.org/officeDocument/2006/relationships/image" Target="../media/image60.png"/><Relationship Id="rId16" Type="http://schemas.openxmlformats.org/officeDocument/2006/relationships/image" Target="../media/image13.png"/><Relationship Id="rId38" Type="http://schemas.openxmlformats.org/officeDocument/2006/relationships/image" Target="../media/image26.png"/><Relationship Id="rId19" Type="http://schemas.openxmlformats.org/officeDocument/2006/relationships/image" Target="../media/image10.png"/><Relationship Id="rId1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image" Target="../media/image60.png"/><Relationship Id="rId20" Type="http://schemas.openxmlformats.org/officeDocument/2006/relationships/image" Target="../media/image10.png"/><Relationship Id="rId42" Type="http://schemas.openxmlformats.org/officeDocument/2006/relationships/image" Target="../media/image65.png"/><Relationship Id="rId41" Type="http://schemas.openxmlformats.org/officeDocument/2006/relationships/image" Target="../media/image50.png"/><Relationship Id="rId22" Type="http://schemas.openxmlformats.org/officeDocument/2006/relationships/image" Target="../media/image22.png"/><Relationship Id="rId21" Type="http://schemas.openxmlformats.org/officeDocument/2006/relationships/image" Target="../media/image14.png"/><Relationship Id="rId43" Type="http://schemas.openxmlformats.org/officeDocument/2006/relationships/image" Target="../media/image55.png"/><Relationship Id="rId24" Type="http://schemas.openxmlformats.org/officeDocument/2006/relationships/image" Target="../media/image19.png"/><Relationship Id="rId23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7.jpg"/><Relationship Id="rId4" Type="http://schemas.openxmlformats.org/officeDocument/2006/relationships/image" Target="../media/image6.png"/><Relationship Id="rId9" Type="http://schemas.openxmlformats.org/officeDocument/2006/relationships/image" Target="../media/image2.png"/><Relationship Id="rId26" Type="http://schemas.openxmlformats.org/officeDocument/2006/relationships/image" Target="../media/image18.png"/><Relationship Id="rId25" Type="http://schemas.openxmlformats.org/officeDocument/2006/relationships/image" Target="../media/image21.png"/><Relationship Id="rId28" Type="http://schemas.openxmlformats.org/officeDocument/2006/relationships/image" Target="../media/image40.png"/><Relationship Id="rId27" Type="http://schemas.openxmlformats.org/officeDocument/2006/relationships/image" Target="../media/image43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29" Type="http://schemas.openxmlformats.org/officeDocument/2006/relationships/image" Target="../media/image25.png"/><Relationship Id="rId7" Type="http://schemas.openxmlformats.org/officeDocument/2006/relationships/image" Target="../media/image37.png"/><Relationship Id="rId8" Type="http://schemas.openxmlformats.org/officeDocument/2006/relationships/image" Target="../media/image1.png"/><Relationship Id="rId31" Type="http://schemas.openxmlformats.org/officeDocument/2006/relationships/image" Target="../media/image29.png"/><Relationship Id="rId30" Type="http://schemas.openxmlformats.org/officeDocument/2006/relationships/image" Target="../media/image23.png"/><Relationship Id="rId11" Type="http://schemas.openxmlformats.org/officeDocument/2006/relationships/image" Target="../media/image15.png"/><Relationship Id="rId33" Type="http://schemas.openxmlformats.org/officeDocument/2006/relationships/image" Target="../media/image30.png"/><Relationship Id="rId10" Type="http://schemas.openxmlformats.org/officeDocument/2006/relationships/image" Target="../media/image16.png"/><Relationship Id="rId32" Type="http://schemas.openxmlformats.org/officeDocument/2006/relationships/image" Target="../media/image92.png"/><Relationship Id="rId13" Type="http://schemas.openxmlformats.org/officeDocument/2006/relationships/image" Target="../media/image20.png"/><Relationship Id="rId35" Type="http://schemas.openxmlformats.org/officeDocument/2006/relationships/image" Target="../media/image41.png"/><Relationship Id="rId12" Type="http://schemas.openxmlformats.org/officeDocument/2006/relationships/image" Target="../media/image61.png"/><Relationship Id="rId34" Type="http://schemas.openxmlformats.org/officeDocument/2006/relationships/image" Target="../media/image28.png"/><Relationship Id="rId15" Type="http://schemas.openxmlformats.org/officeDocument/2006/relationships/image" Target="../media/image4.png"/><Relationship Id="rId37" Type="http://schemas.openxmlformats.org/officeDocument/2006/relationships/image" Target="../media/image35.png"/><Relationship Id="rId14" Type="http://schemas.openxmlformats.org/officeDocument/2006/relationships/image" Target="../media/image5.png"/><Relationship Id="rId36" Type="http://schemas.openxmlformats.org/officeDocument/2006/relationships/image" Target="../media/image27.png"/><Relationship Id="rId17" Type="http://schemas.openxmlformats.org/officeDocument/2006/relationships/image" Target="../media/image13.png"/><Relationship Id="rId39" Type="http://schemas.openxmlformats.org/officeDocument/2006/relationships/image" Target="../media/image26.png"/><Relationship Id="rId16" Type="http://schemas.openxmlformats.org/officeDocument/2006/relationships/image" Target="../media/image24.png"/><Relationship Id="rId38" Type="http://schemas.openxmlformats.org/officeDocument/2006/relationships/image" Target="../media/image48.png"/><Relationship Id="rId19" Type="http://schemas.openxmlformats.org/officeDocument/2006/relationships/image" Target="../media/image11.png"/><Relationship Id="rId1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5.png"/><Relationship Id="rId22" Type="http://schemas.openxmlformats.org/officeDocument/2006/relationships/image" Target="../media/image25.png"/><Relationship Id="rId21" Type="http://schemas.openxmlformats.org/officeDocument/2006/relationships/image" Target="../media/image43.png"/><Relationship Id="rId24" Type="http://schemas.openxmlformats.org/officeDocument/2006/relationships/image" Target="../media/image3.png"/><Relationship Id="rId23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7.jpg"/><Relationship Id="rId4" Type="http://schemas.openxmlformats.org/officeDocument/2006/relationships/image" Target="../media/image6.png"/><Relationship Id="rId9" Type="http://schemas.openxmlformats.org/officeDocument/2006/relationships/image" Target="../media/image15.png"/><Relationship Id="rId26" Type="http://schemas.openxmlformats.org/officeDocument/2006/relationships/image" Target="../media/image92.png"/><Relationship Id="rId25" Type="http://schemas.openxmlformats.org/officeDocument/2006/relationships/image" Target="../media/image21.png"/><Relationship Id="rId28" Type="http://schemas.openxmlformats.org/officeDocument/2006/relationships/image" Target="../media/image22.png"/><Relationship Id="rId27" Type="http://schemas.openxmlformats.org/officeDocument/2006/relationships/image" Target="../media/image23.png"/><Relationship Id="rId5" Type="http://schemas.openxmlformats.org/officeDocument/2006/relationships/image" Target="../media/image40.png"/><Relationship Id="rId6" Type="http://schemas.openxmlformats.org/officeDocument/2006/relationships/image" Target="../media/image86.png"/><Relationship Id="rId29" Type="http://schemas.openxmlformats.org/officeDocument/2006/relationships/image" Target="../media/image18.png"/><Relationship Id="rId7" Type="http://schemas.openxmlformats.org/officeDocument/2006/relationships/image" Target="../media/image13.png"/><Relationship Id="rId8" Type="http://schemas.openxmlformats.org/officeDocument/2006/relationships/image" Target="../media/image27.png"/><Relationship Id="rId31" Type="http://schemas.openxmlformats.org/officeDocument/2006/relationships/image" Target="../media/image29.png"/><Relationship Id="rId30" Type="http://schemas.openxmlformats.org/officeDocument/2006/relationships/image" Target="../media/image17.png"/><Relationship Id="rId11" Type="http://schemas.openxmlformats.org/officeDocument/2006/relationships/image" Target="../media/image7.png"/><Relationship Id="rId10" Type="http://schemas.openxmlformats.org/officeDocument/2006/relationships/image" Target="../media/image16.png"/><Relationship Id="rId32" Type="http://schemas.openxmlformats.org/officeDocument/2006/relationships/image" Target="../media/image48.png"/><Relationship Id="rId13" Type="http://schemas.openxmlformats.org/officeDocument/2006/relationships/image" Target="../media/image61.png"/><Relationship Id="rId12" Type="http://schemas.openxmlformats.org/officeDocument/2006/relationships/image" Target="../media/image83.png"/><Relationship Id="rId15" Type="http://schemas.openxmlformats.org/officeDocument/2006/relationships/image" Target="../media/image41.png"/><Relationship Id="rId14" Type="http://schemas.openxmlformats.org/officeDocument/2006/relationships/image" Target="../media/image2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19" Type="http://schemas.openxmlformats.org/officeDocument/2006/relationships/image" Target="../media/image24.png"/><Relationship Id="rId18" Type="http://schemas.openxmlformats.org/officeDocument/2006/relationships/image" Target="../media/image35.pn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5.png"/><Relationship Id="rId22" Type="http://schemas.openxmlformats.org/officeDocument/2006/relationships/image" Target="../media/image25.png"/><Relationship Id="rId21" Type="http://schemas.openxmlformats.org/officeDocument/2006/relationships/image" Target="../media/image43.png"/><Relationship Id="rId24" Type="http://schemas.openxmlformats.org/officeDocument/2006/relationships/image" Target="../media/image3.png"/><Relationship Id="rId23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7.jpg"/><Relationship Id="rId4" Type="http://schemas.openxmlformats.org/officeDocument/2006/relationships/image" Target="../media/image6.png"/><Relationship Id="rId9" Type="http://schemas.openxmlformats.org/officeDocument/2006/relationships/image" Target="../media/image15.png"/><Relationship Id="rId26" Type="http://schemas.openxmlformats.org/officeDocument/2006/relationships/image" Target="../media/image92.png"/><Relationship Id="rId25" Type="http://schemas.openxmlformats.org/officeDocument/2006/relationships/image" Target="../media/image21.png"/><Relationship Id="rId28" Type="http://schemas.openxmlformats.org/officeDocument/2006/relationships/image" Target="../media/image22.png"/><Relationship Id="rId27" Type="http://schemas.openxmlformats.org/officeDocument/2006/relationships/image" Target="../media/image23.png"/><Relationship Id="rId5" Type="http://schemas.openxmlformats.org/officeDocument/2006/relationships/image" Target="../media/image40.png"/><Relationship Id="rId6" Type="http://schemas.openxmlformats.org/officeDocument/2006/relationships/image" Target="../media/image50.png"/><Relationship Id="rId29" Type="http://schemas.openxmlformats.org/officeDocument/2006/relationships/image" Target="../media/image18.png"/><Relationship Id="rId7" Type="http://schemas.openxmlformats.org/officeDocument/2006/relationships/image" Target="../media/image13.png"/><Relationship Id="rId8" Type="http://schemas.openxmlformats.org/officeDocument/2006/relationships/image" Target="../media/image27.png"/><Relationship Id="rId31" Type="http://schemas.openxmlformats.org/officeDocument/2006/relationships/image" Target="../media/image29.png"/><Relationship Id="rId30" Type="http://schemas.openxmlformats.org/officeDocument/2006/relationships/image" Target="../media/image17.png"/><Relationship Id="rId11" Type="http://schemas.openxmlformats.org/officeDocument/2006/relationships/image" Target="../media/image7.png"/><Relationship Id="rId33" Type="http://schemas.openxmlformats.org/officeDocument/2006/relationships/image" Target="../media/image85.png"/><Relationship Id="rId10" Type="http://schemas.openxmlformats.org/officeDocument/2006/relationships/image" Target="../media/image16.png"/><Relationship Id="rId32" Type="http://schemas.openxmlformats.org/officeDocument/2006/relationships/image" Target="../media/image48.png"/><Relationship Id="rId13" Type="http://schemas.openxmlformats.org/officeDocument/2006/relationships/image" Target="../media/image61.png"/><Relationship Id="rId12" Type="http://schemas.openxmlformats.org/officeDocument/2006/relationships/image" Target="../media/image65.png"/><Relationship Id="rId15" Type="http://schemas.openxmlformats.org/officeDocument/2006/relationships/image" Target="../media/image41.png"/><Relationship Id="rId14" Type="http://schemas.openxmlformats.org/officeDocument/2006/relationships/image" Target="../media/image2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19" Type="http://schemas.openxmlformats.org/officeDocument/2006/relationships/image" Target="../media/image24.png"/><Relationship Id="rId18" Type="http://schemas.openxmlformats.org/officeDocument/2006/relationships/image" Target="../media/image35.png"/></Relationships>
</file>

<file path=ppt/slides/_rels/slide5.xml.rels><?xml version="1.0" encoding="UTF-8" standalone="yes"?><Relationships xmlns="http://schemas.openxmlformats.org/package/2006/relationships"><Relationship Id="rId40" Type="http://schemas.openxmlformats.org/officeDocument/2006/relationships/image" Target="../media/image50.png"/><Relationship Id="rId20" Type="http://schemas.openxmlformats.org/officeDocument/2006/relationships/image" Target="../media/image14.png"/><Relationship Id="rId42" Type="http://schemas.openxmlformats.org/officeDocument/2006/relationships/image" Target="../media/image55.png"/><Relationship Id="rId41" Type="http://schemas.openxmlformats.org/officeDocument/2006/relationships/image" Target="../media/image65.png"/><Relationship Id="rId22" Type="http://schemas.openxmlformats.org/officeDocument/2006/relationships/image" Target="../media/image17.png"/><Relationship Id="rId21" Type="http://schemas.openxmlformats.org/officeDocument/2006/relationships/image" Target="../media/image22.png"/><Relationship Id="rId24" Type="http://schemas.openxmlformats.org/officeDocument/2006/relationships/image" Target="../media/image21.png"/><Relationship Id="rId23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16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5.png"/><Relationship Id="rId27" Type="http://schemas.openxmlformats.org/officeDocument/2006/relationships/image" Target="../media/image40.png"/><Relationship Id="rId5" Type="http://schemas.openxmlformats.org/officeDocument/2006/relationships/image" Target="../media/image9.png"/><Relationship Id="rId6" Type="http://schemas.openxmlformats.org/officeDocument/2006/relationships/image" Target="../media/image37.png"/><Relationship Id="rId29" Type="http://schemas.openxmlformats.org/officeDocument/2006/relationships/image" Target="../media/image23.png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31" Type="http://schemas.openxmlformats.org/officeDocument/2006/relationships/image" Target="../media/image92.png"/><Relationship Id="rId30" Type="http://schemas.openxmlformats.org/officeDocument/2006/relationships/image" Target="../media/image29.png"/><Relationship Id="rId11" Type="http://schemas.openxmlformats.org/officeDocument/2006/relationships/image" Target="../media/image61.png"/><Relationship Id="rId33" Type="http://schemas.openxmlformats.org/officeDocument/2006/relationships/image" Target="../media/image28.png"/><Relationship Id="rId10" Type="http://schemas.openxmlformats.org/officeDocument/2006/relationships/image" Target="../media/image15.png"/><Relationship Id="rId32" Type="http://schemas.openxmlformats.org/officeDocument/2006/relationships/image" Target="../media/image30.png"/><Relationship Id="rId13" Type="http://schemas.openxmlformats.org/officeDocument/2006/relationships/image" Target="../media/image5.png"/><Relationship Id="rId35" Type="http://schemas.openxmlformats.org/officeDocument/2006/relationships/image" Target="../media/image27.png"/><Relationship Id="rId12" Type="http://schemas.openxmlformats.org/officeDocument/2006/relationships/image" Target="../media/image20.png"/><Relationship Id="rId34" Type="http://schemas.openxmlformats.org/officeDocument/2006/relationships/image" Target="../media/image41.png"/><Relationship Id="rId15" Type="http://schemas.openxmlformats.org/officeDocument/2006/relationships/image" Target="../media/image24.png"/><Relationship Id="rId37" Type="http://schemas.openxmlformats.org/officeDocument/2006/relationships/image" Target="../media/image48.png"/><Relationship Id="rId14" Type="http://schemas.openxmlformats.org/officeDocument/2006/relationships/image" Target="../media/image4.png"/><Relationship Id="rId36" Type="http://schemas.openxmlformats.org/officeDocument/2006/relationships/image" Target="../media/image35.png"/><Relationship Id="rId17" Type="http://schemas.openxmlformats.org/officeDocument/2006/relationships/image" Target="../media/image3.png"/><Relationship Id="rId39" Type="http://schemas.openxmlformats.org/officeDocument/2006/relationships/image" Target="../media/image60.png"/><Relationship Id="rId16" Type="http://schemas.openxmlformats.org/officeDocument/2006/relationships/image" Target="../media/image13.png"/><Relationship Id="rId38" Type="http://schemas.openxmlformats.org/officeDocument/2006/relationships/image" Target="../media/image26.png"/><Relationship Id="rId19" Type="http://schemas.openxmlformats.org/officeDocument/2006/relationships/image" Target="../media/image10.png"/><Relationship Id="rId18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40" Type="http://schemas.openxmlformats.org/officeDocument/2006/relationships/image" Target="../media/image50.png"/><Relationship Id="rId20" Type="http://schemas.openxmlformats.org/officeDocument/2006/relationships/image" Target="../media/image14.png"/><Relationship Id="rId42" Type="http://schemas.openxmlformats.org/officeDocument/2006/relationships/image" Target="../media/image55.png"/><Relationship Id="rId41" Type="http://schemas.openxmlformats.org/officeDocument/2006/relationships/image" Target="../media/image65.png"/><Relationship Id="rId22" Type="http://schemas.openxmlformats.org/officeDocument/2006/relationships/image" Target="../media/image17.png"/><Relationship Id="rId21" Type="http://schemas.openxmlformats.org/officeDocument/2006/relationships/image" Target="../media/image22.png"/><Relationship Id="rId24" Type="http://schemas.openxmlformats.org/officeDocument/2006/relationships/image" Target="../media/image21.png"/><Relationship Id="rId23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16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5.png"/><Relationship Id="rId27" Type="http://schemas.openxmlformats.org/officeDocument/2006/relationships/image" Target="../media/image40.png"/><Relationship Id="rId5" Type="http://schemas.openxmlformats.org/officeDocument/2006/relationships/image" Target="../media/image9.png"/><Relationship Id="rId6" Type="http://schemas.openxmlformats.org/officeDocument/2006/relationships/image" Target="../media/image37.png"/><Relationship Id="rId29" Type="http://schemas.openxmlformats.org/officeDocument/2006/relationships/image" Target="../media/image23.png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31" Type="http://schemas.openxmlformats.org/officeDocument/2006/relationships/image" Target="../media/image92.png"/><Relationship Id="rId30" Type="http://schemas.openxmlformats.org/officeDocument/2006/relationships/image" Target="../media/image29.png"/><Relationship Id="rId11" Type="http://schemas.openxmlformats.org/officeDocument/2006/relationships/image" Target="../media/image61.png"/><Relationship Id="rId33" Type="http://schemas.openxmlformats.org/officeDocument/2006/relationships/image" Target="../media/image28.png"/><Relationship Id="rId10" Type="http://schemas.openxmlformats.org/officeDocument/2006/relationships/image" Target="../media/image15.png"/><Relationship Id="rId32" Type="http://schemas.openxmlformats.org/officeDocument/2006/relationships/image" Target="../media/image30.png"/><Relationship Id="rId13" Type="http://schemas.openxmlformats.org/officeDocument/2006/relationships/image" Target="../media/image5.png"/><Relationship Id="rId35" Type="http://schemas.openxmlformats.org/officeDocument/2006/relationships/image" Target="../media/image27.png"/><Relationship Id="rId12" Type="http://schemas.openxmlformats.org/officeDocument/2006/relationships/image" Target="../media/image20.png"/><Relationship Id="rId34" Type="http://schemas.openxmlformats.org/officeDocument/2006/relationships/image" Target="../media/image41.png"/><Relationship Id="rId15" Type="http://schemas.openxmlformats.org/officeDocument/2006/relationships/image" Target="../media/image24.png"/><Relationship Id="rId37" Type="http://schemas.openxmlformats.org/officeDocument/2006/relationships/image" Target="../media/image48.png"/><Relationship Id="rId14" Type="http://schemas.openxmlformats.org/officeDocument/2006/relationships/image" Target="../media/image4.png"/><Relationship Id="rId36" Type="http://schemas.openxmlformats.org/officeDocument/2006/relationships/image" Target="../media/image35.png"/><Relationship Id="rId17" Type="http://schemas.openxmlformats.org/officeDocument/2006/relationships/image" Target="../media/image3.png"/><Relationship Id="rId39" Type="http://schemas.openxmlformats.org/officeDocument/2006/relationships/image" Target="../media/image60.png"/><Relationship Id="rId16" Type="http://schemas.openxmlformats.org/officeDocument/2006/relationships/image" Target="../media/image13.png"/><Relationship Id="rId38" Type="http://schemas.openxmlformats.org/officeDocument/2006/relationships/image" Target="../media/image26.png"/><Relationship Id="rId19" Type="http://schemas.openxmlformats.org/officeDocument/2006/relationships/image" Target="../media/image10.png"/><Relationship Id="rId18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20" Type="http://schemas.openxmlformats.org/officeDocument/2006/relationships/image" Target="../media/image5.png"/><Relationship Id="rId22" Type="http://schemas.openxmlformats.org/officeDocument/2006/relationships/image" Target="../media/image25.png"/><Relationship Id="rId21" Type="http://schemas.openxmlformats.org/officeDocument/2006/relationships/image" Target="../media/image43.png"/><Relationship Id="rId24" Type="http://schemas.openxmlformats.org/officeDocument/2006/relationships/image" Target="../media/image3.png"/><Relationship Id="rId23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7.jpg"/><Relationship Id="rId4" Type="http://schemas.openxmlformats.org/officeDocument/2006/relationships/image" Target="../media/image6.png"/><Relationship Id="rId9" Type="http://schemas.openxmlformats.org/officeDocument/2006/relationships/image" Target="../media/image15.png"/><Relationship Id="rId26" Type="http://schemas.openxmlformats.org/officeDocument/2006/relationships/image" Target="../media/image92.png"/><Relationship Id="rId25" Type="http://schemas.openxmlformats.org/officeDocument/2006/relationships/image" Target="../media/image21.png"/><Relationship Id="rId28" Type="http://schemas.openxmlformats.org/officeDocument/2006/relationships/image" Target="../media/image22.png"/><Relationship Id="rId27" Type="http://schemas.openxmlformats.org/officeDocument/2006/relationships/image" Target="../media/image23.png"/><Relationship Id="rId5" Type="http://schemas.openxmlformats.org/officeDocument/2006/relationships/image" Target="../media/image40.png"/><Relationship Id="rId6" Type="http://schemas.openxmlformats.org/officeDocument/2006/relationships/image" Target="../media/image50.png"/><Relationship Id="rId29" Type="http://schemas.openxmlformats.org/officeDocument/2006/relationships/image" Target="../media/image18.png"/><Relationship Id="rId7" Type="http://schemas.openxmlformats.org/officeDocument/2006/relationships/image" Target="../media/image13.png"/><Relationship Id="rId8" Type="http://schemas.openxmlformats.org/officeDocument/2006/relationships/image" Target="../media/image27.png"/><Relationship Id="rId31" Type="http://schemas.openxmlformats.org/officeDocument/2006/relationships/image" Target="../media/image29.png"/><Relationship Id="rId30" Type="http://schemas.openxmlformats.org/officeDocument/2006/relationships/image" Target="../media/image17.png"/><Relationship Id="rId11" Type="http://schemas.openxmlformats.org/officeDocument/2006/relationships/image" Target="../media/image7.png"/><Relationship Id="rId10" Type="http://schemas.openxmlformats.org/officeDocument/2006/relationships/image" Target="../media/image16.png"/><Relationship Id="rId32" Type="http://schemas.openxmlformats.org/officeDocument/2006/relationships/image" Target="../media/image48.png"/><Relationship Id="rId13" Type="http://schemas.openxmlformats.org/officeDocument/2006/relationships/image" Target="../media/image61.png"/><Relationship Id="rId12" Type="http://schemas.openxmlformats.org/officeDocument/2006/relationships/image" Target="../media/image65.png"/><Relationship Id="rId15" Type="http://schemas.openxmlformats.org/officeDocument/2006/relationships/image" Target="../media/image41.png"/><Relationship Id="rId14" Type="http://schemas.openxmlformats.org/officeDocument/2006/relationships/image" Target="../media/image2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19" Type="http://schemas.openxmlformats.org/officeDocument/2006/relationships/image" Target="../media/image24.png"/><Relationship Id="rId18" Type="http://schemas.openxmlformats.org/officeDocument/2006/relationships/image" Target="../media/image3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3.png"/><Relationship Id="rId4" Type="http://schemas.openxmlformats.org/officeDocument/2006/relationships/image" Target="../media/image88.png"/><Relationship Id="rId5" Type="http://schemas.openxmlformats.org/officeDocument/2006/relationships/image" Target="../media/image90.png"/><Relationship Id="rId6" Type="http://schemas.openxmlformats.org/officeDocument/2006/relationships/image" Target="../media/image87.png"/></Relationships>
</file>

<file path=ppt/slides/_rels/slide9.xml.rels><?xml version="1.0" encoding="UTF-8" standalone="yes"?><Relationships xmlns="http://schemas.openxmlformats.org/package/2006/relationships"><Relationship Id="rId40" Type="http://schemas.openxmlformats.org/officeDocument/2006/relationships/image" Target="../media/image50.png"/><Relationship Id="rId20" Type="http://schemas.openxmlformats.org/officeDocument/2006/relationships/image" Target="../media/image14.png"/><Relationship Id="rId42" Type="http://schemas.openxmlformats.org/officeDocument/2006/relationships/image" Target="../media/image55.png"/><Relationship Id="rId41" Type="http://schemas.openxmlformats.org/officeDocument/2006/relationships/image" Target="../media/image65.png"/><Relationship Id="rId22" Type="http://schemas.openxmlformats.org/officeDocument/2006/relationships/image" Target="../media/image17.png"/><Relationship Id="rId21" Type="http://schemas.openxmlformats.org/officeDocument/2006/relationships/image" Target="../media/image22.png"/><Relationship Id="rId24" Type="http://schemas.openxmlformats.org/officeDocument/2006/relationships/image" Target="../media/image21.png"/><Relationship Id="rId23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16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5.png"/><Relationship Id="rId27" Type="http://schemas.openxmlformats.org/officeDocument/2006/relationships/image" Target="../media/image40.png"/><Relationship Id="rId5" Type="http://schemas.openxmlformats.org/officeDocument/2006/relationships/image" Target="../media/image9.png"/><Relationship Id="rId6" Type="http://schemas.openxmlformats.org/officeDocument/2006/relationships/image" Target="../media/image37.png"/><Relationship Id="rId29" Type="http://schemas.openxmlformats.org/officeDocument/2006/relationships/image" Target="../media/image23.png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31" Type="http://schemas.openxmlformats.org/officeDocument/2006/relationships/image" Target="../media/image92.png"/><Relationship Id="rId30" Type="http://schemas.openxmlformats.org/officeDocument/2006/relationships/image" Target="../media/image29.png"/><Relationship Id="rId11" Type="http://schemas.openxmlformats.org/officeDocument/2006/relationships/image" Target="../media/image61.png"/><Relationship Id="rId33" Type="http://schemas.openxmlformats.org/officeDocument/2006/relationships/image" Target="../media/image28.png"/><Relationship Id="rId10" Type="http://schemas.openxmlformats.org/officeDocument/2006/relationships/image" Target="../media/image15.png"/><Relationship Id="rId32" Type="http://schemas.openxmlformats.org/officeDocument/2006/relationships/image" Target="../media/image30.png"/><Relationship Id="rId13" Type="http://schemas.openxmlformats.org/officeDocument/2006/relationships/image" Target="../media/image5.png"/><Relationship Id="rId35" Type="http://schemas.openxmlformats.org/officeDocument/2006/relationships/image" Target="../media/image27.png"/><Relationship Id="rId12" Type="http://schemas.openxmlformats.org/officeDocument/2006/relationships/image" Target="../media/image20.png"/><Relationship Id="rId34" Type="http://schemas.openxmlformats.org/officeDocument/2006/relationships/image" Target="../media/image41.png"/><Relationship Id="rId15" Type="http://schemas.openxmlformats.org/officeDocument/2006/relationships/image" Target="../media/image24.png"/><Relationship Id="rId37" Type="http://schemas.openxmlformats.org/officeDocument/2006/relationships/image" Target="../media/image48.png"/><Relationship Id="rId14" Type="http://schemas.openxmlformats.org/officeDocument/2006/relationships/image" Target="../media/image4.png"/><Relationship Id="rId36" Type="http://schemas.openxmlformats.org/officeDocument/2006/relationships/image" Target="../media/image35.png"/><Relationship Id="rId17" Type="http://schemas.openxmlformats.org/officeDocument/2006/relationships/image" Target="../media/image3.png"/><Relationship Id="rId39" Type="http://schemas.openxmlformats.org/officeDocument/2006/relationships/image" Target="../media/image60.png"/><Relationship Id="rId16" Type="http://schemas.openxmlformats.org/officeDocument/2006/relationships/image" Target="../media/image13.png"/><Relationship Id="rId38" Type="http://schemas.openxmlformats.org/officeDocument/2006/relationships/image" Target="../media/image26.png"/><Relationship Id="rId19" Type="http://schemas.openxmlformats.org/officeDocument/2006/relationships/image" Target="../media/image10.png"/><Relationship Id="rId18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40" Type="http://schemas.openxmlformats.org/officeDocument/2006/relationships/image" Target="../media/image50.png"/><Relationship Id="rId20" Type="http://schemas.openxmlformats.org/officeDocument/2006/relationships/image" Target="../media/image14.png"/><Relationship Id="rId42" Type="http://schemas.openxmlformats.org/officeDocument/2006/relationships/image" Target="../media/image55.png"/><Relationship Id="rId41" Type="http://schemas.openxmlformats.org/officeDocument/2006/relationships/image" Target="../media/image65.png"/><Relationship Id="rId22" Type="http://schemas.openxmlformats.org/officeDocument/2006/relationships/image" Target="../media/image17.png"/><Relationship Id="rId21" Type="http://schemas.openxmlformats.org/officeDocument/2006/relationships/image" Target="../media/image22.png"/><Relationship Id="rId24" Type="http://schemas.openxmlformats.org/officeDocument/2006/relationships/image" Target="../media/image21.png"/><Relationship Id="rId23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5.png"/><Relationship Id="rId4" Type="http://schemas.openxmlformats.org/officeDocument/2006/relationships/image" Target="../media/image7.png"/><Relationship Id="rId9" Type="http://schemas.openxmlformats.org/officeDocument/2006/relationships/image" Target="../media/image16.png"/><Relationship Id="rId26" Type="http://schemas.openxmlformats.org/officeDocument/2006/relationships/image" Target="../media/image43.png"/><Relationship Id="rId25" Type="http://schemas.openxmlformats.org/officeDocument/2006/relationships/image" Target="../media/image18.png"/><Relationship Id="rId28" Type="http://schemas.openxmlformats.org/officeDocument/2006/relationships/image" Target="../media/image25.png"/><Relationship Id="rId27" Type="http://schemas.openxmlformats.org/officeDocument/2006/relationships/image" Target="../media/image40.png"/><Relationship Id="rId5" Type="http://schemas.openxmlformats.org/officeDocument/2006/relationships/image" Target="../media/image9.png"/><Relationship Id="rId6" Type="http://schemas.openxmlformats.org/officeDocument/2006/relationships/image" Target="../media/image37.png"/><Relationship Id="rId29" Type="http://schemas.openxmlformats.org/officeDocument/2006/relationships/image" Target="../media/image23.png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31" Type="http://schemas.openxmlformats.org/officeDocument/2006/relationships/image" Target="../media/image92.png"/><Relationship Id="rId30" Type="http://schemas.openxmlformats.org/officeDocument/2006/relationships/image" Target="../media/image29.png"/><Relationship Id="rId11" Type="http://schemas.openxmlformats.org/officeDocument/2006/relationships/image" Target="../media/image61.png"/><Relationship Id="rId33" Type="http://schemas.openxmlformats.org/officeDocument/2006/relationships/image" Target="../media/image28.png"/><Relationship Id="rId10" Type="http://schemas.openxmlformats.org/officeDocument/2006/relationships/image" Target="../media/image15.png"/><Relationship Id="rId32" Type="http://schemas.openxmlformats.org/officeDocument/2006/relationships/image" Target="../media/image30.png"/><Relationship Id="rId13" Type="http://schemas.openxmlformats.org/officeDocument/2006/relationships/image" Target="../media/image5.png"/><Relationship Id="rId35" Type="http://schemas.openxmlformats.org/officeDocument/2006/relationships/image" Target="../media/image27.png"/><Relationship Id="rId12" Type="http://schemas.openxmlformats.org/officeDocument/2006/relationships/image" Target="../media/image20.png"/><Relationship Id="rId34" Type="http://schemas.openxmlformats.org/officeDocument/2006/relationships/image" Target="../media/image41.png"/><Relationship Id="rId15" Type="http://schemas.openxmlformats.org/officeDocument/2006/relationships/image" Target="../media/image24.png"/><Relationship Id="rId37" Type="http://schemas.openxmlformats.org/officeDocument/2006/relationships/image" Target="../media/image48.png"/><Relationship Id="rId14" Type="http://schemas.openxmlformats.org/officeDocument/2006/relationships/image" Target="../media/image4.png"/><Relationship Id="rId36" Type="http://schemas.openxmlformats.org/officeDocument/2006/relationships/image" Target="../media/image35.png"/><Relationship Id="rId17" Type="http://schemas.openxmlformats.org/officeDocument/2006/relationships/image" Target="../media/image3.png"/><Relationship Id="rId39" Type="http://schemas.openxmlformats.org/officeDocument/2006/relationships/image" Target="../media/image60.png"/><Relationship Id="rId16" Type="http://schemas.openxmlformats.org/officeDocument/2006/relationships/image" Target="../media/image13.png"/><Relationship Id="rId38" Type="http://schemas.openxmlformats.org/officeDocument/2006/relationships/image" Target="../media/image26.png"/><Relationship Id="rId19" Type="http://schemas.openxmlformats.org/officeDocument/2006/relationships/image" Target="../media/image10.png"/><Relationship Id="rId1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81A6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1799771" y="-2106548"/>
            <a:ext cx="21887542" cy="14278539"/>
          </a:xfrm>
          <a:custGeom>
            <a:rect b="b" l="l" r="r" t="t"/>
            <a:pathLst>
              <a:path extrusionOk="0" h="14278539" w="21887542">
                <a:moveTo>
                  <a:pt x="0" y="0"/>
                </a:moveTo>
                <a:lnTo>
                  <a:pt x="21887542" y="0"/>
                </a:lnTo>
                <a:lnTo>
                  <a:pt x="21887542" y="14278539"/>
                </a:lnTo>
                <a:lnTo>
                  <a:pt x="0" y="142785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9999"/>
            </a:blip>
            <a:stretch>
              <a:fillRect b="0" l="-15970" r="0" t="0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3173397" y="651809"/>
            <a:ext cx="420408" cy="625142"/>
          </a:xfrm>
          <a:custGeom>
            <a:rect b="b" l="l" r="r" t="t"/>
            <a:pathLst>
              <a:path extrusionOk="0" h="625142" w="420408">
                <a:moveTo>
                  <a:pt x="0" y="0"/>
                </a:moveTo>
                <a:lnTo>
                  <a:pt x="420407" y="0"/>
                </a:lnTo>
                <a:lnTo>
                  <a:pt x="420407" y="625142"/>
                </a:lnTo>
                <a:lnTo>
                  <a:pt x="0" y="6251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 rot="-1243559">
            <a:off x="-19364" y="556999"/>
            <a:ext cx="490936" cy="47915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4"/>
                </a:lnTo>
                <a:lnTo>
                  <a:pt x="0" y="479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 rot="-1258702">
            <a:off x="6628533" y="1902400"/>
            <a:ext cx="1300509" cy="250417"/>
          </a:xfrm>
          <a:custGeom>
            <a:rect b="b" l="l" r="r" t="t"/>
            <a:pathLst>
              <a:path extrusionOk="0" h="250417" w="1300509">
                <a:moveTo>
                  <a:pt x="0" y="0"/>
                </a:moveTo>
                <a:lnTo>
                  <a:pt x="1300509" y="0"/>
                </a:lnTo>
                <a:lnTo>
                  <a:pt x="1300509" y="250417"/>
                </a:lnTo>
                <a:lnTo>
                  <a:pt x="0" y="2504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 rot="-1243559">
            <a:off x="10062967" y="-64887"/>
            <a:ext cx="490936" cy="47915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3"/>
                </a:lnTo>
                <a:lnTo>
                  <a:pt x="0" y="479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>
            <a:off x="13872623" y="-136253"/>
            <a:ext cx="1300029" cy="1118025"/>
          </a:xfrm>
          <a:custGeom>
            <a:rect b="b" l="l" r="r" t="t"/>
            <a:pathLst>
              <a:path extrusionOk="0" h="1118025" w="1300029">
                <a:moveTo>
                  <a:pt x="0" y="0"/>
                </a:moveTo>
                <a:lnTo>
                  <a:pt x="1300029" y="0"/>
                </a:lnTo>
                <a:lnTo>
                  <a:pt x="1300029" y="1118025"/>
                </a:lnTo>
                <a:lnTo>
                  <a:pt x="0" y="1118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 rot="-1702328">
            <a:off x="6709315" y="743939"/>
            <a:ext cx="507993" cy="475666"/>
          </a:xfrm>
          <a:custGeom>
            <a:rect b="b" l="l" r="r" t="t"/>
            <a:pathLst>
              <a:path extrusionOk="0" h="475666" w="507993">
                <a:moveTo>
                  <a:pt x="0" y="0"/>
                </a:moveTo>
                <a:lnTo>
                  <a:pt x="507993" y="0"/>
                </a:lnTo>
                <a:lnTo>
                  <a:pt x="507993" y="475666"/>
                </a:lnTo>
                <a:lnTo>
                  <a:pt x="0" y="475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 rot="423839">
            <a:off x="3228245" y="1969857"/>
            <a:ext cx="750170" cy="923027"/>
          </a:xfrm>
          <a:custGeom>
            <a:rect b="b" l="l" r="r" t="t"/>
            <a:pathLst>
              <a:path extrusionOk="0" h="923027" w="750170">
                <a:moveTo>
                  <a:pt x="0" y="0"/>
                </a:moveTo>
                <a:lnTo>
                  <a:pt x="750169" y="0"/>
                </a:lnTo>
                <a:lnTo>
                  <a:pt x="750169" y="923027"/>
                </a:lnTo>
                <a:lnTo>
                  <a:pt x="0" y="9230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 rot="6480622">
            <a:off x="4738956" y="-449519"/>
            <a:ext cx="823276" cy="1340068"/>
          </a:xfrm>
          <a:custGeom>
            <a:rect b="b" l="l" r="r" t="t"/>
            <a:pathLst>
              <a:path extrusionOk="0" h="1340068" w="823276">
                <a:moveTo>
                  <a:pt x="0" y="0"/>
                </a:moveTo>
                <a:lnTo>
                  <a:pt x="823276" y="0"/>
                </a:lnTo>
                <a:lnTo>
                  <a:pt x="823276" y="1340067"/>
                </a:lnTo>
                <a:lnTo>
                  <a:pt x="0" y="1340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3" name="Google Shape;93;p1"/>
          <p:cNvGrpSpPr/>
          <p:nvPr/>
        </p:nvGrpSpPr>
        <p:grpSpPr>
          <a:xfrm>
            <a:off x="8885673" y="1107519"/>
            <a:ext cx="1041719" cy="1125576"/>
            <a:chOff x="0" y="0"/>
            <a:chExt cx="1388959" cy="1500768"/>
          </a:xfrm>
        </p:grpSpPr>
        <p:sp>
          <p:nvSpPr>
            <p:cNvPr id="94" name="Google Shape;94;p1"/>
            <p:cNvSpPr/>
            <p:nvPr/>
          </p:nvSpPr>
          <p:spPr>
            <a:xfrm rot="830738">
              <a:off x="100364" y="100364"/>
              <a:ext cx="954706" cy="954706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6BF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 flipH="1">
              <a:off x="235899" y="56160"/>
              <a:ext cx="1153060" cy="1444608"/>
            </a:xfrm>
            <a:custGeom>
              <a:rect b="b" l="l" r="r" t="t"/>
              <a:pathLst>
                <a:path extrusionOk="0" h="1444608" w="1153060">
                  <a:moveTo>
                    <a:pt x="1153060" y="0"/>
                  </a:moveTo>
                  <a:lnTo>
                    <a:pt x="0" y="0"/>
                  </a:lnTo>
                  <a:lnTo>
                    <a:pt x="0" y="1444608"/>
                  </a:lnTo>
                  <a:lnTo>
                    <a:pt x="1153060" y="1444608"/>
                  </a:lnTo>
                  <a:lnTo>
                    <a:pt x="115306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6" name="Google Shape;96;p1"/>
          <p:cNvSpPr/>
          <p:nvPr/>
        </p:nvSpPr>
        <p:spPr>
          <a:xfrm>
            <a:off x="11124612" y="981772"/>
            <a:ext cx="1417184" cy="758733"/>
          </a:xfrm>
          <a:custGeom>
            <a:rect b="b" l="l" r="r" t="t"/>
            <a:pathLst>
              <a:path extrusionOk="0" h="758733" w="1417184">
                <a:moveTo>
                  <a:pt x="0" y="0"/>
                </a:moveTo>
                <a:lnTo>
                  <a:pt x="1417184" y="0"/>
                </a:lnTo>
                <a:lnTo>
                  <a:pt x="1417184" y="758732"/>
                </a:lnTo>
                <a:lnTo>
                  <a:pt x="0" y="7587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"/>
          <p:cNvSpPr/>
          <p:nvPr/>
        </p:nvSpPr>
        <p:spPr>
          <a:xfrm>
            <a:off x="13188130" y="1603170"/>
            <a:ext cx="975571" cy="847250"/>
          </a:xfrm>
          <a:custGeom>
            <a:rect b="b" l="l" r="r" t="t"/>
            <a:pathLst>
              <a:path extrusionOk="0" h="847250" w="975571">
                <a:moveTo>
                  <a:pt x="0" y="0"/>
                </a:moveTo>
                <a:lnTo>
                  <a:pt x="975571" y="0"/>
                </a:lnTo>
                <a:lnTo>
                  <a:pt x="975571" y="847251"/>
                </a:lnTo>
                <a:lnTo>
                  <a:pt x="0" y="847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"/>
          <p:cNvSpPr/>
          <p:nvPr/>
        </p:nvSpPr>
        <p:spPr>
          <a:xfrm rot="-2870901">
            <a:off x="15800214" y="3359423"/>
            <a:ext cx="1079697" cy="337651"/>
          </a:xfrm>
          <a:custGeom>
            <a:rect b="b" l="l" r="r" t="t"/>
            <a:pathLst>
              <a:path extrusionOk="0" h="337651" w="1079697">
                <a:moveTo>
                  <a:pt x="0" y="0"/>
                </a:moveTo>
                <a:lnTo>
                  <a:pt x="1079697" y="0"/>
                </a:lnTo>
                <a:lnTo>
                  <a:pt x="1079697" y="337651"/>
                </a:lnTo>
                <a:lnTo>
                  <a:pt x="0" y="337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"/>
          <p:cNvSpPr/>
          <p:nvPr/>
        </p:nvSpPr>
        <p:spPr>
          <a:xfrm rot="774304">
            <a:off x="1494012" y="3971092"/>
            <a:ext cx="830816" cy="823263"/>
          </a:xfrm>
          <a:custGeom>
            <a:rect b="b" l="l" r="r" t="t"/>
            <a:pathLst>
              <a:path extrusionOk="0" h="823263" w="830816">
                <a:moveTo>
                  <a:pt x="0" y="0"/>
                </a:moveTo>
                <a:lnTo>
                  <a:pt x="830815" y="0"/>
                </a:lnTo>
                <a:lnTo>
                  <a:pt x="830815" y="823262"/>
                </a:lnTo>
                <a:lnTo>
                  <a:pt x="0" y="823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0" name="Google Shape;100;p1"/>
          <p:cNvGrpSpPr/>
          <p:nvPr/>
        </p:nvGrpSpPr>
        <p:grpSpPr>
          <a:xfrm>
            <a:off x="-243223" y="8365027"/>
            <a:ext cx="938654" cy="893273"/>
            <a:chOff x="0" y="0"/>
            <a:chExt cx="1251538" cy="1191030"/>
          </a:xfrm>
        </p:grpSpPr>
        <p:sp>
          <p:nvSpPr>
            <p:cNvPr id="101" name="Google Shape;101;p1"/>
            <p:cNvSpPr/>
            <p:nvPr/>
          </p:nvSpPr>
          <p:spPr>
            <a:xfrm>
              <a:off x="0" y="0"/>
              <a:ext cx="1057627" cy="1057627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F765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187809" y="131169"/>
              <a:ext cx="1063729" cy="1059861"/>
            </a:xfrm>
            <a:custGeom>
              <a:rect b="b" l="l" r="r" t="t"/>
              <a:pathLst>
                <a:path extrusionOk="0" h="1059861" w="1063729">
                  <a:moveTo>
                    <a:pt x="0" y="0"/>
                  </a:moveTo>
                  <a:lnTo>
                    <a:pt x="1063729" y="0"/>
                  </a:lnTo>
                  <a:lnTo>
                    <a:pt x="1063729" y="1059861"/>
                  </a:lnTo>
                  <a:lnTo>
                    <a:pt x="0" y="105986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03" name="Google Shape;103;p1"/>
          <p:cNvGrpSpPr/>
          <p:nvPr/>
        </p:nvGrpSpPr>
        <p:grpSpPr>
          <a:xfrm>
            <a:off x="16985909" y="6823485"/>
            <a:ext cx="629939" cy="622026"/>
            <a:chOff x="0" y="0"/>
            <a:chExt cx="839919" cy="829368"/>
          </a:xfrm>
        </p:grpSpPr>
        <p:sp>
          <p:nvSpPr>
            <p:cNvPr id="104" name="Google Shape;104;p1"/>
            <p:cNvSpPr/>
            <p:nvPr/>
          </p:nvSpPr>
          <p:spPr>
            <a:xfrm>
              <a:off x="127217" y="0"/>
              <a:ext cx="639838" cy="639838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DD2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"/>
            <p:cNvSpPr/>
            <p:nvPr/>
          </p:nvSpPr>
          <p:spPr>
            <a:xfrm rot="1050540">
              <a:off x="83266" y="86071"/>
              <a:ext cx="673387" cy="657225"/>
            </a:xfrm>
            <a:custGeom>
              <a:rect b="b" l="l" r="r" t="t"/>
              <a:pathLst>
                <a:path extrusionOk="0" h="657225" w="673387">
                  <a:moveTo>
                    <a:pt x="0" y="0"/>
                  </a:moveTo>
                  <a:lnTo>
                    <a:pt x="673386" y="0"/>
                  </a:lnTo>
                  <a:lnTo>
                    <a:pt x="673386" y="657226"/>
                  </a:lnTo>
                  <a:lnTo>
                    <a:pt x="0" y="6572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06" name="Google Shape;106;p1"/>
          <p:cNvSpPr/>
          <p:nvPr/>
        </p:nvSpPr>
        <p:spPr>
          <a:xfrm rot="-1243559">
            <a:off x="3053760" y="7711321"/>
            <a:ext cx="490936" cy="47915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3"/>
                </a:lnTo>
                <a:lnTo>
                  <a:pt x="0" y="479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1"/>
          <p:cNvSpPr/>
          <p:nvPr/>
        </p:nvSpPr>
        <p:spPr>
          <a:xfrm flipH="1">
            <a:off x="16263315" y="1773148"/>
            <a:ext cx="1404560" cy="707387"/>
          </a:xfrm>
          <a:custGeom>
            <a:rect b="b" l="l" r="r" t="t"/>
            <a:pathLst>
              <a:path extrusionOk="0" h="707387" w="1404560">
                <a:moveTo>
                  <a:pt x="1404559" y="0"/>
                </a:moveTo>
                <a:lnTo>
                  <a:pt x="0" y="0"/>
                </a:lnTo>
                <a:lnTo>
                  <a:pt x="0" y="707387"/>
                </a:lnTo>
                <a:lnTo>
                  <a:pt x="1404559" y="707387"/>
                </a:lnTo>
                <a:lnTo>
                  <a:pt x="1404559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1"/>
          <p:cNvSpPr/>
          <p:nvPr/>
        </p:nvSpPr>
        <p:spPr>
          <a:xfrm rot="1332841">
            <a:off x="17219740" y="8417361"/>
            <a:ext cx="228627" cy="1389331"/>
          </a:xfrm>
          <a:custGeom>
            <a:rect b="b" l="l" r="r" t="t"/>
            <a:pathLst>
              <a:path extrusionOk="0" h="1389331" w="228627">
                <a:moveTo>
                  <a:pt x="0" y="0"/>
                </a:moveTo>
                <a:lnTo>
                  <a:pt x="228628" y="0"/>
                </a:lnTo>
                <a:lnTo>
                  <a:pt x="228628" y="1389331"/>
                </a:lnTo>
                <a:lnTo>
                  <a:pt x="0" y="13893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1"/>
          <p:cNvSpPr/>
          <p:nvPr/>
        </p:nvSpPr>
        <p:spPr>
          <a:xfrm rot="714689">
            <a:off x="14898493" y="2617765"/>
            <a:ext cx="363894" cy="363894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92D2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 rot="2389759">
            <a:off x="17220021" y="741108"/>
            <a:ext cx="437701" cy="438499"/>
          </a:xfrm>
          <a:custGeom>
            <a:rect b="b" l="l" r="r" t="t"/>
            <a:pathLst>
              <a:path extrusionOk="0" h="438499" w="437701">
                <a:moveTo>
                  <a:pt x="0" y="0"/>
                </a:moveTo>
                <a:lnTo>
                  <a:pt x="437701" y="0"/>
                </a:lnTo>
                <a:lnTo>
                  <a:pt x="437701" y="438499"/>
                </a:lnTo>
                <a:lnTo>
                  <a:pt x="0" y="4384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1" name="Google Shape;111;p1"/>
          <p:cNvGrpSpPr/>
          <p:nvPr/>
        </p:nvGrpSpPr>
        <p:grpSpPr>
          <a:xfrm rot="-532745">
            <a:off x="16330552" y="4679185"/>
            <a:ext cx="739214" cy="928629"/>
            <a:chOff x="0" y="0"/>
            <a:chExt cx="985618" cy="1238172"/>
          </a:xfrm>
        </p:grpSpPr>
        <p:sp>
          <p:nvSpPr>
            <p:cNvPr id="112" name="Google Shape;112;p1"/>
            <p:cNvSpPr/>
            <p:nvPr/>
          </p:nvSpPr>
          <p:spPr>
            <a:xfrm>
              <a:off x="77726" y="0"/>
              <a:ext cx="907892" cy="907892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BD9A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0" y="144139"/>
              <a:ext cx="801628" cy="1094033"/>
            </a:xfrm>
            <a:custGeom>
              <a:rect b="b" l="l" r="r" t="t"/>
              <a:pathLst>
                <a:path extrusionOk="0" h="1094033" w="801628">
                  <a:moveTo>
                    <a:pt x="0" y="0"/>
                  </a:moveTo>
                  <a:lnTo>
                    <a:pt x="801628" y="0"/>
                  </a:lnTo>
                  <a:lnTo>
                    <a:pt x="801628" y="1094033"/>
                  </a:lnTo>
                  <a:lnTo>
                    <a:pt x="0" y="109403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14" name="Google Shape;114;p1"/>
          <p:cNvSpPr/>
          <p:nvPr/>
        </p:nvSpPr>
        <p:spPr>
          <a:xfrm rot="-353520">
            <a:off x="15093572" y="6693254"/>
            <a:ext cx="1022326" cy="797139"/>
          </a:xfrm>
          <a:custGeom>
            <a:rect b="b" l="l" r="r" t="t"/>
            <a:pathLst>
              <a:path extrusionOk="0" h="797139" w="1022326">
                <a:moveTo>
                  <a:pt x="0" y="0"/>
                </a:moveTo>
                <a:lnTo>
                  <a:pt x="1022325" y="0"/>
                </a:lnTo>
                <a:lnTo>
                  <a:pt x="1022325" y="797139"/>
                </a:lnTo>
                <a:lnTo>
                  <a:pt x="0" y="7971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"/>
          <p:cNvSpPr/>
          <p:nvPr/>
        </p:nvSpPr>
        <p:spPr>
          <a:xfrm rot="-884278">
            <a:off x="14453658" y="9483793"/>
            <a:ext cx="1234514" cy="864160"/>
          </a:xfrm>
          <a:custGeom>
            <a:rect b="b" l="l" r="r" t="t"/>
            <a:pathLst>
              <a:path extrusionOk="0" h="864160" w="1234514">
                <a:moveTo>
                  <a:pt x="0" y="0"/>
                </a:moveTo>
                <a:lnTo>
                  <a:pt x="1234515" y="0"/>
                </a:lnTo>
                <a:lnTo>
                  <a:pt x="1234515" y="864161"/>
                </a:lnTo>
                <a:lnTo>
                  <a:pt x="0" y="8641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1"/>
          <p:cNvSpPr/>
          <p:nvPr/>
        </p:nvSpPr>
        <p:spPr>
          <a:xfrm flipH="1" rot="-1067606">
            <a:off x="1693733" y="2599290"/>
            <a:ext cx="586790" cy="685211"/>
          </a:xfrm>
          <a:custGeom>
            <a:rect b="b" l="l" r="r" t="t"/>
            <a:pathLst>
              <a:path extrusionOk="0" h="685211" w="586790">
                <a:moveTo>
                  <a:pt x="586790" y="0"/>
                </a:moveTo>
                <a:lnTo>
                  <a:pt x="0" y="0"/>
                </a:lnTo>
                <a:lnTo>
                  <a:pt x="0" y="685211"/>
                </a:lnTo>
                <a:lnTo>
                  <a:pt x="586790" y="685211"/>
                </a:lnTo>
                <a:lnTo>
                  <a:pt x="586790" y="0"/>
                </a:lnTo>
                <a:close/>
              </a:path>
            </a:pathLst>
          </a:custGeom>
          <a:blipFill rotWithShape="1">
            <a:blip r:embed="rId2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1"/>
          <p:cNvSpPr/>
          <p:nvPr/>
        </p:nvSpPr>
        <p:spPr>
          <a:xfrm>
            <a:off x="4892975" y="8136403"/>
            <a:ext cx="710423" cy="710423"/>
          </a:xfrm>
          <a:custGeom>
            <a:rect b="b" l="l" r="r" t="t"/>
            <a:pathLst>
              <a:path extrusionOk="0" h="710423" w="710423">
                <a:moveTo>
                  <a:pt x="0" y="0"/>
                </a:moveTo>
                <a:lnTo>
                  <a:pt x="710423" y="0"/>
                </a:lnTo>
                <a:lnTo>
                  <a:pt x="710423" y="710424"/>
                </a:lnTo>
                <a:lnTo>
                  <a:pt x="0" y="7104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1"/>
          <p:cNvSpPr/>
          <p:nvPr/>
        </p:nvSpPr>
        <p:spPr>
          <a:xfrm rot="-8675196">
            <a:off x="17736260" y="3430141"/>
            <a:ext cx="800121" cy="898095"/>
          </a:xfrm>
          <a:custGeom>
            <a:rect b="b" l="l" r="r" t="t"/>
            <a:pathLst>
              <a:path extrusionOk="0" h="898095" w="800121">
                <a:moveTo>
                  <a:pt x="0" y="0"/>
                </a:moveTo>
                <a:lnTo>
                  <a:pt x="800121" y="0"/>
                </a:lnTo>
                <a:lnTo>
                  <a:pt x="800121" y="898095"/>
                </a:lnTo>
                <a:lnTo>
                  <a:pt x="0" y="898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1"/>
          <p:cNvSpPr/>
          <p:nvPr/>
        </p:nvSpPr>
        <p:spPr>
          <a:xfrm rot="-703952">
            <a:off x="3060188" y="8991006"/>
            <a:ext cx="629845" cy="805616"/>
          </a:xfrm>
          <a:custGeom>
            <a:rect b="b" l="l" r="r" t="t"/>
            <a:pathLst>
              <a:path extrusionOk="0" h="805616" w="629845">
                <a:moveTo>
                  <a:pt x="0" y="0"/>
                </a:moveTo>
                <a:lnTo>
                  <a:pt x="629846" y="0"/>
                </a:lnTo>
                <a:lnTo>
                  <a:pt x="629846" y="805616"/>
                </a:lnTo>
                <a:lnTo>
                  <a:pt x="0" y="805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0" name="Google Shape;120;p1"/>
          <p:cNvGrpSpPr/>
          <p:nvPr/>
        </p:nvGrpSpPr>
        <p:grpSpPr>
          <a:xfrm>
            <a:off x="291151" y="6823485"/>
            <a:ext cx="1010914" cy="1010914"/>
            <a:chOff x="0" y="0"/>
            <a:chExt cx="1347885" cy="1347885"/>
          </a:xfrm>
        </p:grpSpPr>
        <p:sp>
          <p:nvSpPr>
            <p:cNvPr id="121" name="Google Shape;121;p1"/>
            <p:cNvSpPr/>
            <p:nvPr/>
          </p:nvSpPr>
          <p:spPr>
            <a:xfrm rot="830738">
              <a:off x="196589" y="196589"/>
              <a:ext cx="954706" cy="954706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6BF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"/>
            <p:cNvSpPr/>
            <p:nvPr/>
          </p:nvSpPr>
          <p:spPr>
            <a:xfrm rot="-4628211">
              <a:off x="111164" y="111164"/>
              <a:ext cx="1125556" cy="1125556"/>
            </a:xfrm>
            <a:custGeom>
              <a:rect b="b" l="l" r="r" t="t"/>
              <a:pathLst>
                <a:path extrusionOk="0" h="1125556" w="1125556">
                  <a:moveTo>
                    <a:pt x="0" y="0"/>
                  </a:moveTo>
                  <a:lnTo>
                    <a:pt x="1125557" y="0"/>
                  </a:lnTo>
                  <a:lnTo>
                    <a:pt x="1125557" y="1125557"/>
                  </a:lnTo>
                  <a:lnTo>
                    <a:pt x="0" y="1125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23" name="Google Shape;123;p1"/>
          <p:cNvSpPr/>
          <p:nvPr/>
        </p:nvSpPr>
        <p:spPr>
          <a:xfrm rot="1050087">
            <a:off x="-95116" y="4490786"/>
            <a:ext cx="642440" cy="1083871"/>
          </a:xfrm>
          <a:custGeom>
            <a:rect b="b" l="l" r="r" t="t"/>
            <a:pathLst>
              <a:path extrusionOk="0" h="1083871" w="642440">
                <a:moveTo>
                  <a:pt x="0" y="0"/>
                </a:moveTo>
                <a:lnTo>
                  <a:pt x="642440" y="0"/>
                </a:lnTo>
                <a:lnTo>
                  <a:pt x="642440" y="1083871"/>
                </a:lnTo>
                <a:lnTo>
                  <a:pt x="0" y="10838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4" name="Google Shape;124;p1"/>
          <p:cNvGrpSpPr/>
          <p:nvPr/>
        </p:nvGrpSpPr>
        <p:grpSpPr>
          <a:xfrm>
            <a:off x="7185825" y="8425702"/>
            <a:ext cx="744941" cy="639911"/>
            <a:chOff x="0" y="0"/>
            <a:chExt cx="993255" cy="853215"/>
          </a:xfrm>
        </p:grpSpPr>
        <p:sp>
          <p:nvSpPr>
            <p:cNvPr id="125" name="Google Shape;125;p1"/>
            <p:cNvSpPr/>
            <p:nvPr/>
          </p:nvSpPr>
          <p:spPr>
            <a:xfrm rot="714689">
              <a:off x="206601" y="66561"/>
              <a:ext cx="720093" cy="720093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2D2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"/>
            <p:cNvSpPr/>
            <p:nvPr/>
          </p:nvSpPr>
          <p:spPr>
            <a:xfrm rot="5474866">
              <a:off x="8207" y="36445"/>
              <a:ext cx="762021" cy="762021"/>
            </a:xfrm>
            <a:custGeom>
              <a:rect b="b" l="l" r="r" t="t"/>
              <a:pathLst>
                <a:path extrusionOk="0" h="762021" w="762021">
                  <a:moveTo>
                    <a:pt x="0" y="0"/>
                  </a:moveTo>
                  <a:lnTo>
                    <a:pt x="762021" y="0"/>
                  </a:lnTo>
                  <a:lnTo>
                    <a:pt x="762021" y="762021"/>
                  </a:lnTo>
                  <a:lnTo>
                    <a:pt x="0" y="7620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27" name="Google Shape;127;p1"/>
          <p:cNvSpPr/>
          <p:nvPr/>
        </p:nvSpPr>
        <p:spPr>
          <a:xfrm>
            <a:off x="9406532" y="7808680"/>
            <a:ext cx="929993" cy="906320"/>
          </a:xfrm>
          <a:custGeom>
            <a:rect b="b" l="l" r="r" t="t"/>
            <a:pathLst>
              <a:path extrusionOk="0" h="906320" w="929993">
                <a:moveTo>
                  <a:pt x="0" y="0"/>
                </a:moveTo>
                <a:lnTo>
                  <a:pt x="929993" y="0"/>
                </a:lnTo>
                <a:lnTo>
                  <a:pt x="929993" y="906321"/>
                </a:lnTo>
                <a:lnTo>
                  <a:pt x="0" y="90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8" name="Google Shape;128;p1"/>
          <p:cNvGrpSpPr/>
          <p:nvPr/>
        </p:nvGrpSpPr>
        <p:grpSpPr>
          <a:xfrm rot="-1697917">
            <a:off x="5505654" y="9644049"/>
            <a:ext cx="1132900" cy="625059"/>
            <a:chOff x="0" y="0"/>
            <a:chExt cx="1510534" cy="833412"/>
          </a:xfrm>
        </p:grpSpPr>
        <p:sp>
          <p:nvSpPr>
            <p:cNvPr id="129" name="Google Shape;129;p1"/>
            <p:cNvSpPr/>
            <p:nvPr/>
          </p:nvSpPr>
          <p:spPr>
            <a:xfrm>
              <a:off x="0" y="0"/>
              <a:ext cx="833412" cy="833412"/>
            </a:xfrm>
            <a:custGeom>
              <a:rect b="b" l="l" r="r" t="t"/>
              <a:pathLst>
                <a:path extrusionOk="0" h="833412" w="833412">
                  <a:moveTo>
                    <a:pt x="0" y="0"/>
                  </a:moveTo>
                  <a:lnTo>
                    <a:pt x="833412" y="0"/>
                  </a:lnTo>
                  <a:lnTo>
                    <a:pt x="833412" y="833412"/>
                  </a:lnTo>
                  <a:lnTo>
                    <a:pt x="0" y="8334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30" name="Google Shape;130;p1"/>
            <p:cNvSpPr/>
            <p:nvPr/>
          </p:nvSpPr>
          <p:spPr>
            <a:xfrm>
              <a:off x="677122" y="0"/>
              <a:ext cx="833412" cy="833412"/>
            </a:xfrm>
            <a:custGeom>
              <a:rect b="b" l="l" r="r" t="t"/>
              <a:pathLst>
                <a:path extrusionOk="0" h="833412" w="833412">
                  <a:moveTo>
                    <a:pt x="0" y="0"/>
                  </a:moveTo>
                  <a:lnTo>
                    <a:pt x="833412" y="0"/>
                  </a:lnTo>
                  <a:lnTo>
                    <a:pt x="833412" y="833412"/>
                  </a:lnTo>
                  <a:lnTo>
                    <a:pt x="0" y="8334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31" name="Google Shape;131;p1"/>
          <p:cNvGrpSpPr/>
          <p:nvPr/>
        </p:nvGrpSpPr>
        <p:grpSpPr>
          <a:xfrm>
            <a:off x="11124612" y="8846827"/>
            <a:ext cx="747209" cy="820175"/>
            <a:chOff x="0" y="0"/>
            <a:chExt cx="996278" cy="1093566"/>
          </a:xfrm>
        </p:grpSpPr>
        <p:sp>
          <p:nvSpPr>
            <p:cNvPr id="132" name="Google Shape;132;p1"/>
            <p:cNvSpPr/>
            <p:nvPr/>
          </p:nvSpPr>
          <p:spPr>
            <a:xfrm>
              <a:off x="317429" y="414717"/>
              <a:ext cx="678849" cy="678849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F765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"/>
            <p:cNvSpPr/>
            <p:nvPr/>
          </p:nvSpPr>
          <p:spPr>
            <a:xfrm rot="-724655">
              <a:off x="79505" y="74530"/>
              <a:ext cx="801765" cy="844771"/>
            </a:xfrm>
            <a:custGeom>
              <a:rect b="b" l="l" r="r" t="t"/>
              <a:pathLst>
                <a:path extrusionOk="0" h="844771" w="801765">
                  <a:moveTo>
                    <a:pt x="0" y="0"/>
                  </a:moveTo>
                  <a:lnTo>
                    <a:pt x="801765" y="0"/>
                  </a:lnTo>
                  <a:lnTo>
                    <a:pt x="801765" y="844771"/>
                  </a:lnTo>
                  <a:lnTo>
                    <a:pt x="0" y="84477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34" name="Google Shape;134;p1"/>
          <p:cNvGrpSpPr/>
          <p:nvPr/>
        </p:nvGrpSpPr>
        <p:grpSpPr>
          <a:xfrm>
            <a:off x="13675915" y="7834398"/>
            <a:ext cx="778700" cy="728347"/>
            <a:chOff x="0" y="0"/>
            <a:chExt cx="1038267" cy="971130"/>
          </a:xfrm>
        </p:grpSpPr>
        <p:sp>
          <p:nvSpPr>
            <p:cNvPr id="135" name="Google Shape;135;p1"/>
            <p:cNvSpPr/>
            <p:nvPr/>
          </p:nvSpPr>
          <p:spPr>
            <a:xfrm>
              <a:off x="205957" y="268577"/>
              <a:ext cx="702553" cy="702553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D0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"/>
            <p:cNvSpPr/>
            <p:nvPr/>
          </p:nvSpPr>
          <p:spPr>
            <a:xfrm rot="-755727">
              <a:off x="72384" y="88246"/>
              <a:ext cx="893499" cy="762479"/>
            </a:xfrm>
            <a:custGeom>
              <a:rect b="b" l="l" r="r" t="t"/>
              <a:pathLst>
                <a:path extrusionOk="0" h="762479" w="893499">
                  <a:moveTo>
                    <a:pt x="0" y="0"/>
                  </a:moveTo>
                  <a:lnTo>
                    <a:pt x="893499" y="0"/>
                  </a:lnTo>
                  <a:lnTo>
                    <a:pt x="893499" y="762479"/>
                  </a:lnTo>
                  <a:lnTo>
                    <a:pt x="0" y="7624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37" name="Google Shape;137;p1"/>
          <p:cNvGrpSpPr/>
          <p:nvPr/>
        </p:nvGrpSpPr>
        <p:grpSpPr>
          <a:xfrm>
            <a:off x="0" y="2450421"/>
            <a:ext cx="895235" cy="802596"/>
            <a:chOff x="0" y="0"/>
            <a:chExt cx="1193646" cy="1070128"/>
          </a:xfrm>
        </p:grpSpPr>
        <p:sp>
          <p:nvSpPr>
            <p:cNvPr id="138" name="Google Shape;138;p1"/>
            <p:cNvSpPr/>
            <p:nvPr/>
          </p:nvSpPr>
          <p:spPr>
            <a:xfrm>
              <a:off x="0" y="125383"/>
              <a:ext cx="720630" cy="720630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6BF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23518" y="0"/>
              <a:ext cx="1070128" cy="1070128"/>
            </a:xfrm>
            <a:custGeom>
              <a:rect b="b" l="l" r="r" t="t"/>
              <a:pathLst>
                <a:path extrusionOk="0" h="1070128" w="1070128">
                  <a:moveTo>
                    <a:pt x="0" y="0"/>
                  </a:moveTo>
                  <a:lnTo>
                    <a:pt x="1070128" y="0"/>
                  </a:lnTo>
                  <a:lnTo>
                    <a:pt x="1070128" y="1070128"/>
                  </a:lnTo>
                  <a:lnTo>
                    <a:pt x="0" y="10701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40" name="Google Shape;140;p1"/>
          <p:cNvSpPr/>
          <p:nvPr/>
        </p:nvSpPr>
        <p:spPr>
          <a:xfrm flipH="1">
            <a:off x="1302065" y="5659299"/>
            <a:ext cx="1214709" cy="839254"/>
          </a:xfrm>
          <a:custGeom>
            <a:rect b="b" l="l" r="r" t="t"/>
            <a:pathLst>
              <a:path extrusionOk="0" h="839254" w="1214709">
                <a:moveTo>
                  <a:pt x="1214709" y="0"/>
                </a:moveTo>
                <a:lnTo>
                  <a:pt x="0" y="0"/>
                </a:lnTo>
                <a:lnTo>
                  <a:pt x="0" y="839254"/>
                </a:lnTo>
                <a:lnTo>
                  <a:pt x="1214709" y="839254"/>
                </a:lnTo>
                <a:lnTo>
                  <a:pt x="1214709" y="0"/>
                </a:lnTo>
                <a:close/>
              </a:path>
            </a:pathLst>
          </a:custGeom>
          <a:blipFill rotWithShape="1">
            <a:blip r:embed="rId3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1"/>
          <p:cNvSpPr/>
          <p:nvPr/>
        </p:nvSpPr>
        <p:spPr>
          <a:xfrm rot="-362949">
            <a:off x="1624314" y="9081766"/>
            <a:ext cx="328768" cy="420517"/>
          </a:xfrm>
          <a:custGeom>
            <a:rect b="b" l="l" r="r" t="t"/>
            <a:pathLst>
              <a:path extrusionOk="0" h="420517" w="328768">
                <a:moveTo>
                  <a:pt x="0" y="0"/>
                </a:moveTo>
                <a:lnTo>
                  <a:pt x="328768" y="0"/>
                </a:lnTo>
                <a:lnTo>
                  <a:pt x="328768" y="420517"/>
                </a:lnTo>
                <a:lnTo>
                  <a:pt x="0" y="420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1"/>
          <p:cNvSpPr/>
          <p:nvPr/>
        </p:nvSpPr>
        <p:spPr>
          <a:xfrm>
            <a:off x="12946736" y="9065614"/>
            <a:ext cx="292288" cy="516908"/>
          </a:xfrm>
          <a:custGeom>
            <a:rect b="b" l="l" r="r" t="t"/>
            <a:pathLst>
              <a:path extrusionOk="0" h="516908" w="292288">
                <a:moveTo>
                  <a:pt x="0" y="0"/>
                </a:moveTo>
                <a:lnTo>
                  <a:pt x="292288" y="0"/>
                </a:lnTo>
                <a:lnTo>
                  <a:pt x="292288" y="516908"/>
                </a:lnTo>
                <a:lnTo>
                  <a:pt x="0" y="516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1"/>
          <p:cNvSpPr/>
          <p:nvPr/>
        </p:nvSpPr>
        <p:spPr>
          <a:xfrm rot="10310570">
            <a:off x="8476941" y="9230654"/>
            <a:ext cx="911049" cy="326321"/>
          </a:xfrm>
          <a:custGeom>
            <a:rect b="b" l="l" r="r" t="t"/>
            <a:pathLst>
              <a:path extrusionOk="0" h="326321" w="911049">
                <a:moveTo>
                  <a:pt x="0" y="0"/>
                </a:moveTo>
                <a:lnTo>
                  <a:pt x="911049" y="0"/>
                </a:lnTo>
                <a:lnTo>
                  <a:pt x="911049" y="326321"/>
                </a:lnTo>
                <a:lnTo>
                  <a:pt x="0" y="32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4" name="Google Shape;144;p1"/>
          <p:cNvGrpSpPr/>
          <p:nvPr/>
        </p:nvGrpSpPr>
        <p:grpSpPr>
          <a:xfrm>
            <a:off x="4873925" y="1313524"/>
            <a:ext cx="833804" cy="1015979"/>
            <a:chOff x="0" y="0"/>
            <a:chExt cx="1111740" cy="1354638"/>
          </a:xfrm>
        </p:grpSpPr>
        <p:sp>
          <p:nvSpPr>
            <p:cNvPr id="145" name="Google Shape;145;p1"/>
            <p:cNvSpPr/>
            <p:nvPr/>
          </p:nvSpPr>
          <p:spPr>
            <a:xfrm>
              <a:off x="343492" y="0"/>
              <a:ext cx="768248" cy="768248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BD9A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"/>
            <p:cNvSpPr/>
            <p:nvPr/>
          </p:nvSpPr>
          <p:spPr>
            <a:xfrm rot="-568450">
              <a:off x="81654" y="239522"/>
              <a:ext cx="788282" cy="1057451"/>
            </a:xfrm>
            <a:custGeom>
              <a:rect b="b" l="l" r="r" t="t"/>
              <a:pathLst>
                <a:path extrusionOk="0" h="1057451" w="788282">
                  <a:moveTo>
                    <a:pt x="0" y="0"/>
                  </a:moveTo>
                  <a:lnTo>
                    <a:pt x="788281" y="0"/>
                  </a:lnTo>
                  <a:lnTo>
                    <a:pt x="788281" y="1057451"/>
                  </a:lnTo>
                  <a:lnTo>
                    <a:pt x="0" y="105745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47" name="Google Shape;147;p1"/>
          <p:cNvGrpSpPr/>
          <p:nvPr/>
        </p:nvGrpSpPr>
        <p:grpSpPr>
          <a:xfrm>
            <a:off x="979282" y="449031"/>
            <a:ext cx="1391902" cy="1402124"/>
            <a:chOff x="0" y="0"/>
            <a:chExt cx="1855869" cy="1869500"/>
          </a:xfrm>
        </p:grpSpPr>
        <p:sp>
          <p:nvSpPr>
            <p:cNvPr id="148" name="Google Shape;148;p1"/>
            <p:cNvSpPr/>
            <p:nvPr/>
          </p:nvSpPr>
          <p:spPr>
            <a:xfrm rot="830738">
              <a:off x="741993" y="346606"/>
              <a:ext cx="864599" cy="864599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DD2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"/>
            <p:cNvSpPr/>
            <p:nvPr/>
          </p:nvSpPr>
          <p:spPr>
            <a:xfrm rot="1107556">
              <a:off x="197193" y="193223"/>
              <a:ext cx="1461483" cy="1483055"/>
            </a:xfrm>
            <a:custGeom>
              <a:rect b="b" l="l" r="r" t="t"/>
              <a:pathLst>
                <a:path extrusionOk="0" h="1483055" w="1461483">
                  <a:moveTo>
                    <a:pt x="0" y="0"/>
                  </a:moveTo>
                  <a:lnTo>
                    <a:pt x="1461483" y="0"/>
                  </a:lnTo>
                  <a:lnTo>
                    <a:pt x="1461483" y="1483055"/>
                  </a:lnTo>
                  <a:lnTo>
                    <a:pt x="0" y="148305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50" name="Google Shape;150;p1"/>
          <p:cNvSpPr/>
          <p:nvPr/>
        </p:nvSpPr>
        <p:spPr>
          <a:xfrm rot="1618454">
            <a:off x="14979526" y="1878029"/>
            <a:ext cx="367202" cy="1036995"/>
          </a:xfrm>
          <a:custGeom>
            <a:rect b="b" l="l" r="r" t="t"/>
            <a:pathLst>
              <a:path extrusionOk="0" h="1036995" w="367202">
                <a:moveTo>
                  <a:pt x="0" y="0"/>
                </a:moveTo>
                <a:lnTo>
                  <a:pt x="367202" y="0"/>
                </a:lnTo>
                <a:lnTo>
                  <a:pt x="367202" y="1036994"/>
                </a:lnTo>
                <a:lnTo>
                  <a:pt x="0" y="10369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p1"/>
          <p:cNvSpPr txBox="1"/>
          <p:nvPr/>
        </p:nvSpPr>
        <p:spPr>
          <a:xfrm>
            <a:off x="3232650" y="3651250"/>
            <a:ext cx="11822700" cy="22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99"/>
              <a:buFont typeface="Arial"/>
              <a:buNone/>
            </a:pPr>
            <a:r>
              <a:rPr b="1" i="0" lang="en-US" sz="14499" u="none" cap="none" strike="noStrike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PUNCTUALITY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"/>
          <p:cNvSpPr/>
          <p:nvPr/>
        </p:nvSpPr>
        <p:spPr>
          <a:xfrm rot="-2341721">
            <a:off x="15765598" y="8226528"/>
            <a:ext cx="570047" cy="808057"/>
          </a:xfrm>
          <a:custGeom>
            <a:rect b="b" l="l" r="r" t="t"/>
            <a:pathLst>
              <a:path extrusionOk="0" h="808057" w="570047">
                <a:moveTo>
                  <a:pt x="0" y="0"/>
                </a:moveTo>
                <a:lnTo>
                  <a:pt x="570048" y="0"/>
                </a:lnTo>
                <a:lnTo>
                  <a:pt x="570048" y="808057"/>
                </a:lnTo>
                <a:lnTo>
                  <a:pt x="0" y="8080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1"/>
          <p:cNvSpPr txBox="1"/>
          <p:nvPr/>
        </p:nvSpPr>
        <p:spPr>
          <a:xfrm>
            <a:off x="12662025" y="7818525"/>
            <a:ext cx="5244600" cy="13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January</a:t>
            </a:r>
            <a:endParaRPr b="0" i="0" sz="3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0668000" y="8839200"/>
            <a:ext cx="7608048" cy="140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54" l="0" r="0" t="-9256"/>
            </a:stretch>
          </a:blipFill>
          <a:ln>
            <a:noFill/>
          </a:ln>
        </p:spPr>
      </p:sp>
      <p:sp>
        <p:nvSpPr>
          <p:cNvPr id="160" name="Google Shape;160;p3"/>
          <p:cNvSpPr/>
          <p:nvPr/>
        </p:nvSpPr>
        <p:spPr>
          <a:xfrm>
            <a:off x="-1799771" y="-1995769"/>
            <a:ext cx="21887542" cy="14278539"/>
          </a:xfrm>
          <a:custGeom>
            <a:rect b="b" l="l" r="r" t="t"/>
            <a:pathLst>
              <a:path extrusionOk="0" h="14278539" w="21887542">
                <a:moveTo>
                  <a:pt x="0" y="0"/>
                </a:moveTo>
                <a:lnTo>
                  <a:pt x="21887542" y="0"/>
                </a:lnTo>
                <a:lnTo>
                  <a:pt x="21887542" y="14278538"/>
                </a:lnTo>
                <a:lnTo>
                  <a:pt x="0" y="14278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9999"/>
            </a:blip>
            <a:stretch>
              <a:fillRect b="0" l="-15970" r="0" t="0"/>
            </a:stretch>
          </a:blipFill>
          <a:ln>
            <a:noFill/>
          </a:ln>
        </p:spPr>
      </p:sp>
      <p:sp>
        <p:nvSpPr>
          <p:cNvPr id="161" name="Google Shape;161;p3"/>
          <p:cNvSpPr/>
          <p:nvPr/>
        </p:nvSpPr>
        <p:spPr>
          <a:xfrm>
            <a:off x="2954703" y="403558"/>
            <a:ext cx="420408" cy="625142"/>
          </a:xfrm>
          <a:custGeom>
            <a:rect b="b" l="l" r="r" t="t"/>
            <a:pathLst>
              <a:path extrusionOk="0" h="625142" w="420408">
                <a:moveTo>
                  <a:pt x="0" y="0"/>
                </a:moveTo>
                <a:lnTo>
                  <a:pt x="420408" y="0"/>
                </a:lnTo>
                <a:lnTo>
                  <a:pt x="420408" y="625142"/>
                </a:lnTo>
                <a:lnTo>
                  <a:pt x="0" y="6251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3"/>
          <p:cNvSpPr/>
          <p:nvPr/>
        </p:nvSpPr>
        <p:spPr>
          <a:xfrm rot="-1243559">
            <a:off x="-19364" y="556999"/>
            <a:ext cx="490936" cy="47915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4"/>
                </a:lnTo>
                <a:lnTo>
                  <a:pt x="0" y="479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p3"/>
          <p:cNvSpPr/>
          <p:nvPr/>
        </p:nvSpPr>
        <p:spPr>
          <a:xfrm rot="-1258702">
            <a:off x="6628533" y="1551877"/>
            <a:ext cx="1300509" cy="250417"/>
          </a:xfrm>
          <a:custGeom>
            <a:rect b="b" l="l" r="r" t="t"/>
            <a:pathLst>
              <a:path extrusionOk="0" h="250417" w="1300509">
                <a:moveTo>
                  <a:pt x="0" y="0"/>
                </a:moveTo>
                <a:lnTo>
                  <a:pt x="1300509" y="0"/>
                </a:lnTo>
                <a:lnTo>
                  <a:pt x="1300509" y="250417"/>
                </a:lnTo>
                <a:lnTo>
                  <a:pt x="0" y="2504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3"/>
          <p:cNvSpPr/>
          <p:nvPr/>
        </p:nvSpPr>
        <p:spPr>
          <a:xfrm rot="-1243559">
            <a:off x="10062967" y="-64887"/>
            <a:ext cx="490936" cy="47915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3"/>
                </a:lnTo>
                <a:lnTo>
                  <a:pt x="0" y="479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5" name="Google Shape;165;p3"/>
          <p:cNvSpPr/>
          <p:nvPr/>
        </p:nvSpPr>
        <p:spPr>
          <a:xfrm>
            <a:off x="13872623" y="-136253"/>
            <a:ext cx="1300029" cy="1118025"/>
          </a:xfrm>
          <a:custGeom>
            <a:rect b="b" l="l" r="r" t="t"/>
            <a:pathLst>
              <a:path extrusionOk="0" h="1118025" w="1300029">
                <a:moveTo>
                  <a:pt x="0" y="0"/>
                </a:moveTo>
                <a:lnTo>
                  <a:pt x="1300029" y="0"/>
                </a:lnTo>
                <a:lnTo>
                  <a:pt x="1300029" y="1118025"/>
                </a:lnTo>
                <a:lnTo>
                  <a:pt x="0" y="1118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6" name="Google Shape;166;p3"/>
          <p:cNvSpPr/>
          <p:nvPr/>
        </p:nvSpPr>
        <p:spPr>
          <a:xfrm rot="-1702328">
            <a:off x="6709315" y="478296"/>
            <a:ext cx="507993" cy="475666"/>
          </a:xfrm>
          <a:custGeom>
            <a:rect b="b" l="l" r="r" t="t"/>
            <a:pathLst>
              <a:path extrusionOk="0" h="475666" w="507993">
                <a:moveTo>
                  <a:pt x="0" y="0"/>
                </a:moveTo>
                <a:lnTo>
                  <a:pt x="507993" y="0"/>
                </a:lnTo>
                <a:lnTo>
                  <a:pt x="507993" y="475666"/>
                </a:lnTo>
                <a:lnTo>
                  <a:pt x="0" y="475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3"/>
          <p:cNvSpPr/>
          <p:nvPr/>
        </p:nvSpPr>
        <p:spPr>
          <a:xfrm rot="-811396">
            <a:off x="2917671" y="1752812"/>
            <a:ext cx="750170" cy="923027"/>
          </a:xfrm>
          <a:custGeom>
            <a:rect b="b" l="l" r="r" t="t"/>
            <a:pathLst>
              <a:path extrusionOk="0" h="923027" w="750170">
                <a:moveTo>
                  <a:pt x="0" y="0"/>
                </a:moveTo>
                <a:lnTo>
                  <a:pt x="750170" y="0"/>
                </a:lnTo>
                <a:lnTo>
                  <a:pt x="750170" y="923028"/>
                </a:lnTo>
                <a:lnTo>
                  <a:pt x="0" y="9230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p3"/>
          <p:cNvSpPr/>
          <p:nvPr/>
        </p:nvSpPr>
        <p:spPr>
          <a:xfrm rot="6480622">
            <a:off x="4738956" y="-449519"/>
            <a:ext cx="823276" cy="1340068"/>
          </a:xfrm>
          <a:custGeom>
            <a:rect b="b" l="l" r="r" t="t"/>
            <a:pathLst>
              <a:path extrusionOk="0" h="1340068" w="823276">
                <a:moveTo>
                  <a:pt x="0" y="0"/>
                </a:moveTo>
                <a:lnTo>
                  <a:pt x="823276" y="0"/>
                </a:lnTo>
                <a:lnTo>
                  <a:pt x="823276" y="1340067"/>
                </a:lnTo>
                <a:lnTo>
                  <a:pt x="0" y="1340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3"/>
          <p:cNvSpPr/>
          <p:nvPr/>
        </p:nvSpPr>
        <p:spPr>
          <a:xfrm flipH="1">
            <a:off x="8681597" y="485633"/>
            <a:ext cx="864795" cy="1083456"/>
          </a:xfrm>
          <a:custGeom>
            <a:rect b="b" l="l" r="r" t="t"/>
            <a:pathLst>
              <a:path extrusionOk="0" h="1083456" w="864795">
                <a:moveTo>
                  <a:pt x="864795" y="0"/>
                </a:moveTo>
                <a:lnTo>
                  <a:pt x="0" y="0"/>
                </a:lnTo>
                <a:lnTo>
                  <a:pt x="0" y="1083455"/>
                </a:lnTo>
                <a:lnTo>
                  <a:pt x="864795" y="1083455"/>
                </a:lnTo>
                <a:lnTo>
                  <a:pt x="864795" y="0"/>
                </a:lnTo>
                <a:close/>
              </a:path>
            </a:pathLst>
          </a:custGeom>
          <a:blipFill rotWithShape="1">
            <a:blip r:embed="rId12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3"/>
          <p:cNvSpPr/>
          <p:nvPr/>
        </p:nvSpPr>
        <p:spPr>
          <a:xfrm>
            <a:off x="11103997" y="728153"/>
            <a:ext cx="1417184" cy="758733"/>
          </a:xfrm>
          <a:custGeom>
            <a:rect b="b" l="l" r="r" t="t"/>
            <a:pathLst>
              <a:path extrusionOk="0" h="758733" w="1417184">
                <a:moveTo>
                  <a:pt x="0" y="0"/>
                </a:moveTo>
                <a:lnTo>
                  <a:pt x="1417183" y="0"/>
                </a:lnTo>
                <a:lnTo>
                  <a:pt x="1417183" y="758732"/>
                </a:lnTo>
                <a:lnTo>
                  <a:pt x="0" y="7587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1" name="Google Shape;171;p3"/>
          <p:cNvSpPr/>
          <p:nvPr/>
        </p:nvSpPr>
        <p:spPr>
          <a:xfrm>
            <a:off x="13188130" y="1603170"/>
            <a:ext cx="975571" cy="847250"/>
          </a:xfrm>
          <a:custGeom>
            <a:rect b="b" l="l" r="r" t="t"/>
            <a:pathLst>
              <a:path extrusionOk="0" h="847250" w="975571">
                <a:moveTo>
                  <a:pt x="0" y="0"/>
                </a:moveTo>
                <a:lnTo>
                  <a:pt x="975571" y="0"/>
                </a:lnTo>
                <a:lnTo>
                  <a:pt x="975571" y="847251"/>
                </a:lnTo>
                <a:lnTo>
                  <a:pt x="0" y="847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3"/>
          <p:cNvSpPr/>
          <p:nvPr/>
        </p:nvSpPr>
        <p:spPr>
          <a:xfrm rot="-2870901">
            <a:off x="15800214" y="3359423"/>
            <a:ext cx="1079697" cy="337651"/>
          </a:xfrm>
          <a:custGeom>
            <a:rect b="b" l="l" r="r" t="t"/>
            <a:pathLst>
              <a:path extrusionOk="0" h="337651" w="1079697">
                <a:moveTo>
                  <a:pt x="0" y="0"/>
                </a:moveTo>
                <a:lnTo>
                  <a:pt x="1079697" y="0"/>
                </a:lnTo>
                <a:lnTo>
                  <a:pt x="1079697" y="337651"/>
                </a:lnTo>
                <a:lnTo>
                  <a:pt x="0" y="337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p3"/>
          <p:cNvSpPr/>
          <p:nvPr/>
        </p:nvSpPr>
        <p:spPr>
          <a:xfrm rot="774304">
            <a:off x="1363765" y="3850168"/>
            <a:ext cx="830816" cy="823263"/>
          </a:xfrm>
          <a:custGeom>
            <a:rect b="b" l="l" r="r" t="t"/>
            <a:pathLst>
              <a:path extrusionOk="0" h="823263" w="830816">
                <a:moveTo>
                  <a:pt x="0" y="0"/>
                </a:moveTo>
                <a:lnTo>
                  <a:pt x="830816" y="0"/>
                </a:lnTo>
                <a:lnTo>
                  <a:pt x="830816" y="823262"/>
                </a:lnTo>
                <a:lnTo>
                  <a:pt x="0" y="823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3"/>
          <p:cNvSpPr/>
          <p:nvPr/>
        </p:nvSpPr>
        <p:spPr>
          <a:xfrm>
            <a:off x="-102366" y="8463404"/>
            <a:ext cx="797797" cy="794896"/>
          </a:xfrm>
          <a:custGeom>
            <a:rect b="b" l="l" r="r" t="t"/>
            <a:pathLst>
              <a:path extrusionOk="0" h="794896" w="797797">
                <a:moveTo>
                  <a:pt x="0" y="0"/>
                </a:moveTo>
                <a:lnTo>
                  <a:pt x="797797" y="0"/>
                </a:lnTo>
                <a:lnTo>
                  <a:pt x="797797" y="794896"/>
                </a:lnTo>
                <a:lnTo>
                  <a:pt x="0" y="7948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3"/>
          <p:cNvSpPr/>
          <p:nvPr/>
        </p:nvSpPr>
        <p:spPr>
          <a:xfrm rot="1050540">
            <a:off x="17238858" y="6888038"/>
            <a:ext cx="505040" cy="492919"/>
          </a:xfrm>
          <a:custGeom>
            <a:rect b="b" l="l" r="r" t="t"/>
            <a:pathLst>
              <a:path extrusionOk="0" h="492919" w="505040">
                <a:moveTo>
                  <a:pt x="0" y="0"/>
                </a:moveTo>
                <a:lnTo>
                  <a:pt x="505040" y="0"/>
                </a:lnTo>
                <a:lnTo>
                  <a:pt x="505040" y="492919"/>
                </a:lnTo>
                <a:lnTo>
                  <a:pt x="0" y="4929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3"/>
          <p:cNvSpPr/>
          <p:nvPr/>
        </p:nvSpPr>
        <p:spPr>
          <a:xfrm rot="-1243559">
            <a:off x="2394867" y="7896827"/>
            <a:ext cx="490936" cy="47915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3"/>
                </a:lnTo>
                <a:lnTo>
                  <a:pt x="0" y="479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3"/>
          <p:cNvSpPr/>
          <p:nvPr/>
        </p:nvSpPr>
        <p:spPr>
          <a:xfrm flipH="1">
            <a:off x="16263315" y="1773148"/>
            <a:ext cx="1404560" cy="707387"/>
          </a:xfrm>
          <a:custGeom>
            <a:rect b="b" l="l" r="r" t="t"/>
            <a:pathLst>
              <a:path extrusionOk="0" h="707387" w="1404560">
                <a:moveTo>
                  <a:pt x="1404559" y="0"/>
                </a:moveTo>
                <a:lnTo>
                  <a:pt x="0" y="0"/>
                </a:lnTo>
                <a:lnTo>
                  <a:pt x="0" y="707387"/>
                </a:lnTo>
                <a:lnTo>
                  <a:pt x="1404559" y="707387"/>
                </a:lnTo>
                <a:lnTo>
                  <a:pt x="1404559" y="0"/>
                </a:lnTo>
                <a:close/>
              </a:path>
            </a:pathLst>
          </a:custGeom>
          <a:blipFill rotWithShape="1">
            <a:blip r:embed="rId18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3"/>
          <p:cNvSpPr/>
          <p:nvPr/>
        </p:nvSpPr>
        <p:spPr>
          <a:xfrm rot="1332841">
            <a:off x="17219740" y="8417361"/>
            <a:ext cx="228627" cy="1389331"/>
          </a:xfrm>
          <a:custGeom>
            <a:rect b="b" l="l" r="r" t="t"/>
            <a:pathLst>
              <a:path extrusionOk="0" h="1389331" w="228627">
                <a:moveTo>
                  <a:pt x="0" y="0"/>
                </a:moveTo>
                <a:lnTo>
                  <a:pt x="228628" y="0"/>
                </a:lnTo>
                <a:lnTo>
                  <a:pt x="228628" y="1389331"/>
                </a:lnTo>
                <a:lnTo>
                  <a:pt x="0" y="13893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3"/>
          <p:cNvSpPr/>
          <p:nvPr/>
        </p:nvSpPr>
        <p:spPr>
          <a:xfrm rot="2389759">
            <a:off x="17220021" y="741108"/>
            <a:ext cx="437701" cy="438499"/>
          </a:xfrm>
          <a:custGeom>
            <a:rect b="b" l="l" r="r" t="t"/>
            <a:pathLst>
              <a:path extrusionOk="0" h="438499" w="437701">
                <a:moveTo>
                  <a:pt x="0" y="0"/>
                </a:moveTo>
                <a:lnTo>
                  <a:pt x="437701" y="0"/>
                </a:lnTo>
                <a:lnTo>
                  <a:pt x="437701" y="438499"/>
                </a:lnTo>
                <a:lnTo>
                  <a:pt x="0" y="4384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3"/>
          <p:cNvSpPr/>
          <p:nvPr/>
        </p:nvSpPr>
        <p:spPr>
          <a:xfrm rot="-532745">
            <a:off x="16339722" y="4797292"/>
            <a:ext cx="601221" cy="820525"/>
          </a:xfrm>
          <a:custGeom>
            <a:rect b="b" l="l" r="r" t="t"/>
            <a:pathLst>
              <a:path extrusionOk="0" h="820525" w="601221">
                <a:moveTo>
                  <a:pt x="0" y="0"/>
                </a:moveTo>
                <a:lnTo>
                  <a:pt x="601221" y="0"/>
                </a:lnTo>
                <a:lnTo>
                  <a:pt x="601221" y="820524"/>
                </a:lnTo>
                <a:lnTo>
                  <a:pt x="0" y="8205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3"/>
          <p:cNvSpPr/>
          <p:nvPr/>
        </p:nvSpPr>
        <p:spPr>
          <a:xfrm rot="-353520">
            <a:off x="15465918" y="6693254"/>
            <a:ext cx="1022326" cy="797139"/>
          </a:xfrm>
          <a:custGeom>
            <a:rect b="b" l="l" r="r" t="t"/>
            <a:pathLst>
              <a:path extrusionOk="0" h="797139" w="1022326">
                <a:moveTo>
                  <a:pt x="0" y="0"/>
                </a:moveTo>
                <a:lnTo>
                  <a:pt x="1022325" y="0"/>
                </a:lnTo>
                <a:lnTo>
                  <a:pt x="1022325" y="797139"/>
                </a:lnTo>
                <a:lnTo>
                  <a:pt x="0" y="7971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2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3"/>
          <p:cNvSpPr/>
          <p:nvPr/>
        </p:nvSpPr>
        <p:spPr>
          <a:xfrm rot="-884278">
            <a:off x="14453658" y="9483793"/>
            <a:ext cx="1234514" cy="864160"/>
          </a:xfrm>
          <a:custGeom>
            <a:rect b="b" l="l" r="r" t="t"/>
            <a:pathLst>
              <a:path extrusionOk="0" h="864160" w="1234514">
                <a:moveTo>
                  <a:pt x="0" y="0"/>
                </a:moveTo>
                <a:lnTo>
                  <a:pt x="1234515" y="0"/>
                </a:lnTo>
                <a:lnTo>
                  <a:pt x="1234515" y="864161"/>
                </a:lnTo>
                <a:lnTo>
                  <a:pt x="0" y="8641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3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3"/>
          <p:cNvSpPr/>
          <p:nvPr/>
        </p:nvSpPr>
        <p:spPr>
          <a:xfrm flipH="1" rot="-1067606">
            <a:off x="1240762" y="2672117"/>
            <a:ext cx="586790" cy="685211"/>
          </a:xfrm>
          <a:custGeom>
            <a:rect b="b" l="l" r="r" t="t"/>
            <a:pathLst>
              <a:path extrusionOk="0" h="685211" w="586790">
                <a:moveTo>
                  <a:pt x="586790" y="0"/>
                </a:moveTo>
                <a:lnTo>
                  <a:pt x="0" y="0"/>
                </a:lnTo>
                <a:lnTo>
                  <a:pt x="0" y="685211"/>
                </a:lnTo>
                <a:lnTo>
                  <a:pt x="586790" y="685211"/>
                </a:lnTo>
                <a:lnTo>
                  <a:pt x="586790" y="0"/>
                </a:lnTo>
                <a:close/>
              </a:path>
            </a:pathLst>
          </a:custGeom>
          <a:blipFill rotWithShape="1">
            <a:blip r:embed="rId24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3"/>
          <p:cNvSpPr/>
          <p:nvPr/>
        </p:nvSpPr>
        <p:spPr>
          <a:xfrm>
            <a:off x="4714768" y="8630556"/>
            <a:ext cx="710423" cy="710423"/>
          </a:xfrm>
          <a:custGeom>
            <a:rect b="b" l="l" r="r" t="t"/>
            <a:pathLst>
              <a:path extrusionOk="0" h="710423" w="710423">
                <a:moveTo>
                  <a:pt x="0" y="0"/>
                </a:moveTo>
                <a:lnTo>
                  <a:pt x="710423" y="0"/>
                </a:lnTo>
                <a:lnTo>
                  <a:pt x="710423" y="710423"/>
                </a:lnTo>
                <a:lnTo>
                  <a:pt x="0" y="7104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3"/>
          <p:cNvSpPr/>
          <p:nvPr/>
        </p:nvSpPr>
        <p:spPr>
          <a:xfrm rot="-8675196">
            <a:off x="17736260" y="3430141"/>
            <a:ext cx="800121" cy="898095"/>
          </a:xfrm>
          <a:custGeom>
            <a:rect b="b" l="l" r="r" t="t"/>
            <a:pathLst>
              <a:path extrusionOk="0" h="898095" w="800121">
                <a:moveTo>
                  <a:pt x="0" y="0"/>
                </a:moveTo>
                <a:lnTo>
                  <a:pt x="800121" y="0"/>
                </a:lnTo>
                <a:lnTo>
                  <a:pt x="800121" y="898095"/>
                </a:lnTo>
                <a:lnTo>
                  <a:pt x="0" y="898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6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3"/>
          <p:cNvSpPr/>
          <p:nvPr/>
        </p:nvSpPr>
        <p:spPr>
          <a:xfrm rot="-703952">
            <a:off x="2984305" y="9313922"/>
            <a:ext cx="629845" cy="805616"/>
          </a:xfrm>
          <a:custGeom>
            <a:rect b="b" l="l" r="r" t="t"/>
            <a:pathLst>
              <a:path extrusionOk="0" h="805616" w="629845">
                <a:moveTo>
                  <a:pt x="0" y="0"/>
                </a:moveTo>
                <a:lnTo>
                  <a:pt x="629845" y="0"/>
                </a:lnTo>
                <a:lnTo>
                  <a:pt x="629845" y="805616"/>
                </a:lnTo>
                <a:lnTo>
                  <a:pt x="0" y="805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7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3"/>
          <p:cNvSpPr/>
          <p:nvPr/>
        </p:nvSpPr>
        <p:spPr>
          <a:xfrm rot="-4628211">
            <a:off x="606616" y="6906858"/>
            <a:ext cx="844167" cy="844167"/>
          </a:xfrm>
          <a:custGeom>
            <a:rect b="b" l="l" r="r" t="t"/>
            <a:pathLst>
              <a:path extrusionOk="0" h="844167" w="844167">
                <a:moveTo>
                  <a:pt x="0" y="0"/>
                </a:moveTo>
                <a:lnTo>
                  <a:pt x="844168" y="0"/>
                </a:lnTo>
                <a:lnTo>
                  <a:pt x="844168" y="844167"/>
                </a:lnTo>
                <a:lnTo>
                  <a:pt x="0" y="844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8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8" name="Google Shape;188;p3"/>
          <p:cNvSpPr/>
          <p:nvPr/>
        </p:nvSpPr>
        <p:spPr>
          <a:xfrm rot="1050087">
            <a:off x="-95116" y="4490786"/>
            <a:ext cx="642440" cy="1083871"/>
          </a:xfrm>
          <a:custGeom>
            <a:rect b="b" l="l" r="r" t="t"/>
            <a:pathLst>
              <a:path extrusionOk="0" h="1083871" w="642440">
                <a:moveTo>
                  <a:pt x="0" y="0"/>
                </a:moveTo>
                <a:lnTo>
                  <a:pt x="642440" y="0"/>
                </a:lnTo>
                <a:lnTo>
                  <a:pt x="642440" y="1083871"/>
                </a:lnTo>
                <a:lnTo>
                  <a:pt x="0" y="10838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9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9" name="Google Shape;189;p3"/>
          <p:cNvSpPr/>
          <p:nvPr/>
        </p:nvSpPr>
        <p:spPr>
          <a:xfrm rot="5474866">
            <a:off x="7014057" y="8940765"/>
            <a:ext cx="571516" cy="571516"/>
          </a:xfrm>
          <a:custGeom>
            <a:rect b="b" l="l" r="r" t="t"/>
            <a:pathLst>
              <a:path extrusionOk="0" h="571516" w="571516">
                <a:moveTo>
                  <a:pt x="0" y="0"/>
                </a:moveTo>
                <a:lnTo>
                  <a:pt x="571516" y="0"/>
                </a:lnTo>
                <a:lnTo>
                  <a:pt x="571516" y="571516"/>
                </a:lnTo>
                <a:lnTo>
                  <a:pt x="0" y="5715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0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0" name="Google Shape;190;p3"/>
          <p:cNvSpPr/>
          <p:nvPr/>
        </p:nvSpPr>
        <p:spPr>
          <a:xfrm>
            <a:off x="9144000" y="8725806"/>
            <a:ext cx="929993" cy="906320"/>
          </a:xfrm>
          <a:custGeom>
            <a:rect b="b" l="l" r="r" t="t"/>
            <a:pathLst>
              <a:path extrusionOk="0" h="906320" w="929993">
                <a:moveTo>
                  <a:pt x="0" y="0"/>
                </a:moveTo>
                <a:lnTo>
                  <a:pt x="929993" y="0"/>
                </a:lnTo>
                <a:lnTo>
                  <a:pt x="929993" y="906321"/>
                </a:lnTo>
                <a:lnTo>
                  <a:pt x="0" y="90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1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1" name="Google Shape;191;p3"/>
          <p:cNvGrpSpPr/>
          <p:nvPr/>
        </p:nvGrpSpPr>
        <p:grpSpPr>
          <a:xfrm rot="-1697917">
            <a:off x="5505654" y="9644049"/>
            <a:ext cx="1132900" cy="625059"/>
            <a:chOff x="0" y="0"/>
            <a:chExt cx="1510534" cy="833412"/>
          </a:xfrm>
        </p:grpSpPr>
        <p:sp>
          <p:nvSpPr>
            <p:cNvPr id="192" name="Google Shape;192;p3"/>
            <p:cNvSpPr/>
            <p:nvPr/>
          </p:nvSpPr>
          <p:spPr>
            <a:xfrm>
              <a:off x="0" y="0"/>
              <a:ext cx="833412" cy="833412"/>
            </a:xfrm>
            <a:custGeom>
              <a:rect b="b" l="l" r="r" t="t"/>
              <a:pathLst>
                <a:path extrusionOk="0" h="833412" w="833412">
                  <a:moveTo>
                    <a:pt x="0" y="0"/>
                  </a:moveTo>
                  <a:lnTo>
                    <a:pt x="833412" y="0"/>
                  </a:lnTo>
                  <a:lnTo>
                    <a:pt x="833412" y="833412"/>
                  </a:lnTo>
                  <a:lnTo>
                    <a:pt x="0" y="8334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2">
                <a:alphaModFix amt="19999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3" name="Google Shape;193;p3"/>
            <p:cNvSpPr/>
            <p:nvPr/>
          </p:nvSpPr>
          <p:spPr>
            <a:xfrm>
              <a:off x="677122" y="0"/>
              <a:ext cx="833412" cy="833412"/>
            </a:xfrm>
            <a:custGeom>
              <a:rect b="b" l="l" r="r" t="t"/>
              <a:pathLst>
                <a:path extrusionOk="0" h="833412" w="833412">
                  <a:moveTo>
                    <a:pt x="0" y="0"/>
                  </a:moveTo>
                  <a:lnTo>
                    <a:pt x="833412" y="0"/>
                  </a:lnTo>
                  <a:lnTo>
                    <a:pt x="833412" y="833412"/>
                  </a:lnTo>
                  <a:lnTo>
                    <a:pt x="0" y="8334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2">
                <a:alphaModFix amt="19999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94" name="Google Shape;194;p3"/>
          <p:cNvSpPr/>
          <p:nvPr/>
        </p:nvSpPr>
        <p:spPr>
          <a:xfrm rot="-724655">
            <a:off x="10978088" y="9226398"/>
            <a:ext cx="601324" cy="633579"/>
          </a:xfrm>
          <a:custGeom>
            <a:rect b="b" l="l" r="r" t="t"/>
            <a:pathLst>
              <a:path extrusionOk="0" h="633579" w="601324">
                <a:moveTo>
                  <a:pt x="0" y="0"/>
                </a:moveTo>
                <a:lnTo>
                  <a:pt x="601323" y="0"/>
                </a:lnTo>
                <a:lnTo>
                  <a:pt x="601323" y="633578"/>
                </a:lnTo>
                <a:lnTo>
                  <a:pt x="0" y="6335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3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p3"/>
          <p:cNvSpPr/>
          <p:nvPr/>
        </p:nvSpPr>
        <p:spPr>
          <a:xfrm rot="-755727">
            <a:off x="13824910" y="8373513"/>
            <a:ext cx="670125" cy="571859"/>
          </a:xfrm>
          <a:custGeom>
            <a:rect b="b" l="l" r="r" t="t"/>
            <a:pathLst>
              <a:path extrusionOk="0" h="571859" w="670125">
                <a:moveTo>
                  <a:pt x="0" y="0"/>
                </a:moveTo>
                <a:lnTo>
                  <a:pt x="670124" y="0"/>
                </a:lnTo>
                <a:lnTo>
                  <a:pt x="670124" y="571859"/>
                </a:lnTo>
                <a:lnTo>
                  <a:pt x="0" y="5718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4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6" name="Google Shape;196;p3"/>
          <p:cNvSpPr/>
          <p:nvPr/>
        </p:nvSpPr>
        <p:spPr>
          <a:xfrm>
            <a:off x="-175194" y="2377319"/>
            <a:ext cx="802596" cy="802596"/>
          </a:xfrm>
          <a:custGeom>
            <a:rect b="b" l="l" r="r" t="t"/>
            <a:pathLst>
              <a:path extrusionOk="0" h="802596" w="802596">
                <a:moveTo>
                  <a:pt x="0" y="0"/>
                </a:moveTo>
                <a:lnTo>
                  <a:pt x="802596" y="0"/>
                </a:lnTo>
                <a:lnTo>
                  <a:pt x="802596" y="802596"/>
                </a:lnTo>
                <a:lnTo>
                  <a:pt x="0" y="8025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7" name="Google Shape;197;p3"/>
          <p:cNvSpPr/>
          <p:nvPr/>
        </p:nvSpPr>
        <p:spPr>
          <a:xfrm flipH="1">
            <a:off x="1181343" y="5646171"/>
            <a:ext cx="1214709" cy="839254"/>
          </a:xfrm>
          <a:custGeom>
            <a:rect b="b" l="l" r="r" t="t"/>
            <a:pathLst>
              <a:path extrusionOk="0" h="839254" w="1214709">
                <a:moveTo>
                  <a:pt x="1214710" y="0"/>
                </a:moveTo>
                <a:lnTo>
                  <a:pt x="0" y="0"/>
                </a:lnTo>
                <a:lnTo>
                  <a:pt x="0" y="839254"/>
                </a:lnTo>
                <a:lnTo>
                  <a:pt x="1214710" y="839254"/>
                </a:lnTo>
                <a:lnTo>
                  <a:pt x="1214710" y="0"/>
                </a:lnTo>
                <a:close/>
              </a:path>
            </a:pathLst>
          </a:custGeom>
          <a:blipFill rotWithShape="1">
            <a:blip r:embed="rId36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8" name="Google Shape;198;p3"/>
          <p:cNvSpPr/>
          <p:nvPr/>
        </p:nvSpPr>
        <p:spPr>
          <a:xfrm rot="-362949">
            <a:off x="1624314" y="9081766"/>
            <a:ext cx="328768" cy="420517"/>
          </a:xfrm>
          <a:custGeom>
            <a:rect b="b" l="l" r="r" t="t"/>
            <a:pathLst>
              <a:path extrusionOk="0" h="420517" w="328768">
                <a:moveTo>
                  <a:pt x="0" y="0"/>
                </a:moveTo>
                <a:lnTo>
                  <a:pt x="328768" y="0"/>
                </a:lnTo>
                <a:lnTo>
                  <a:pt x="328768" y="420517"/>
                </a:lnTo>
                <a:lnTo>
                  <a:pt x="0" y="420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7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9" name="Google Shape;199;p3"/>
          <p:cNvSpPr/>
          <p:nvPr/>
        </p:nvSpPr>
        <p:spPr>
          <a:xfrm>
            <a:off x="12851486" y="9258300"/>
            <a:ext cx="292288" cy="516908"/>
          </a:xfrm>
          <a:custGeom>
            <a:rect b="b" l="l" r="r" t="t"/>
            <a:pathLst>
              <a:path extrusionOk="0" h="516908" w="292288">
                <a:moveTo>
                  <a:pt x="0" y="0"/>
                </a:moveTo>
                <a:lnTo>
                  <a:pt x="292288" y="0"/>
                </a:lnTo>
                <a:lnTo>
                  <a:pt x="292288" y="516908"/>
                </a:lnTo>
                <a:lnTo>
                  <a:pt x="0" y="516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8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3"/>
          <p:cNvSpPr/>
          <p:nvPr/>
        </p:nvSpPr>
        <p:spPr>
          <a:xfrm rot="10310570">
            <a:off x="8476941" y="10011999"/>
            <a:ext cx="911049" cy="326321"/>
          </a:xfrm>
          <a:custGeom>
            <a:rect b="b" l="l" r="r" t="t"/>
            <a:pathLst>
              <a:path extrusionOk="0" h="326321" w="911049">
                <a:moveTo>
                  <a:pt x="0" y="0"/>
                </a:moveTo>
                <a:lnTo>
                  <a:pt x="911049" y="0"/>
                </a:lnTo>
                <a:lnTo>
                  <a:pt x="911049" y="326321"/>
                </a:lnTo>
                <a:lnTo>
                  <a:pt x="0" y="32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9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3"/>
          <p:cNvSpPr/>
          <p:nvPr/>
        </p:nvSpPr>
        <p:spPr>
          <a:xfrm rot="-568450">
            <a:off x="4935166" y="1493165"/>
            <a:ext cx="591211" cy="793088"/>
          </a:xfrm>
          <a:custGeom>
            <a:rect b="b" l="l" r="r" t="t"/>
            <a:pathLst>
              <a:path extrusionOk="0" h="793088" w="591211">
                <a:moveTo>
                  <a:pt x="0" y="0"/>
                </a:moveTo>
                <a:lnTo>
                  <a:pt x="591211" y="0"/>
                </a:lnTo>
                <a:lnTo>
                  <a:pt x="591211" y="793089"/>
                </a:lnTo>
                <a:lnTo>
                  <a:pt x="0" y="7930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0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3"/>
          <p:cNvSpPr txBox="1"/>
          <p:nvPr/>
        </p:nvSpPr>
        <p:spPr>
          <a:xfrm>
            <a:off x="3717428" y="4455860"/>
            <a:ext cx="10810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"/>
          <p:cNvSpPr/>
          <p:nvPr/>
        </p:nvSpPr>
        <p:spPr>
          <a:xfrm rot="1107556">
            <a:off x="1127176" y="593948"/>
            <a:ext cx="1096113" cy="1112291"/>
          </a:xfrm>
          <a:custGeom>
            <a:rect b="b" l="l" r="r" t="t"/>
            <a:pathLst>
              <a:path extrusionOk="0" h="1112291" w="1096113">
                <a:moveTo>
                  <a:pt x="0" y="0"/>
                </a:moveTo>
                <a:lnTo>
                  <a:pt x="1096113" y="0"/>
                </a:lnTo>
                <a:lnTo>
                  <a:pt x="1096113" y="1112291"/>
                </a:lnTo>
                <a:lnTo>
                  <a:pt x="0" y="11122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1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3"/>
          <p:cNvSpPr/>
          <p:nvPr/>
        </p:nvSpPr>
        <p:spPr>
          <a:xfrm rot="1618454">
            <a:off x="14979526" y="1878029"/>
            <a:ext cx="367202" cy="1036995"/>
          </a:xfrm>
          <a:custGeom>
            <a:rect b="b" l="l" r="r" t="t"/>
            <a:pathLst>
              <a:path extrusionOk="0" h="1036995" w="367202">
                <a:moveTo>
                  <a:pt x="0" y="0"/>
                </a:moveTo>
                <a:lnTo>
                  <a:pt x="367202" y="0"/>
                </a:lnTo>
                <a:lnTo>
                  <a:pt x="367202" y="1036994"/>
                </a:lnTo>
                <a:lnTo>
                  <a:pt x="0" y="10369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2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3"/>
          <p:cNvSpPr/>
          <p:nvPr/>
        </p:nvSpPr>
        <p:spPr>
          <a:xfrm rot="-2341721">
            <a:off x="15765598" y="8226528"/>
            <a:ext cx="570047" cy="808057"/>
          </a:xfrm>
          <a:custGeom>
            <a:rect b="b" l="l" r="r" t="t"/>
            <a:pathLst>
              <a:path extrusionOk="0" h="808057" w="570047">
                <a:moveTo>
                  <a:pt x="0" y="0"/>
                </a:moveTo>
                <a:lnTo>
                  <a:pt x="570048" y="0"/>
                </a:lnTo>
                <a:lnTo>
                  <a:pt x="570048" y="808057"/>
                </a:lnTo>
                <a:lnTo>
                  <a:pt x="0" y="8080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3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3"/>
          <p:cNvSpPr txBox="1"/>
          <p:nvPr/>
        </p:nvSpPr>
        <p:spPr>
          <a:xfrm>
            <a:off x="2196125" y="2750750"/>
            <a:ext cx="13895700" cy="6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b="1" i="0" lang="en-US" sz="9999" u="none" cap="none" strike="noStrike">
                <a:solidFill>
                  <a:srgbClr val="244066"/>
                </a:solidFill>
                <a:latin typeface="Amatic SC"/>
                <a:ea typeface="Amatic SC"/>
                <a:cs typeface="Amatic SC"/>
                <a:sym typeface="Amatic SC"/>
              </a:rPr>
              <a:t>DEFINITION: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t/>
            </a:r>
            <a:endParaRPr b="1" i="0" sz="9999" u="none" cap="none" strike="noStrike">
              <a:solidFill>
                <a:srgbClr val="244066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b="1" lang="en-US" sz="9999">
                <a:solidFill>
                  <a:srgbClr val="244066"/>
                </a:solidFill>
                <a:latin typeface="Amatic SC"/>
                <a:ea typeface="Amatic SC"/>
                <a:cs typeface="Amatic SC"/>
                <a:sym typeface="Amatic SC"/>
              </a:rPr>
              <a:t>CONSISTENTLY</a:t>
            </a:r>
            <a:r>
              <a:rPr b="1" lang="en-US" sz="9999">
                <a:solidFill>
                  <a:srgbClr val="244066"/>
                </a:solidFill>
                <a:latin typeface="Amatic SC"/>
                <a:ea typeface="Amatic SC"/>
                <a:cs typeface="Amatic SC"/>
                <a:sym typeface="Amatic SC"/>
              </a:rPr>
              <a:t> BEING ON TIME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t/>
            </a:r>
            <a:endParaRPr b="1" i="0" sz="9999" u="none" cap="none" strike="noStrike">
              <a:solidFill>
                <a:srgbClr val="244066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73c0de80ec_1_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57" l="0" r="0" t="-9258"/>
            </a:stretch>
          </a:blipFill>
          <a:ln>
            <a:noFill/>
          </a:ln>
        </p:spPr>
      </p:sp>
      <p:sp>
        <p:nvSpPr>
          <p:cNvPr id="212" name="Google Shape;212;g273c0de80ec_1_0"/>
          <p:cNvSpPr/>
          <p:nvPr/>
        </p:nvSpPr>
        <p:spPr>
          <a:xfrm>
            <a:off x="-1799771" y="-1995769"/>
            <a:ext cx="21887542" cy="14278539"/>
          </a:xfrm>
          <a:custGeom>
            <a:rect b="b" l="l" r="r" t="t"/>
            <a:pathLst>
              <a:path extrusionOk="0" h="14278539" w="21887542">
                <a:moveTo>
                  <a:pt x="0" y="0"/>
                </a:moveTo>
                <a:lnTo>
                  <a:pt x="21887542" y="0"/>
                </a:lnTo>
                <a:lnTo>
                  <a:pt x="21887542" y="14278538"/>
                </a:lnTo>
                <a:lnTo>
                  <a:pt x="0" y="14278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0000"/>
            </a:blip>
            <a:stretch>
              <a:fillRect b="0" l="-15967" r="0" t="0"/>
            </a:stretch>
          </a:blipFill>
          <a:ln>
            <a:noFill/>
          </a:ln>
        </p:spPr>
      </p:sp>
      <p:sp>
        <p:nvSpPr>
          <p:cNvPr id="213" name="Google Shape;213;g273c0de80ec_1_0"/>
          <p:cNvSpPr/>
          <p:nvPr/>
        </p:nvSpPr>
        <p:spPr>
          <a:xfrm rot="-4628697">
            <a:off x="290250" y="8822979"/>
            <a:ext cx="588947" cy="588947"/>
          </a:xfrm>
          <a:custGeom>
            <a:rect b="b" l="l" r="r" t="t"/>
            <a:pathLst>
              <a:path extrusionOk="0" h="588908" w="588908">
                <a:moveTo>
                  <a:pt x="0" y="0"/>
                </a:moveTo>
                <a:lnTo>
                  <a:pt x="588908" y="0"/>
                </a:lnTo>
                <a:lnTo>
                  <a:pt x="588908" y="588908"/>
                </a:lnTo>
                <a:lnTo>
                  <a:pt x="0" y="588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4" name="Google Shape;214;g273c0de80ec_1_0"/>
          <p:cNvSpPr/>
          <p:nvPr/>
        </p:nvSpPr>
        <p:spPr>
          <a:xfrm rot="833831">
            <a:off x="1075796" y="9278828"/>
            <a:ext cx="463073" cy="610767"/>
          </a:xfrm>
          <a:custGeom>
            <a:rect b="b" l="l" r="r" t="t"/>
            <a:pathLst>
              <a:path extrusionOk="0" h="611226" w="463421">
                <a:moveTo>
                  <a:pt x="0" y="0"/>
                </a:moveTo>
                <a:lnTo>
                  <a:pt x="463421" y="0"/>
                </a:lnTo>
                <a:lnTo>
                  <a:pt x="463421" y="611226"/>
                </a:lnTo>
                <a:lnTo>
                  <a:pt x="0" y="6112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g273c0de80ec_1_0"/>
          <p:cNvSpPr/>
          <p:nvPr/>
        </p:nvSpPr>
        <p:spPr>
          <a:xfrm rot="526732">
            <a:off x="1768078" y="9813079"/>
            <a:ext cx="513428" cy="511560"/>
          </a:xfrm>
          <a:custGeom>
            <a:rect b="b" l="l" r="r" t="t"/>
            <a:pathLst>
              <a:path extrusionOk="0" h="511967" w="513836">
                <a:moveTo>
                  <a:pt x="0" y="0"/>
                </a:moveTo>
                <a:lnTo>
                  <a:pt x="513836" y="0"/>
                </a:lnTo>
                <a:lnTo>
                  <a:pt x="513836" y="511967"/>
                </a:lnTo>
                <a:lnTo>
                  <a:pt x="0" y="511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6" name="Google Shape;216;g273c0de80ec_1_0"/>
          <p:cNvSpPr/>
          <p:nvPr/>
        </p:nvSpPr>
        <p:spPr>
          <a:xfrm flipH="1">
            <a:off x="2197972" y="8995175"/>
            <a:ext cx="761678" cy="526250"/>
          </a:xfrm>
          <a:custGeom>
            <a:rect b="b" l="l" r="r" t="t"/>
            <a:pathLst>
              <a:path extrusionOk="0" h="526250" w="761678">
                <a:moveTo>
                  <a:pt x="761679" y="0"/>
                </a:moveTo>
                <a:lnTo>
                  <a:pt x="0" y="0"/>
                </a:lnTo>
                <a:lnTo>
                  <a:pt x="0" y="526250"/>
                </a:lnTo>
                <a:lnTo>
                  <a:pt x="761679" y="526250"/>
                </a:lnTo>
                <a:lnTo>
                  <a:pt x="761679" y="0"/>
                </a:lnTo>
                <a:close/>
              </a:path>
            </a:pathLst>
          </a:custGeom>
          <a:blipFill rotWithShape="1">
            <a:blip r:embed="rId8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7" name="Google Shape;217;g273c0de80ec_1_0"/>
          <p:cNvSpPr/>
          <p:nvPr/>
        </p:nvSpPr>
        <p:spPr>
          <a:xfrm rot="7887314">
            <a:off x="3581589" y="8854019"/>
            <a:ext cx="411927" cy="670505"/>
          </a:xfrm>
          <a:custGeom>
            <a:rect b="b" l="l" r="r" t="t"/>
            <a:pathLst>
              <a:path extrusionOk="0" h="670034" w="411638">
                <a:moveTo>
                  <a:pt x="0" y="0"/>
                </a:moveTo>
                <a:lnTo>
                  <a:pt x="411638" y="0"/>
                </a:lnTo>
                <a:lnTo>
                  <a:pt x="411638" y="670034"/>
                </a:lnTo>
                <a:lnTo>
                  <a:pt x="0" y="6700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8" name="Google Shape;218;g273c0de80ec_1_0"/>
          <p:cNvSpPr/>
          <p:nvPr/>
        </p:nvSpPr>
        <p:spPr>
          <a:xfrm rot="-815090">
            <a:off x="2895144" y="9690933"/>
            <a:ext cx="570822" cy="702353"/>
          </a:xfrm>
          <a:custGeom>
            <a:rect b="b" l="l" r="r" t="t"/>
            <a:pathLst>
              <a:path extrusionOk="0" h="702009" w="570542">
                <a:moveTo>
                  <a:pt x="0" y="0"/>
                </a:moveTo>
                <a:lnTo>
                  <a:pt x="570542" y="0"/>
                </a:lnTo>
                <a:lnTo>
                  <a:pt x="570542" y="702010"/>
                </a:lnTo>
                <a:lnTo>
                  <a:pt x="0" y="702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9" name="Google Shape;219;g273c0de80ec_1_0"/>
          <p:cNvSpPr/>
          <p:nvPr/>
        </p:nvSpPr>
        <p:spPr>
          <a:xfrm>
            <a:off x="4175171" y="9634381"/>
            <a:ext cx="292359" cy="434735"/>
          </a:xfrm>
          <a:custGeom>
            <a:rect b="b" l="l" r="r" t="t"/>
            <a:pathLst>
              <a:path extrusionOk="0" h="434735" w="292359">
                <a:moveTo>
                  <a:pt x="0" y="0"/>
                </a:moveTo>
                <a:lnTo>
                  <a:pt x="292359" y="0"/>
                </a:lnTo>
                <a:lnTo>
                  <a:pt x="292359" y="434735"/>
                </a:lnTo>
                <a:lnTo>
                  <a:pt x="0" y="434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g273c0de80ec_1_0"/>
          <p:cNvSpPr/>
          <p:nvPr/>
        </p:nvSpPr>
        <p:spPr>
          <a:xfrm rot="3640874">
            <a:off x="5205380" y="9596682"/>
            <a:ext cx="107623" cy="680373"/>
          </a:xfrm>
          <a:custGeom>
            <a:rect b="b" l="l" r="r" t="t"/>
            <a:pathLst>
              <a:path extrusionOk="0" h="679912" w="107550">
                <a:moveTo>
                  <a:pt x="0" y="0"/>
                </a:moveTo>
                <a:lnTo>
                  <a:pt x="107550" y="0"/>
                </a:lnTo>
                <a:lnTo>
                  <a:pt x="107550" y="679913"/>
                </a:lnTo>
                <a:lnTo>
                  <a:pt x="0" y="6799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1" name="Google Shape;221;g273c0de80ec_1_0"/>
          <p:cNvSpPr/>
          <p:nvPr/>
        </p:nvSpPr>
        <p:spPr>
          <a:xfrm flipH="1">
            <a:off x="5925928" y="9076253"/>
            <a:ext cx="618987" cy="775496"/>
          </a:xfrm>
          <a:custGeom>
            <a:rect b="b" l="l" r="r" t="t"/>
            <a:pathLst>
              <a:path extrusionOk="0" h="775496" w="618987">
                <a:moveTo>
                  <a:pt x="618987" y="0"/>
                </a:moveTo>
                <a:lnTo>
                  <a:pt x="0" y="0"/>
                </a:lnTo>
                <a:lnTo>
                  <a:pt x="0" y="775496"/>
                </a:lnTo>
                <a:lnTo>
                  <a:pt x="618987" y="775496"/>
                </a:lnTo>
                <a:lnTo>
                  <a:pt x="618987" y="0"/>
                </a:lnTo>
                <a:close/>
              </a:path>
            </a:pathLst>
          </a:custGeom>
          <a:blipFill rotWithShape="1">
            <a:blip r:embed="rId13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2" name="Google Shape;222;g273c0de80ec_1_0"/>
          <p:cNvSpPr/>
          <p:nvPr/>
        </p:nvSpPr>
        <p:spPr>
          <a:xfrm rot="-1701538">
            <a:off x="4903729" y="9061944"/>
            <a:ext cx="367863" cy="344453"/>
          </a:xfrm>
          <a:custGeom>
            <a:rect b="b" l="l" r="r" t="t"/>
            <a:pathLst>
              <a:path extrusionOk="0" h="344449" w="367858">
                <a:moveTo>
                  <a:pt x="0" y="0"/>
                </a:moveTo>
                <a:lnTo>
                  <a:pt x="367858" y="0"/>
                </a:lnTo>
                <a:lnTo>
                  <a:pt x="367858" y="344449"/>
                </a:lnTo>
                <a:lnTo>
                  <a:pt x="0" y="3444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3" name="Google Shape;223;g273c0de80ec_1_0"/>
          <p:cNvSpPr/>
          <p:nvPr/>
        </p:nvSpPr>
        <p:spPr>
          <a:xfrm rot="604460">
            <a:off x="6868136" y="8818697"/>
            <a:ext cx="597650" cy="597650"/>
          </a:xfrm>
          <a:custGeom>
            <a:rect b="b" l="l" r="r" t="t"/>
            <a:pathLst>
              <a:path extrusionOk="0" h="597396" w="597396">
                <a:moveTo>
                  <a:pt x="0" y="0"/>
                </a:moveTo>
                <a:lnTo>
                  <a:pt x="597395" y="0"/>
                </a:lnTo>
                <a:lnTo>
                  <a:pt x="597395" y="597395"/>
                </a:lnTo>
                <a:lnTo>
                  <a:pt x="0" y="597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4" name="Google Shape;224;g273c0de80ec_1_0"/>
          <p:cNvSpPr/>
          <p:nvPr/>
        </p:nvSpPr>
        <p:spPr>
          <a:xfrm flipH="1" rot="-1065335">
            <a:off x="6662163" y="9774887"/>
            <a:ext cx="477598" cy="557704"/>
          </a:xfrm>
          <a:custGeom>
            <a:rect b="b" l="l" r="r" t="t"/>
            <a:pathLst>
              <a:path extrusionOk="0" h="557626" w="477531">
                <a:moveTo>
                  <a:pt x="477531" y="0"/>
                </a:moveTo>
                <a:lnTo>
                  <a:pt x="0" y="0"/>
                </a:lnTo>
                <a:lnTo>
                  <a:pt x="0" y="557626"/>
                </a:lnTo>
                <a:lnTo>
                  <a:pt x="477531" y="557626"/>
                </a:lnTo>
                <a:lnTo>
                  <a:pt x="477531" y="0"/>
                </a:lnTo>
                <a:close/>
              </a:path>
            </a:pathLst>
          </a:custGeom>
          <a:blipFill rotWithShape="1">
            <a:blip r:embed="rId16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5" name="Google Shape;225;g273c0de80ec_1_0"/>
          <p:cNvSpPr/>
          <p:nvPr/>
        </p:nvSpPr>
        <p:spPr>
          <a:xfrm>
            <a:off x="7850568" y="8981003"/>
            <a:ext cx="1019527" cy="545835"/>
          </a:xfrm>
          <a:custGeom>
            <a:rect b="b" l="l" r="r" t="t"/>
            <a:pathLst>
              <a:path extrusionOk="0" h="545835" w="1019527">
                <a:moveTo>
                  <a:pt x="0" y="0"/>
                </a:moveTo>
                <a:lnTo>
                  <a:pt x="1019526" y="0"/>
                </a:lnTo>
                <a:lnTo>
                  <a:pt x="1019526" y="545835"/>
                </a:lnTo>
                <a:lnTo>
                  <a:pt x="0" y="5458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6" name="Google Shape;226;g273c0de80ec_1_0"/>
          <p:cNvSpPr/>
          <p:nvPr/>
        </p:nvSpPr>
        <p:spPr>
          <a:xfrm rot="10187085">
            <a:off x="7520328" y="9898802"/>
            <a:ext cx="589418" cy="589418"/>
          </a:xfrm>
          <a:custGeom>
            <a:rect b="b" l="l" r="r" t="t"/>
            <a:pathLst>
              <a:path extrusionOk="0" h="588908" w="588908">
                <a:moveTo>
                  <a:pt x="0" y="0"/>
                </a:moveTo>
                <a:lnTo>
                  <a:pt x="588908" y="0"/>
                </a:lnTo>
                <a:lnTo>
                  <a:pt x="588908" y="588909"/>
                </a:lnTo>
                <a:lnTo>
                  <a:pt x="0" y="588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g273c0de80ec_1_0"/>
          <p:cNvSpPr/>
          <p:nvPr/>
        </p:nvSpPr>
        <p:spPr>
          <a:xfrm rot="-361440">
            <a:off x="8765564" y="9924740"/>
            <a:ext cx="328941" cy="420738"/>
          </a:xfrm>
          <a:custGeom>
            <a:rect b="b" l="l" r="r" t="t"/>
            <a:pathLst>
              <a:path extrusionOk="0" h="420517" w="328768">
                <a:moveTo>
                  <a:pt x="0" y="0"/>
                </a:moveTo>
                <a:lnTo>
                  <a:pt x="328768" y="0"/>
                </a:lnTo>
                <a:lnTo>
                  <a:pt x="328768" y="420517"/>
                </a:lnTo>
                <a:lnTo>
                  <a:pt x="0" y="420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g273c0de80ec_1_0"/>
          <p:cNvSpPr/>
          <p:nvPr/>
        </p:nvSpPr>
        <p:spPr>
          <a:xfrm rot="771303">
            <a:off x="9153019" y="9088530"/>
            <a:ext cx="574896" cy="569669"/>
          </a:xfrm>
          <a:custGeom>
            <a:rect b="b" l="l" r="r" t="t"/>
            <a:pathLst>
              <a:path extrusionOk="0" h="569632" w="574858">
                <a:moveTo>
                  <a:pt x="0" y="0"/>
                </a:moveTo>
                <a:lnTo>
                  <a:pt x="574858" y="0"/>
                </a:lnTo>
                <a:lnTo>
                  <a:pt x="574858" y="569633"/>
                </a:lnTo>
                <a:lnTo>
                  <a:pt x="0" y="5696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9" name="Google Shape;229;g273c0de80ec_1_0"/>
          <p:cNvSpPr/>
          <p:nvPr/>
        </p:nvSpPr>
        <p:spPr>
          <a:xfrm>
            <a:off x="9917252" y="9724560"/>
            <a:ext cx="733221" cy="636777"/>
          </a:xfrm>
          <a:custGeom>
            <a:rect b="b" l="l" r="r" t="t"/>
            <a:pathLst>
              <a:path extrusionOk="0" h="636777" w="733221">
                <a:moveTo>
                  <a:pt x="0" y="0"/>
                </a:moveTo>
                <a:lnTo>
                  <a:pt x="733221" y="0"/>
                </a:lnTo>
                <a:lnTo>
                  <a:pt x="733221" y="636777"/>
                </a:lnTo>
                <a:lnTo>
                  <a:pt x="0" y="6367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0" name="Google Shape;230;g273c0de80ec_1_0"/>
          <p:cNvSpPr/>
          <p:nvPr/>
        </p:nvSpPr>
        <p:spPr>
          <a:xfrm rot="612915">
            <a:off x="10625586" y="8914901"/>
            <a:ext cx="417694" cy="534261"/>
          </a:xfrm>
          <a:custGeom>
            <a:rect b="b" l="l" r="r" t="t"/>
            <a:pathLst>
              <a:path extrusionOk="0" h="533799" w="417333">
                <a:moveTo>
                  <a:pt x="0" y="0"/>
                </a:moveTo>
                <a:lnTo>
                  <a:pt x="417334" y="0"/>
                </a:lnTo>
                <a:lnTo>
                  <a:pt x="417334" y="533798"/>
                </a:lnTo>
                <a:lnTo>
                  <a:pt x="0" y="533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1" name="Google Shape;231;g273c0de80ec_1_0"/>
          <p:cNvSpPr/>
          <p:nvPr/>
        </p:nvSpPr>
        <p:spPr>
          <a:xfrm rot="-2967651">
            <a:off x="11677290" y="8777490"/>
            <a:ext cx="422490" cy="712791"/>
          </a:xfrm>
          <a:custGeom>
            <a:rect b="b" l="l" r="r" t="t"/>
            <a:pathLst>
              <a:path extrusionOk="0" h="712755" w="422469">
                <a:moveTo>
                  <a:pt x="0" y="0"/>
                </a:moveTo>
                <a:lnTo>
                  <a:pt x="422469" y="0"/>
                </a:lnTo>
                <a:lnTo>
                  <a:pt x="422469" y="712754"/>
                </a:lnTo>
                <a:lnTo>
                  <a:pt x="0" y="712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2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2" name="Google Shape;232;g273c0de80ec_1_0"/>
          <p:cNvSpPr/>
          <p:nvPr/>
        </p:nvSpPr>
        <p:spPr>
          <a:xfrm rot="1119685">
            <a:off x="12680784" y="9169026"/>
            <a:ext cx="374202" cy="365222"/>
          </a:xfrm>
          <a:custGeom>
            <a:rect b="b" l="l" r="r" t="t"/>
            <a:pathLst>
              <a:path extrusionOk="0" h="365193" w="374173">
                <a:moveTo>
                  <a:pt x="0" y="0"/>
                </a:moveTo>
                <a:lnTo>
                  <a:pt x="374174" y="0"/>
                </a:lnTo>
                <a:lnTo>
                  <a:pt x="374174" y="365193"/>
                </a:lnTo>
                <a:lnTo>
                  <a:pt x="0" y="365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3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3" name="Google Shape;233;g273c0de80ec_1_0"/>
          <p:cNvSpPr/>
          <p:nvPr/>
        </p:nvSpPr>
        <p:spPr>
          <a:xfrm flipH="1">
            <a:off x="11236828" y="9954512"/>
            <a:ext cx="869107" cy="437714"/>
          </a:xfrm>
          <a:custGeom>
            <a:rect b="b" l="l" r="r" t="t"/>
            <a:pathLst>
              <a:path extrusionOk="0" h="437714" w="869107">
                <a:moveTo>
                  <a:pt x="869107" y="0"/>
                </a:moveTo>
                <a:lnTo>
                  <a:pt x="0" y="0"/>
                </a:lnTo>
                <a:lnTo>
                  <a:pt x="0" y="437714"/>
                </a:lnTo>
                <a:lnTo>
                  <a:pt x="869107" y="437714"/>
                </a:lnTo>
                <a:lnTo>
                  <a:pt x="869107" y="0"/>
                </a:lnTo>
                <a:close/>
              </a:path>
            </a:pathLst>
          </a:custGeom>
          <a:blipFill rotWithShape="1">
            <a:blip r:embed="rId24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4" name="Google Shape;234;g273c0de80ec_1_0"/>
          <p:cNvSpPr/>
          <p:nvPr/>
        </p:nvSpPr>
        <p:spPr>
          <a:xfrm>
            <a:off x="13728651" y="8964212"/>
            <a:ext cx="579416" cy="579416"/>
          </a:xfrm>
          <a:custGeom>
            <a:rect b="b" l="l" r="r" t="t"/>
            <a:pathLst>
              <a:path extrusionOk="0" h="579416" w="579416">
                <a:moveTo>
                  <a:pt x="0" y="0"/>
                </a:moveTo>
                <a:lnTo>
                  <a:pt x="579416" y="0"/>
                </a:lnTo>
                <a:lnTo>
                  <a:pt x="579416" y="579417"/>
                </a:lnTo>
                <a:lnTo>
                  <a:pt x="0" y="5794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35" name="Google Shape;235;g273c0de80ec_1_0"/>
          <p:cNvGrpSpPr/>
          <p:nvPr/>
        </p:nvGrpSpPr>
        <p:grpSpPr>
          <a:xfrm rot="-1698045">
            <a:off x="12784294" y="9948901"/>
            <a:ext cx="924050" cy="509829"/>
            <a:chOff x="0" y="0"/>
            <a:chExt cx="1231979" cy="679724"/>
          </a:xfrm>
        </p:grpSpPr>
        <p:sp>
          <p:nvSpPr>
            <p:cNvPr id="236" name="Google Shape;236;g273c0de80ec_1_0"/>
            <p:cNvSpPr/>
            <p:nvPr/>
          </p:nvSpPr>
          <p:spPr>
            <a:xfrm>
              <a:off x="0" y="0"/>
              <a:ext cx="679724" cy="679724"/>
            </a:xfrm>
            <a:custGeom>
              <a:rect b="b" l="l" r="r" t="t"/>
              <a:pathLst>
                <a:path extrusionOk="0" h="679724" w="679724">
                  <a:moveTo>
                    <a:pt x="0" y="0"/>
                  </a:moveTo>
                  <a:lnTo>
                    <a:pt x="679724" y="0"/>
                  </a:lnTo>
                  <a:lnTo>
                    <a:pt x="679724" y="679724"/>
                  </a:lnTo>
                  <a:lnTo>
                    <a:pt x="0" y="6797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6">
                <a:alphaModFix amt="2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37" name="Google Shape;237;g273c0de80ec_1_0"/>
            <p:cNvSpPr/>
            <p:nvPr/>
          </p:nvSpPr>
          <p:spPr>
            <a:xfrm>
              <a:off x="552255" y="0"/>
              <a:ext cx="679724" cy="679724"/>
            </a:xfrm>
            <a:custGeom>
              <a:rect b="b" l="l" r="r" t="t"/>
              <a:pathLst>
                <a:path extrusionOk="0" h="679724" w="679724">
                  <a:moveTo>
                    <a:pt x="0" y="0"/>
                  </a:moveTo>
                  <a:lnTo>
                    <a:pt x="679724" y="0"/>
                  </a:lnTo>
                  <a:lnTo>
                    <a:pt x="679724" y="679724"/>
                  </a:lnTo>
                  <a:lnTo>
                    <a:pt x="0" y="6797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6">
                <a:alphaModFix amt="2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38" name="Google Shape;238;g273c0de80ec_1_0"/>
          <p:cNvSpPr/>
          <p:nvPr/>
        </p:nvSpPr>
        <p:spPr>
          <a:xfrm rot="5477336">
            <a:off x="14648213" y="9616722"/>
            <a:ext cx="432358" cy="432358"/>
          </a:xfrm>
          <a:custGeom>
            <a:rect b="b" l="l" r="r" t="t"/>
            <a:pathLst>
              <a:path extrusionOk="0" h="432249" w="432249">
                <a:moveTo>
                  <a:pt x="0" y="0"/>
                </a:moveTo>
                <a:lnTo>
                  <a:pt x="432249" y="0"/>
                </a:lnTo>
                <a:lnTo>
                  <a:pt x="432249" y="432249"/>
                </a:lnTo>
                <a:lnTo>
                  <a:pt x="0" y="43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7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9" name="Google Shape;239;g273c0de80ec_1_0"/>
          <p:cNvSpPr/>
          <p:nvPr/>
        </p:nvSpPr>
        <p:spPr>
          <a:xfrm rot="956724">
            <a:off x="15190966" y="8883071"/>
            <a:ext cx="733424" cy="571873"/>
          </a:xfrm>
          <a:custGeom>
            <a:rect b="b" l="l" r="r" t="t"/>
            <a:pathLst>
              <a:path extrusionOk="0" h="571293" w="732680">
                <a:moveTo>
                  <a:pt x="0" y="0"/>
                </a:moveTo>
                <a:lnTo>
                  <a:pt x="732680" y="0"/>
                </a:lnTo>
                <a:lnTo>
                  <a:pt x="732680" y="571294"/>
                </a:lnTo>
                <a:lnTo>
                  <a:pt x="0" y="5712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8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0" name="Google Shape;240;g273c0de80ec_1_0"/>
          <p:cNvSpPr/>
          <p:nvPr/>
        </p:nvSpPr>
        <p:spPr>
          <a:xfrm rot="-8673732">
            <a:off x="15734711" y="9818621"/>
            <a:ext cx="507329" cy="569451"/>
          </a:xfrm>
          <a:custGeom>
            <a:rect b="b" l="l" r="r" t="t"/>
            <a:pathLst>
              <a:path extrusionOk="0" h="569273" w="507171">
                <a:moveTo>
                  <a:pt x="0" y="0"/>
                </a:moveTo>
                <a:lnTo>
                  <a:pt x="507170" y="0"/>
                </a:lnTo>
                <a:lnTo>
                  <a:pt x="507170" y="569273"/>
                </a:lnTo>
                <a:lnTo>
                  <a:pt x="0" y="5692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9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1" name="Google Shape;241;g273c0de80ec_1_0"/>
          <p:cNvSpPr/>
          <p:nvPr/>
        </p:nvSpPr>
        <p:spPr>
          <a:xfrm rot="-885925">
            <a:off x="17318784" y="9848385"/>
            <a:ext cx="818316" cy="572821"/>
          </a:xfrm>
          <a:custGeom>
            <a:rect b="b" l="l" r="r" t="t"/>
            <a:pathLst>
              <a:path extrusionOk="0" h="572512" w="817874">
                <a:moveTo>
                  <a:pt x="0" y="0"/>
                </a:moveTo>
                <a:lnTo>
                  <a:pt x="817874" y="0"/>
                </a:lnTo>
                <a:lnTo>
                  <a:pt x="817874" y="572511"/>
                </a:lnTo>
                <a:lnTo>
                  <a:pt x="0" y="5725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0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2" name="Google Shape;242;g273c0de80ec_1_0"/>
          <p:cNvSpPr/>
          <p:nvPr/>
        </p:nvSpPr>
        <p:spPr>
          <a:xfrm>
            <a:off x="16994211" y="8779534"/>
            <a:ext cx="720679" cy="702334"/>
          </a:xfrm>
          <a:custGeom>
            <a:rect b="b" l="l" r="r" t="t"/>
            <a:pathLst>
              <a:path extrusionOk="0" h="702334" w="720679">
                <a:moveTo>
                  <a:pt x="0" y="0"/>
                </a:moveTo>
                <a:lnTo>
                  <a:pt x="720678" y="0"/>
                </a:lnTo>
                <a:lnTo>
                  <a:pt x="720678" y="702334"/>
                </a:lnTo>
                <a:lnTo>
                  <a:pt x="0" y="7023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1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3" name="Google Shape;243;g273c0de80ec_1_0"/>
          <p:cNvSpPr/>
          <p:nvPr/>
        </p:nvSpPr>
        <p:spPr>
          <a:xfrm rot="-708899">
            <a:off x="16605839" y="9556272"/>
            <a:ext cx="215256" cy="380677"/>
          </a:xfrm>
          <a:custGeom>
            <a:rect b="b" l="l" r="r" t="t"/>
            <a:pathLst>
              <a:path extrusionOk="0" h="380216" w="214995">
                <a:moveTo>
                  <a:pt x="0" y="0"/>
                </a:moveTo>
                <a:lnTo>
                  <a:pt x="214995" y="0"/>
                </a:lnTo>
                <a:lnTo>
                  <a:pt x="214995" y="380216"/>
                </a:lnTo>
                <a:lnTo>
                  <a:pt x="0" y="3802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2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4" name="Google Shape;244;g273c0de80ec_1_0"/>
          <p:cNvSpPr txBox="1"/>
          <p:nvPr/>
        </p:nvSpPr>
        <p:spPr>
          <a:xfrm>
            <a:off x="2196121" y="1123950"/>
            <a:ext cx="13895700" cy="15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t/>
            </a:r>
            <a:endParaRPr b="1" i="0" sz="9999" u="none" cap="none" strike="noStrike">
              <a:solidFill>
                <a:srgbClr val="244066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45" name="Google Shape;245;g273c0de80ec_1_0"/>
          <p:cNvSpPr txBox="1"/>
          <p:nvPr/>
        </p:nvSpPr>
        <p:spPr>
          <a:xfrm>
            <a:off x="4048200" y="4281600"/>
            <a:ext cx="124713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b="1" i="0" lang="en-US" sz="9999" u="none" cap="none" strike="noStrike">
                <a:solidFill>
                  <a:srgbClr val="BD9ADD"/>
                </a:solidFill>
                <a:latin typeface="Amatic SC"/>
                <a:ea typeface="Amatic SC"/>
                <a:cs typeface="Amatic SC"/>
                <a:sym typeface="Amatic SC"/>
              </a:rPr>
              <a:t>INSERT DISTRICT VIDEO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54" l="0" r="0" t="-9256"/>
            </a:stretch>
          </a:blipFill>
          <a:ln>
            <a:noFill/>
          </a:ln>
        </p:spPr>
      </p:sp>
      <p:sp>
        <p:nvSpPr>
          <p:cNvPr id="251" name="Google Shape;251;p4"/>
          <p:cNvSpPr/>
          <p:nvPr/>
        </p:nvSpPr>
        <p:spPr>
          <a:xfrm>
            <a:off x="-1799771" y="-1995769"/>
            <a:ext cx="21887542" cy="14278539"/>
          </a:xfrm>
          <a:custGeom>
            <a:rect b="b" l="l" r="r" t="t"/>
            <a:pathLst>
              <a:path extrusionOk="0" h="14278539" w="21887542">
                <a:moveTo>
                  <a:pt x="0" y="0"/>
                </a:moveTo>
                <a:lnTo>
                  <a:pt x="21887542" y="0"/>
                </a:lnTo>
                <a:lnTo>
                  <a:pt x="21887542" y="14278538"/>
                </a:lnTo>
                <a:lnTo>
                  <a:pt x="0" y="14278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9999"/>
            </a:blip>
            <a:stretch>
              <a:fillRect b="0" l="-15970" r="0" t="0"/>
            </a:stretch>
          </a:blipFill>
          <a:ln>
            <a:noFill/>
          </a:ln>
        </p:spPr>
      </p:sp>
      <p:sp>
        <p:nvSpPr>
          <p:cNvPr id="252" name="Google Shape;252;p4"/>
          <p:cNvSpPr/>
          <p:nvPr/>
        </p:nvSpPr>
        <p:spPr>
          <a:xfrm rot="-4628211">
            <a:off x="290277" y="8823063"/>
            <a:ext cx="588908" cy="588908"/>
          </a:xfrm>
          <a:custGeom>
            <a:rect b="b" l="l" r="r" t="t"/>
            <a:pathLst>
              <a:path extrusionOk="0" h="588908" w="588908">
                <a:moveTo>
                  <a:pt x="0" y="0"/>
                </a:moveTo>
                <a:lnTo>
                  <a:pt x="588908" y="0"/>
                </a:lnTo>
                <a:lnTo>
                  <a:pt x="588908" y="588908"/>
                </a:lnTo>
                <a:lnTo>
                  <a:pt x="0" y="588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3" name="Google Shape;253;p4"/>
          <p:cNvSpPr/>
          <p:nvPr/>
        </p:nvSpPr>
        <p:spPr>
          <a:xfrm rot="817461">
            <a:off x="981687" y="9281338"/>
            <a:ext cx="652153" cy="661779"/>
          </a:xfrm>
          <a:custGeom>
            <a:rect b="b" l="l" r="r" t="t"/>
            <a:pathLst>
              <a:path extrusionOk="0" h="661779" w="652153">
                <a:moveTo>
                  <a:pt x="0" y="0"/>
                </a:moveTo>
                <a:lnTo>
                  <a:pt x="652153" y="0"/>
                </a:lnTo>
                <a:lnTo>
                  <a:pt x="652153" y="661779"/>
                </a:lnTo>
                <a:lnTo>
                  <a:pt x="0" y="6617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4" name="Google Shape;254;p4"/>
          <p:cNvSpPr/>
          <p:nvPr/>
        </p:nvSpPr>
        <p:spPr>
          <a:xfrm rot="527134">
            <a:off x="1768010" y="9813133"/>
            <a:ext cx="513836" cy="511967"/>
          </a:xfrm>
          <a:custGeom>
            <a:rect b="b" l="l" r="r" t="t"/>
            <a:pathLst>
              <a:path extrusionOk="0" h="511967" w="513836">
                <a:moveTo>
                  <a:pt x="0" y="0"/>
                </a:moveTo>
                <a:lnTo>
                  <a:pt x="513836" y="0"/>
                </a:lnTo>
                <a:lnTo>
                  <a:pt x="513836" y="511967"/>
                </a:lnTo>
                <a:lnTo>
                  <a:pt x="0" y="511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5" name="Google Shape;255;p4"/>
          <p:cNvSpPr/>
          <p:nvPr/>
        </p:nvSpPr>
        <p:spPr>
          <a:xfrm flipH="1">
            <a:off x="2197972" y="8995175"/>
            <a:ext cx="761678" cy="526250"/>
          </a:xfrm>
          <a:custGeom>
            <a:rect b="b" l="l" r="r" t="t"/>
            <a:pathLst>
              <a:path extrusionOk="0" h="526250" w="761678">
                <a:moveTo>
                  <a:pt x="761679" y="0"/>
                </a:moveTo>
                <a:lnTo>
                  <a:pt x="0" y="0"/>
                </a:lnTo>
                <a:lnTo>
                  <a:pt x="0" y="526250"/>
                </a:lnTo>
                <a:lnTo>
                  <a:pt x="761679" y="526250"/>
                </a:lnTo>
                <a:lnTo>
                  <a:pt x="761679" y="0"/>
                </a:lnTo>
                <a:close/>
              </a:path>
            </a:pathLst>
          </a:custGeom>
          <a:blipFill rotWithShape="1">
            <a:blip r:embed="rId8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6" name="Google Shape;256;p4"/>
          <p:cNvSpPr/>
          <p:nvPr/>
        </p:nvSpPr>
        <p:spPr>
          <a:xfrm rot="7888288">
            <a:off x="3582025" y="8854192"/>
            <a:ext cx="411638" cy="670034"/>
          </a:xfrm>
          <a:custGeom>
            <a:rect b="b" l="l" r="r" t="t"/>
            <a:pathLst>
              <a:path extrusionOk="0" h="670034" w="411638">
                <a:moveTo>
                  <a:pt x="0" y="0"/>
                </a:moveTo>
                <a:lnTo>
                  <a:pt x="411638" y="0"/>
                </a:lnTo>
                <a:lnTo>
                  <a:pt x="411638" y="670034"/>
                </a:lnTo>
                <a:lnTo>
                  <a:pt x="0" y="6700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4"/>
          <p:cNvSpPr/>
          <p:nvPr/>
        </p:nvSpPr>
        <p:spPr>
          <a:xfrm rot="-811396">
            <a:off x="2894813" y="9691357"/>
            <a:ext cx="570542" cy="702009"/>
          </a:xfrm>
          <a:custGeom>
            <a:rect b="b" l="l" r="r" t="t"/>
            <a:pathLst>
              <a:path extrusionOk="0" h="702009" w="570542">
                <a:moveTo>
                  <a:pt x="0" y="0"/>
                </a:moveTo>
                <a:lnTo>
                  <a:pt x="570542" y="0"/>
                </a:lnTo>
                <a:lnTo>
                  <a:pt x="570542" y="702010"/>
                </a:lnTo>
                <a:lnTo>
                  <a:pt x="0" y="702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4"/>
          <p:cNvSpPr/>
          <p:nvPr/>
        </p:nvSpPr>
        <p:spPr>
          <a:xfrm>
            <a:off x="4175171" y="9634381"/>
            <a:ext cx="292359" cy="434735"/>
          </a:xfrm>
          <a:custGeom>
            <a:rect b="b" l="l" r="r" t="t"/>
            <a:pathLst>
              <a:path extrusionOk="0" h="434735" w="292359">
                <a:moveTo>
                  <a:pt x="0" y="0"/>
                </a:moveTo>
                <a:lnTo>
                  <a:pt x="292359" y="0"/>
                </a:lnTo>
                <a:lnTo>
                  <a:pt x="292359" y="434735"/>
                </a:lnTo>
                <a:lnTo>
                  <a:pt x="0" y="434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4"/>
          <p:cNvSpPr/>
          <p:nvPr/>
        </p:nvSpPr>
        <p:spPr>
          <a:xfrm rot="2993189">
            <a:off x="5139353" y="9583492"/>
            <a:ext cx="239726" cy="676998"/>
          </a:xfrm>
          <a:custGeom>
            <a:rect b="b" l="l" r="r" t="t"/>
            <a:pathLst>
              <a:path extrusionOk="0" h="676998" w="239726">
                <a:moveTo>
                  <a:pt x="0" y="0"/>
                </a:moveTo>
                <a:lnTo>
                  <a:pt x="239726" y="0"/>
                </a:lnTo>
                <a:lnTo>
                  <a:pt x="239726" y="676999"/>
                </a:lnTo>
                <a:lnTo>
                  <a:pt x="0" y="676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4"/>
          <p:cNvSpPr/>
          <p:nvPr/>
        </p:nvSpPr>
        <p:spPr>
          <a:xfrm flipH="1">
            <a:off x="5925928" y="9076253"/>
            <a:ext cx="618987" cy="775496"/>
          </a:xfrm>
          <a:custGeom>
            <a:rect b="b" l="l" r="r" t="t"/>
            <a:pathLst>
              <a:path extrusionOk="0" h="775496" w="618987">
                <a:moveTo>
                  <a:pt x="618987" y="0"/>
                </a:moveTo>
                <a:lnTo>
                  <a:pt x="0" y="0"/>
                </a:lnTo>
                <a:lnTo>
                  <a:pt x="0" y="775496"/>
                </a:lnTo>
                <a:lnTo>
                  <a:pt x="618987" y="775496"/>
                </a:lnTo>
                <a:lnTo>
                  <a:pt x="618987" y="0"/>
                </a:lnTo>
                <a:close/>
              </a:path>
            </a:pathLst>
          </a:custGeom>
          <a:blipFill rotWithShape="1">
            <a:blip r:embed="rId13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4"/>
          <p:cNvSpPr/>
          <p:nvPr/>
        </p:nvSpPr>
        <p:spPr>
          <a:xfrm rot="-1702328">
            <a:off x="4903743" y="9061889"/>
            <a:ext cx="367858" cy="344449"/>
          </a:xfrm>
          <a:custGeom>
            <a:rect b="b" l="l" r="r" t="t"/>
            <a:pathLst>
              <a:path extrusionOk="0" h="344449" w="367858">
                <a:moveTo>
                  <a:pt x="0" y="0"/>
                </a:moveTo>
                <a:lnTo>
                  <a:pt x="367858" y="0"/>
                </a:lnTo>
                <a:lnTo>
                  <a:pt x="367858" y="344449"/>
                </a:lnTo>
                <a:lnTo>
                  <a:pt x="0" y="3444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2" name="Google Shape;262;p4"/>
          <p:cNvSpPr/>
          <p:nvPr/>
        </p:nvSpPr>
        <p:spPr>
          <a:xfrm rot="606479">
            <a:off x="6867957" y="8818819"/>
            <a:ext cx="597396" cy="597396"/>
          </a:xfrm>
          <a:custGeom>
            <a:rect b="b" l="l" r="r" t="t"/>
            <a:pathLst>
              <a:path extrusionOk="0" h="597396" w="597396">
                <a:moveTo>
                  <a:pt x="0" y="0"/>
                </a:moveTo>
                <a:lnTo>
                  <a:pt x="597395" y="0"/>
                </a:lnTo>
                <a:lnTo>
                  <a:pt x="597395" y="597395"/>
                </a:lnTo>
                <a:lnTo>
                  <a:pt x="0" y="597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3" name="Google Shape;263;p4"/>
          <p:cNvSpPr/>
          <p:nvPr/>
        </p:nvSpPr>
        <p:spPr>
          <a:xfrm flipH="1" rot="-1067606">
            <a:off x="6662440" y="9774973"/>
            <a:ext cx="477531" cy="557626"/>
          </a:xfrm>
          <a:custGeom>
            <a:rect b="b" l="l" r="r" t="t"/>
            <a:pathLst>
              <a:path extrusionOk="0" h="557626" w="477531">
                <a:moveTo>
                  <a:pt x="477531" y="0"/>
                </a:moveTo>
                <a:lnTo>
                  <a:pt x="0" y="0"/>
                </a:lnTo>
                <a:lnTo>
                  <a:pt x="0" y="557626"/>
                </a:lnTo>
                <a:lnTo>
                  <a:pt x="477531" y="557626"/>
                </a:lnTo>
                <a:lnTo>
                  <a:pt x="477531" y="0"/>
                </a:lnTo>
                <a:close/>
              </a:path>
            </a:pathLst>
          </a:custGeom>
          <a:blipFill rotWithShape="1">
            <a:blip r:embed="rId16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4" name="Google Shape;264;p4"/>
          <p:cNvSpPr/>
          <p:nvPr/>
        </p:nvSpPr>
        <p:spPr>
          <a:xfrm>
            <a:off x="7850568" y="8981003"/>
            <a:ext cx="1019527" cy="545835"/>
          </a:xfrm>
          <a:custGeom>
            <a:rect b="b" l="l" r="r" t="t"/>
            <a:pathLst>
              <a:path extrusionOk="0" h="545835" w="1019527">
                <a:moveTo>
                  <a:pt x="0" y="0"/>
                </a:moveTo>
                <a:lnTo>
                  <a:pt x="1019526" y="0"/>
                </a:lnTo>
                <a:lnTo>
                  <a:pt x="1019526" y="545835"/>
                </a:lnTo>
                <a:lnTo>
                  <a:pt x="0" y="5458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5" name="Google Shape;265;p4"/>
          <p:cNvSpPr/>
          <p:nvPr/>
        </p:nvSpPr>
        <p:spPr>
          <a:xfrm rot="10185803">
            <a:off x="7520790" y="9899390"/>
            <a:ext cx="588908" cy="588908"/>
          </a:xfrm>
          <a:custGeom>
            <a:rect b="b" l="l" r="r" t="t"/>
            <a:pathLst>
              <a:path extrusionOk="0" h="588908" w="588908">
                <a:moveTo>
                  <a:pt x="0" y="0"/>
                </a:moveTo>
                <a:lnTo>
                  <a:pt x="588908" y="0"/>
                </a:lnTo>
                <a:lnTo>
                  <a:pt x="588908" y="588909"/>
                </a:lnTo>
                <a:lnTo>
                  <a:pt x="0" y="588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6" name="Google Shape;266;p4"/>
          <p:cNvSpPr/>
          <p:nvPr/>
        </p:nvSpPr>
        <p:spPr>
          <a:xfrm rot="-362949">
            <a:off x="8765637" y="9924668"/>
            <a:ext cx="328768" cy="420517"/>
          </a:xfrm>
          <a:custGeom>
            <a:rect b="b" l="l" r="r" t="t"/>
            <a:pathLst>
              <a:path extrusionOk="0" h="420517" w="328768">
                <a:moveTo>
                  <a:pt x="0" y="0"/>
                </a:moveTo>
                <a:lnTo>
                  <a:pt x="328768" y="0"/>
                </a:lnTo>
                <a:lnTo>
                  <a:pt x="328768" y="420517"/>
                </a:lnTo>
                <a:lnTo>
                  <a:pt x="0" y="420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7" name="Google Shape;267;p4"/>
          <p:cNvSpPr/>
          <p:nvPr/>
        </p:nvSpPr>
        <p:spPr>
          <a:xfrm rot="774304">
            <a:off x="9152725" y="9088715"/>
            <a:ext cx="574858" cy="569632"/>
          </a:xfrm>
          <a:custGeom>
            <a:rect b="b" l="l" r="r" t="t"/>
            <a:pathLst>
              <a:path extrusionOk="0" h="569632" w="574858">
                <a:moveTo>
                  <a:pt x="0" y="0"/>
                </a:moveTo>
                <a:lnTo>
                  <a:pt x="574858" y="0"/>
                </a:lnTo>
                <a:lnTo>
                  <a:pt x="574858" y="569633"/>
                </a:lnTo>
                <a:lnTo>
                  <a:pt x="0" y="5696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4"/>
          <p:cNvSpPr/>
          <p:nvPr/>
        </p:nvSpPr>
        <p:spPr>
          <a:xfrm>
            <a:off x="9917252" y="9724560"/>
            <a:ext cx="733221" cy="636777"/>
          </a:xfrm>
          <a:custGeom>
            <a:rect b="b" l="l" r="r" t="t"/>
            <a:pathLst>
              <a:path extrusionOk="0" h="636777" w="733221">
                <a:moveTo>
                  <a:pt x="0" y="0"/>
                </a:moveTo>
                <a:lnTo>
                  <a:pt x="733221" y="0"/>
                </a:lnTo>
                <a:lnTo>
                  <a:pt x="733221" y="636777"/>
                </a:lnTo>
                <a:lnTo>
                  <a:pt x="0" y="6367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9" name="Google Shape;269;p4"/>
          <p:cNvSpPr/>
          <p:nvPr/>
        </p:nvSpPr>
        <p:spPr>
          <a:xfrm rot="617507">
            <a:off x="10625229" y="8915083"/>
            <a:ext cx="417333" cy="533799"/>
          </a:xfrm>
          <a:custGeom>
            <a:rect b="b" l="l" r="r" t="t"/>
            <a:pathLst>
              <a:path extrusionOk="0" h="533799" w="417333">
                <a:moveTo>
                  <a:pt x="0" y="0"/>
                </a:moveTo>
                <a:lnTo>
                  <a:pt x="417334" y="0"/>
                </a:lnTo>
                <a:lnTo>
                  <a:pt x="417334" y="533798"/>
                </a:lnTo>
                <a:lnTo>
                  <a:pt x="0" y="533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0" name="Google Shape;270;p4"/>
          <p:cNvSpPr/>
          <p:nvPr/>
        </p:nvSpPr>
        <p:spPr>
          <a:xfrm rot="-2962614">
            <a:off x="11677176" y="8778102"/>
            <a:ext cx="422469" cy="712755"/>
          </a:xfrm>
          <a:custGeom>
            <a:rect b="b" l="l" r="r" t="t"/>
            <a:pathLst>
              <a:path extrusionOk="0" h="712755" w="422469">
                <a:moveTo>
                  <a:pt x="0" y="0"/>
                </a:moveTo>
                <a:lnTo>
                  <a:pt x="422469" y="0"/>
                </a:lnTo>
                <a:lnTo>
                  <a:pt x="422469" y="712754"/>
                </a:lnTo>
                <a:lnTo>
                  <a:pt x="0" y="712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2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1" name="Google Shape;271;p4"/>
          <p:cNvSpPr/>
          <p:nvPr/>
        </p:nvSpPr>
        <p:spPr>
          <a:xfrm rot="1117694">
            <a:off x="12680924" y="9168953"/>
            <a:ext cx="374173" cy="365193"/>
          </a:xfrm>
          <a:custGeom>
            <a:rect b="b" l="l" r="r" t="t"/>
            <a:pathLst>
              <a:path extrusionOk="0" h="365193" w="374173">
                <a:moveTo>
                  <a:pt x="0" y="0"/>
                </a:moveTo>
                <a:lnTo>
                  <a:pt x="374174" y="0"/>
                </a:lnTo>
                <a:lnTo>
                  <a:pt x="374174" y="365193"/>
                </a:lnTo>
                <a:lnTo>
                  <a:pt x="0" y="365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3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2" name="Google Shape;272;p4"/>
          <p:cNvSpPr/>
          <p:nvPr/>
        </p:nvSpPr>
        <p:spPr>
          <a:xfrm flipH="1">
            <a:off x="11236828" y="9954512"/>
            <a:ext cx="869107" cy="437714"/>
          </a:xfrm>
          <a:custGeom>
            <a:rect b="b" l="l" r="r" t="t"/>
            <a:pathLst>
              <a:path extrusionOk="0" h="437714" w="869107">
                <a:moveTo>
                  <a:pt x="869107" y="0"/>
                </a:moveTo>
                <a:lnTo>
                  <a:pt x="0" y="0"/>
                </a:lnTo>
                <a:lnTo>
                  <a:pt x="0" y="437714"/>
                </a:lnTo>
                <a:lnTo>
                  <a:pt x="869107" y="437714"/>
                </a:lnTo>
                <a:lnTo>
                  <a:pt x="869107" y="0"/>
                </a:lnTo>
                <a:close/>
              </a:path>
            </a:pathLst>
          </a:custGeom>
          <a:blipFill rotWithShape="1">
            <a:blip r:embed="rId24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3" name="Google Shape;273;p4"/>
          <p:cNvSpPr/>
          <p:nvPr/>
        </p:nvSpPr>
        <p:spPr>
          <a:xfrm>
            <a:off x="13728651" y="8964212"/>
            <a:ext cx="579416" cy="579416"/>
          </a:xfrm>
          <a:custGeom>
            <a:rect b="b" l="l" r="r" t="t"/>
            <a:pathLst>
              <a:path extrusionOk="0" h="579416" w="579416">
                <a:moveTo>
                  <a:pt x="0" y="0"/>
                </a:moveTo>
                <a:lnTo>
                  <a:pt x="579416" y="0"/>
                </a:lnTo>
                <a:lnTo>
                  <a:pt x="579416" y="579417"/>
                </a:lnTo>
                <a:lnTo>
                  <a:pt x="0" y="5794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74" name="Google Shape;274;p4"/>
          <p:cNvGrpSpPr/>
          <p:nvPr/>
        </p:nvGrpSpPr>
        <p:grpSpPr>
          <a:xfrm rot="-1697917">
            <a:off x="12784289" y="9948938"/>
            <a:ext cx="923984" cy="509793"/>
            <a:chOff x="0" y="0"/>
            <a:chExt cx="1231979" cy="679724"/>
          </a:xfrm>
        </p:grpSpPr>
        <p:sp>
          <p:nvSpPr>
            <p:cNvPr id="275" name="Google Shape;275;p4"/>
            <p:cNvSpPr/>
            <p:nvPr/>
          </p:nvSpPr>
          <p:spPr>
            <a:xfrm>
              <a:off x="0" y="0"/>
              <a:ext cx="679724" cy="679724"/>
            </a:xfrm>
            <a:custGeom>
              <a:rect b="b" l="l" r="r" t="t"/>
              <a:pathLst>
                <a:path extrusionOk="0" h="679724" w="679724">
                  <a:moveTo>
                    <a:pt x="0" y="0"/>
                  </a:moveTo>
                  <a:lnTo>
                    <a:pt x="679724" y="0"/>
                  </a:lnTo>
                  <a:lnTo>
                    <a:pt x="679724" y="679724"/>
                  </a:lnTo>
                  <a:lnTo>
                    <a:pt x="0" y="6797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6">
                <a:alphaModFix amt="19999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76" name="Google Shape;276;p4"/>
            <p:cNvSpPr/>
            <p:nvPr/>
          </p:nvSpPr>
          <p:spPr>
            <a:xfrm>
              <a:off x="552255" y="0"/>
              <a:ext cx="679724" cy="679724"/>
            </a:xfrm>
            <a:custGeom>
              <a:rect b="b" l="l" r="r" t="t"/>
              <a:pathLst>
                <a:path extrusionOk="0" h="679724" w="679724">
                  <a:moveTo>
                    <a:pt x="0" y="0"/>
                  </a:moveTo>
                  <a:lnTo>
                    <a:pt x="679724" y="0"/>
                  </a:lnTo>
                  <a:lnTo>
                    <a:pt x="679724" y="679724"/>
                  </a:lnTo>
                  <a:lnTo>
                    <a:pt x="0" y="6797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6">
                <a:alphaModFix amt="19999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77" name="Google Shape;277;p4"/>
          <p:cNvSpPr/>
          <p:nvPr/>
        </p:nvSpPr>
        <p:spPr>
          <a:xfrm rot="5474866">
            <a:off x="14648475" y="9616882"/>
            <a:ext cx="432249" cy="432249"/>
          </a:xfrm>
          <a:custGeom>
            <a:rect b="b" l="l" r="r" t="t"/>
            <a:pathLst>
              <a:path extrusionOk="0" h="432249" w="432249">
                <a:moveTo>
                  <a:pt x="0" y="0"/>
                </a:moveTo>
                <a:lnTo>
                  <a:pt x="432249" y="0"/>
                </a:lnTo>
                <a:lnTo>
                  <a:pt x="432249" y="432249"/>
                </a:lnTo>
                <a:lnTo>
                  <a:pt x="0" y="43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7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8" name="Google Shape;278;p4"/>
          <p:cNvSpPr/>
          <p:nvPr/>
        </p:nvSpPr>
        <p:spPr>
          <a:xfrm rot="954868">
            <a:off x="15191263" y="8882832"/>
            <a:ext cx="732680" cy="571293"/>
          </a:xfrm>
          <a:custGeom>
            <a:rect b="b" l="l" r="r" t="t"/>
            <a:pathLst>
              <a:path extrusionOk="0" h="571293" w="732680">
                <a:moveTo>
                  <a:pt x="0" y="0"/>
                </a:moveTo>
                <a:lnTo>
                  <a:pt x="732680" y="0"/>
                </a:lnTo>
                <a:lnTo>
                  <a:pt x="732680" y="571294"/>
                </a:lnTo>
                <a:lnTo>
                  <a:pt x="0" y="5712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8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9" name="Google Shape;279;p4"/>
          <p:cNvSpPr/>
          <p:nvPr/>
        </p:nvSpPr>
        <p:spPr>
          <a:xfrm rot="-8675196">
            <a:off x="15734642" y="9818846"/>
            <a:ext cx="507171" cy="569273"/>
          </a:xfrm>
          <a:custGeom>
            <a:rect b="b" l="l" r="r" t="t"/>
            <a:pathLst>
              <a:path extrusionOk="0" h="569273" w="507171">
                <a:moveTo>
                  <a:pt x="0" y="0"/>
                </a:moveTo>
                <a:lnTo>
                  <a:pt x="507170" y="0"/>
                </a:lnTo>
                <a:lnTo>
                  <a:pt x="507170" y="569273"/>
                </a:lnTo>
                <a:lnTo>
                  <a:pt x="0" y="5692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9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0" name="Google Shape;280;p4"/>
          <p:cNvSpPr/>
          <p:nvPr/>
        </p:nvSpPr>
        <p:spPr>
          <a:xfrm rot="-884278">
            <a:off x="17318669" y="9848671"/>
            <a:ext cx="817874" cy="572512"/>
          </a:xfrm>
          <a:custGeom>
            <a:rect b="b" l="l" r="r" t="t"/>
            <a:pathLst>
              <a:path extrusionOk="0" h="572512" w="817874">
                <a:moveTo>
                  <a:pt x="0" y="0"/>
                </a:moveTo>
                <a:lnTo>
                  <a:pt x="817874" y="0"/>
                </a:lnTo>
                <a:lnTo>
                  <a:pt x="817874" y="572511"/>
                </a:lnTo>
                <a:lnTo>
                  <a:pt x="0" y="5725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0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1" name="Google Shape;281;p4"/>
          <p:cNvSpPr/>
          <p:nvPr/>
        </p:nvSpPr>
        <p:spPr>
          <a:xfrm>
            <a:off x="16994211" y="8779534"/>
            <a:ext cx="720679" cy="702334"/>
          </a:xfrm>
          <a:custGeom>
            <a:rect b="b" l="l" r="r" t="t"/>
            <a:pathLst>
              <a:path extrusionOk="0" h="702334" w="720679">
                <a:moveTo>
                  <a:pt x="0" y="0"/>
                </a:moveTo>
                <a:lnTo>
                  <a:pt x="720678" y="0"/>
                </a:lnTo>
                <a:lnTo>
                  <a:pt x="720678" y="702334"/>
                </a:lnTo>
                <a:lnTo>
                  <a:pt x="0" y="7023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1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2" name="Google Shape;282;p4"/>
          <p:cNvSpPr/>
          <p:nvPr/>
        </p:nvSpPr>
        <p:spPr>
          <a:xfrm rot="-708474">
            <a:off x="16605774" y="9556321"/>
            <a:ext cx="214995" cy="380216"/>
          </a:xfrm>
          <a:custGeom>
            <a:rect b="b" l="l" r="r" t="t"/>
            <a:pathLst>
              <a:path extrusionOk="0" h="380216" w="214995">
                <a:moveTo>
                  <a:pt x="0" y="0"/>
                </a:moveTo>
                <a:lnTo>
                  <a:pt x="214995" y="0"/>
                </a:lnTo>
                <a:lnTo>
                  <a:pt x="214995" y="380216"/>
                </a:lnTo>
                <a:lnTo>
                  <a:pt x="0" y="3802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2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3" name="Google Shape;283;p4"/>
          <p:cNvSpPr txBox="1"/>
          <p:nvPr/>
        </p:nvSpPr>
        <p:spPr>
          <a:xfrm>
            <a:off x="912925" y="1000200"/>
            <a:ext cx="13232100" cy="42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b="1" i="0" lang="en-US" sz="9999" u="none" cap="none" strike="noStrike">
                <a:solidFill>
                  <a:srgbClr val="244066"/>
                </a:solidFill>
                <a:latin typeface="Amatic SC"/>
                <a:ea typeface="Amatic SC"/>
                <a:cs typeface="Amatic SC"/>
                <a:sym typeface="Amatic SC"/>
              </a:rPr>
              <a:t>Think, pair, share</a:t>
            </a:r>
            <a:endParaRPr b="1" i="0" sz="9999" u="none" cap="none" strike="noStrike">
              <a:solidFill>
                <a:srgbClr val="244066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244066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t/>
            </a:r>
            <a:endParaRPr b="1" i="0" sz="9999" u="none" cap="none" strike="noStrike">
              <a:solidFill>
                <a:srgbClr val="244066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84" name="Google Shape;284;p4"/>
          <p:cNvSpPr txBox="1"/>
          <p:nvPr/>
        </p:nvSpPr>
        <p:spPr>
          <a:xfrm>
            <a:off x="6427425" y="3358850"/>
            <a:ext cx="7880700" cy="49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sng" cap="none" strike="noStrike">
                <a:solidFill>
                  <a:srgbClr val="24406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What are some areas </a:t>
            </a:r>
            <a:r>
              <a:rPr lang="en-US" sz="3000" u="sng">
                <a:solidFill>
                  <a:srgbClr val="24406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in </a:t>
            </a:r>
            <a:r>
              <a:rPr b="0" i="0" lang="en-US" sz="3000" u="sng" cap="none" strike="noStrike">
                <a:solidFill>
                  <a:srgbClr val="24406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your life that you find it difficult to be punctual?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sng" cap="none" strike="noStrike">
              <a:solidFill>
                <a:srgbClr val="244066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sng" cap="none" strike="noStrike">
                <a:solidFill>
                  <a:srgbClr val="24406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What are some reasons that keep you from doing things on time?</a:t>
            </a:r>
            <a:endParaRPr b="0" i="0" sz="3000" u="sng" cap="none" strike="noStrike">
              <a:solidFill>
                <a:srgbClr val="244066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sz="3000" u="sng">
              <a:solidFill>
                <a:srgbClr val="244066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u="sng">
                <a:solidFill>
                  <a:srgbClr val="24406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What does being punctual show others about you?</a:t>
            </a:r>
            <a:endParaRPr sz="3000" u="sng">
              <a:solidFill>
                <a:srgbClr val="244066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285" name="Google Shape;285;p4"/>
          <p:cNvSpPr/>
          <p:nvPr/>
        </p:nvSpPr>
        <p:spPr>
          <a:xfrm>
            <a:off x="5660825" y="3476223"/>
            <a:ext cx="293539" cy="670952"/>
          </a:xfrm>
          <a:custGeom>
            <a:rect b="b" l="l" r="r" t="t"/>
            <a:pathLst>
              <a:path extrusionOk="0" h="703747" w="391386">
                <a:moveTo>
                  <a:pt x="0" y="0"/>
                </a:moveTo>
                <a:lnTo>
                  <a:pt x="391386" y="0"/>
                </a:lnTo>
                <a:lnTo>
                  <a:pt x="391386" y="703747"/>
                </a:lnTo>
                <a:lnTo>
                  <a:pt x="0" y="7037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3">
              <a:alphaModFix/>
            </a:blip>
            <a:stretch>
              <a:fillRect b="-14539" l="-419076" r="0" t="0"/>
            </a:stretch>
          </a:blipFill>
          <a:ln>
            <a:noFill/>
          </a:ln>
        </p:spPr>
      </p:sp>
      <p:sp>
        <p:nvSpPr>
          <p:cNvPr id="286" name="Google Shape;286;p4"/>
          <p:cNvSpPr/>
          <p:nvPr/>
        </p:nvSpPr>
        <p:spPr>
          <a:xfrm>
            <a:off x="5660850" y="5420594"/>
            <a:ext cx="293539" cy="658003"/>
          </a:xfrm>
          <a:custGeom>
            <a:rect b="b" l="l" r="r" t="t"/>
            <a:pathLst>
              <a:path extrusionOk="0" h="703747" w="391386">
                <a:moveTo>
                  <a:pt x="0" y="0"/>
                </a:moveTo>
                <a:lnTo>
                  <a:pt x="391386" y="0"/>
                </a:lnTo>
                <a:lnTo>
                  <a:pt x="391386" y="703747"/>
                </a:lnTo>
                <a:lnTo>
                  <a:pt x="0" y="7037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3">
              <a:alphaModFix/>
            </a:blip>
            <a:stretch>
              <a:fillRect b="-14537" l="-419076" r="0" t="0"/>
            </a:stretch>
          </a:blipFill>
          <a:ln>
            <a:noFill/>
          </a:ln>
        </p:spPr>
      </p:sp>
      <p:sp>
        <p:nvSpPr>
          <p:cNvPr id="287" name="Google Shape;287;p4"/>
          <p:cNvSpPr/>
          <p:nvPr/>
        </p:nvSpPr>
        <p:spPr>
          <a:xfrm>
            <a:off x="5660850" y="7325594"/>
            <a:ext cx="293539" cy="658003"/>
          </a:xfrm>
          <a:custGeom>
            <a:rect b="b" l="l" r="r" t="t"/>
            <a:pathLst>
              <a:path extrusionOk="0" h="703747" w="391386">
                <a:moveTo>
                  <a:pt x="0" y="0"/>
                </a:moveTo>
                <a:lnTo>
                  <a:pt x="391386" y="0"/>
                </a:lnTo>
                <a:lnTo>
                  <a:pt x="391386" y="703747"/>
                </a:lnTo>
                <a:lnTo>
                  <a:pt x="0" y="7037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3">
              <a:alphaModFix/>
            </a:blip>
            <a:stretch>
              <a:fillRect b="-14539" l="-419076" r="0" t="0"/>
            </a:stretch>
          </a:blip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81A6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73c0de80ec_1_96"/>
          <p:cNvSpPr/>
          <p:nvPr/>
        </p:nvSpPr>
        <p:spPr>
          <a:xfrm>
            <a:off x="-1799771" y="-2106548"/>
            <a:ext cx="21887542" cy="14278539"/>
          </a:xfrm>
          <a:custGeom>
            <a:rect b="b" l="l" r="r" t="t"/>
            <a:pathLst>
              <a:path extrusionOk="0" h="14278539" w="21887542">
                <a:moveTo>
                  <a:pt x="0" y="0"/>
                </a:moveTo>
                <a:lnTo>
                  <a:pt x="21887542" y="0"/>
                </a:lnTo>
                <a:lnTo>
                  <a:pt x="21887542" y="14278539"/>
                </a:lnTo>
                <a:lnTo>
                  <a:pt x="0" y="142785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0"/>
            </a:blip>
            <a:stretch>
              <a:fillRect b="0" l="-15967" r="0" t="0"/>
            </a:stretch>
          </a:blipFill>
          <a:ln>
            <a:noFill/>
          </a:ln>
        </p:spPr>
      </p:sp>
      <p:sp>
        <p:nvSpPr>
          <p:cNvPr id="293" name="Google Shape;293;g273c0de80ec_1_96"/>
          <p:cNvSpPr/>
          <p:nvPr/>
        </p:nvSpPr>
        <p:spPr>
          <a:xfrm>
            <a:off x="3173397" y="651809"/>
            <a:ext cx="420408" cy="625142"/>
          </a:xfrm>
          <a:custGeom>
            <a:rect b="b" l="l" r="r" t="t"/>
            <a:pathLst>
              <a:path extrusionOk="0" h="625142" w="420408">
                <a:moveTo>
                  <a:pt x="0" y="0"/>
                </a:moveTo>
                <a:lnTo>
                  <a:pt x="420407" y="0"/>
                </a:lnTo>
                <a:lnTo>
                  <a:pt x="420407" y="625142"/>
                </a:lnTo>
                <a:lnTo>
                  <a:pt x="0" y="6251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4" name="Google Shape;294;g273c0de80ec_1_96"/>
          <p:cNvSpPr/>
          <p:nvPr/>
        </p:nvSpPr>
        <p:spPr>
          <a:xfrm rot="-1247444">
            <a:off x="-19201" y="556631"/>
            <a:ext cx="490997" cy="47921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4"/>
                </a:lnTo>
                <a:lnTo>
                  <a:pt x="0" y="479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5" name="Google Shape;295;g273c0de80ec_1_96"/>
          <p:cNvSpPr/>
          <p:nvPr/>
        </p:nvSpPr>
        <p:spPr>
          <a:xfrm rot="-1258544">
            <a:off x="6628536" y="1902748"/>
            <a:ext cx="1298793" cy="250087"/>
          </a:xfrm>
          <a:custGeom>
            <a:rect b="b" l="l" r="r" t="t"/>
            <a:pathLst>
              <a:path extrusionOk="0" h="250417" w="1300509">
                <a:moveTo>
                  <a:pt x="0" y="0"/>
                </a:moveTo>
                <a:lnTo>
                  <a:pt x="1300509" y="0"/>
                </a:lnTo>
                <a:lnTo>
                  <a:pt x="1300509" y="250417"/>
                </a:lnTo>
                <a:lnTo>
                  <a:pt x="0" y="2504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6" name="Google Shape;296;g273c0de80ec_1_96"/>
          <p:cNvSpPr/>
          <p:nvPr/>
        </p:nvSpPr>
        <p:spPr>
          <a:xfrm rot="-1247444">
            <a:off x="10063130" y="-65255"/>
            <a:ext cx="490997" cy="47921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3"/>
                </a:lnTo>
                <a:lnTo>
                  <a:pt x="0" y="479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7" name="Google Shape;297;g273c0de80ec_1_96"/>
          <p:cNvSpPr/>
          <p:nvPr/>
        </p:nvSpPr>
        <p:spPr>
          <a:xfrm>
            <a:off x="13872623" y="-136253"/>
            <a:ext cx="1300029" cy="1118025"/>
          </a:xfrm>
          <a:custGeom>
            <a:rect b="b" l="l" r="r" t="t"/>
            <a:pathLst>
              <a:path extrusionOk="0" h="1118025" w="1300029">
                <a:moveTo>
                  <a:pt x="0" y="0"/>
                </a:moveTo>
                <a:lnTo>
                  <a:pt x="1300029" y="0"/>
                </a:lnTo>
                <a:lnTo>
                  <a:pt x="1300029" y="1118025"/>
                </a:lnTo>
                <a:lnTo>
                  <a:pt x="0" y="1118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8" name="Google Shape;298;g273c0de80ec_1_96"/>
          <p:cNvSpPr/>
          <p:nvPr/>
        </p:nvSpPr>
        <p:spPr>
          <a:xfrm rot="-1701538">
            <a:off x="6709296" y="744014"/>
            <a:ext cx="507999" cy="475672"/>
          </a:xfrm>
          <a:custGeom>
            <a:rect b="b" l="l" r="r" t="t"/>
            <a:pathLst>
              <a:path extrusionOk="0" h="475666" w="507993">
                <a:moveTo>
                  <a:pt x="0" y="0"/>
                </a:moveTo>
                <a:lnTo>
                  <a:pt x="507993" y="0"/>
                </a:lnTo>
                <a:lnTo>
                  <a:pt x="507993" y="475666"/>
                </a:lnTo>
                <a:lnTo>
                  <a:pt x="0" y="475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9" name="Google Shape;299;g273c0de80ec_1_96"/>
          <p:cNvSpPr/>
          <p:nvPr/>
        </p:nvSpPr>
        <p:spPr>
          <a:xfrm rot="422171">
            <a:off x="3228488" y="1969705"/>
            <a:ext cx="750193" cy="923056"/>
          </a:xfrm>
          <a:custGeom>
            <a:rect b="b" l="l" r="r" t="t"/>
            <a:pathLst>
              <a:path extrusionOk="0" h="923027" w="750170">
                <a:moveTo>
                  <a:pt x="0" y="0"/>
                </a:moveTo>
                <a:lnTo>
                  <a:pt x="750169" y="0"/>
                </a:lnTo>
                <a:lnTo>
                  <a:pt x="750169" y="923027"/>
                </a:lnTo>
                <a:lnTo>
                  <a:pt x="0" y="9230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0" name="Google Shape;300;g273c0de80ec_1_96"/>
          <p:cNvSpPr/>
          <p:nvPr/>
        </p:nvSpPr>
        <p:spPr>
          <a:xfrm rot="6484339">
            <a:off x="4739581" y="-450005"/>
            <a:ext cx="822700" cy="1339130"/>
          </a:xfrm>
          <a:custGeom>
            <a:rect b="b" l="l" r="r" t="t"/>
            <a:pathLst>
              <a:path extrusionOk="0" h="1340068" w="823276">
                <a:moveTo>
                  <a:pt x="0" y="0"/>
                </a:moveTo>
                <a:lnTo>
                  <a:pt x="823276" y="0"/>
                </a:lnTo>
                <a:lnTo>
                  <a:pt x="823276" y="1340067"/>
                </a:lnTo>
                <a:lnTo>
                  <a:pt x="0" y="1340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01" name="Google Shape;301;g273c0de80ec_1_96"/>
          <p:cNvGrpSpPr/>
          <p:nvPr/>
        </p:nvGrpSpPr>
        <p:grpSpPr>
          <a:xfrm>
            <a:off x="8890336" y="1107519"/>
            <a:ext cx="1037056" cy="1125576"/>
            <a:chOff x="6218" y="0"/>
            <a:chExt cx="1382741" cy="1500768"/>
          </a:xfrm>
        </p:grpSpPr>
        <p:sp>
          <p:nvSpPr>
            <p:cNvPr id="302" name="Google Shape;302;g273c0de80ec_1_96"/>
            <p:cNvSpPr/>
            <p:nvPr/>
          </p:nvSpPr>
          <p:spPr>
            <a:xfrm rot="814226">
              <a:off x="104121" y="97903"/>
              <a:ext cx="947194" cy="947194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6BF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g273c0de80ec_1_96"/>
            <p:cNvSpPr/>
            <p:nvPr/>
          </p:nvSpPr>
          <p:spPr>
            <a:xfrm flipH="1">
              <a:off x="235899" y="56160"/>
              <a:ext cx="1153060" cy="1444608"/>
            </a:xfrm>
            <a:custGeom>
              <a:rect b="b" l="l" r="r" t="t"/>
              <a:pathLst>
                <a:path extrusionOk="0" h="1444608" w="1153060">
                  <a:moveTo>
                    <a:pt x="1153060" y="0"/>
                  </a:moveTo>
                  <a:lnTo>
                    <a:pt x="0" y="0"/>
                  </a:lnTo>
                  <a:lnTo>
                    <a:pt x="0" y="1444608"/>
                  </a:lnTo>
                  <a:lnTo>
                    <a:pt x="1153060" y="1444608"/>
                  </a:lnTo>
                  <a:lnTo>
                    <a:pt x="115306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04" name="Google Shape;304;g273c0de80ec_1_96"/>
          <p:cNvSpPr/>
          <p:nvPr/>
        </p:nvSpPr>
        <p:spPr>
          <a:xfrm>
            <a:off x="11124612" y="981772"/>
            <a:ext cx="1417184" cy="758733"/>
          </a:xfrm>
          <a:custGeom>
            <a:rect b="b" l="l" r="r" t="t"/>
            <a:pathLst>
              <a:path extrusionOk="0" h="758733" w="1417184">
                <a:moveTo>
                  <a:pt x="0" y="0"/>
                </a:moveTo>
                <a:lnTo>
                  <a:pt x="1417184" y="0"/>
                </a:lnTo>
                <a:lnTo>
                  <a:pt x="1417184" y="758732"/>
                </a:lnTo>
                <a:lnTo>
                  <a:pt x="0" y="7587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5" name="Google Shape;305;g273c0de80ec_1_96"/>
          <p:cNvSpPr/>
          <p:nvPr/>
        </p:nvSpPr>
        <p:spPr>
          <a:xfrm>
            <a:off x="13188130" y="1603170"/>
            <a:ext cx="975571" cy="847250"/>
          </a:xfrm>
          <a:custGeom>
            <a:rect b="b" l="l" r="r" t="t"/>
            <a:pathLst>
              <a:path extrusionOk="0" h="847250" w="975571">
                <a:moveTo>
                  <a:pt x="0" y="0"/>
                </a:moveTo>
                <a:lnTo>
                  <a:pt x="975571" y="0"/>
                </a:lnTo>
                <a:lnTo>
                  <a:pt x="975571" y="847251"/>
                </a:lnTo>
                <a:lnTo>
                  <a:pt x="0" y="847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6" name="Google Shape;306;g273c0de80ec_1_96"/>
          <p:cNvSpPr/>
          <p:nvPr/>
        </p:nvSpPr>
        <p:spPr>
          <a:xfrm rot="-2876296">
            <a:off x="15799758" y="3358611"/>
            <a:ext cx="1079808" cy="337686"/>
          </a:xfrm>
          <a:custGeom>
            <a:rect b="b" l="l" r="r" t="t"/>
            <a:pathLst>
              <a:path extrusionOk="0" h="337651" w="1079697">
                <a:moveTo>
                  <a:pt x="0" y="0"/>
                </a:moveTo>
                <a:lnTo>
                  <a:pt x="1079697" y="0"/>
                </a:lnTo>
                <a:lnTo>
                  <a:pt x="1079697" y="337651"/>
                </a:lnTo>
                <a:lnTo>
                  <a:pt x="0" y="337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7" name="Google Shape;307;g273c0de80ec_1_96"/>
          <p:cNvSpPr/>
          <p:nvPr/>
        </p:nvSpPr>
        <p:spPr>
          <a:xfrm rot="771303">
            <a:off x="1494436" y="3970824"/>
            <a:ext cx="830871" cy="823317"/>
          </a:xfrm>
          <a:custGeom>
            <a:rect b="b" l="l" r="r" t="t"/>
            <a:pathLst>
              <a:path extrusionOk="0" h="823263" w="830816">
                <a:moveTo>
                  <a:pt x="0" y="0"/>
                </a:moveTo>
                <a:lnTo>
                  <a:pt x="830815" y="0"/>
                </a:lnTo>
                <a:lnTo>
                  <a:pt x="830815" y="823262"/>
                </a:lnTo>
                <a:lnTo>
                  <a:pt x="0" y="823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08" name="Google Shape;308;g273c0de80ec_1_96"/>
          <p:cNvGrpSpPr/>
          <p:nvPr/>
        </p:nvGrpSpPr>
        <p:grpSpPr>
          <a:xfrm>
            <a:off x="-243223" y="8365027"/>
            <a:ext cx="938654" cy="893273"/>
            <a:chOff x="0" y="0"/>
            <a:chExt cx="1251538" cy="1191030"/>
          </a:xfrm>
        </p:grpSpPr>
        <p:sp>
          <p:nvSpPr>
            <p:cNvPr id="309" name="Google Shape;309;g273c0de80ec_1_96"/>
            <p:cNvSpPr/>
            <p:nvPr/>
          </p:nvSpPr>
          <p:spPr>
            <a:xfrm>
              <a:off x="0" y="0"/>
              <a:ext cx="1063625" cy="106362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F765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g273c0de80ec_1_96"/>
            <p:cNvSpPr/>
            <p:nvPr/>
          </p:nvSpPr>
          <p:spPr>
            <a:xfrm>
              <a:off x="187809" y="131169"/>
              <a:ext cx="1063729" cy="1059861"/>
            </a:xfrm>
            <a:custGeom>
              <a:rect b="b" l="l" r="r" t="t"/>
              <a:pathLst>
                <a:path extrusionOk="0" h="1059861" w="1063729">
                  <a:moveTo>
                    <a:pt x="0" y="0"/>
                  </a:moveTo>
                  <a:lnTo>
                    <a:pt x="1063729" y="0"/>
                  </a:lnTo>
                  <a:lnTo>
                    <a:pt x="1063729" y="1059861"/>
                  </a:lnTo>
                  <a:lnTo>
                    <a:pt x="0" y="105986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311" name="Google Shape;311;g273c0de80ec_1_96"/>
          <p:cNvGrpSpPr/>
          <p:nvPr/>
        </p:nvGrpSpPr>
        <p:grpSpPr>
          <a:xfrm>
            <a:off x="16986331" y="6823485"/>
            <a:ext cx="628926" cy="621017"/>
            <a:chOff x="563" y="0"/>
            <a:chExt cx="838569" cy="828023"/>
          </a:xfrm>
        </p:grpSpPr>
        <p:sp>
          <p:nvSpPr>
            <p:cNvPr id="312" name="Google Shape;312;g273c0de80ec_1_96"/>
            <p:cNvSpPr/>
            <p:nvPr/>
          </p:nvSpPr>
          <p:spPr>
            <a:xfrm>
              <a:off x="127217" y="0"/>
              <a:ext cx="635000" cy="635000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DD2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g273c0de80ec_1_96"/>
            <p:cNvSpPr/>
            <p:nvPr/>
          </p:nvSpPr>
          <p:spPr>
            <a:xfrm rot="1048943">
              <a:off x="83616" y="85850"/>
              <a:ext cx="672463" cy="656323"/>
            </a:xfrm>
            <a:custGeom>
              <a:rect b="b" l="l" r="r" t="t"/>
              <a:pathLst>
                <a:path extrusionOk="0" h="657225" w="673387">
                  <a:moveTo>
                    <a:pt x="0" y="0"/>
                  </a:moveTo>
                  <a:lnTo>
                    <a:pt x="673386" y="0"/>
                  </a:lnTo>
                  <a:lnTo>
                    <a:pt x="673386" y="657226"/>
                  </a:lnTo>
                  <a:lnTo>
                    <a:pt x="0" y="6572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14" name="Google Shape;314;g273c0de80ec_1_96"/>
          <p:cNvSpPr/>
          <p:nvPr/>
        </p:nvSpPr>
        <p:spPr>
          <a:xfrm rot="-1247444">
            <a:off x="3053923" y="7710953"/>
            <a:ext cx="490997" cy="47921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3"/>
                </a:lnTo>
                <a:lnTo>
                  <a:pt x="0" y="479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5" name="Google Shape;315;g273c0de80ec_1_96"/>
          <p:cNvSpPr/>
          <p:nvPr/>
        </p:nvSpPr>
        <p:spPr>
          <a:xfrm flipH="1">
            <a:off x="16263315" y="1773148"/>
            <a:ext cx="1404560" cy="707387"/>
          </a:xfrm>
          <a:custGeom>
            <a:rect b="b" l="l" r="r" t="t"/>
            <a:pathLst>
              <a:path extrusionOk="0" h="707387" w="1404560">
                <a:moveTo>
                  <a:pt x="1404559" y="0"/>
                </a:moveTo>
                <a:lnTo>
                  <a:pt x="0" y="0"/>
                </a:lnTo>
                <a:lnTo>
                  <a:pt x="0" y="707387"/>
                </a:lnTo>
                <a:lnTo>
                  <a:pt x="1404559" y="707387"/>
                </a:lnTo>
                <a:lnTo>
                  <a:pt x="1404559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6" name="Google Shape;316;g273c0de80ec_1_96"/>
          <p:cNvSpPr/>
          <p:nvPr/>
        </p:nvSpPr>
        <p:spPr>
          <a:xfrm rot="1332046">
            <a:off x="17220152" y="8417405"/>
            <a:ext cx="228413" cy="1388032"/>
          </a:xfrm>
          <a:custGeom>
            <a:rect b="b" l="l" r="r" t="t"/>
            <a:pathLst>
              <a:path extrusionOk="0" h="1389331" w="228627">
                <a:moveTo>
                  <a:pt x="0" y="0"/>
                </a:moveTo>
                <a:lnTo>
                  <a:pt x="228628" y="0"/>
                </a:lnTo>
                <a:lnTo>
                  <a:pt x="228628" y="1389331"/>
                </a:lnTo>
                <a:lnTo>
                  <a:pt x="0" y="13893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7" name="Google Shape;317;g273c0de80ec_1_96"/>
          <p:cNvSpPr/>
          <p:nvPr/>
        </p:nvSpPr>
        <p:spPr>
          <a:xfrm rot="768256">
            <a:off x="14895824" y="2619363"/>
            <a:ext cx="358156" cy="358156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92D2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g273c0de80ec_1_96"/>
          <p:cNvSpPr/>
          <p:nvPr/>
        </p:nvSpPr>
        <p:spPr>
          <a:xfrm rot="2389435">
            <a:off x="17220179" y="741045"/>
            <a:ext cx="437407" cy="438204"/>
          </a:xfrm>
          <a:custGeom>
            <a:rect b="b" l="l" r="r" t="t"/>
            <a:pathLst>
              <a:path extrusionOk="0" h="438499" w="437701">
                <a:moveTo>
                  <a:pt x="0" y="0"/>
                </a:moveTo>
                <a:lnTo>
                  <a:pt x="437701" y="0"/>
                </a:lnTo>
                <a:lnTo>
                  <a:pt x="437701" y="438499"/>
                </a:lnTo>
                <a:lnTo>
                  <a:pt x="0" y="4384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19" name="Google Shape;319;g273c0de80ec_1_96"/>
          <p:cNvGrpSpPr/>
          <p:nvPr/>
        </p:nvGrpSpPr>
        <p:grpSpPr>
          <a:xfrm rot="-532924">
            <a:off x="16330586" y="4679337"/>
            <a:ext cx="736945" cy="928621"/>
            <a:chOff x="0" y="0"/>
            <a:chExt cx="982601" cy="1238172"/>
          </a:xfrm>
        </p:grpSpPr>
        <p:sp>
          <p:nvSpPr>
            <p:cNvPr id="320" name="Google Shape;320;g273c0de80ec_1_96"/>
            <p:cNvSpPr/>
            <p:nvPr/>
          </p:nvSpPr>
          <p:spPr>
            <a:xfrm>
              <a:off x="77726" y="0"/>
              <a:ext cx="904875" cy="904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BD9A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g273c0de80ec_1_96"/>
            <p:cNvSpPr/>
            <p:nvPr/>
          </p:nvSpPr>
          <p:spPr>
            <a:xfrm>
              <a:off x="0" y="144139"/>
              <a:ext cx="801628" cy="1094033"/>
            </a:xfrm>
            <a:custGeom>
              <a:rect b="b" l="l" r="r" t="t"/>
              <a:pathLst>
                <a:path extrusionOk="0" h="1094033" w="801628">
                  <a:moveTo>
                    <a:pt x="0" y="0"/>
                  </a:moveTo>
                  <a:lnTo>
                    <a:pt x="801628" y="0"/>
                  </a:lnTo>
                  <a:lnTo>
                    <a:pt x="801628" y="1094033"/>
                  </a:lnTo>
                  <a:lnTo>
                    <a:pt x="0" y="109403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22" name="Google Shape;322;g273c0de80ec_1_96"/>
          <p:cNvSpPr/>
          <p:nvPr/>
        </p:nvSpPr>
        <p:spPr>
          <a:xfrm rot="-352895">
            <a:off x="15093520" y="6693339"/>
            <a:ext cx="1022598" cy="797351"/>
          </a:xfrm>
          <a:custGeom>
            <a:rect b="b" l="l" r="r" t="t"/>
            <a:pathLst>
              <a:path extrusionOk="0" h="797139" w="1022326">
                <a:moveTo>
                  <a:pt x="0" y="0"/>
                </a:moveTo>
                <a:lnTo>
                  <a:pt x="1022325" y="0"/>
                </a:lnTo>
                <a:lnTo>
                  <a:pt x="1022325" y="797139"/>
                </a:lnTo>
                <a:lnTo>
                  <a:pt x="0" y="7971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3" name="Google Shape;323;g273c0de80ec_1_96"/>
          <p:cNvSpPr/>
          <p:nvPr/>
        </p:nvSpPr>
        <p:spPr>
          <a:xfrm rot="-885925">
            <a:off x="14453831" y="9483361"/>
            <a:ext cx="1235181" cy="864627"/>
          </a:xfrm>
          <a:custGeom>
            <a:rect b="b" l="l" r="r" t="t"/>
            <a:pathLst>
              <a:path extrusionOk="0" h="864160" w="1234514">
                <a:moveTo>
                  <a:pt x="0" y="0"/>
                </a:moveTo>
                <a:lnTo>
                  <a:pt x="1234515" y="0"/>
                </a:lnTo>
                <a:lnTo>
                  <a:pt x="1234515" y="864161"/>
                </a:lnTo>
                <a:lnTo>
                  <a:pt x="0" y="8641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4" name="Google Shape;324;g273c0de80ec_1_96"/>
          <p:cNvSpPr/>
          <p:nvPr/>
        </p:nvSpPr>
        <p:spPr>
          <a:xfrm flipH="1" rot="-1065335">
            <a:off x="1693392" y="2599185"/>
            <a:ext cx="586873" cy="685307"/>
          </a:xfrm>
          <a:custGeom>
            <a:rect b="b" l="l" r="r" t="t"/>
            <a:pathLst>
              <a:path extrusionOk="0" h="685211" w="586790">
                <a:moveTo>
                  <a:pt x="586790" y="0"/>
                </a:moveTo>
                <a:lnTo>
                  <a:pt x="0" y="0"/>
                </a:lnTo>
                <a:lnTo>
                  <a:pt x="0" y="685211"/>
                </a:lnTo>
                <a:lnTo>
                  <a:pt x="586790" y="685211"/>
                </a:lnTo>
                <a:lnTo>
                  <a:pt x="586790" y="0"/>
                </a:lnTo>
                <a:close/>
              </a:path>
            </a:pathLst>
          </a:custGeom>
          <a:blipFill rotWithShape="1">
            <a:blip r:embed="rId2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5" name="Google Shape;325;g273c0de80ec_1_96"/>
          <p:cNvSpPr/>
          <p:nvPr/>
        </p:nvSpPr>
        <p:spPr>
          <a:xfrm>
            <a:off x="4892975" y="8136403"/>
            <a:ext cx="710423" cy="710423"/>
          </a:xfrm>
          <a:custGeom>
            <a:rect b="b" l="l" r="r" t="t"/>
            <a:pathLst>
              <a:path extrusionOk="0" h="710423" w="710423">
                <a:moveTo>
                  <a:pt x="0" y="0"/>
                </a:moveTo>
                <a:lnTo>
                  <a:pt x="710423" y="0"/>
                </a:lnTo>
                <a:lnTo>
                  <a:pt x="710423" y="710424"/>
                </a:lnTo>
                <a:lnTo>
                  <a:pt x="0" y="7104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6" name="Google Shape;326;g273c0de80ec_1_96"/>
          <p:cNvSpPr/>
          <p:nvPr/>
        </p:nvSpPr>
        <p:spPr>
          <a:xfrm rot="-8673732">
            <a:off x="17736369" y="3429786"/>
            <a:ext cx="800371" cy="898376"/>
          </a:xfrm>
          <a:custGeom>
            <a:rect b="b" l="l" r="r" t="t"/>
            <a:pathLst>
              <a:path extrusionOk="0" h="898095" w="800121">
                <a:moveTo>
                  <a:pt x="0" y="0"/>
                </a:moveTo>
                <a:lnTo>
                  <a:pt x="800121" y="0"/>
                </a:lnTo>
                <a:lnTo>
                  <a:pt x="800121" y="898095"/>
                </a:lnTo>
                <a:lnTo>
                  <a:pt x="0" y="898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7" name="Google Shape;327;g273c0de80ec_1_96"/>
          <p:cNvSpPr/>
          <p:nvPr/>
        </p:nvSpPr>
        <p:spPr>
          <a:xfrm rot="-700492">
            <a:off x="3059908" y="8991348"/>
            <a:ext cx="630288" cy="806182"/>
          </a:xfrm>
          <a:custGeom>
            <a:rect b="b" l="l" r="r" t="t"/>
            <a:pathLst>
              <a:path extrusionOk="0" h="805616" w="629845">
                <a:moveTo>
                  <a:pt x="0" y="0"/>
                </a:moveTo>
                <a:lnTo>
                  <a:pt x="629846" y="0"/>
                </a:lnTo>
                <a:lnTo>
                  <a:pt x="629846" y="805616"/>
                </a:lnTo>
                <a:lnTo>
                  <a:pt x="0" y="805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28" name="Google Shape;328;g273c0de80ec_1_96"/>
          <p:cNvGrpSpPr/>
          <p:nvPr/>
        </p:nvGrpSpPr>
        <p:grpSpPr>
          <a:xfrm>
            <a:off x="291150" y="6823404"/>
            <a:ext cx="1010890" cy="1010890"/>
            <a:chOff x="-1" y="-108"/>
            <a:chExt cx="1347853" cy="1347853"/>
          </a:xfrm>
        </p:grpSpPr>
        <p:sp>
          <p:nvSpPr>
            <p:cNvPr id="329" name="Google Shape;329;g273c0de80ec_1_96"/>
            <p:cNvSpPr/>
            <p:nvPr/>
          </p:nvSpPr>
          <p:spPr>
            <a:xfrm rot="814226">
              <a:off x="200346" y="194128"/>
              <a:ext cx="947194" cy="947194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6BF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g273c0de80ec_1_96"/>
            <p:cNvSpPr/>
            <p:nvPr/>
          </p:nvSpPr>
          <p:spPr>
            <a:xfrm rot="-4628697">
              <a:off x="111111" y="111004"/>
              <a:ext cx="1125630" cy="1125630"/>
            </a:xfrm>
            <a:custGeom>
              <a:rect b="b" l="l" r="r" t="t"/>
              <a:pathLst>
                <a:path extrusionOk="0" h="1125556" w="1125556">
                  <a:moveTo>
                    <a:pt x="0" y="0"/>
                  </a:moveTo>
                  <a:lnTo>
                    <a:pt x="1125557" y="0"/>
                  </a:lnTo>
                  <a:lnTo>
                    <a:pt x="1125557" y="1125557"/>
                  </a:lnTo>
                  <a:lnTo>
                    <a:pt x="0" y="1125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31" name="Google Shape;331;g273c0de80ec_1_96"/>
          <p:cNvSpPr/>
          <p:nvPr/>
        </p:nvSpPr>
        <p:spPr>
          <a:xfrm rot="1048943">
            <a:off x="-94668" y="4490640"/>
            <a:ext cx="641558" cy="1082383"/>
          </a:xfrm>
          <a:custGeom>
            <a:rect b="b" l="l" r="r" t="t"/>
            <a:pathLst>
              <a:path extrusionOk="0" h="1083871" w="642440">
                <a:moveTo>
                  <a:pt x="0" y="0"/>
                </a:moveTo>
                <a:lnTo>
                  <a:pt x="642440" y="0"/>
                </a:lnTo>
                <a:lnTo>
                  <a:pt x="642440" y="1083871"/>
                </a:lnTo>
                <a:lnTo>
                  <a:pt x="0" y="10838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32" name="Google Shape;332;g273c0de80ec_1_96"/>
          <p:cNvGrpSpPr/>
          <p:nvPr/>
        </p:nvGrpSpPr>
        <p:grpSpPr>
          <a:xfrm>
            <a:off x="7185276" y="8425702"/>
            <a:ext cx="740924" cy="631031"/>
            <a:chOff x="-732" y="0"/>
            <a:chExt cx="987900" cy="841374"/>
          </a:xfrm>
        </p:grpSpPr>
        <p:sp>
          <p:nvSpPr>
            <p:cNvPr id="333" name="Google Shape;333;g273c0de80ec_1_96"/>
            <p:cNvSpPr/>
            <p:nvPr/>
          </p:nvSpPr>
          <p:spPr>
            <a:xfrm rot="693608">
              <a:off x="209999" y="64206"/>
              <a:ext cx="712962" cy="712962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2D2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g273c0de80ec_1_96"/>
            <p:cNvSpPr/>
            <p:nvPr/>
          </p:nvSpPr>
          <p:spPr>
            <a:xfrm rot="5477336">
              <a:off x="7744" y="36163"/>
              <a:ext cx="762214" cy="762214"/>
            </a:xfrm>
            <a:custGeom>
              <a:rect b="b" l="l" r="r" t="t"/>
              <a:pathLst>
                <a:path extrusionOk="0" h="762021" w="762021">
                  <a:moveTo>
                    <a:pt x="0" y="0"/>
                  </a:moveTo>
                  <a:lnTo>
                    <a:pt x="762021" y="0"/>
                  </a:lnTo>
                  <a:lnTo>
                    <a:pt x="762021" y="762021"/>
                  </a:lnTo>
                  <a:lnTo>
                    <a:pt x="0" y="7620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35" name="Google Shape;335;g273c0de80ec_1_96"/>
          <p:cNvSpPr/>
          <p:nvPr/>
        </p:nvSpPr>
        <p:spPr>
          <a:xfrm>
            <a:off x="9406532" y="7808680"/>
            <a:ext cx="929993" cy="906320"/>
          </a:xfrm>
          <a:custGeom>
            <a:rect b="b" l="l" r="r" t="t"/>
            <a:pathLst>
              <a:path extrusionOk="0" h="906320" w="929993">
                <a:moveTo>
                  <a:pt x="0" y="0"/>
                </a:moveTo>
                <a:lnTo>
                  <a:pt x="929993" y="0"/>
                </a:lnTo>
                <a:lnTo>
                  <a:pt x="929993" y="906321"/>
                </a:lnTo>
                <a:lnTo>
                  <a:pt x="0" y="90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36" name="Google Shape;336;g273c0de80ec_1_96"/>
          <p:cNvGrpSpPr/>
          <p:nvPr/>
        </p:nvGrpSpPr>
        <p:grpSpPr>
          <a:xfrm rot="-1698045">
            <a:off x="5505660" y="9644003"/>
            <a:ext cx="1132981" cy="625103"/>
            <a:chOff x="0" y="0"/>
            <a:chExt cx="1510534" cy="833412"/>
          </a:xfrm>
        </p:grpSpPr>
        <p:sp>
          <p:nvSpPr>
            <p:cNvPr id="337" name="Google Shape;337;g273c0de80ec_1_96"/>
            <p:cNvSpPr/>
            <p:nvPr/>
          </p:nvSpPr>
          <p:spPr>
            <a:xfrm>
              <a:off x="0" y="0"/>
              <a:ext cx="833412" cy="833412"/>
            </a:xfrm>
            <a:custGeom>
              <a:rect b="b" l="l" r="r" t="t"/>
              <a:pathLst>
                <a:path extrusionOk="0" h="833412" w="833412">
                  <a:moveTo>
                    <a:pt x="0" y="0"/>
                  </a:moveTo>
                  <a:lnTo>
                    <a:pt x="833412" y="0"/>
                  </a:lnTo>
                  <a:lnTo>
                    <a:pt x="833412" y="833412"/>
                  </a:lnTo>
                  <a:lnTo>
                    <a:pt x="0" y="8334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8" name="Google Shape;338;g273c0de80ec_1_96"/>
            <p:cNvSpPr/>
            <p:nvPr/>
          </p:nvSpPr>
          <p:spPr>
            <a:xfrm>
              <a:off x="677122" y="0"/>
              <a:ext cx="833412" cy="833412"/>
            </a:xfrm>
            <a:custGeom>
              <a:rect b="b" l="l" r="r" t="t"/>
              <a:pathLst>
                <a:path extrusionOk="0" h="833412" w="833412">
                  <a:moveTo>
                    <a:pt x="0" y="0"/>
                  </a:moveTo>
                  <a:lnTo>
                    <a:pt x="833412" y="0"/>
                  </a:lnTo>
                  <a:lnTo>
                    <a:pt x="833412" y="833412"/>
                  </a:lnTo>
                  <a:lnTo>
                    <a:pt x="0" y="8334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339" name="Google Shape;339;g273c0de80ec_1_96"/>
          <p:cNvGrpSpPr/>
          <p:nvPr/>
        </p:nvGrpSpPr>
        <p:grpSpPr>
          <a:xfrm>
            <a:off x="11124612" y="8846368"/>
            <a:ext cx="750040" cy="823466"/>
            <a:chOff x="0" y="-612"/>
            <a:chExt cx="1000054" cy="1097954"/>
          </a:xfrm>
        </p:grpSpPr>
        <p:sp>
          <p:nvSpPr>
            <p:cNvPr id="340" name="Google Shape;340;g273c0de80ec_1_96"/>
            <p:cNvSpPr/>
            <p:nvPr/>
          </p:nvSpPr>
          <p:spPr>
            <a:xfrm>
              <a:off x="317429" y="414717"/>
              <a:ext cx="682625" cy="68262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F765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g273c0de80ec_1_96"/>
            <p:cNvSpPr/>
            <p:nvPr/>
          </p:nvSpPr>
          <p:spPr>
            <a:xfrm rot="-727487">
              <a:off x="79760" y="74153"/>
              <a:ext cx="801607" cy="844605"/>
            </a:xfrm>
            <a:custGeom>
              <a:rect b="b" l="l" r="r" t="t"/>
              <a:pathLst>
                <a:path extrusionOk="0" h="844771" w="801765">
                  <a:moveTo>
                    <a:pt x="0" y="0"/>
                  </a:moveTo>
                  <a:lnTo>
                    <a:pt x="801765" y="0"/>
                  </a:lnTo>
                  <a:lnTo>
                    <a:pt x="801765" y="844771"/>
                  </a:lnTo>
                  <a:lnTo>
                    <a:pt x="0" y="84477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342" name="Google Shape;342;g273c0de80ec_1_96"/>
          <p:cNvGrpSpPr/>
          <p:nvPr/>
        </p:nvGrpSpPr>
        <p:grpSpPr>
          <a:xfrm>
            <a:off x="13675915" y="7834777"/>
            <a:ext cx="777751" cy="724929"/>
            <a:chOff x="0" y="505"/>
            <a:chExt cx="1037000" cy="966572"/>
          </a:xfrm>
        </p:grpSpPr>
        <p:sp>
          <p:nvSpPr>
            <p:cNvPr id="343" name="Google Shape;343;g273c0de80ec_1_96"/>
            <p:cNvSpPr/>
            <p:nvPr/>
          </p:nvSpPr>
          <p:spPr>
            <a:xfrm>
              <a:off x="205957" y="268577"/>
              <a:ext cx="698500" cy="698500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D0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g273c0de80ec_1_96"/>
            <p:cNvSpPr/>
            <p:nvPr/>
          </p:nvSpPr>
          <p:spPr>
            <a:xfrm rot="-754528">
              <a:off x="72213" y="88537"/>
              <a:ext cx="892574" cy="761690"/>
            </a:xfrm>
            <a:custGeom>
              <a:rect b="b" l="l" r="r" t="t"/>
              <a:pathLst>
                <a:path extrusionOk="0" h="762479" w="893499">
                  <a:moveTo>
                    <a:pt x="0" y="0"/>
                  </a:moveTo>
                  <a:lnTo>
                    <a:pt x="893499" y="0"/>
                  </a:lnTo>
                  <a:lnTo>
                    <a:pt x="893499" y="762479"/>
                  </a:lnTo>
                  <a:lnTo>
                    <a:pt x="0" y="7624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345" name="Google Shape;345;g273c0de80ec_1_96"/>
          <p:cNvGrpSpPr/>
          <p:nvPr/>
        </p:nvGrpSpPr>
        <p:grpSpPr>
          <a:xfrm>
            <a:off x="0" y="2450421"/>
            <a:ext cx="895235" cy="802596"/>
            <a:chOff x="0" y="0"/>
            <a:chExt cx="1193646" cy="1070128"/>
          </a:xfrm>
        </p:grpSpPr>
        <p:sp>
          <p:nvSpPr>
            <p:cNvPr id="346" name="Google Shape;346;g273c0de80ec_1_96"/>
            <p:cNvSpPr/>
            <p:nvPr/>
          </p:nvSpPr>
          <p:spPr>
            <a:xfrm>
              <a:off x="0" y="125383"/>
              <a:ext cx="714375" cy="7143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6BF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g273c0de80ec_1_96"/>
            <p:cNvSpPr/>
            <p:nvPr/>
          </p:nvSpPr>
          <p:spPr>
            <a:xfrm>
              <a:off x="123518" y="0"/>
              <a:ext cx="1070128" cy="1070128"/>
            </a:xfrm>
            <a:custGeom>
              <a:rect b="b" l="l" r="r" t="t"/>
              <a:pathLst>
                <a:path extrusionOk="0" h="1070128" w="1070128">
                  <a:moveTo>
                    <a:pt x="0" y="0"/>
                  </a:moveTo>
                  <a:lnTo>
                    <a:pt x="1070128" y="0"/>
                  </a:lnTo>
                  <a:lnTo>
                    <a:pt x="1070128" y="1070128"/>
                  </a:lnTo>
                  <a:lnTo>
                    <a:pt x="0" y="10701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48" name="Google Shape;348;g273c0de80ec_1_96"/>
          <p:cNvSpPr/>
          <p:nvPr/>
        </p:nvSpPr>
        <p:spPr>
          <a:xfrm flipH="1">
            <a:off x="1302065" y="5659299"/>
            <a:ext cx="1214709" cy="839254"/>
          </a:xfrm>
          <a:custGeom>
            <a:rect b="b" l="l" r="r" t="t"/>
            <a:pathLst>
              <a:path extrusionOk="0" h="839254" w="1214709">
                <a:moveTo>
                  <a:pt x="1214709" y="0"/>
                </a:moveTo>
                <a:lnTo>
                  <a:pt x="0" y="0"/>
                </a:lnTo>
                <a:lnTo>
                  <a:pt x="0" y="839254"/>
                </a:lnTo>
                <a:lnTo>
                  <a:pt x="1214709" y="839254"/>
                </a:lnTo>
                <a:lnTo>
                  <a:pt x="1214709" y="0"/>
                </a:lnTo>
                <a:close/>
              </a:path>
            </a:pathLst>
          </a:custGeom>
          <a:blipFill rotWithShape="1">
            <a:blip r:embed="rId3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9" name="Google Shape;349;g273c0de80ec_1_96"/>
          <p:cNvSpPr/>
          <p:nvPr/>
        </p:nvSpPr>
        <p:spPr>
          <a:xfrm rot="-361440">
            <a:off x="1624241" y="9081838"/>
            <a:ext cx="328941" cy="420738"/>
          </a:xfrm>
          <a:custGeom>
            <a:rect b="b" l="l" r="r" t="t"/>
            <a:pathLst>
              <a:path extrusionOk="0" h="420517" w="328768">
                <a:moveTo>
                  <a:pt x="0" y="0"/>
                </a:moveTo>
                <a:lnTo>
                  <a:pt x="328768" y="0"/>
                </a:lnTo>
                <a:lnTo>
                  <a:pt x="328768" y="420517"/>
                </a:lnTo>
                <a:lnTo>
                  <a:pt x="0" y="420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0" name="Google Shape;350;g273c0de80ec_1_96"/>
          <p:cNvSpPr/>
          <p:nvPr/>
        </p:nvSpPr>
        <p:spPr>
          <a:xfrm>
            <a:off x="12946736" y="9065614"/>
            <a:ext cx="292288" cy="516908"/>
          </a:xfrm>
          <a:custGeom>
            <a:rect b="b" l="l" r="r" t="t"/>
            <a:pathLst>
              <a:path extrusionOk="0" h="516908" w="292288">
                <a:moveTo>
                  <a:pt x="0" y="0"/>
                </a:moveTo>
                <a:lnTo>
                  <a:pt x="292288" y="0"/>
                </a:lnTo>
                <a:lnTo>
                  <a:pt x="292288" y="516908"/>
                </a:lnTo>
                <a:lnTo>
                  <a:pt x="0" y="516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1" name="Google Shape;351;g273c0de80ec_1_96"/>
          <p:cNvSpPr/>
          <p:nvPr/>
        </p:nvSpPr>
        <p:spPr>
          <a:xfrm rot="10308548">
            <a:off x="8476695" y="9230880"/>
            <a:ext cx="911234" cy="326387"/>
          </a:xfrm>
          <a:custGeom>
            <a:rect b="b" l="l" r="r" t="t"/>
            <a:pathLst>
              <a:path extrusionOk="0" h="326321" w="911049">
                <a:moveTo>
                  <a:pt x="0" y="0"/>
                </a:moveTo>
                <a:lnTo>
                  <a:pt x="911049" y="0"/>
                </a:lnTo>
                <a:lnTo>
                  <a:pt x="911049" y="326321"/>
                </a:lnTo>
                <a:lnTo>
                  <a:pt x="0" y="32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52" name="Google Shape;352;g273c0de80ec_1_96"/>
          <p:cNvGrpSpPr/>
          <p:nvPr/>
        </p:nvGrpSpPr>
        <p:grpSpPr>
          <a:xfrm>
            <a:off x="4873925" y="1313524"/>
            <a:ext cx="829119" cy="1016883"/>
            <a:chOff x="0" y="0"/>
            <a:chExt cx="1105492" cy="1355843"/>
          </a:xfrm>
        </p:grpSpPr>
        <p:sp>
          <p:nvSpPr>
            <p:cNvPr id="353" name="Google Shape;353;g273c0de80ec_1_96"/>
            <p:cNvSpPr/>
            <p:nvPr/>
          </p:nvSpPr>
          <p:spPr>
            <a:xfrm>
              <a:off x="343492" y="0"/>
              <a:ext cx="762000" cy="762000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BD9A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g273c0de80ec_1_96"/>
            <p:cNvSpPr/>
            <p:nvPr/>
          </p:nvSpPr>
          <p:spPr>
            <a:xfrm rot="-569151">
              <a:off x="81844" y="239339"/>
              <a:ext cx="789220" cy="1058709"/>
            </a:xfrm>
            <a:custGeom>
              <a:rect b="b" l="l" r="r" t="t"/>
              <a:pathLst>
                <a:path extrusionOk="0" h="1057451" w="788282">
                  <a:moveTo>
                    <a:pt x="0" y="0"/>
                  </a:moveTo>
                  <a:lnTo>
                    <a:pt x="788281" y="0"/>
                  </a:lnTo>
                  <a:lnTo>
                    <a:pt x="788281" y="1057451"/>
                  </a:lnTo>
                  <a:lnTo>
                    <a:pt x="0" y="105745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355" name="Google Shape;355;g273c0de80ec_1_96"/>
          <p:cNvGrpSpPr/>
          <p:nvPr/>
        </p:nvGrpSpPr>
        <p:grpSpPr>
          <a:xfrm>
            <a:off x="978315" y="449032"/>
            <a:ext cx="1391719" cy="1401912"/>
            <a:chOff x="-1289" y="1"/>
            <a:chExt cx="1855625" cy="1869216"/>
          </a:xfrm>
        </p:grpSpPr>
        <p:sp>
          <p:nvSpPr>
            <p:cNvPr id="356" name="Google Shape;356;g273c0de80ec_1_96"/>
            <p:cNvSpPr/>
            <p:nvPr/>
          </p:nvSpPr>
          <p:spPr>
            <a:xfrm rot="826896">
              <a:off x="742348" y="346432"/>
              <a:ext cx="866315" cy="86631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DD2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g273c0de80ec_1_96"/>
            <p:cNvSpPr/>
            <p:nvPr/>
          </p:nvSpPr>
          <p:spPr>
            <a:xfrm rot="1111536">
              <a:off x="196307" y="193614"/>
              <a:ext cx="1460432" cy="1481989"/>
            </a:xfrm>
            <a:custGeom>
              <a:rect b="b" l="l" r="r" t="t"/>
              <a:pathLst>
                <a:path extrusionOk="0" h="1483055" w="1461483">
                  <a:moveTo>
                    <a:pt x="0" y="0"/>
                  </a:moveTo>
                  <a:lnTo>
                    <a:pt x="1461483" y="0"/>
                  </a:lnTo>
                  <a:lnTo>
                    <a:pt x="1461483" y="1483055"/>
                  </a:lnTo>
                  <a:lnTo>
                    <a:pt x="0" y="148305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58" name="Google Shape;358;g273c0de80ec_1_96"/>
          <p:cNvSpPr/>
          <p:nvPr/>
        </p:nvSpPr>
        <p:spPr>
          <a:xfrm rot="1617001">
            <a:off x="14980158" y="1878017"/>
            <a:ext cx="366624" cy="1035364"/>
          </a:xfrm>
          <a:custGeom>
            <a:rect b="b" l="l" r="r" t="t"/>
            <a:pathLst>
              <a:path extrusionOk="0" h="1036995" w="367202">
                <a:moveTo>
                  <a:pt x="0" y="0"/>
                </a:moveTo>
                <a:lnTo>
                  <a:pt x="367202" y="0"/>
                </a:lnTo>
                <a:lnTo>
                  <a:pt x="367202" y="1036994"/>
                </a:lnTo>
                <a:lnTo>
                  <a:pt x="0" y="10369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9" name="Google Shape;359;g273c0de80ec_1_96"/>
          <p:cNvSpPr/>
          <p:nvPr/>
        </p:nvSpPr>
        <p:spPr>
          <a:xfrm rot="-2341049">
            <a:off x="15765706" y="8226432"/>
            <a:ext cx="570448" cy="808625"/>
          </a:xfrm>
          <a:custGeom>
            <a:rect b="b" l="l" r="r" t="t"/>
            <a:pathLst>
              <a:path extrusionOk="0" h="808057" w="570047">
                <a:moveTo>
                  <a:pt x="0" y="0"/>
                </a:moveTo>
                <a:lnTo>
                  <a:pt x="570048" y="0"/>
                </a:lnTo>
                <a:lnTo>
                  <a:pt x="570048" y="808057"/>
                </a:lnTo>
                <a:lnTo>
                  <a:pt x="0" y="8080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0" name="Google Shape;360;g273c0de80ec_1_96"/>
          <p:cNvSpPr txBox="1"/>
          <p:nvPr/>
        </p:nvSpPr>
        <p:spPr>
          <a:xfrm>
            <a:off x="3197813" y="1802725"/>
            <a:ext cx="11469000" cy="16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US" sz="4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Why Is Punctuality Important In A Student’s Life?</a:t>
            </a:r>
            <a:endParaRPr b="1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g273c0de80ec_1_96"/>
          <p:cNvSpPr txBox="1"/>
          <p:nvPr/>
        </p:nvSpPr>
        <p:spPr>
          <a:xfrm>
            <a:off x="3045425" y="3548850"/>
            <a:ext cx="12654900" cy="5328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●"/>
            </a:pPr>
            <a:r>
              <a:rPr b="1" i="0" lang="en-US" sz="3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Establishes Discipline </a:t>
            </a:r>
            <a:endParaRPr b="1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Students learn to manage their time wisely and prioritize their responsibilities.</a:t>
            </a:r>
            <a:endParaRPr b="1" i="0" sz="2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1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●"/>
            </a:pPr>
            <a:r>
              <a:rPr b="1" i="0" lang="en-US" sz="3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Enhances Learning Opportunities</a:t>
            </a:r>
            <a:endParaRPr b="1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Assures that students do not miss out on valuable learning opportunities.</a:t>
            </a:r>
            <a:endParaRPr b="0" i="0" sz="2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●"/>
            </a:pPr>
            <a:r>
              <a:rPr b="1" i="0" lang="en-US" sz="3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Encourages Good Habits </a:t>
            </a:r>
            <a:endParaRPr b="1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Punctuality in school life helps students develop excellent habits that they may</a:t>
            </a:r>
            <a:endParaRPr b="0" i="0" sz="2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use in their future endeavors.</a:t>
            </a:r>
            <a:endParaRPr b="0" i="0" sz="2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81A6"/>
        </a:solid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73f2a2e5f7_2_0"/>
          <p:cNvSpPr/>
          <p:nvPr/>
        </p:nvSpPr>
        <p:spPr>
          <a:xfrm>
            <a:off x="-1799771" y="-2106548"/>
            <a:ext cx="21887542" cy="14278539"/>
          </a:xfrm>
          <a:custGeom>
            <a:rect b="b" l="l" r="r" t="t"/>
            <a:pathLst>
              <a:path extrusionOk="0" h="14278539" w="21887542">
                <a:moveTo>
                  <a:pt x="0" y="0"/>
                </a:moveTo>
                <a:lnTo>
                  <a:pt x="21887542" y="0"/>
                </a:lnTo>
                <a:lnTo>
                  <a:pt x="21887542" y="14278539"/>
                </a:lnTo>
                <a:lnTo>
                  <a:pt x="0" y="142785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0"/>
            </a:blip>
            <a:stretch>
              <a:fillRect b="0" l="-15968" r="0" t="0"/>
            </a:stretch>
          </a:blipFill>
          <a:ln>
            <a:noFill/>
          </a:ln>
        </p:spPr>
      </p:sp>
      <p:sp>
        <p:nvSpPr>
          <p:cNvPr id="367" name="Google Shape;367;g273f2a2e5f7_2_0"/>
          <p:cNvSpPr/>
          <p:nvPr/>
        </p:nvSpPr>
        <p:spPr>
          <a:xfrm>
            <a:off x="3173397" y="651809"/>
            <a:ext cx="420408" cy="625142"/>
          </a:xfrm>
          <a:custGeom>
            <a:rect b="b" l="l" r="r" t="t"/>
            <a:pathLst>
              <a:path extrusionOk="0" h="625142" w="420408">
                <a:moveTo>
                  <a:pt x="0" y="0"/>
                </a:moveTo>
                <a:lnTo>
                  <a:pt x="420407" y="0"/>
                </a:lnTo>
                <a:lnTo>
                  <a:pt x="420407" y="625142"/>
                </a:lnTo>
                <a:lnTo>
                  <a:pt x="0" y="6251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8" name="Google Shape;368;g273f2a2e5f7_2_0"/>
          <p:cNvSpPr/>
          <p:nvPr/>
        </p:nvSpPr>
        <p:spPr>
          <a:xfrm rot="-1247444">
            <a:off x="-19201" y="556631"/>
            <a:ext cx="490997" cy="47921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4"/>
                </a:lnTo>
                <a:lnTo>
                  <a:pt x="0" y="479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9" name="Google Shape;369;g273f2a2e5f7_2_0"/>
          <p:cNvSpPr/>
          <p:nvPr/>
        </p:nvSpPr>
        <p:spPr>
          <a:xfrm rot="-1258544">
            <a:off x="6628536" y="1902748"/>
            <a:ext cx="1298793" cy="250087"/>
          </a:xfrm>
          <a:custGeom>
            <a:rect b="b" l="l" r="r" t="t"/>
            <a:pathLst>
              <a:path extrusionOk="0" h="250417" w="1300509">
                <a:moveTo>
                  <a:pt x="0" y="0"/>
                </a:moveTo>
                <a:lnTo>
                  <a:pt x="1300509" y="0"/>
                </a:lnTo>
                <a:lnTo>
                  <a:pt x="1300509" y="250417"/>
                </a:lnTo>
                <a:lnTo>
                  <a:pt x="0" y="2504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0" name="Google Shape;370;g273f2a2e5f7_2_0"/>
          <p:cNvSpPr/>
          <p:nvPr/>
        </p:nvSpPr>
        <p:spPr>
          <a:xfrm rot="-1247444">
            <a:off x="10063130" y="-65255"/>
            <a:ext cx="490997" cy="47921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3"/>
                </a:lnTo>
                <a:lnTo>
                  <a:pt x="0" y="479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1" name="Google Shape;371;g273f2a2e5f7_2_0"/>
          <p:cNvSpPr/>
          <p:nvPr/>
        </p:nvSpPr>
        <p:spPr>
          <a:xfrm>
            <a:off x="13872623" y="-136253"/>
            <a:ext cx="1300029" cy="1118025"/>
          </a:xfrm>
          <a:custGeom>
            <a:rect b="b" l="l" r="r" t="t"/>
            <a:pathLst>
              <a:path extrusionOk="0" h="1118025" w="1300029">
                <a:moveTo>
                  <a:pt x="0" y="0"/>
                </a:moveTo>
                <a:lnTo>
                  <a:pt x="1300029" y="0"/>
                </a:lnTo>
                <a:lnTo>
                  <a:pt x="1300029" y="1118025"/>
                </a:lnTo>
                <a:lnTo>
                  <a:pt x="0" y="1118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2" name="Google Shape;372;g273f2a2e5f7_2_0"/>
          <p:cNvSpPr/>
          <p:nvPr/>
        </p:nvSpPr>
        <p:spPr>
          <a:xfrm rot="-1701538">
            <a:off x="6709296" y="744014"/>
            <a:ext cx="507999" cy="475672"/>
          </a:xfrm>
          <a:custGeom>
            <a:rect b="b" l="l" r="r" t="t"/>
            <a:pathLst>
              <a:path extrusionOk="0" h="475666" w="507993">
                <a:moveTo>
                  <a:pt x="0" y="0"/>
                </a:moveTo>
                <a:lnTo>
                  <a:pt x="507993" y="0"/>
                </a:lnTo>
                <a:lnTo>
                  <a:pt x="507993" y="475666"/>
                </a:lnTo>
                <a:lnTo>
                  <a:pt x="0" y="475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3" name="Google Shape;373;g273f2a2e5f7_2_0"/>
          <p:cNvSpPr/>
          <p:nvPr/>
        </p:nvSpPr>
        <p:spPr>
          <a:xfrm rot="422171">
            <a:off x="3228488" y="1969705"/>
            <a:ext cx="750193" cy="923056"/>
          </a:xfrm>
          <a:custGeom>
            <a:rect b="b" l="l" r="r" t="t"/>
            <a:pathLst>
              <a:path extrusionOk="0" h="923027" w="750170">
                <a:moveTo>
                  <a:pt x="0" y="0"/>
                </a:moveTo>
                <a:lnTo>
                  <a:pt x="750169" y="0"/>
                </a:lnTo>
                <a:lnTo>
                  <a:pt x="750169" y="923027"/>
                </a:lnTo>
                <a:lnTo>
                  <a:pt x="0" y="9230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4" name="Google Shape;374;g273f2a2e5f7_2_0"/>
          <p:cNvSpPr/>
          <p:nvPr/>
        </p:nvSpPr>
        <p:spPr>
          <a:xfrm rot="6484339">
            <a:off x="4739581" y="-450005"/>
            <a:ext cx="822700" cy="1339130"/>
          </a:xfrm>
          <a:custGeom>
            <a:rect b="b" l="l" r="r" t="t"/>
            <a:pathLst>
              <a:path extrusionOk="0" h="1340068" w="823276">
                <a:moveTo>
                  <a:pt x="0" y="0"/>
                </a:moveTo>
                <a:lnTo>
                  <a:pt x="823276" y="0"/>
                </a:lnTo>
                <a:lnTo>
                  <a:pt x="823276" y="1340067"/>
                </a:lnTo>
                <a:lnTo>
                  <a:pt x="0" y="1340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75" name="Google Shape;375;g273f2a2e5f7_2_0"/>
          <p:cNvGrpSpPr/>
          <p:nvPr/>
        </p:nvGrpSpPr>
        <p:grpSpPr>
          <a:xfrm>
            <a:off x="8890336" y="1107519"/>
            <a:ext cx="1037056" cy="1125576"/>
            <a:chOff x="6218" y="0"/>
            <a:chExt cx="1382741" cy="1500768"/>
          </a:xfrm>
        </p:grpSpPr>
        <p:sp>
          <p:nvSpPr>
            <p:cNvPr id="376" name="Google Shape;376;g273f2a2e5f7_2_0"/>
            <p:cNvSpPr/>
            <p:nvPr/>
          </p:nvSpPr>
          <p:spPr>
            <a:xfrm rot="814226">
              <a:off x="104121" y="97903"/>
              <a:ext cx="947194" cy="947194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6BF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g273f2a2e5f7_2_0"/>
            <p:cNvSpPr/>
            <p:nvPr/>
          </p:nvSpPr>
          <p:spPr>
            <a:xfrm flipH="1">
              <a:off x="235899" y="56160"/>
              <a:ext cx="1153060" cy="1444608"/>
            </a:xfrm>
            <a:custGeom>
              <a:rect b="b" l="l" r="r" t="t"/>
              <a:pathLst>
                <a:path extrusionOk="0" h="1444608" w="1153060">
                  <a:moveTo>
                    <a:pt x="1153060" y="0"/>
                  </a:moveTo>
                  <a:lnTo>
                    <a:pt x="0" y="0"/>
                  </a:lnTo>
                  <a:lnTo>
                    <a:pt x="0" y="1444608"/>
                  </a:lnTo>
                  <a:lnTo>
                    <a:pt x="1153060" y="1444608"/>
                  </a:lnTo>
                  <a:lnTo>
                    <a:pt x="115306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78" name="Google Shape;378;g273f2a2e5f7_2_0"/>
          <p:cNvSpPr/>
          <p:nvPr/>
        </p:nvSpPr>
        <p:spPr>
          <a:xfrm>
            <a:off x="11124612" y="981772"/>
            <a:ext cx="1417184" cy="758733"/>
          </a:xfrm>
          <a:custGeom>
            <a:rect b="b" l="l" r="r" t="t"/>
            <a:pathLst>
              <a:path extrusionOk="0" h="758733" w="1417184">
                <a:moveTo>
                  <a:pt x="0" y="0"/>
                </a:moveTo>
                <a:lnTo>
                  <a:pt x="1417184" y="0"/>
                </a:lnTo>
                <a:lnTo>
                  <a:pt x="1417184" y="758732"/>
                </a:lnTo>
                <a:lnTo>
                  <a:pt x="0" y="7587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9" name="Google Shape;379;g273f2a2e5f7_2_0"/>
          <p:cNvSpPr/>
          <p:nvPr/>
        </p:nvSpPr>
        <p:spPr>
          <a:xfrm>
            <a:off x="13188130" y="1603170"/>
            <a:ext cx="975571" cy="847250"/>
          </a:xfrm>
          <a:custGeom>
            <a:rect b="b" l="l" r="r" t="t"/>
            <a:pathLst>
              <a:path extrusionOk="0" h="847250" w="975571">
                <a:moveTo>
                  <a:pt x="0" y="0"/>
                </a:moveTo>
                <a:lnTo>
                  <a:pt x="975571" y="0"/>
                </a:lnTo>
                <a:lnTo>
                  <a:pt x="975571" y="847251"/>
                </a:lnTo>
                <a:lnTo>
                  <a:pt x="0" y="847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0" name="Google Shape;380;g273f2a2e5f7_2_0"/>
          <p:cNvSpPr/>
          <p:nvPr/>
        </p:nvSpPr>
        <p:spPr>
          <a:xfrm rot="-2876296">
            <a:off x="15799758" y="3358611"/>
            <a:ext cx="1079808" cy="337686"/>
          </a:xfrm>
          <a:custGeom>
            <a:rect b="b" l="l" r="r" t="t"/>
            <a:pathLst>
              <a:path extrusionOk="0" h="337651" w="1079697">
                <a:moveTo>
                  <a:pt x="0" y="0"/>
                </a:moveTo>
                <a:lnTo>
                  <a:pt x="1079697" y="0"/>
                </a:lnTo>
                <a:lnTo>
                  <a:pt x="1079697" y="337651"/>
                </a:lnTo>
                <a:lnTo>
                  <a:pt x="0" y="337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1" name="Google Shape;381;g273f2a2e5f7_2_0"/>
          <p:cNvSpPr/>
          <p:nvPr/>
        </p:nvSpPr>
        <p:spPr>
          <a:xfrm rot="771303">
            <a:off x="1494436" y="3970824"/>
            <a:ext cx="830871" cy="823317"/>
          </a:xfrm>
          <a:custGeom>
            <a:rect b="b" l="l" r="r" t="t"/>
            <a:pathLst>
              <a:path extrusionOk="0" h="823263" w="830816">
                <a:moveTo>
                  <a:pt x="0" y="0"/>
                </a:moveTo>
                <a:lnTo>
                  <a:pt x="830815" y="0"/>
                </a:lnTo>
                <a:lnTo>
                  <a:pt x="830815" y="823262"/>
                </a:lnTo>
                <a:lnTo>
                  <a:pt x="0" y="823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82" name="Google Shape;382;g273f2a2e5f7_2_0"/>
          <p:cNvGrpSpPr/>
          <p:nvPr/>
        </p:nvGrpSpPr>
        <p:grpSpPr>
          <a:xfrm>
            <a:off x="-243223" y="8365027"/>
            <a:ext cx="938654" cy="893273"/>
            <a:chOff x="0" y="0"/>
            <a:chExt cx="1251538" cy="1191030"/>
          </a:xfrm>
        </p:grpSpPr>
        <p:sp>
          <p:nvSpPr>
            <p:cNvPr id="383" name="Google Shape;383;g273f2a2e5f7_2_0"/>
            <p:cNvSpPr/>
            <p:nvPr/>
          </p:nvSpPr>
          <p:spPr>
            <a:xfrm>
              <a:off x="0" y="0"/>
              <a:ext cx="1063625" cy="106362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F765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g273f2a2e5f7_2_0"/>
            <p:cNvSpPr/>
            <p:nvPr/>
          </p:nvSpPr>
          <p:spPr>
            <a:xfrm>
              <a:off x="187809" y="131169"/>
              <a:ext cx="1063729" cy="1059861"/>
            </a:xfrm>
            <a:custGeom>
              <a:rect b="b" l="l" r="r" t="t"/>
              <a:pathLst>
                <a:path extrusionOk="0" h="1059861" w="1063729">
                  <a:moveTo>
                    <a:pt x="0" y="0"/>
                  </a:moveTo>
                  <a:lnTo>
                    <a:pt x="1063729" y="0"/>
                  </a:lnTo>
                  <a:lnTo>
                    <a:pt x="1063729" y="1059861"/>
                  </a:lnTo>
                  <a:lnTo>
                    <a:pt x="0" y="105986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385" name="Google Shape;385;g273f2a2e5f7_2_0"/>
          <p:cNvGrpSpPr/>
          <p:nvPr/>
        </p:nvGrpSpPr>
        <p:grpSpPr>
          <a:xfrm>
            <a:off x="16986331" y="6823485"/>
            <a:ext cx="628926" cy="621017"/>
            <a:chOff x="563" y="0"/>
            <a:chExt cx="838569" cy="828023"/>
          </a:xfrm>
        </p:grpSpPr>
        <p:sp>
          <p:nvSpPr>
            <p:cNvPr id="386" name="Google Shape;386;g273f2a2e5f7_2_0"/>
            <p:cNvSpPr/>
            <p:nvPr/>
          </p:nvSpPr>
          <p:spPr>
            <a:xfrm>
              <a:off x="127217" y="0"/>
              <a:ext cx="635000" cy="635000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DD2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g273f2a2e5f7_2_0"/>
            <p:cNvSpPr/>
            <p:nvPr/>
          </p:nvSpPr>
          <p:spPr>
            <a:xfrm rot="1048943">
              <a:off x="83616" y="85850"/>
              <a:ext cx="672463" cy="656323"/>
            </a:xfrm>
            <a:custGeom>
              <a:rect b="b" l="l" r="r" t="t"/>
              <a:pathLst>
                <a:path extrusionOk="0" h="657225" w="673387">
                  <a:moveTo>
                    <a:pt x="0" y="0"/>
                  </a:moveTo>
                  <a:lnTo>
                    <a:pt x="673386" y="0"/>
                  </a:lnTo>
                  <a:lnTo>
                    <a:pt x="673386" y="657226"/>
                  </a:lnTo>
                  <a:lnTo>
                    <a:pt x="0" y="6572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88" name="Google Shape;388;g273f2a2e5f7_2_0"/>
          <p:cNvSpPr/>
          <p:nvPr/>
        </p:nvSpPr>
        <p:spPr>
          <a:xfrm rot="-1247444">
            <a:off x="3053923" y="7710953"/>
            <a:ext cx="490997" cy="47921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3"/>
                </a:lnTo>
                <a:lnTo>
                  <a:pt x="0" y="479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9" name="Google Shape;389;g273f2a2e5f7_2_0"/>
          <p:cNvSpPr/>
          <p:nvPr/>
        </p:nvSpPr>
        <p:spPr>
          <a:xfrm flipH="1">
            <a:off x="16263315" y="1773148"/>
            <a:ext cx="1404560" cy="707387"/>
          </a:xfrm>
          <a:custGeom>
            <a:rect b="b" l="l" r="r" t="t"/>
            <a:pathLst>
              <a:path extrusionOk="0" h="707387" w="1404560">
                <a:moveTo>
                  <a:pt x="1404559" y="0"/>
                </a:moveTo>
                <a:lnTo>
                  <a:pt x="0" y="0"/>
                </a:lnTo>
                <a:lnTo>
                  <a:pt x="0" y="707387"/>
                </a:lnTo>
                <a:lnTo>
                  <a:pt x="1404559" y="707387"/>
                </a:lnTo>
                <a:lnTo>
                  <a:pt x="1404559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0" name="Google Shape;390;g273f2a2e5f7_2_0"/>
          <p:cNvSpPr/>
          <p:nvPr/>
        </p:nvSpPr>
        <p:spPr>
          <a:xfrm rot="1332046">
            <a:off x="17220152" y="8417405"/>
            <a:ext cx="228413" cy="1388032"/>
          </a:xfrm>
          <a:custGeom>
            <a:rect b="b" l="l" r="r" t="t"/>
            <a:pathLst>
              <a:path extrusionOk="0" h="1389331" w="228627">
                <a:moveTo>
                  <a:pt x="0" y="0"/>
                </a:moveTo>
                <a:lnTo>
                  <a:pt x="228628" y="0"/>
                </a:lnTo>
                <a:lnTo>
                  <a:pt x="228628" y="1389331"/>
                </a:lnTo>
                <a:lnTo>
                  <a:pt x="0" y="13893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1" name="Google Shape;391;g273f2a2e5f7_2_0"/>
          <p:cNvSpPr/>
          <p:nvPr/>
        </p:nvSpPr>
        <p:spPr>
          <a:xfrm rot="768256">
            <a:off x="14895824" y="2619363"/>
            <a:ext cx="358156" cy="358156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92D2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g273f2a2e5f7_2_0"/>
          <p:cNvSpPr/>
          <p:nvPr/>
        </p:nvSpPr>
        <p:spPr>
          <a:xfrm rot="2389435">
            <a:off x="17220179" y="741045"/>
            <a:ext cx="437407" cy="438204"/>
          </a:xfrm>
          <a:custGeom>
            <a:rect b="b" l="l" r="r" t="t"/>
            <a:pathLst>
              <a:path extrusionOk="0" h="438499" w="437701">
                <a:moveTo>
                  <a:pt x="0" y="0"/>
                </a:moveTo>
                <a:lnTo>
                  <a:pt x="437701" y="0"/>
                </a:lnTo>
                <a:lnTo>
                  <a:pt x="437701" y="438499"/>
                </a:lnTo>
                <a:lnTo>
                  <a:pt x="0" y="4384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93" name="Google Shape;393;g273f2a2e5f7_2_0"/>
          <p:cNvGrpSpPr/>
          <p:nvPr/>
        </p:nvGrpSpPr>
        <p:grpSpPr>
          <a:xfrm rot="-532924">
            <a:off x="16330586" y="4679337"/>
            <a:ext cx="736945" cy="928621"/>
            <a:chOff x="0" y="0"/>
            <a:chExt cx="982601" cy="1238172"/>
          </a:xfrm>
        </p:grpSpPr>
        <p:sp>
          <p:nvSpPr>
            <p:cNvPr id="394" name="Google Shape;394;g273f2a2e5f7_2_0"/>
            <p:cNvSpPr/>
            <p:nvPr/>
          </p:nvSpPr>
          <p:spPr>
            <a:xfrm>
              <a:off x="77726" y="0"/>
              <a:ext cx="904875" cy="904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BD9A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g273f2a2e5f7_2_0"/>
            <p:cNvSpPr/>
            <p:nvPr/>
          </p:nvSpPr>
          <p:spPr>
            <a:xfrm>
              <a:off x="0" y="144139"/>
              <a:ext cx="801628" cy="1094033"/>
            </a:xfrm>
            <a:custGeom>
              <a:rect b="b" l="l" r="r" t="t"/>
              <a:pathLst>
                <a:path extrusionOk="0" h="1094033" w="801628">
                  <a:moveTo>
                    <a:pt x="0" y="0"/>
                  </a:moveTo>
                  <a:lnTo>
                    <a:pt x="801628" y="0"/>
                  </a:lnTo>
                  <a:lnTo>
                    <a:pt x="801628" y="1094033"/>
                  </a:lnTo>
                  <a:lnTo>
                    <a:pt x="0" y="109403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96" name="Google Shape;396;g273f2a2e5f7_2_0"/>
          <p:cNvSpPr/>
          <p:nvPr/>
        </p:nvSpPr>
        <p:spPr>
          <a:xfrm rot="-352895">
            <a:off x="15093520" y="6693339"/>
            <a:ext cx="1022598" cy="797351"/>
          </a:xfrm>
          <a:custGeom>
            <a:rect b="b" l="l" r="r" t="t"/>
            <a:pathLst>
              <a:path extrusionOk="0" h="797139" w="1022326">
                <a:moveTo>
                  <a:pt x="0" y="0"/>
                </a:moveTo>
                <a:lnTo>
                  <a:pt x="1022325" y="0"/>
                </a:lnTo>
                <a:lnTo>
                  <a:pt x="1022325" y="797139"/>
                </a:lnTo>
                <a:lnTo>
                  <a:pt x="0" y="7971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7" name="Google Shape;397;g273f2a2e5f7_2_0"/>
          <p:cNvSpPr/>
          <p:nvPr/>
        </p:nvSpPr>
        <p:spPr>
          <a:xfrm rot="-885925">
            <a:off x="14453831" y="9483361"/>
            <a:ext cx="1235181" cy="864627"/>
          </a:xfrm>
          <a:custGeom>
            <a:rect b="b" l="l" r="r" t="t"/>
            <a:pathLst>
              <a:path extrusionOk="0" h="864160" w="1234514">
                <a:moveTo>
                  <a:pt x="0" y="0"/>
                </a:moveTo>
                <a:lnTo>
                  <a:pt x="1234515" y="0"/>
                </a:lnTo>
                <a:lnTo>
                  <a:pt x="1234515" y="864161"/>
                </a:lnTo>
                <a:lnTo>
                  <a:pt x="0" y="8641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8" name="Google Shape;398;g273f2a2e5f7_2_0"/>
          <p:cNvSpPr/>
          <p:nvPr/>
        </p:nvSpPr>
        <p:spPr>
          <a:xfrm flipH="1" rot="-1065335">
            <a:off x="1693393" y="2599185"/>
            <a:ext cx="586873" cy="685307"/>
          </a:xfrm>
          <a:custGeom>
            <a:rect b="b" l="l" r="r" t="t"/>
            <a:pathLst>
              <a:path extrusionOk="0" h="685211" w="586790">
                <a:moveTo>
                  <a:pt x="586790" y="0"/>
                </a:moveTo>
                <a:lnTo>
                  <a:pt x="0" y="0"/>
                </a:lnTo>
                <a:lnTo>
                  <a:pt x="0" y="685211"/>
                </a:lnTo>
                <a:lnTo>
                  <a:pt x="586790" y="685211"/>
                </a:lnTo>
                <a:lnTo>
                  <a:pt x="586790" y="0"/>
                </a:lnTo>
                <a:close/>
              </a:path>
            </a:pathLst>
          </a:custGeom>
          <a:blipFill rotWithShape="1">
            <a:blip r:embed="rId2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9" name="Google Shape;399;g273f2a2e5f7_2_0"/>
          <p:cNvSpPr/>
          <p:nvPr/>
        </p:nvSpPr>
        <p:spPr>
          <a:xfrm>
            <a:off x="4892975" y="8136403"/>
            <a:ext cx="710423" cy="710423"/>
          </a:xfrm>
          <a:custGeom>
            <a:rect b="b" l="l" r="r" t="t"/>
            <a:pathLst>
              <a:path extrusionOk="0" h="710423" w="710423">
                <a:moveTo>
                  <a:pt x="0" y="0"/>
                </a:moveTo>
                <a:lnTo>
                  <a:pt x="710423" y="0"/>
                </a:lnTo>
                <a:lnTo>
                  <a:pt x="710423" y="710424"/>
                </a:lnTo>
                <a:lnTo>
                  <a:pt x="0" y="7104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0" name="Google Shape;400;g273f2a2e5f7_2_0"/>
          <p:cNvSpPr/>
          <p:nvPr/>
        </p:nvSpPr>
        <p:spPr>
          <a:xfrm rot="-8673732">
            <a:off x="17736369" y="3429786"/>
            <a:ext cx="800371" cy="898376"/>
          </a:xfrm>
          <a:custGeom>
            <a:rect b="b" l="l" r="r" t="t"/>
            <a:pathLst>
              <a:path extrusionOk="0" h="898095" w="800121">
                <a:moveTo>
                  <a:pt x="0" y="0"/>
                </a:moveTo>
                <a:lnTo>
                  <a:pt x="800121" y="0"/>
                </a:lnTo>
                <a:lnTo>
                  <a:pt x="800121" y="898095"/>
                </a:lnTo>
                <a:lnTo>
                  <a:pt x="0" y="898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1" name="Google Shape;401;g273f2a2e5f7_2_0"/>
          <p:cNvSpPr/>
          <p:nvPr/>
        </p:nvSpPr>
        <p:spPr>
          <a:xfrm rot="-700492">
            <a:off x="3059908" y="8991348"/>
            <a:ext cx="630288" cy="806182"/>
          </a:xfrm>
          <a:custGeom>
            <a:rect b="b" l="l" r="r" t="t"/>
            <a:pathLst>
              <a:path extrusionOk="0" h="805616" w="629845">
                <a:moveTo>
                  <a:pt x="0" y="0"/>
                </a:moveTo>
                <a:lnTo>
                  <a:pt x="629846" y="0"/>
                </a:lnTo>
                <a:lnTo>
                  <a:pt x="629846" y="805616"/>
                </a:lnTo>
                <a:lnTo>
                  <a:pt x="0" y="805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02" name="Google Shape;402;g273f2a2e5f7_2_0"/>
          <p:cNvGrpSpPr/>
          <p:nvPr/>
        </p:nvGrpSpPr>
        <p:grpSpPr>
          <a:xfrm>
            <a:off x="291150" y="6823404"/>
            <a:ext cx="1010890" cy="1010890"/>
            <a:chOff x="-1" y="-108"/>
            <a:chExt cx="1347853" cy="1347853"/>
          </a:xfrm>
        </p:grpSpPr>
        <p:sp>
          <p:nvSpPr>
            <p:cNvPr id="403" name="Google Shape;403;g273f2a2e5f7_2_0"/>
            <p:cNvSpPr/>
            <p:nvPr/>
          </p:nvSpPr>
          <p:spPr>
            <a:xfrm rot="814226">
              <a:off x="200346" y="194128"/>
              <a:ext cx="947194" cy="947194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6BF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g273f2a2e5f7_2_0"/>
            <p:cNvSpPr/>
            <p:nvPr/>
          </p:nvSpPr>
          <p:spPr>
            <a:xfrm rot="-4628697">
              <a:off x="111111" y="111004"/>
              <a:ext cx="1125630" cy="1125630"/>
            </a:xfrm>
            <a:custGeom>
              <a:rect b="b" l="l" r="r" t="t"/>
              <a:pathLst>
                <a:path extrusionOk="0" h="1125556" w="1125556">
                  <a:moveTo>
                    <a:pt x="0" y="0"/>
                  </a:moveTo>
                  <a:lnTo>
                    <a:pt x="1125557" y="0"/>
                  </a:lnTo>
                  <a:lnTo>
                    <a:pt x="1125557" y="1125557"/>
                  </a:lnTo>
                  <a:lnTo>
                    <a:pt x="0" y="1125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05" name="Google Shape;405;g273f2a2e5f7_2_0"/>
          <p:cNvSpPr/>
          <p:nvPr/>
        </p:nvSpPr>
        <p:spPr>
          <a:xfrm rot="1048943">
            <a:off x="-94668" y="4490640"/>
            <a:ext cx="641558" cy="1082383"/>
          </a:xfrm>
          <a:custGeom>
            <a:rect b="b" l="l" r="r" t="t"/>
            <a:pathLst>
              <a:path extrusionOk="0" h="1083871" w="642440">
                <a:moveTo>
                  <a:pt x="0" y="0"/>
                </a:moveTo>
                <a:lnTo>
                  <a:pt x="642440" y="0"/>
                </a:lnTo>
                <a:lnTo>
                  <a:pt x="642440" y="1083871"/>
                </a:lnTo>
                <a:lnTo>
                  <a:pt x="0" y="10838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06" name="Google Shape;406;g273f2a2e5f7_2_0"/>
          <p:cNvGrpSpPr/>
          <p:nvPr/>
        </p:nvGrpSpPr>
        <p:grpSpPr>
          <a:xfrm>
            <a:off x="7185276" y="8425702"/>
            <a:ext cx="740925" cy="631031"/>
            <a:chOff x="-732" y="0"/>
            <a:chExt cx="987900" cy="841375"/>
          </a:xfrm>
        </p:grpSpPr>
        <p:sp>
          <p:nvSpPr>
            <p:cNvPr id="407" name="Google Shape;407;g273f2a2e5f7_2_0"/>
            <p:cNvSpPr/>
            <p:nvPr/>
          </p:nvSpPr>
          <p:spPr>
            <a:xfrm rot="693608">
              <a:off x="209999" y="64206"/>
              <a:ext cx="712962" cy="712962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2D2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g273f2a2e5f7_2_0"/>
            <p:cNvSpPr/>
            <p:nvPr/>
          </p:nvSpPr>
          <p:spPr>
            <a:xfrm rot="5477336">
              <a:off x="7744" y="36163"/>
              <a:ext cx="762214" cy="762214"/>
            </a:xfrm>
            <a:custGeom>
              <a:rect b="b" l="l" r="r" t="t"/>
              <a:pathLst>
                <a:path extrusionOk="0" h="762021" w="762021">
                  <a:moveTo>
                    <a:pt x="0" y="0"/>
                  </a:moveTo>
                  <a:lnTo>
                    <a:pt x="762021" y="0"/>
                  </a:lnTo>
                  <a:lnTo>
                    <a:pt x="762021" y="762021"/>
                  </a:lnTo>
                  <a:lnTo>
                    <a:pt x="0" y="7620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09" name="Google Shape;409;g273f2a2e5f7_2_0"/>
          <p:cNvSpPr/>
          <p:nvPr/>
        </p:nvSpPr>
        <p:spPr>
          <a:xfrm>
            <a:off x="9406532" y="7808680"/>
            <a:ext cx="929993" cy="906320"/>
          </a:xfrm>
          <a:custGeom>
            <a:rect b="b" l="l" r="r" t="t"/>
            <a:pathLst>
              <a:path extrusionOk="0" h="906320" w="929993">
                <a:moveTo>
                  <a:pt x="0" y="0"/>
                </a:moveTo>
                <a:lnTo>
                  <a:pt x="929993" y="0"/>
                </a:lnTo>
                <a:lnTo>
                  <a:pt x="929993" y="906321"/>
                </a:lnTo>
                <a:lnTo>
                  <a:pt x="0" y="90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10" name="Google Shape;410;g273f2a2e5f7_2_0"/>
          <p:cNvGrpSpPr/>
          <p:nvPr/>
        </p:nvGrpSpPr>
        <p:grpSpPr>
          <a:xfrm rot="-1698045">
            <a:off x="5505660" y="9644003"/>
            <a:ext cx="1132981" cy="625103"/>
            <a:chOff x="0" y="0"/>
            <a:chExt cx="1510534" cy="833412"/>
          </a:xfrm>
        </p:grpSpPr>
        <p:sp>
          <p:nvSpPr>
            <p:cNvPr id="411" name="Google Shape;411;g273f2a2e5f7_2_0"/>
            <p:cNvSpPr/>
            <p:nvPr/>
          </p:nvSpPr>
          <p:spPr>
            <a:xfrm>
              <a:off x="0" y="0"/>
              <a:ext cx="833412" cy="833412"/>
            </a:xfrm>
            <a:custGeom>
              <a:rect b="b" l="l" r="r" t="t"/>
              <a:pathLst>
                <a:path extrusionOk="0" h="833412" w="833412">
                  <a:moveTo>
                    <a:pt x="0" y="0"/>
                  </a:moveTo>
                  <a:lnTo>
                    <a:pt x="833412" y="0"/>
                  </a:lnTo>
                  <a:lnTo>
                    <a:pt x="833412" y="833412"/>
                  </a:lnTo>
                  <a:lnTo>
                    <a:pt x="0" y="8334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12" name="Google Shape;412;g273f2a2e5f7_2_0"/>
            <p:cNvSpPr/>
            <p:nvPr/>
          </p:nvSpPr>
          <p:spPr>
            <a:xfrm>
              <a:off x="677122" y="0"/>
              <a:ext cx="833412" cy="833412"/>
            </a:xfrm>
            <a:custGeom>
              <a:rect b="b" l="l" r="r" t="t"/>
              <a:pathLst>
                <a:path extrusionOk="0" h="833412" w="833412">
                  <a:moveTo>
                    <a:pt x="0" y="0"/>
                  </a:moveTo>
                  <a:lnTo>
                    <a:pt x="833412" y="0"/>
                  </a:lnTo>
                  <a:lnTo>
                    <a:pt x="833412" y="833412"/>
                  </a:lnTo>
                  <a:lnTo>
                    <a:pt x="0" y="8334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413" name="Google Shape;413;g273f2a2e5f7_2_0"/>
          <p:cNvGrpSpPr/>
          <p:nvPr/>
        </p:nvGrpSpPr>
        <p:grpSpPr>
          <a:xfrm>
            <a:off x="11124612" y="8846368"/>
            <a:ext cx="750041" cy="823465"/>
            <a:chOff x="0" y="-612"/>
            <a:chExt cx="1000054" cy="1097954"/>
          </a:xfrm>
        </p:grpSpPr>
        <p:sp>
          <p:nvSpPr>
            <p:cNvPr id="414" name="Google Shape;414;g273f2a2e5f7_2_0"/>
            <p:cNvSpPr/>
            <p:nvPr/>
          </p:nvSpPr>
          <p:spPr>
            <a:xfrm>
              <a:off x="317429" y="414717"/>
              <a:ext cx="682625" cy="68262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F765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g273f2a2e5f7_2_0"/>
            <p:cNvSpPr/>
            <p:nvPr/>
          </p:nvSpPr>
          <p:spPr>
            <a:xfrm rot="-727487">
              <a:off x="79760" y="74153"/>
              <a:ext cx="801607" cy="844605"/>
            </a:xfrm>
            <a:custGeom>
              <a:rect b="b" l="l" r="r" t="t"/>
              <a:pathLst>
                <a:path extrusionOk="0" h="844771" w="801765">
                  <a:moveTo>
                    <a:pt x="0" y="0"/>
                  </a:moveTo>
                  <a:lnTo>
                    <a:pt x="801765" y="0"/>
                  </a:lnTo>
                  <a:lnTo>
                    <a:pt x="801765" y="844771"/>
                  </a:lnTo>
                  <a:lnTo>
                    <a:pt x="0" y="84477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416" name="Google Shape;416;g273f2a2e5f7_2_0"/>
          <p:cNvGrpSpPr/>
          <p:nvPr/>
        </p:nvGrpSpPr>
        <p:grpSpPr>
          <a:xfrm>
            <a:off x="13675915" y="7834777"/>
            <a:ext cx="777751" cy="724929"/>
            <a:chOff x="0" y="505"/>
            <a:chExt cx="1037001" cy="966572"/>
          </a:xfrm>
        </p:grpSpPr>
        <p:sp>
          <p:nvSpPr>
            <p:cNvPr id="417" name="Google Shape;417;g273f2a2e5f7_2_0"/>
            <p:cNvSpPr/>
            <p:nvPr/>
          </p:nvSpPr>
          <p:spPr>
            <a:xfrm>
              <a:off x="205957" y="268577"/>
              <a:ext cx="698500" cy="698500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D0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g273f2a2e5f7_2_0"/>
            <p:cNvSpPr/>
            <p:nvPr/>
          </p:nvSpPr>
          <p:spPr>
            <a:xfrm rot="-754528">
              <a:off x="72213" y="88537"/>
              <a:ext cx="892574" cy="761690"/>
            </a:xfrm>
            <a:custGeom>
              <a:rect b="b" l="l" r="r" t="t"/>
              <a:pathLst>
                <a:path extrusionOk="0" h="762479" w="893499">
                  <a:moveTo>
                    <a:pt x="0" y="0"/>
                  </a:moveTo>
                  <a:lnTo>
                    <a:pt x="893499" y="0"/>
                  </a:lnTo>
                  <a:lnTo>
                    <a:pt x="893499" y="762479"/>
                  </a:lnTo>
                  <a:lnTo>
                    <a:pt x="0" y="7624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419" name="Google Shape;419;g273f2a2e5f7_2_0"/>
          <p:cNvGrpSpPr/>
          <p:nvPr/>
        </p:nvGrpSpPr>
        <p:grpSpPr>
          <a:xfrm>
            <a:off x="0" y="2450421"/>
            <a:ext cx="895235" cy="802596"/>
            <a:chOff x="0" y="0"/>
            <a:chExt cx="1193646" cy="1070128"/>
          </a:xfrm>
        </p:grpSpPr>
        <p:sp>
          <p:nvSpPr>
            <p:cNvPr id="420" name="Google Shape;420;g273f2a2e5f7_2_0"/>
            <p:cNvSpPr/>
            <p:nvPr/>
          </p:nvSpPr>
          <p:spPr>
            <a:xfrm>
              <a:off x="0" y="125383"/>
              <a:ext cx="714375" cy="7143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6BF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g273f2a2e5f7_2_0"/>
            <p:cNvSpPr/>
            <p:nvPr/>
          </p:nvSpPr>
          <p:spPr>
            <a:xfrm>
              <a:off x="123518" y="0"/>
              <a:ext cx="1070128" cy="1070128"/>
            </a:xfrm>
            <a:custGeom>
              <a:rect b="b" l="l" r="r" t="t"/>
              <a:pathLst>
                <a:path extrusionOk="0" h="1070128" w="1070128">
                  <a:moveTo>
                    <a:pt x="0" y="0"/>
                  </a:moveTo>
                  <a:lnTo>
                    <a:pt x="1070128" y="0"/>
                  </a:lnTo>
                  <a:lnTo>
                    <a:pt x="1070128" y="1070128"/>
                  </a:lnTo>
                  <a:lnTo>
                    <a:pt x="0" y="10701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22" name="Google Shape;422;g273f2a2e5f7_2_0"/>
          <p:cNvSpPr/>
          <p:nvPr/>
        </p:nvSpPr>
        <p:spPr>
          <a:xfrm flipH="1">
            <a:off x="1302065" y="5659299"/>
            <a:ext cx="1214709" cy="839254"/>
          </a:xfrm>
          <a:custGeom>
            <a:rect b="b" l="l" r="r" t="t"/>
            <a:pathLst>
              <a:path extrusionOk="0" h="839254" w="1214709">
                <a:moveTo>
                  <a:pt x="1214709" y="0"/>
                </a:moveTo>
                <a:lnTo>
                  <a:pt x="0" y="0"/>
                </a:lnTo>
                <a:lnTo>
                  <a:pt x="0" y="839254"/>
                </a:lnTo>
                <a:lnTo>
                  <a:pt x="1214709" y="839254"/>
                </a:lnTo>
                <a:lnTo>
                  <a:pt x="1214709" y="0"/>
                </a:lnTo>
                <a:close/>
              </a:path>
            </a:pathLst>
          </a:custGeom>
          <a:blipFill rotWithShape="1">
            <a:blip r:embed="rId3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3" name="Google Shape;423;g273f2a2e5f7_2_0"/>
          <p:cNvSpPr/>
          <p:nvPr/>
        </p:nvSpPr>
        <p:spPr>
          <a:xfrm rot="-361440">
            <a:off x="1624241" y="9081838"/>
            <a:ext cx="328941" cy="420738"/>
          </a:xfrm>
          <a:custGeom>
            <a:rect b="b" l="l" r="r" t="t"/>
            <a:pathLst>
              <a:path extrusionOk="0" h="420517" w="328768">
                <a:moveTo>
                  <a:pt x="0" y="0"/>
                </a:moveTo>
                <a:lnTo>
                  <a:pt x="328768" y="0"/>
                </a:lnTo>
                <a:lnTo>
                  <a:pt x="328768" y="420517"/>
                </a:lnTo>
                <a:lnTo>
                  <a:pt x="0" y="420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4" name="Google Shape;424;g273f2a2e5f7_2_0"/>
          <p:cNvSpPr/>
          <p:nvPr/>
        </p:nvSpPr>
        <p:spPr>
          <a:xfrm>
            <a:off x="12946736" y="9065614"/>
            <a:ext cx="292288" cy="516908"/>
          </a:xfrm>
          <a:custGeom>
            <a:rect b="b" l="l" r="r" t="t"/>
            <a:pathLst>
              <a:path extrusionOk="0" h="516908" w="292288">
                <a:moveTo>
                  <a:pt x="0" y="0"/>
                </a:moveTo>
                <a:lnTo>
                  <a:pt x="292288" y="0"/>
                </a:lnTo>
                <a:lnTo>
                  <a:pt x="292288" y="516908"/>
                </a:lnTo>
                <a:lnTo>
                  <a:pt x="0" y="516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5" name="Google Shape;425;g273f2a2e5f7_2_0"/>
          <p:cNvSpPr/>
          <p:nvPr/>
        </p:nvSpPr>
        <p:spPr>
          <a:xfrm rot="10308548">
            <a:off x="8476695" y="9230880"/>
            <a:ext cx="911234" cy="326387"/>
          </a:xfrm>
          <a:custGeom>
            <a:rect b="b" l="l" r="r" t="t"/>
            <a:pathLst>
              <a:path extrusionOk="0" h="326321" w="911049">
                <a:moveTo>
                  <a:pt x="0" y="0"/>
                </a:moveTo>
                <a:lnTo>
                  <a:pt x="911049" y="0"/>
                </a:lnTo>
                <a:lnTo>
                  <a:pt x="911049" y="326321"/>
                </a:lnTo>
                <a:lnTo>
                  <a:pt x="0" y="32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26" name="Google Shape;426;g273f2a2e5f7_2_0"/>
          <p:cNvGrpSpPr/>
          <p:nvPr/>
        </p:nvGrpSpPr>
        <p:grpSpPr>
          <a:xfrm>
            <a:off x="4873925" y="1313524"/>
            <a:ext cx="829119" cy="1016883"/>
            <a:chOff x="0" y="0"/>
            <a:chExt cx="1105492" cy="1355843"/>
          </a:xfrm>
        </p:grpSpPr>
        <p:sp>
          <p:nvSpPr>
            <p:cNvPr id="427" name="Google Shape;427;g273f2a2e5f7_2_0"/>
            <p:cNvSpPr/>
            <p:nvPr/>
          </p:nvSpPr>
          <p:spPr>
            <a:xfrm>
              <a:off x="343492" y="0"/>
              <a:ext cx="762000" cy="762000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BD9A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g273f2a2e5f7_2_0"/>
            <p:cNvSpPr/>
            <p:nvPr/>
          </p:nvSpPr>
          <p:spPr>
            <a:xfrm rot="-569151">
              <a:off x="81844" y="239339"/>
              <a:ext cx="789220" cy="1058709"/>
            </a:xfrm>
            <a:custGeom>
              <a:rect b="b" l="l" r="r" t="t"/>
              <a:pathLst>
                <a:path extrusionOk="0" h="1057451" w="788282">
                  <a:moveTo>
                    <a:pt x="0" y="0"/>
                  </a:moveTo>
                  <a:lnTo>
                    <a:pt x="788281" y="0"/>
                  </a:lnTo>
                  <a:lnTo>
                    <a:pt x="788281" y="1057451"/>
                  </a:lnTo>
                  <a:lnTo>
                    <a:pt x="0" y="105745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429" name="Google Shape;429;g273f2a2e5f7_2_0"/>
          <p:cNvGrpSpPr/>
          <p:nvPr/>
        </p:nvGrpSpPr>
        <p:grpSpPr>
          <a:xfrm>
            <a:off x="978315" y="449032"/>
            <a:ext cx="1391719" cy="1401912"/>
            <a:chOff x="-1290" y="1"/>
            <a:chExt cx="1855625" cy="1869215"/>
          </a:xfrm>
        </p:grpSpPr>
        <p:sp>
          <p:nvSpPr>
            <p:cNvPr id="430" name="Google Shape;430;g273f2a2e5f7_2_0"/>
            <p:cNvSpPr/>
            <p:nvPr/>
          </p:nvSpPr>
          <p:spPr>
            <a:xfrm rot="826896">
              <a:off x="742348" y="346432"/>
              <a:ext cx="866315" cy="86631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DD2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g273f2a2e5f7_2_0"/>
            <p:cNvSpPr/>
            <p:nvPr/>
          </p:nvSpPr>
          <p:spPr>
            <a:xfrm rot="1111536">
              <a:off x="196307" y="193614"/>
              <a:ext cx="1460432" cy="1481989"/>
            </a:xfrm>
            <a:custGeom>
              <a:rect b="b" l="l" r="r" t="t"/>
              <a:pathLst>
                <a:path extrusionOk="0" h="1483055" w="1461483">
                  <a:moveTo>
                    <a:pt x="0" y="0"/>
                  </a:moveTo>
                  <a:lnTo>
                    <a:pt x="1461483" y="0"/>
                  </a:lnTo>
                  <a:lnTo>
                    <a:pt x="1461483" y="1483055"/>
                  </a:lnTo>
                  <a:lnTo>
                    <a:pt x="0" y="148305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32" name="Google Shape;432;g273f2a2e5f7_2_0"/>
          <p:cNvSpPr/>
          <p:nvPr/>
        </p:nvSpPr>
        <p:spPr>
          <a:xfrm rot="1617001">
            <a:off x="14980158" y="1878017"/>
            <a:ext cx="366624" cy="1035364"/>
          </a:xfrm>
          <a:custGeom>
            <a:rect b="b" l="l" r="r" t="t"/>
            <a:pathLst>
              <a:path extrusionOk="0" h="1036995" w="367202">
                <a:moveTo>
                  <a:pt x="0" y="0"/>
                </a:moveTo>
                <a:lnTo>
                  <a:pt x="367202" y="0"/>
                </a:lnTo>
                <a:lnTo>
                  <a:pt x="367202" y="1036994"/>
                </a:lnTo>
                <a:lnTo>
                  <a:pt x="0" y="10369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3" name="Google Shape;433;g273f2a2e5f7_2_0"/>
          <p:cNvSpPr/>
          <p:nvPr/>
        </p:nvSpPr>
        <p:spPr>
          <a:xfrm rot="-2341049">
            <a:off x="15765706" y="8226432"/>
            <a:ext cx="570448" cy="808625"/>
          </a:xfrm>
          <a:custGeom>
            <a:rect b="b" l="l" r="r" t="t"/>
            <a:pathLst>
              <a:path extrusionOk="0" h="808057" w="570047">
                <a:moveTo>
                  <a:pt x="0" y="0"/>
                </a:moveTo>
                <a:lnTo>
                  <a:pt x="570048" y="0"/>
                </a:lnTo>
                <a:lnTo>
                  <a:pt x="570048" y="808057"/>
                </a:lnTo>
                <a:lnTo>
                  <a:pt x="0" y="8080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4" name="Google Shape;434;g273f2a2e5f7_2_0"/>
          <p:cNvSpPr txBox="1"/>
          <p:nvPr/>
        </p:nvSpPr>
        <p:spPr>
          <a:xfrm>
            <a:off x="3731213" y="1878925"/>
            <a:ext cx="11469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lang="en-US" sz="4300">
                <a:solidFill>
                  <a:schemeClr val="lt1"/>
                </a:solidFill>
              </a:rPr>
              <a:t>Consequences of NOT being punctual:</a:t>
            </a:r>
            <a:endParaRPr b="1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g273f2a2e5f7_2_0"/>
          <p:cNvSpPr txBox="1"/>
          <p:nvPr/>
        </p:nvSpPr>
        <p:spPr>
          <a:xfrm>
            <a:off x="3325800" y="3320250"/>
            <a:ext cx="12235800" cy="51564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●"/>
            </a:pPr>
            <a:r>
              <a:rPr b="1" lang="en-US" sz="3800">
                <a:solidFill>
                  <a:schemeClr val="lt1"/>
                </a:solidFill>
              </a:rPr>
              <a:t>Failing grades and unearned credits</a:t>
            </a:r>
            <a:endParaRPr b="1" sz="3800">
              <a:solidFill>
                <a:schemeClr val="lt1"/>
              </a:solidFill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●"/>
            </a:pPr>
            <a:r>
              <a:rPr b="1" lang="en-US" sz="3800">
                <a:solidFill>
                  <a:schemeClr val="lt1"/>
                </a:solidFill>
              </a:rPr>
              <a:t>Miss out on scholarships/financial aid</a:t>
            </a:r>
            <a:endParaRPr b="1" sz="3800">
              <a:solidFill>
                <a:schemeClr val="lt1"/>
              </a:solidFill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Char char="●"/>
            </a:pPr>
            <a:r>
              <a:rPr b="1" lang="en-US" sz="3800">
                <a:solidFill>
                  <a:schemeClr val="lt1"/>
                </a:solidFill>
              </a:rPr>
              <a:t>Tardies = disciplinary actions</a:t>
            </a:r>
            <a:endParaRPr b="1" sz="3800">
              <a:solidFill>
                <a:schemeClr val="lt1"/>
              </a:solidFill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Char char="●"/>
            </a:pPr>
            <a:r>
              <a:rPr b="1" lang="en-US" sz="3800">
                <a:solidFill>
                  <a:schemeClr val="lt1"/>
                </a:solidFill>
              </a:rPr>
              <a:t>Lose exemptions from Final Exams</a:t>
            </a:r>
            <a:endParaRPr b="1" sz="3800">
              <a:solidFill>
                <a:schemeClr val="lt1"/>
              </a:solidFill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Char char="●"/>
            </a:pPr>
            <a:r>
              <a:rPr b="1" lang="en-US" sz="3800">
                <a:solidFill>
                  <a:schemeClr val="lt1"/>
                </a:solidFill>
              </a:rPr>
              <a:t>Get fired from a job</a:t>
            </a:r>
            <a:endParaRPr b="1" sz="3800">
              <a:solidFill>
                <a:schemeClr val="lt1"/>
              </a:solidFill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Char char="●"/>
            </a:pPr>
            <a:r>
              <a:rPr b="1" lang="en-US" sz="3800">
                <a:solidFill>
                  <a:schemeClr val="lt1"/>
                </a:solidFill>
              </a:rPr>
              <a:t>Lose trust with others</a:t>
            </a:r>
            <a:endParaRPr b="1" sz="38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273fd343e20_6_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49" l="0" r="0" t="-9259"/>
            </a:stretch>
          </a:blipFill>
          <a:ln>
            <a:noFill/>
          </a:ln>
        </p:spPr>
      </p:sp>
      <p:sp>
        <p:nvSpPr>
          <p:cNvPr id="441" name="Google Shape;441;g273fd343e20_6_0"/>
          <p:cNvSpPr/>
          <p:nvPr/>
        </p:nvSpPr>
        <p:spPr>
          <a:xfrm>
            <a:off x="-1799771" y="-1995769"/>
            <a:ext cx="21887542" cy="14278539"/>
          </a:xfrm>
          <a:custGeom>
            <a:rect b="b" l="l" r="r" t="t"/>
            <a:pathLst>
              <a:path extrusionOk="0" h="14278539" w="21887542">
                <a:moveTo>
                  <a:pt x="0" y="0"/>
                </a:moveTo>
                <a:lnTo>
                  <a:pt x="21887542" y="0"/>
                </a:lnTo>
                <a:lnTo>
                  <a:pt x="21887542" y="14278538"/>
                </a:lnTo>
                <a:lnTo>
                  <a:pt x="0" y="14278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0000"/>
            </a:blip>
            <a:stretch>
              <a:fillRect b="0" l="-15968" r="0" t="0"/>
            </a:stretch>
          </a:blipFill>
          <a:ln>
            <a:noFill/>
          </a:ln>
        </p:spPr>
      </p:sp>
      <p:sp>
        <p:nvSpPr>
          <p:cNvPr id="442" name="Google Shape;442;g273fd343e20_6_0"/>
          <p:cNvSpPr/>
          <p:nvPr/>
        </p:nvSpPr>
        <p:spPr>
          <a:xfrm rot="-4628697">
            <a:off x="290250" y="8822979"/>
            <a:ext cx="588947" cy="588947"/>
          </a:xfrm>
          <a:custGeom>
            <a:rect b="b" l="l" r="r" t="t"/>
            <a:pathLst>
              <a:path extrusionOk="0" h="588908" w="588908">
                <a:moveTo>
                  <a:pt x="0" y="0"/>
                </a:moveTo>
                <a:lnTo>
                  <a:pt x="588908" y="0"/>
                </a:lnTo>
                <a:lnTo>
                  <a:pt x="588908" y="588908"/>
                </a:lnTo>
                <a:lnTo>
                  <a:pt x="0" y="588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3" name="Google Shape;443;g273fd343e20_6_0"/>
          <p:cNvSpPr/>
          <p:nvPr/>
        </p:nvSpPr>
        <p:spPr>
          <a:xfrm rot="815090">
            <a:off x="981919" y="9281206"/>
            <a:ext cx="652473" cy="662104"/>
          </a:xfrm>
          <a:custGeom>
            <a:rect b="b" l="l" r="r" t="t"/>
            <a:pathLst>
              <a:path extrusionOk="0" h="661779" w="652153">
                <a:moveTo>
                  <a:pt x="0" y="0"/>
                </a:moveTo>
                <a:lnTo>
                  <a:pt x="652153" y="0"/>
                </a:lnTo>
                <a:lnTo>
                  <a:pt x="652153" y="661779"/>
                </a:lnTo>
                <a:lnTo>
                  <a:pt x="0" y="6617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4" name="Google Shape;444;g273fd343e20_6_0"/>
          <p:cNvSpPr/>
          <p:nvPr/>
        </p:nvSpPr>
        <p:spPr>
          <a:xfrm rot="526732">
            <a:off x="1768078" y="9813079"/>
            <a:ext cx="513428" cy="511560"/>
          </a:xfrm>
          <a:custGeom>
            <a:rect b="b" l="l" r="r" t="t"/>
            <a:pathLst>
              <a:path extrusionOk="0" h="511967" w="513836">
                <a:moveTo>
                  <a:pt x="0" y="0"/>
                </a:moveTo>
                <a:lnTo>
                  <a:pt x="513836" y="0"/>
                </a:lnTo>
                <a:lnTo>
                  <a:pt x="513836" y="511967"/>
                </a:lnTo>
                <a:lnTo>
                  <a:pt x="0" y="511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5" name="Google Shape;445;g273fd343e20_6_0"/>
          <p:cNvSpPr/>
          <p:nvPr/>
        </p:nvSpPr>
        <p:spPr>
          <a:xfrm flipH="1">
            <a:off x="2197972" y="8995175"/>
            <a:ext cx="761678" cy="526250"/>
          </a:xfrm>
          <a:custGeom>
            <a:rect b="b" l="l" r="r" t="t"/>
            <a:pathLst>
              <a:path extrusionOk="0" h="526250" w="761678">
                <a:moveTo>
                  <a:pt x="761679" y="0"/>
                </a:moveTo>
                <a:lnTo>
                  <a:pt x="0" y="0"/>
                </a:lnTo>
                <a:lnTo>
                  <a:pt x="0" y="526250"/>
                </a:lnTo>
                <a:lnTo>
                  <a:pt x="761679" y="526250"/>
                </a:lnTo>
                <a:lnTo>
                  <a:pt x="761679" y="0"/>
                </a:lnTo>
                <a:close/>
              </a:path>
            </a:pathLst>
          </a:custGeom>
          <a:blipFill rotWithShape="1">
            <a:blip r:embed="rId8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6" name="Google Shape;446;g273fd343e20_6_0"/>
          <p:cNvSpPr/>
          <p:nvPr/>
        </p:nvSpPr>
        <p:spPr>
          <a:xfrm rot="7887314">
            <a:off x="3581589" y="8854019"/>
            <a:ext cx="411927" cy="670505"/>
          </a:xfrm>
          <a:custGeom>
            <a:rect b="b" l="l" r="r" t="t"/>
            <a:pathLst>
              <a:path extrusionOk="0" h="670034" w="411638">
                <a:moveTo>
                  <a:pt x="0" y="0"/>
                </a:moveTo>
                <a:lnTo>
                  <a:pt x="411638" y="0"/>
                </a:lnTo>
                <a:lnTo>
                  <a:pt x="411638" y="670034"/>
                </a:lnTo>
                <a:lnTo>
                  <a:pt x="0" y="6700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7" name="Google Shape;447;g273fd343e20_6_0"/>
          <p:cNvSpPr/>
          <p:nvPr/>
        </p:nvSpPr>
        <p:spPr>
          <a:xfrm rot="-815090">
            <a:off x="2895144" y="9690933"/>
            <a:ext cx="570822" cy="702353"/>
          </a:xfrm>
          <a:custGeom>
            <a:rect b="b" l="l" r="r" t="t"/>
            <a:pathLst>
              <a:path extrusionOk="0" h="702009" w="570542">
                <a:moveTo>
                  <a:pt x="0" y="0"/>
                </a:moveTo>
                <a:lnTo>
                  <a:pt x="570542" y="0"/>
                </a:lnTo>
                <a:lnTo>
                  <a:pt x="570542" y="702010"/>
                </a:lnTo>
                <a:lnTo>
                  <a:pt x="0" y="7020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8" name="Google Shape;448;g273fd343e20_6_0"/>
          <p:cNvSpPr/>
          <p:nvPr/>
        </p:nvSpPr>
        <p:spPr>
          <a:xfrm>
            <a:off x="4175171" y="9634381"/>
            <a:ext cx="292359" cy="434735"/>
          </a:xfrm>
          <a:custGeom>
            <a:rect b="b" l="l" r="r" t="t"/>
            <a:pathLst>
              <a:path extrusionOk="0" h="434735" w="292359">
                <a:moveTo>
                  <a:pt x="0" y="0"/>
                </a:moveTo>
                <a:lnTo>
                  <a:pt x="292359" y="0"/>
                </a:lnTo>
                <a:lnTo>
                  <a:pt x="292359" y="434735"/>
                </a:lnTo>
                <a:lnTo>
                  <a:pt x="0" y="434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9" name="Google Shape;449;g273fd343e20_6_0"/>
          <p:cNvSpPr/>
          <p:nvPr/>
        </p:nvSpPr>
        <p:spPr>
          <a:xfrm rot="2991871">
            <a:off x="5139283" y="9583544"/>
            <a:ext cx="239876" cy="677421"/>
          </a:xfrm>
          <a:custGeom>
            <a:rect b="b" l="l" r="r" t="t"/>
            <a:pathLst>
              <a:path extrusionOk="0" h="676998" w="239726">
                <a:moveTo>
                  <a:pt x="0" y="0"/>
                </a:moveTo>
                <a:lnTo>
                  <a:pt x="239726" y="0"/>
                </a:lnTo>
                <a:lnTo>
                  <a:pt x="239726" y="676999"/>
                </a:lnTo>
                <a:lnTo>
                  <a:pt x="0" y="676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0" name="Google Shape;450;g273fd343e20_6_0"/>
          <p:cNvSpPr/>
          <p:nvPr/>
        </p:nvSpPr>
        <p:spPr>
          <a:xfrm flipH="1">
            <a:off x="5925928" y="9076253"/>
            <a:ext cx="618987" cy="775496"/>
          </a:xfrm>
          <a:custGeom>
            <a:rect b="b" l="l" r="r" t="t"/>
            <a:pathLst>
              <a:path extrusionOk="0" h="775496" w="618987">
                <a:moveTo>
                  <a:pt x="618987" y="0"/>
                </a:moveTo>
                <a:lnTo>
                  <a:pt x="0" y="0"/>
                </a:lnTo>
                <a:lnTo>
                  <a:pt x="0" y="775496"/>
                </a:lnTo>
                <a:lnTo>
                  <a:pt x="618987" y="775496"/>
                </a:lnTo>
                <a:lnTo>
                  <a:pt x="618987" y="0"/>
                </a:lnTo>
                <a:close/>
              </a:path>
            </a:pathLst>
          </a:custGeom>
          <a:blipFill rotWithShape="1">
            <a:blip r:embed="rId13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1" name="Google Shape;451;g273fd343e20_6_0"/>
          <p:cNvSpPr/>
          <p:nvPr/>
        </p:nvSpPr>
        <p:spPr>
          <a:xfrm rot="-1701538">
            <a:off x="4903729" y="9061944"/>
            <a:ext cx="367863" cy="344453"/>
          </a:xfrm>
          <a:custGeom>
            <a:rect b="b" l="l" r="r" t="t"/>
            <a:pathLst>
              <a:path extrusionOk="0" h="344449" w="367858">
                <a:moveTo>
                  <a:pt x="0" y="0"/>
                </a:moveTo>
                <a:lnTo>
                  <a:pt x="367858" y="0"/>
                </a:lnTo>
                <a:lnTo>
                  <a:pt x="367858" y="344449"/>
                </a:lnTo>
                <a:lnTo>
                  <a:pt x="0" y="3444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2" name="Google Shape;452;g273fd343e20_6_0"/>
          <p:cNvSpPr/>
          <p:nvPr/>
        </p:nvSpPr>
        <p:spPr>
          <a:xfrm rot="604460">
            <a:off x="6868136" y="8818697"/>
            <a:ext cx="597650" cy="597650"/>
          </a:xfrm>
          <a:custGeom>
            <a:rect b="b" l="l" r="r" t="t"/>
            <a:pathLst>
              <a:path extrusionOk="0" h="597396" w="597396">
                <a:moveTo>
                  <a:pt x="0" y="0"/>
                </a:moveTo>
                <a:lnTo>
                  <a:pt x="597395" y="0"/>
                </a:lnTo>
                <a:lnTo>
                  <a:pt x="597395" y="597395"/>
                </a:lnTo>
                <a:lnTo>
                  <a:pt x="0" y="597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3" name="Google Shape;453;g273fd343e20_6_0"/>
          <p:cNvSpPr/>
          <p:nvPr/>
        </p:nvSpPr>
        <p:spPr>
          <a:xfrm flipH="1" rot="-1065335">
            <a:off x="6662163" y="9774887"/>
            <a:ext cx="477598" cy="557704"/>
          </a:xfrm>
          <a:custGeom>
            <a:rect b="b" l="l" r="r" t="t"/>
            <a:pathLst>
              <a:path extrusionOk="0" h="557626" w="477531">
                <a:moveTo>
                  <a:pt x="477531" y="0"/>
                </a:moveTo>
                <a:lnTo>
                  <a:pt x="0" y="0"/>
                </a:lnTo>
                <a:lnTo>
                  <a:pt x="0" y="557626"/>
                </a:lnTo>
                <a:lnTo>
                  <a:pt x="477531" y="557626"/>
                </a:lnTo>
                <a:lnTo>
                  <a:pt x="477531" y="0"/>
                </a:lnTo>
                <a:close/>
              </a:path>
            </a:pathLst>
          </a:custGeom>
          <a:blipFill rotWithShape="1">
            <a:blip r:embed="rId16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4" name="Google Shape;454;g273fd343e20_6_0"/>
          <p:cNvSpPr/>
          <p:nvPr/>
        </p:nvSpPr>
        <p:spPr>
          <a:xfrm>
            <a:off x="7850568" y="8981003"/>
            <a:ext cx="1019527" cy="545835"/>
          </a:xfrm>
          <a:custGeom>
            <a:rect b="b" l="l" r="r" t="t"/>
            <a:pathLst>
              <a:path extrusionOk="0" h="545835" w="1019527">
                <a:moveTo>
                  <a:pt x="0" y="0"/>
                </a:moveTo>
                <a:lnTo>
                  <a:pt x="1019526" y="0"/>
                </a:lnTo>
                <a:lnTo>
                  <a:pt x="1019526" y="545835"/>
                </a:lnTo>
                <a:lnTo>
                  <a:pt x="0" y="5458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5" name="Google Shape;455;g273fd343e20_6_0"/>
          <p:cNvSpPr/>
          <p:nvPr/>
        </p:nvSpPr>
        <p:spPr>
          <a:xfrm rot="10187085">
            <a:off x="7520328" y="9898802"/>
            <a:ext cx="589418" cy="589418"/>
          </a:xfrm>
          <a:custGeom>
            <a:rect b="b" l="l" r="r" t="t"/>
            <a:pathLst>
              <a:path extrusionOk="0" h="588908" w="588908">
                <a:moveTo>
                  <a:pt x="0" y="0"/>
                </a:moveTo>
                <a:lnTo>
                  <a:pt x="588908" y="0"/>
                </a:lnTo>
                <a:lnTo>
                  <a:pt x="588908" y="588909"/>
                </a:lnTo>
                <a:lnTo>
                  <a:pt x="0" y="588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6" name="Google Shape;456;g273fd343e20_6_0"/>
          <p:cNvSpPr/>
          <p:nvPr/>
        </p:nvSpPr>
        <p:spPr>
          <a:xfrm rot="-361440">
            <a:off x="8765564" y="9924740"/>
            <a:ext cx="328941" cy="420738"/>
          </a:xfrm>
          <a:custGeom>
            <a:rect b="b" l="l" r="r" t="t"/>
            <a:pathLst>
              <a:path extrusionOk="0" h="420517" w="328768">
                <a:moveTo>
                  <a:pt x="0" y="0"/>
                </a:moveTo>
                <a:lnTo>
                  <a:pt x="328768" y="0"/>
                </a:lnTo>
                <a:lnTo>
                  <a:pt x="328768" y="420517"/>
                </a:lnTo>
                <a:lnTo>
                  <a:pt x="0" y="420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7" name="Google Shape;457;g273fd343e20_6_0"/>
          <p:cNvSpPr/>
          <p:nvPr/>
        </p:nvSpPr>
        <p:spPr>
          <a:xfrm rot="771303">
            <a:off x="9153019" y="9088530"/>
            <a:ext cx="574896" cy="569669"/>
          </a:xfrm>
          <a:custGeom>
            <a:rect b="b" l="l" r="r" t="t"/>
            <a:pathLst>
              <a:path extrusionOk="0" h="569632" w="574858">
                <a:moveTo>
                  <a:pt x="0" y="0"/>
                </a:moveTo>
                <a:lnTo>
                  <a:pt x="574858" y="0"/>
                </a:lnTo>
                <a:lnTo>
                  <a:pt x="574858" y="569633"/>
                </a:lnTo>
                <a:lnTo>
                  <a:pt x="0" y="5696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8" name="Google Shape;458;g273fd343e20_6_0"/>
          <p:cNvSpPr/>
          <p:nvPr/>
        </p:nvSpPr>
        <p:spPr>
          <a:xfrm>
            <a:off x="9917252" y="9724560"/>
            <a:ext cx="733221" cy="636777"/>
          </a:xfrm>
          <a:custGeom>
            <a:rect b="b" l="l" r="r" t="t"/>
            <a:pathLst>
              <a:path extrusionOk="0" h="636777" w="733221">
                <a:moveTo>
                  <a:pt x="0" y="0"/>
                </a:moveTo>
                <a:lnTo>
                  <a:pt x="733221" y="0"/>
                </a:lnTo>
                <a:lnTo>
                  <a:pt x="733221" y="636777"/>
                </a:lnTo>
                <a:lnTo>
                  <a:pt x="0" y="6367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9" name="Google Shape;459;g273fd343e20_6_0"/>
          <p:cNvSpPr/>
          <p:nvPr/>
        </p:nvSpPr>
        <p:spPr>
          <a:xfrm rot="612915">
            <a:off x="10625586" y="8914901"/>
            <a:ext cx="417694" cy="534261"/>
          </a:xfrm>
          <a:custGeom>
            <a:rect b="b" l="l" r="r" t="t"/>
            <a:pathLst>
              <a:path extrusionOk="0" h="533799" w="417333">
                <a:moveTo>
                  <a:pt x="0" y="0"/>
                </a:moveTo>
                <a:lnTo>
                  <a:pt x="417334" y="0"/>
                </a:lnTo>
                <a:lnTo>
                  <a:pt x="417334" y="533798"/>
                </a:lnTo>
                <a:lnTo>
                  <a:pt x="0" y="533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0" name="Google Shape;460;g273fd343e20_6_0"/>
          <p:cNvSpPr/>
          <p:nvPr/>
        </p:nvSpPr>
        <p:spPr>
          <a:xfrm rot="-2967651">
            <a:off x="11677290" y="8777490"/>
            <a:ext cx="422490" cy="712791"/>
          </a:xfrm>
          <a:custGeom>
            <a:rect b="b" l="l" r="r" t="t"/>
            <a:pathLst>
              <a:path extrusionOk="0" h="712755" w="422469">
                <a:moveTo>
                  <a:pt x="0" y="0"/>
                </a:moveTo>
                <a:lnTo>
                  <a:pt x="422469" y="0"/>
                </a:lnTo>
                <a:lnTo>
                  <a:pt x="422469" y="712754"/>
                </a:lnTo>
                <a:lnTo>
                  <a:pt x="0" y="712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2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1" name="Google Shape;461;g273fd343e20_6_0"/>
          <p:cNvSpPr/>
          <p:nvPr/>
        </p:nvSpPr>
        <p:spPr>
          <a:xfrm rot="1119685">
            <a:off x="12680784" y="9169026"/>
            <a:ext cx="374202" cy="365222"/>
          </a:xfrm>
          <a:custGeom>
            <a:rect b="b" l="l" r="r" t="t"/>
            <a:pathLst>
              <a:path extrusionOk="0" h="365193" w="374173">
                <a:moveTo>
                  <a:pt x="0" y="0"/>
                </a:moveTo>
                <a:lnTo>
                  <a:pt x="374174" y="0"/>
                </a:lnTo>
                <a:lnTo>
                  <a:pt x="374174" y="365193"/>
                </a:lnTo>
                <a:lnTo>
                  <a:pt x="0" y="365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3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2" name="Google Shape;462;g273fd343e20_6_0"/>
          <p:cNvSpPr/>
          <p:nvPr/>
        </p:nvSpPr>
        <p:spPr>
          <a:xfrm flipH="1">
            <a:off x="11236828" y="9954512"/>
            <a:ext cx="869107" cy="437714"/>
          </a:xfrm>
          <a:custGeom>
            <a:rect b="b" l="l" r="r" t="t"/>
            <a:pathLst>
              <a:path extrusionOk="0" h="437714" w="869107">
                <a:moveTo>
                  <a:pt x="869107" y="0"/>
                </a:moveTo>
                <a:lnTo>
                  <a:pt x="0" y="0"/>
                </a:lnTo>
                <a:lnTo>
                  <a:pt x="0" y="437714"/>
                </a:lnTo>
                <a:lnTo>
                  <a:pt x="869107" y="437714"/>
                </a:lnTo>
                <a:lnTo>
                  <a:pt x="869107" y="0"/>
                </a:lnTo>
                <a:close/>
              </a:path>
            </a:pathLst>
          </a:custGeom>
          <a:blipFill rotWithShape="1">
            <a:blip r:embed="rId24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3" name="Google Shape;463;g273fd343e20_6_0"/>
          <p:cNvSpPr/>
          <p:nvPr/>
        </p:nvSpPr>
        <p:spPr>
          <a:xfrm>
            <a:off x="13728651" y="8964212"/>
            <a:ext cx="579416" cy="579416"/>
          </a:xfrm>
          <a:custGeom>
            <a:rect b="b" l="l" r="r" t="t"/>
            <a:pathLst>
              <a:path extrusionOk="0" h="579416" w="579416">
                <a:moveTo>
                  <a:pt x="0" y="0"/>
                </a:moveTo>
                <a:lnTo>
                  <a:pt x="579416" y="0"/>
                </a:lnTo>
                <a:lnTo>
                  <a:pt x="579416" y="579417"/>
                </a:lnTo>
                <a:lnTo>
                  <a:pt x="0" y="5794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64" name="Google Shape;464;g273fd343e20_6_0"/>
          <p:cNvGrpSpPr/>
          <p:nvPr/>
        </p:nvGrpSpPr>
        <p:grpSpPr>
          <a:xfrm rot="-1698045">
            <a:off x="12784294" y="9948901"/>
            <a:ext cx="924050" cy="509829"/>
            <a:chOff x="0" y="0"/>
            <a:chExt cx="1231979" cy="679724"/>
          </a:xfrm>
        </p:grpSpPr>
        <p:sp>
          <p:nvSpPr>
            <p:cNvPr id="465" name="Google Shape;465;g273fd343e20_6_0"/>
            <p:cNvSpPr/>
            <p:nvPr/>
          </p:nvSpPr>
          <p:spPr>
            <a:xfrm>
              <a:off x="0" y="0"/>
              <a:ext cx="679724" cy="679724"/>
            </a:xfrm>
            <a:custGeom>
              <a:rect b="b" l="l" r="r" t="t"/>
              <a:pathLst>
                <a:path extrusionOk="0" h="679724" w="679724">
                  <a:moveTo>
                    <a:pt x="0" y="0"/>
                  </a:moveTo>
                  <a:lnTo>
                    <a:pt x="679724" y="0"/>
                  </a:lnTo>
                  <a:lnTo>
                    <a:pt x="679724" y="679724"/>
                  </a:lnTo>
                  <a:lnTo>
                    <a:pt x="0" y="6797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6">
                <a:alphaModFix amt="20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66" name="Google Shape;466;g273fd343e20_6_0"/>
            <p:cNvSpPr/>
            <p:nvPr/>
          </p:nvSpPr>
          <p:spPr>
            <a:xfrm>
              <a:off x="552255" y="0"/>
              <a:ext cx="679724" cy="679724"/>
            </a:xfrm>
            <a:custGeom>
              <a:rect b="b" l="l" r="r" t="t"/>
              <a:pathLst>
                <a:path extrusionOk="0" h="679724" w="679724">
                  <a:moveTo>
                    <a:pt x="0" y="0"/>
                  </a:moveTo>
                  <a:lnTo>
                    <a:pt x="679724" y="0"/>
                  </a:lnTo>
                  <a:lnTo>
                    <a:pt x="679724" y="679724"/>
                  </a:lnTo>
                  <a:lnTo>
                    <a:pt x="0" y="6797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6">
                <a:alphaModFix amt="20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67" name="Google Shape;467;g273fd343e20_6_0"/>
          <p:cNvSpPr/>
          <p:nvPr/>
        </p:nvSpPr>
        <p:spPr>
          <a:xfrm rot="5477336">
            <a:off x="14648213" y="9616722"/>
            <a:ext cx="432358" cy="432358"/>
          </a:xfrm>
          <a:custGeom>
            <a:rect b="b" l="l" r="r" t="t"/>
            <a:pathLst>
              <a:path extrusionOk="0" h="432249" w="432249">
                <a:moveTo>
                  <a:pt x="0" y="0"/>
                </a:moveTo>
                <a:lnTo>
                  <a:pt x="432249" y="0"/>
                </a:lnTo>
                <a:lnTo>
                  <a:pt x="432249" y="432249"/>
                </a:lnTo>
                <a:lnTo>
                  <a:pt x="0" y="43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7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8" name="Google Shape;468;g273fd343e20_6_0"/>
          <p:cNvSpPr/>
          <p:nvPr/>
        </p:nvSpPr>
        <p:spPr>
          <a:xfrm rot="956724">
            <a:off x="15190966" y="8883071"/>
            <a:ext cx="733424" cy="571873"/>
          </a:xfrm>
          <a:custGeom>
            <a:rect b="b" l="l" r="r" t="t"/>
            <a:pathLst>
              <a:path extrusionOk="0" h="571293" w="732680">
                <a:moveTo>
                  <a:pt x="0" y="0"/>
                </a:moveTo>
                <a:lnTo>
                  <a:pt x="732680" y="0"/>
                </a:lnTo>
                <a:lnTo>
                  <a:pt x="732680" y="571294"/>
                </a:lnTo>
                <a:lnTo>
                  <a:pt x="0" y="5712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8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9" name="Google Shape;469;g273fd343e20_6_0"/>
          <p:cNvSpPr/>
          <p:nvPr/>
        </p:nvSpPr>
        <p:spPr>
          <a:xfrm rot="-8673732">
            <a:off x="15734711" y="9818621"/>
            <a:ext cx="507329" cy="569451"/>
          </a:xfrm>
          <a:custGeom>
            <a:rect b="b" l="l" r="r" t="t"/>
            <a:pathLst>
              <a:path extrusionOk="0" h="569273" w="507171">
                <a:moveTo>
                  <a:pt x="0" y="0"/>
                </a:moveTo>
                <a:lnTo>
                  <a:pt x="507170" y="0"/>
                </a:lnTo>
                <a:lnTo>
                  <a:pt x="507170" y="569273"/>
                </a:lnTo>
                <a:lnTo>
                  <a:pt x="0" y="5692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9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0" name="Google Shape;470;g273fd343e20_6_0"/>
          <p:cNvSpPr/>
          <p:nvPr/>
        </p:nvSpPr>
        <p:spPr>
          <a:xfrm rot="-885925">
            <a:off x="17318784" y="9848385"/>
            <a:ext cx="818316" cy="572821"/>
          </a:xfrm>
          <a:custGeom>
            <a:rect b="b" l="l" r="r" t="t"/>
            <a:pathLst>
              <a:path extrusionOk="0" h="572512" w="817874">
                <a:moveTo>
                  <a:pt x="0" y="0"/>
                </a:moveTo>
                <a:lnTo>
                  <a:pt x="817874" y="0"/>
                </a:lnTo>
                <a:lnTo>
                  <a:pt x="817874" y="572511"/>
                </a:lnTo>
                <a:lnTo>
                  <a:pt x="0" y="5725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0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1" name="Google Shape;471;g273fd343e20_6_0"/>
          <p:cNvSpPr/>
          <p:nvPr/>
        </p:nvSpPr>
        <p:spPr>
          <a:xfrm>
            <a:off x="16994211" y="8779534"/>
            <a:ext cx="720679" cy="702334"/>
          </a:xfrm>
          <a:custGeom>
            <a:rect b="b" l="l" r="r" t="t"/>
            <a:pathLst>
              <a:path extrusionOk="0" h="702334" w="720679">
                <a:moveTo>
                  <a:pt x="0" y="0"/>
                </a:moveTo>
                <a:lnTo>
                  <a:pt x="720678" y="0"/>
                </a:lnTo>
                <a:lnTo>
                  <a:pt x="720678" y="702334"/>
                </a:lnTo>
                <a:lnTo>
                  <a:pt x="0" y="7023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1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2" name="Google Shape;472;g273fd343e20_6_0"/>
          <p:cNvSpPr/>
          <p:nvPr/>
        </p:nvSpPr>
        <p:spPr>
          <a:xfrm rot="-708899">
            <a:off x="16605839" y="9556272"/>
            <a:ext cx="215256" cy="380677"/>
          </a:xfrm>
          <a:custGeom>
            <a:rect b="b" l="l" r="r" t="t"/>
            <a:pathLst>
              <a:path extrusionOk="0" h="380216" w="214995">
                <a:moveTo>
                  <a:pt x="0" y="0"/>
                </a:moveTo>
                <a:lnTo>
                  <a:pt x="214995" y="0"/>
                </a:lnTo>
                <a:lnTo>
                  <a:pt x="214995" y="380216"/>
                </a:lnTo>
                <a:lnTo>
                  <a:pt x="0" y="3802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2">
              <a:alphaModFix amt="2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3" name="Google Shape;473;g273fd343e20_6_0"/>
          <p:cNvSpPr txBox="1"/>
          <p:nvPr/>
        </p:nvSpPr>
        <p:spPr>
          <a:xfrm>
            <a:off x="912925" y="1000200"/>
            <a:ext cx="13232100" cy="42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b="1" lang="en-US" sz="9999">
                <a:solidFill>
                  <a:srgbClr val="244066"/>
                </a:solidFill>
                <a:latin typeface="Amatic SC"/>
                <a:ea typeface="Amatic SC"/>
                <a:cs typeface="Amatic SC"/>
                <a:sym typeface="Amatic SC"/>
              </a:rPr>
              <a:t>benefits of punctuality</a:t>
            </a:r>
            <a:endParaRPr b="1" i="0" sz="9999" u="none" cap="none" strike="noStrike">
              <a:solidFill>
                <a:srgbClr val="244066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244066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t/>
            </a:r>
            <a:endParaRPr b="1" i="0" sz="9999" u="none" cap="none" strike="noStrike">
              <a:solidFill>
                <a:srgbClr val="244066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474" name="Google Shape;474;g273fd343e20_6_0"/>
          <p:cNvSpPr txBox="1"/>
          <p:nvPr/>
        </p:nvSpPr>
        <p:spPr>
          <a:xfrm>
            <a:off x="4572000" y="3358850"/>
            <a:ext cx="119970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334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44066"/>
              </a:buClr>
              <a:buSzPts val="4800"/>
              <a:buFont typeface="Quicksand Medium"/>
              <a:buChar char="●"/>
            </a:pPr>
            <a:r>
              <a:rPr lang="en-US" sz="4800">
                <a:solidFill>
                  <a:srgbClr val="24406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Reduces stress and anxiety</a:t>
            </a:r>
            <a:endParaRPr sz="4800">
              <a:solidFill>
                <a:srgbClr val="244066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5334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44066"/>
              </a:buClr>
              <a:buSzPts val="4800"/>
              <a:buFont typeface="Quicksand Medium"/>
              <a:buChar char="●"/>
            </a:pPr>
            <a:r>
              <a:rPr lang="en-US" sz="4800">
                <a:solidFill>
                  <a:srgbClr val="24406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Boosts your self-confidence</a:t>
            </a:r>
            <a:endParaRPr sz="4800">
              <a:solidFill>
                <a:srgbClr val="244066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5334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44066"/>
              </a:buClr>
              <a:buSzPts val="4800"/>
              <a:buFont typeface="Quicksand Medium"/>
              <a:buChar char="●"/>
            </a:pPr>
            <a:r>
              <a:rPr lang="en-US" sz="4800">
                <a:solidFill>
                  <a:srgbClr val="24406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Builds a good reputation</a:t>
            </a:r>
            <a:endParaRPr sz="4800">
              <a:solidFill>
                <a:srgbClr val="244066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5334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44066"/>
              </a:buClr>
              <a:buSzPts val="4800"/>
              <a:buFont typeface="Quicksand Medium"/>
              <a:buChar char="●"/>
            </a:pPr>
            <a:r>
              <a:rPr lang="en-US" sz="4800">
                <a:solidFill>
                  <a:srgbClr val="24406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Shows maturity </a:t>
            </a:r>
            <a:endParaRPr sz="4800">
              <a:solidFill>
                <a:srgbClr val="244066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5334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44066"/>
              </a:buClr>
              <a:buSzPts val="4800"/>
              <a:buFont typeface="Quicksand Medium"/>
              <a:buChar char="●"/>
            </a:pPr>
            <a:r>
              <a:rPr lang="en-US" sz="4800">
                <a:solidFill>
                  <a:srgbClr val="244066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Shows respect for yourself and others</a:t>
            </a:r>
            <a:endParaRPr sz="4800">
              <a:solidFill>
                <a:srgbClr val="244066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sz="3000" u="sng">
              <a:solidFill>
                <a:srgbClr val="244066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6BFEB"/>
        </a:solidFill>
      </p:bgPr>
    </p:bg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"/>
          <p:cNvSpPr/>
          <p:nvPr/>
        </p:nvSpPr>
        <p:spPr>
          <a:xfrm>
            <a:off x="-1799771" y="-1995769"/>
            <a:ext cx="21887542" cy="14278539"/>
          </a:xfrm>
          <a:custGeom>
            <a:rect b="b" l="l" r="r" t="t"/>
            <a:pathLst>
              <a:path extrusionOk="0" h="14278539" w="21887542">
                <a:moveTo>
                  <a:pt x="0" y="0"/>
                </a:moveTo>
                <a:lnTo>
                  <a:pt x="21887542" y="0"/>
                </a:lnTo>
                <a:lnTo>
                  <a:pt x="21887542" y="14278538"/>
                </a:lnTo>
                <a:lnTo>
                  <a:pt x="0" y="14278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9999"/>
            </a:blip>
            <a:stretch>
              <a:fillRect b="0" l="-15970" r="0" t="0"/>
            </a:stretch>
          </a:blipFill>
          <a:ln>
            <a:noFill/>
          </a:ln>
        </p:spPr>
      </p:sp>
      <p:sp>
        <p:nvSpPr>
          <p:cNvPr id="480" name="Google Shape;480;p5"/>
          <p:cNvSpPr/>
          <p:nvPr/>
        </p:nvSpPr>
        <p:spPr>
          <a:xfrm rot="-292235">
            <a:off x="9437787" y="1573535"/>
            <a:ext cx="5815000" cy="3721599"/>
          </a:xfrm>
          <a:custGeom>
            <a:rect b="b" l="l" r="r" t="t"/>
            <a:pathLst>
              <a:path extrusionOk="0" h="3717454" w="5808523">
                <a:moveTo>
                  <a:pt x="0" y="0"/>
                </a:moveTo>
                <a:lnTo>
                  <a:pt x="5808523" y="0"/>
                </a:lnTo>
                <a:lnTo>
                  <a:pt x="5808523" y="3717454"/>
                </a:lnTo>
                <a:lnTo>
                  <a:pt x="0" y="37174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1" name="Google Shape;481;p5"/>
          <p:cNvSpPr/>
          <p:nvPr/>
        </p:nvSpPr>
        <p:spPr>
          <a:xfrm>
            <a:off x="7901338" y="1821913"/>
            <a:ext cx="733896" cy="733896"/>
          </a:xfrm>
          <a:custGeom>
            <a:rect b="b" l="l" r="r" t="t"/>
            <a:pathLst>
              <a:path extrusionOk="0" h="733896" w="733896">
                <a:moveTo>
                  <a:pt x="0" y="0"/>
                </a:moveTo>
                <a:lnTo>
                  <a:pt x="733895" y="0"/>
                </a:lnTo>
                <a:lnTo>
                  <a:pt x="733895" y="733895"/>
                </a:lnTo>
                <a:lnTo>
                  <a:pt x="0" y="7338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2" name="Google Shape;482;p5"/>
          <p:cNvSpPr txBox="1"/>
          <p:nvPr/>
        </p:nvSpPr>
        <p:spPr>
          <a:xfrm>
            <a:off x="1840825" y="579975"/>
            <a:ext cx="13787700" cy="109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Tips to Help Increase Punctuality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Make a Conscious Decision to Be on Time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Shift Your Mindset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Recognize Why Being Punctual is a Priority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Determine How Long It Takes to Perform Certain Tasks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Morning Rituals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●"/>
            </a:pPr>
            <a:r>
              <a:rPr lang="en-US" sz="3000">
                <a:solidFill>
                  <a:schemeClr val="dk1"/>
                </a:solidFill>
              </a:rPr>
              <a:t>Stick to </a:t>
            </a: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To-Do List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t/>
            </a:r>
            <a:endParaRPr b="1" i="0" sz="9999" u="none" cap="none" strike="noStrike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483" name="Google Shape;483;p5"/>
          <p:cNvSpPr/>
          <p:nvPr/>
        </p:nvSpPr>
        <p:spPr>
          <a:xfrm>
            <a:off x="6339540" y="4847488"/>
            <a:ext cx="651435" cy="651435"/>
          </a:xfrm>
          <a:custGeom>
            <a:rect b="b" l="l" r="r" t="t"/>
            <a:pathLst>
              <a:path extrusionOk="0" h="651435" w="651435">
                <a:moveTo>
                  <a:pt x="0" y="0"/>
                </a:moveTo>
                <a:lnTo>
                  <a:pt x="651434" y="0"/>
                </a:lnTo>
                <a:lnTo>
                  <a:pt x="651434" y="651434"/>
                </a:lnTo>
                <a:lnTo>
                  <a:pt x="0" y="6514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4" name="Google Shape;484;p5"/>
          <p:cNvSpPr/>
          <p:nvPr/>
        </p:nvSpPr>
        <p:spPr>
          <a:xfrm rot="7495297">
            <a:off x="4403679" y="1530231"/>
            <a:ext cx="2478328" cy="2478328"/>
          </a:xfrm>
          <a:custGeom>
            <a:rect b="b" l="l" r="r" t="t"/>
            <a:pathLst>
              <a:path extrusionOk="0" h="2478134" w="2478134">
                <a:moveTo>
                  <a:pt x="0" y="0"/>
                </a:moveTo>
                <a:lnTo>
                  <a:pt x="2478135" y="0"/>
                </a:lnTo>
                <a:lnTo>
                  <a:pt x="2478135" y="2478134"/>
                </a:lnTo>
                <a:lnTo>
                  <a:pt x="0" y="24781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81A6"/>
        </a:solidFill>
      </p:bgPr>
    </p:bg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73c0de80ec_2_1"/>
          <p:cNvSpPr/>
          <p:nvPr/>
        </p:nvSpPr>
        <p:spPr>
          <a:xfrm>
            <a:off x="-1799771" y="-2106548"/>
            <a:ext cx="21887542" cy="14278539"/>
          </a:xfrm>
          <a:custGeom>
            <a:rect b="b" l="l" r="r" t="t"/>
            <a:pathLst>
              <a:path extrusionOk="0" h="14278539" w="21887542">
                <a:moveTo>
                  <a:pt x="0" y="0"/>
                </a:moveTo>
                <a:lnTo>
                  <a:pt x="21887542" y="0"/>
                </a:lnTo>
                <a:lnTo>
                  <a:pt x="21887542" y="14278539"/>
                </a:lnTo>
                <a:lnTo>
                  <a:pt x="0" y="142785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0"/>
            </a:blip>
            <a:stretch>
              <a:fillRect b="0" l="-15967" r="0" t="0"/>
            </a:stretch>
          </a:blipFill>
          <a:ln>
            <a:noFill/>
          </a:ln>
        </p:spPr>
      </p:sp>
      <p:sp>
        <p:nvSpPr>
          <p:cNvPr id="490" name="Google Shape;490;g273c0de80ec_2_1"/>
          <p:cNvSpPr/>
          <p:nvPr/>
        </p:nvSpPr>
        <p:spPr>
          <a:xfrm>
            <a:off x="3173397" y="651809"/>
            <a:ext cx="420408" cy="625142"/>
          </a:xfrm>
          <a:custGeom>
            <a:rect b="b" l="l" r="r" t="t"/>
            <a:pathLst>
              <a:path extrusionOk="0" h="625142" w="420408">
                <a:moveTo>
                  <a:pt x="0" y="0"/>
                </a:moveTo>
                <a:lnTo>
                  <a:pt x="420407" y="0"/>
                </a:lnTo>
                <a:lnTo>
                  <a:pt x="420407" y="625142"/>
                </a:lnTo>
                <a:lnTo>
                  <a:pt x="0" y="6251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1" name="Google Shape;491;g273c0de80ec_2_1"/>
          <p:cNvSpPr/>
          <p:nvPr/>
        </p:nvSpPr>
        <p:spPr>
          <a:xfrm rot="-1247444">
            <a:off x="-19201" y="556631"/>
            <a:ext cx="490997" cy="47921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4"/>
                </a:lnTo>
                <a:lnTo>
                  <a:pt x="0" y="479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2" name="Google Shape;492;g273c0de80ec_2_1"/>
          <p:cNvSpPr/>
          <p:nvPr/>
        </p:nvSpPr>
        <p:spPr>
          <a:xfrm rot="-1258544">
            <a:off x="6628536" y="1902748"/>
            <a:ext cx="1298793" cy="250087"/>
          </a:xfrm>
          <a:custGeom>
            <a:rect b="b" l="l" r="r" t="t"/>
            <a:pathLst>
              <a:path extrusionOk="0" h="250417" w="1300509">
                <a:moveTo>
                  <a:pt x="0" y="0"/>
                </a:moveTo>
                <a:lnTo>
                  <a:pt x="1300509" y="0"/>
                </a:lnTo>
                <a:lnTo>
                  <a:pt x="1300509" y="250417"/>
                </a:lnTo>
                <a:lnTo>
                  <a:pt x="0" y="2504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3" name="Google Shape;493;g273c0de80ec_2_1"/>
          <p:cNvSpPr/>
          <p:nvPr/>
        </p:nvSpPr>
        <p:spPr>
          <a:xfrm rot="-1247444">
            <a:off x="10063130" y="-65255"/>
            <a:ext cx="490997" cy="47921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3"/>
                </a:lnTo>
                <a:lnTo>
                  <a:pt x="0" y="479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4" name="Google Shape;494;g273c0de80ec_2_1"/>
          <p:cNvSpPr/>
          <p:nvPr/>
        </p:nvSpPr>
        <p:spPr>
          <a:xfrm>
            <a:off x="13872623" y="-136253"/>
            <a:ext cx="1300029" cy="1118025"/>
          </a:xfrm>
          <a:custGeom>
            <a:rect b="b" l="l" r="r" t="t"/>
            <a:pathLst>
              <a:path extrusionOk="0" h="1118025" w="1300029">
                <a:moveTo>
                  <a:pt x="0" y="0"/>
                </a:moveTo>
                <a:lnTo>
                  <a:pt x="1300029" y="0"/>
                </a:lnTo>
                <a:lnTo>
                  <a:pt x="1300029" y="1118025"/>
                </a:lnTo>
                <a:lnTo>
                  <a:pt x="0" y="1118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5" name="Google Shape;495;g273c0de80ec_2_1"/>
          <p:cNvSpPr/>
          <p:nvPr/>
        </p:nvSpPr>
        <p:spPr>
          <a:xfrm rot="-1701538">
            <a:off x="6709296" y="744014"/>
            <a:ext cx="507999" cy="475672"/>
          </a:xfrm>
          <a:custGeom>
            <a:rect b="b" l="l" r="r" t="t"/>
            <a:pathLst>
              <a:path extrusionOk="0" h="475666" w="507993">
                <a:moveTo>
                  <a:pt x="0" y="0"/>
                </a:moveTo>
                <a:lnTo>
                  <a:pt x="507993" y="0"/>
                </a:lnTo>
                <a:lnTo>
                  <a:pt x="507993" y="475666"/>
                </a:lnTo>
                <a:lnTo>
                  <a:pt x="0" y="475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6" name="Google Shape;496;g273c0de80ec_2_1"/>
          <p:cNvSpPr/>
          <p:nvPr/>
        </p:nvSpPr>
        <p:spPr>
          <a:xfrm rot="422171">
            <a:off x="3228488" y="1969705"/>
            <a:ext cx="750193" cy="923056"/>
          </a:xfrm>
          <a:custGeom>
            <a:rect b="b" l="l" r="r" t="t"/>
            <a:pathLst>
              <a:path extrusionOk="0" h="923027" w="750170">
                <a:moveTo>
                  <a:pt x="0" y="0"/>
                </a:moveTo>
                <a:lnTo>
                  <a:pt x="750169" y="0"/>
                </a:lnTo>
                <a:lnTo>
                  <a:pt x="750169" y="923027"/>
                </a:lnTo>
                <a:lnTo>
                  <a:pt x="0" y="9230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7" name="Google Shape;497;g273c0de80ec_2_1"/>
          <p:cNvSpPr/>
          <p:nvPr/>
        </p:nvSpPr>
        <p:spPr>
          <a:xfrm rot="6484339">
            <a:off x="4739581" y="-450005"/>
            <a:ext cx="822700" cy="1339130"/>
          </a:xfrm>
          <a:custGeom>
            <a:rect b="b" l="l" r="r" t="t"/>
            <a:pathLst>
              <a:path extrusionOk="0" h="1340068" w="823276">
                <a:moveTo>
                  <a:pt x="0" y="0"/>
                </a:moveTo>
                <a:lnTo>
                  <a:pt x="823276" y="0"/>
                </a:lnTo>
                <a:lnTo>
                  <a:pt x="823276" y="1340067"/>
                </a:lnTo>
                <a:lnTo>
                  <a:pt x="0" y="1340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98" name="Google Shape;498;g273c0de80ec_2_1"/>
          <p:cNvGrpSpPr/>
          <p:nvPr/>
        </p:nvGrpSpPr>
        <p:grpSpPr>
          <a:xfrm>
            <a:off x="8890336" y="1107519"/>
            <a:ext cx="1037056" cy="1125576"/>
            <a:chOff x="6218" y="0"/>
            <a:chExt cx="1382741" cy="1500768"/>
          </a:xfrm>
        </p:grpSpPr>
        <p:sp>
          <p:nvSpPr>
            <p:cNvPr id="499" name="Google Shape;499;g273c0de80ec_2_1"/>
            <p:cNvSpPr/>
            <p:nvPr/>
          </p:nvSpPr>
          <p:spPr>
            <a:xfrm rot="814226">
              <a:off x="104121" y="97903"/>
              <a:ext cx="947194" cy="947194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6BF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g273c0de80ec_2_1"/>
            <p:cNvSpPr/>
            <p:nvPr/>
          </p:nvSpPr>
          <p:spPr>
            <a:xfrm flipH="1">
              <a:off x="235899" y="56160"/>
              <a:ext cx="1153060" cy="1444608"/>
            </a:xfrm>
            <a:custGeom>
              <a:rect b="b" l="l" r="r" t="t"/>
              <a:pathLst>
                <a:path extrusionOk="0" h="1444608" w="1153060">
                  <a:moveTo>
                    <a:pt x="1153060" y="0"/>
                  </a:moveTo>
                  <a:lnTo>
                    <a:pt x="0" y="0"/>
                  </a:lnTo>
                  <a:lnTo>
                    <a:pt x="0" y="1444608"/>
                  </a:lnTo>
                  <a:lnTo>
                    <a:pt x="1153060" y="1444608"/>
                  </a:lnTo>
                  <a:lnTo>
                    <a:pt x="115306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501" name="Google Shape;501;g273c0de80ec_2_1"/>
          <p:cNvSpPr/>
          <p:nvPr/>
        </p:nvSpPr>
        <p:spPr>
          <a:xfrm>
            <a:off x="11124612" y="981772"/>
            <a:ext cx="1417184" cy="758733"/>
          </a:xfrm>
          <a:custGeom>
            <a:rect b="b" l="l" r="r" t="t"/>
            <a:pathLst>
              <a:path extrusionOk="0" h="758733" w="1417184">
                <a:moveTo>
                  <a:pt x="0" y="0"/>
                </a:moveTo>
                <a:lnTo>
                  <a:pt x="1417184" y="0"/>
                </a:lnTo>
                <a:lnTo>
                  <a:pt x="1417184" y="758732"/>
                </a:lnTo>
                <a:lnTo>
                  <a:pt x="0" y="7587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2" name="Google Shape;502;g273c0de80ec_2_1"/>
          <p:cNvSpPr/>
          <p:nvPr/>
        </p:nvSpPr>
        <p:spPr>
          <a:xfrm>
            <a:off x="13188130" y="1603170"/>
            <a:ext cx="975571" cy="847250"/>
          </a:xfrm>
          <a:custGeom>
            <a:rect b="b" l="l" r="r" t="t"/>
            <a:pathLst>
              <a:path extrusionOk="0" h="847250" w="975571">
                <a:moveTo>
                  <a:pt x="0" y="0"/>
                </a:moveTo>
                <a:lnTo>
                  <a:pt x="975571" y="0"/>
                </a:lnTo>
                <a:lnTo>
                  <a:pt x="975571" y="847251"/>
                </a:lnTo>
                <a:lnTo>
                  <a:pt x="0" y="847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3" name="Google Shape;503;g273c0de80ec_2_1"/>
          <p:cNvSpPr/>
          <p:nvPr/>
        </p:nvSpPr>
        <p:spPr>
          <a:xfrm rot="-2876296">
            <a:off x="15799758" y="3358611"/>
            <a:ext cx="1079808" cy="337686"/>
          </a:xfrm>
          <a:custGeom>
            <a:rect b="b" l="l" r="r" t="t"/>
            <a:pathLst>
              <a:path extrusionOk="0" h="337651" w="1079697">
                <a:moveTo>
                  <a:pt x="0" y="0"/>
                </a:moveTo>
                <a:lnTo>
                  <a:pt x="1079697" y="0"/>
                </a:lnTo>
                <a:lnTo>
                  <a:pt x="1079697" y="337651"/>
                </a:lnTo>
                <a:lnTo>
                  <a:pt x="0" y="337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4" name="Google Shape;504;g273c0de80ec_2_1"/>
          <p:cNvSpPr/>
          <p:nvPr/>
        </p:nvSpPr>
        <p:spPr>
          <a:xfrm rot="771303">
            <a:off x="1494436" y="3970824"/>
            <a:ext cx="830871" cy="823317"/>
          </a:xfrm>
          <a:custGeom>
            <a:rect b="b" l="l" r="r" t="t"/>
            <a:pathLst>
              <a:path extrusionOk="0" h="823263" w="830816">
                <a:moveTo>
                  <a:pt x="0" y="0"/>
                </a:moveTo>
                <a:lnTo>
                  <a:pt x="830815" y="0"/>
                </a:lnTo>
                <a:lnTo>
                  <a:pt x="830815" y="823262"/>
                </a:lnTo>
                <a:lnTo>
                  <a:pt x="0" y="823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05" name="Google Shape;505;g273c0de80ec_2_1"/>
          <p:cNvGrpSpPr/>
          <p:nvPr/>
        </p:nvGrpSpPr>
        <p:grpSpPr>
          <a:xfrm>
            <a:off x="-243223" y="8365027"/>
            <a:ext cx="938654" cy="893273"/>
            <a:chOff x="0" y="0"/>
            <a:chExt cx="1251538" cy="1191030"/>
          </a:xfrm>
        </p:grpSpPr>
        <p:sp>
          <p:nvSpPr>
            <p:cNvPr id="506" name="Google Shape;506;g273c0de80ec_2_1"/>
            <p:cNvSpPr/>
            <p:nvPr/>
          </p:nvSpPr>
          <p:spPr>
            <a:xfrm>
              <a:off x="0" y="0"/>
              <a:ext cx="1063625" cy="106362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F765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g273c0de80ec_2_1"/>
            <p:cNvSpPr/>
            <p:nvPr/>
          </p:nvSpPr>
          <p:spPr>
            <a:xfrm>
              <a:off x="187809" y="131169"/>
              <a:ext cx="1063729" cy="1059861"/>
            </a:xfrm>
            <a:custGeom>
              <a:rect b="b" l="l" r="r" t="t"/>
              <a:pathLst>
                <a:path extrusionOk="0" h="1059861" w="1063729">
                  <a:moveTo>
                    <a:pt x="0" y="0"/>
                  </a:moveTo>
                  <a:lnTo>
                    <a:pt x="1063729" y="0"/>
                  </a:lnTo>
                  <a:lnTo>
                    <a:pt x="1063729" y="1059861"/>
                  </a:lnTo>
                  <a:lnTo>
                    <a:pt x="0" y="105986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508" name="Google Shape;508;g273c0de80ec_2_1"/>
          <p:cNvGrpSpPr/>
          <p:nvPr/>
        </p:nvGrpSpPr>
        <p:grpSpPr>
          <a:xfrm>
            <a:off x="16986331" y="6823485"/>
            <a:ext cx="628926" cy="621017"/>
            <a:chOff x="563" y="0"/>
            <a:chExt cx="838569" cy="828023"/>
          </a:xfrm>
        </p:grpSpPr>
        <p:sp>
          <p:nvSpPr>
            <p:cNvPr id="509" name="Google Shape;509;g273c0de80ec_2_1"/>
            <p:cNvSpPr/>
            <p:nvPr/>
          </p:nvSpPr>
          <p:spPr>
            <a:xfrm>
              <a:off x="127217" y="0"/>
              <a:ext cx="635000" cy="635000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DD2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g273c0de80ec_2_1"/>
            <p:cNvSpPr/>
            <p:nvPr/>
          </p:nvSpPr>
          <p:spPr>
            <a:xfrm rot="1048943">
              <a:off x="83616" y="85850"/>
              <a:ext cx="672463" cy="656323"/>
            </a:xfrm>
            <a:custGeom>
              <a:rect b="b" l="l" r="r" t="t"/>
              <a:pathLst>
                <a:path extrusionOk="0" h="657225" w="673387">
                  <a:moveTo>
                    <a:pt x="0" y="0"/>
                  </a:moveTo>
                  <a:lnTo>
                    <a:pt x="673386" y="0"/>
                  </a:lnTo>
                  <a:lnTo>
                    <a:pt x="673386" y="657226"/>
                  </a:lnTo>
                  <a:lnTo>
                    <a:pt x="0" y="6572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511" name="Google Shape;511;g273c0de80ec_2_1"/>
          <p:cNvSpPr/>
          <p:nvPr/>
        </p:nvSpPr>
        <p:spPr>
          <a:xfrm rot="-1247444">
            <a:off x="3053923" y="7710953"/>
            <a:ext cx="490997" cy="47921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3"/>
                </a:lnTo>
                <a:lnTo>
                  <a:pt x="0" y="479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2" name="Google Shape;512;g273c0de80ec_2_1"/>
          <p:cNvSpPr/>
          <p:nvPr/>
        </p:nvSpPr>
        <p:spPr>
          <a:xfrm flipH="1">
            <a:off x="16263315" y="1773148"/>
            <a:ext cx="1404560" cy="707387"/>
          </a:xfrm>
          <a:custGeom>
            <a:rect b="b" l="l" r="r" t="t"/>
            <a:pathLst>
              <a:path extrusionOk="0" h="707387" w="1404560">
                <a:moveTo>
                  <a:pt x="1404559" y="0"/>
                </a:moveTo>
                <a:lnTo>
                  <a:pt x="0" y="0"/>
                </a:lnTo>
                <a:lnTo>
                  <a:pt x="0" y="707387"/>
                </a:lnTo>
                <a:lnTo>
                  <a:pt x="1404559" y="707387"/>
                </a:lnTo>
                <a:lnTo>
                  <a:pt x="1404559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3" name="Google Shape;513;g273c0de80ec_2_1"/>
          <p:cNvSpPr/>
          <p:nvPr/>
        </p:nvSpPr>
        <p:spPr>
          <a:xfrm rot="1332046">
            <a:off x="17220152" y="8417405"/>
            <a:ext cx="228413" cy="1388032"/>
          </a:xfrm>
          <a:custGeom>
            <a:rect b="b" l="l" r="r" t="t"/>
            <a:pathLst>
              <a:path extrusionOk="0" h="1389331" w="228627">
                <a:moveTo>
                  <a:pt x="0" y="0"/>
                </a:moveTo>
                <a:lnTo>
                  <a:pt x="228628" y="0"/>
                </a:lnTo>
                <a:lnTo>
                  <a:pt x="228628" y="1389331"/>
                </a:lnTo>
                <a:lnTo>
                  <a:pt x="0" y="13893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4" name="Google Shape;514;g273c0de80ec_2_1"/>
          <p:cNvSpPr/>
          <p:nvPr/>
        </p:nvSpPr>
        <p:spPr>
          <a:xfrm rot="768256">
            <a:off x="14895824" y="2619363"/>
            <a:ext cx="358156" cy="358156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92D2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g273c0de80ec_2_1"/>
          <p:cNvSpPr/>
          <p:nvPr/>
        </p:nvSpPr>
        <p:spPr>
          <a:xfrm rot="2389435">
            <a:off x="17220179" y="741045"/>
            <a:ext cx="437407" cy="438204"/>
          </a:xfrm>
          <a:custGeom>
            <a:rect b="b" l="l" r="r" t="t"/>
            <a:pathLst>
              <a:path extrusionOk="0" h="438499" w="437701">
                <a:moveTo>
                  <a:pt x="0" y="0"/>
                </a:moveTo>
                <a:lnTo>
                  <a:pt x="437701" y="0"/>
                </a:lnTo>
                <a:lnTo>
                  <a:pt x="437701" y="438499"/>
                </a:lnTo>
                <a:lnTo>
                  <a:pt x="0" y="4384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16" name="Google Shape;516;g273c0de80ec_2_1"/>
          <p:cNvGrpSpPr/>
          <p:nvPr/>
        </p:nvGrpSpPr>
        <p:grpSpPr>
          <a:xfrm rot="-532924">
            <a:off x="16330586" y="4679337"/>
            <a:ext cx="736945" cy="928621"/>
            <a:chOff x="0" y="0"/>
            <a:chExt cx="982601" cy="1238172"/>
          </a:xfrm>
        </p:grpSpPr>
        <p:sp>
          <p:nvSpPr>
            <p:cNvPr id="517" name="Google Shape;517;g273c0de80ec_2_1"/>
            <p:cNvSpPr/>
            <p:nvPr/>
          </p:nvSpPr>
          <p:spPr>
            <a:xfrm>
              <a:off x="77726" y="0"/>
              <a:ext cx="904875" cy="904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BD9A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g273c0de80ec_2_1"/>
            <p:cNvSpPr/>
            <p:nvPr/>
          </p:nvSpPr>
          <p:spPr>
            <a:xfrm>
              <a:off x="0" y="144139"/>
              <a:ext cx="801628" cy="1094033"/>
            </a:xfrm>
            <a:custGeom>
              <a:rect b="b" l="l" r="r" t="t"/>
              <a:pathLst>
                <a:path extrusionOk="0" h="1094033" w="801628">
                  <a:moveTo>
                    <a:pt x="0" y="0"/>
                  </a:moveTo>
                  <a:lnTo>
                    <a:pt x="801628" y="0"/>
                  </a:lnTo>
                  <a:lnTo>
                    <a:pt x="801628" y="1094033"/>
                  </a:lnTo>
                  <a:lnTo>
                    <a:pt x="0" y="109403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519" name="Google Shape;519;g273c0de80ec_2_1"/>
          <p:cNvSpPr/>
          <p:nvPr/>
        </p:nvSpPr>
        <p:spPr>
          <a:xfrm rot="-352895">
            <a:off x="15093520" y="6693339"/>
            <a:ext cx="1022598" cy="797351"/>
          </a:xfrm>
          <a:custGeom>
            <a:rect b="b" l="l" r="r" t="t"/>
            <a:pathLst>
              <a:path extrusionOk="0" h="797139" w="1022326">
                <a:moveTo>
                  <a:pt x="0" y="0"/>
                </a:moveTo>
                <a:lnTo>
                  <a:pt x="1022325" y="0"/>
                </a:lnTo>
                <a:lnTo>
                  <a:pt x="1022325" y="797139"/>
                </a:lnTo>
                <a:lnTo>
                  <a:pt x="0" y="7971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0" name="Google Shape;520;g273c0de80ec_2_1"/>
          <p:cNvSpPr/>
          <p:nvPr/>
        </p:nvSpPr>
        <p:spPr>
          <a:xfrm rot="-885925">
            <a:off x="14453831" y="9483361"/>
            <a:ext cx="1235181" cy="864627"/>
          </a:xfrm>
          <a:custGeom>
            <a:rect b="b" l="l" r="r" t="t"/>
            <a:pathLst>
              <a:path extrusionOk="0" h="864160" w="1234514">
                <a:moveTo>
                  <a:pt x="0" y="0"/>
                </a:moveTo>
                <a:lnTo>
                  <a:pt x="1234515" y="0"/>
                </a:lnTo>
                <a:lnTo>
                  <a:pt x="1234515" y="864161"/>
                </a:lnTo>
                <a:lnTo>
                  <a:pt x="0" y="8641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1" name="Google Shape;521;g273c0de80ec_2_1"/>
          <p:cNvSpPr/>
          <p:nvPr/>
        </p:nvSpPr>
        <p:spPr>
          <a:xfrm flipH="1" rot="-1065335">
            <a:off x="1693392" y="2599185"/>
            <a:ext cx="586873" cy="685307"/>
          </a:xfrm>
          <a:custGeom>
            <a:rect b="b" l="l" r="r" t="t"/>
            <a:pathLst>
              <a:path extrusionOk="0" h="685211" w="586790">
                <a:moveTo>
                  <a:pt x="586790" y="0"/>
                </a:moveTo>
                <a:lnTo>
                  <a:pt x="0" y="0"/>
                </a:lnTo>
                <a:lnTo>
                  <a:pt x="0" y="685211"/>
                </a:lnTo>
                <a:lnTo>
                  <a:pt x="586790" y="685211"/>
                </a:lnTo>
                <a:lnTo>
                  <a:pt x="586790" y="0"/>
                </a:lnTo>
                <a:close/>
              </a:path>
            </a:pathLst>
          </a:custGeom>
          <a:blipFill rotWithShape="1">
            <a:blip r:embed="rId2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2" name="Google Shape;522;g273c0de80ec_2_1"/>
          <p:cNvSpPr/>
          <p:nvPr/>
        </p:nvSpPr>
        <p:spPr>
          <a:xfrm>
            <a:off x="4892975" y="8136403"/>
            <a:ext cx="710423" cy="710423"/>
          </a:xfrm>
          <a:custGeom>
            <a:rect b="b" l="l" r="r" t="t"/>
            <a:pathLst>
              <a:path extrusionOk="0" h="710423" w="710423">
                <a:moveTo>
                  <a:pt x="0" y="0"/>
                </a:moveTo>
                <a:lnTo>
                  <a:pt x="710423" y="0"/>
                </a:lnTo>
                <a:lnTo>
                  <a:pt x="710423" y="710424"/>
                </a:lnTo>
                <a:lnTo>
                  <a:pt x="0" y="7104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3" name="Google Shape;523;g273c0de80ec_2_1"/>
          <p:cNvSpPr/>
          <p:nvPr/>
        </p:nvSpPr>
        <p:spPr>
          <a:xfrm rot="-8673732">
            <a:off x="17736369" y="3429786"/>
            <a:ext cx="800371" cy="898376"/>
          </a:xfrm>
          <a:custGeom>
            <a:rect b="b" l="l" r="r" t="t"/>
            <a:pathLst>
              <a:path extrusionOk="0" h="898095" w="800121">
                <a:moveTo>
                  <a:pt x="0" y="0"/>
                </a:moveTo>
                <a:lnTo>
                  <a:pt x="800121" y="0"/>
                </a:lnTo>
                <a:lnTo>
                  <a:pt x="800121" y="898095"/>
                </a:lnTo>
                <a:lnTo>
                  <a:pt x="0" y="898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4" name="Google Shape;524;g273c0de80ec_2_1"/>
          <p:cNvSpPr/>
          <p:nvPr/>
        </p:nvSpPr>
        <p:spPr>
          <a:xfrm rot="-700492">
            <a:off x="3059908" y="8991348"/>
            <a:ext cx="630288" cy="806182"/>
          </a:xfrm>
          <a:custGeom>
            <a:rect b="b" l="l" r="r" t="t"/>
            <a:pathLst>
              <a:path extrusionOk="0" h="805616" w="629845">
                <a:moveTo>
                  <a:pt x="0" y="0"/>
                </a:moveTo>
                <a:lnTo>
                  <a:pt x="629846" y="0"/>
                </a:lnTo>
                <a:lnTo>
                  <a:pt x="629846" y="805616"/>
                </a:lnTo>
                <a:lnTo>
                  <a:pt x="0" y="805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25" name="Google Shape;525;g273c0de80ec_2_1"/>
          <p:cNvGrpSpPr/>
          <p:nvPr/>
        </p:nvGrpSpPr>
        <p:grpSpPr>
          <a:xfrm>
            <a:off x="291150" y="6823404"/>
            <a:ext cx="1010890" cy="1010890"/>
            <a:chOff x="-1" y="-108"/>
            <a:chExt cx="1347853" cy="1347853"/>
          </a:xfrm>
        </p:grpSpPr>
        <p:sp>
          <p:nvSpPr>
            <p:cNvPr id="526" name="Google Shape;526;g273c0de80ec_2_1"/>
            <p:cNvSpPr/>
            <p:nvPr/>
          </p:nvSpPr>
          <p:spPr>
            <a:xfrm rot="814226">
              <a:off x="200346" y="194128"/>
              <a:ext cx="947194" cy="947194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6BF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g273c0de80ec_2_1"/>
            <p:cNvSpPr/>
            <p:nvPr/>
          </p:nvSpPr>
          <p:spPr>
            <a:xfrm rot="-4628697">
              <a:off x="111111" y="111004"/>
              <a:ext cx="1125630" cy="1125630"/>
            </a:xfrm>
            <a:custGeom>
              <a:rect b="b" l="l" r="r" t="t"/>
              <a:pathLst>
                <a:path extrusionOk="0" h="1125556" w="1125556">
                  <a:moveTo>
                    <a:pt x="0" y="0"/>
                  </a:moveTo>
                  <a:lnTo>
                    <a:pt x="1125557" y="0"/>
                  </a:lnTo>
                  <a:lnTo>
                    <a:pt x="1125557" y="1125557"/>
                  </a:lnTo>
                  <a:lnTo>
                    <a:pt x="0" y="1125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528" name="Google Shape;528;g273c0de80ec_2_1"/>
          <p:cNvSpPr/>
          <p:nvPr/>
        </p:nvSpPr>
        <p:spPr>
          <a:xfrm rot="1048943">
            <a:off x="-94668" y="4490640"/>
            <a:ext cx="641558" cy="1082383"/>
          </a:xfrm>
          <a:custGeom>
            <a:rect b="b" l="l" r="r" t="t"/>
            <a:pathLst>
              <a:path extrusionOk="0" h="1083871" w="642440">
                <a:moveTo>
                  <a:pt x="0" y="0"/>
                </a:moveTo>
                <a:lnTo>
                  <a:pt x="642440" y="0"/>
                </a:lnTo>
                <a:lnTo>
                  <a:pt x="642440" y="1083871"/>
                </a:lnTo>
                <a:lnTo>
                  <a:pt x="0" y="10838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29" name="Google Shape;529;g273c0de80ec_2_1"/>
          <p:cNvGrpSpPr/>
          <p:nvPr/>
        </p:nvGrpSpPr>
        <p:grpSpPr>
          <a:xfrm>
            <a:off x="7185276" y="8425702"/>
            <a:ext cx="740924" cy="631031"/>
            <a:chOff x="-732" y="0"/>
            <a:chExt cx="987900" cy="841374"/>
          </a:xfrm>
        </p:grpSpPr>
        <p:sp>
          <p:nvSpPr>
            <p:cNvPr id="530" name="Google Shape;530;g273c0de80ec_2_1"/>
            <p:cNvSpPr/>
            <p:nvPr/>
          </p:nvSpPr>
          <p:spPr>
            <a:xfrm rot="693608">
              <a:off x="209999" y="64206"/>
              <a:ext cx="712962" cy="712962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92D2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g273c0de80ec_2_1"/>
            <p:cNvSpPr/>
            <p:nvPr/>
          </p:nvSpPr>
          <p:spPr>
            <a:xfrm rot="5477336">
              <a:off x="7744" y="36163"/>
              <a:ext cx="762214" cy="762214"/>
            </a:xfrm>
            <a:custGeom>
              <a:rect b="b" l="l" r="r" t="t"/>
              <a:pathLst>
                <a:path extrusionOk="0" h="762021" w="762021">
                  <a:moveTo>
                    <a:pt x="0" y="0"/>
                  </a:moveTo>
                  <a:lnTo>
                    <a:pt x="762021" y="0"/>
                  </a:lnTo>
                  <a:lnTo>
                    <a:pt x="762021" y="762021"/>
                  </a:lnTo>
                  <a:lnTo>
                    <a:pt x="0" y="7620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532" name="Google Shape;532;g273c0de80ec_2_1"/>
          <p:cNvSpPr/>
          <p:nvPr/>
        </p:nvSpPr>
        <p:spPr>
          <a:xfrm>
            <a:off x="9406532" y="7808680"/>
            <a:ext cx="929993" cy="906320"/>
          </a:xfrm>
          <a:custGeom>
            <a:rect b="b" l="l" r="r" t="t"/>
            <a:pathLst>
              <a:path extrusionOk="0" h="906320" w="929993">
                <a:moveTo>
                  <a:pt x="0" y="0"/>
                </a:moveTo>
                <a:lnTo>
                  <a:pt x="929993" y="0"/>
                </a:lnTo>
                <a:lnTo>
                  <a:pt x="929993" y="906321"/>
                </a:lnTo>
                <a:lnTo>
                  <a:pt x="0" y="90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33" name="Google Shape;533;g273c0de80ec_2_1"/>
          <p:cNvGrpSpPr/>
          <p:nvPr/>
        </p:nvGrpSpPr>
        <p:grpSpPr>
          <a:xfrm rot="-1698045">
            <a:off x="5505660" y="9644003"/>
            <a:ext cx="1132981" cy="625103"/>
            <a:chOff x="0" y="0"/>
            <a:chExt cx="1510534" cy="833412"/>
          </a:xfrm>
        </p:grpSpPr>
        <p:sp>
          <p:nvSpPr>
            <p:cNvPr id="534" name="Google Shape;534;g273c0de80ec_2_1"/>
            <p:cNvSpPr/>
            <p:nvPr/>
          </p:nvSpPr>
          <p:spPr>
            <a:xfrm>
              <a:off x="0" y="0"/>
              <a:ext cx="833412" cy="833412"/>
            </a:xfrm>
            <a:custGeom>
              <a:rect b="b" l="l" r="r" t="t"/>
              <a:pathLst>
                <a:path extrusionOk="0" h="833412" w="833412">
                  <a:moveTo>
                    <a:pt x="0" y="0"/>
                  </a:moveTo>
                  <a:lnTo>
                    <a:pt x="833412" y="0"/>
                  </a:lnTo>
                  <a:lnTo>
                    <a:pt x="833412" y="833412"/>
                  </a:lnTo>
                  <a:lnTo>
                    <a:pt x="0" y="8334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35" name="Google Shape;535;g273c0de80ec_2_1"/>
            <p:cNvSpPr/>
            <p:nvPr/>
          </p:nvSpPr>
          <p:spPr>
            <a:xfrm>
              <a:off x="677122" y="0"/>
              <a:ext cx="833412" cy="833412"/>
            </a:xfrm>
            <a:custGeom>
              <a:rect b="b" l="l" r="r" t="t"/>
              <a:pathLst>
                <a:path extrusionOk="0" h="833412" w="833412">
                  <a:moveTo>
                    <a:pt x="0" y="0"/>
                  </a:moveTo>
                  <a:lnTo>
                    <a:pt x="833412" y="0"/>
                  </a:lnTo>
                  <a:lnTo>
                    <a:pt x="833412" y="833412"/>
                  </a:lnTo>
                  <a:lnTo>
                    <a:pt x="0" y="8334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536" name="Google Shape;536;g273c0de80ec_2_1"/>
          <p:cNvGrpSpPr/>
          <p:nvPr/>
        </p:nvGrpSpPr>
        <p:grpSpPr>
          <a:xfrm>
            <a:off x="11124612" y="8846368"/>
            <a:ext cx="750040" cy="823466"/>
            <a:chOff x="0" y="-612"/>
            <a:chExt cx="1000054" cy="1097954"/>
          </a:xfrm>
        </p:grpSpPr>
        <p:sp>
          <p:nvSpPr>
            <p:cNvPr id="537" name="Google Shape;537;g273c0de80ec_2_1"/>
            <p:cNvSpPr/>
            <p:nvPr/>
          </p:nvSpPr>
          <p:spPr>
            <a:xfrm>
              <a:off x="317429" y="414717"/>
              <a:ext cx="682625" cy="68262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F765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g273c0de80ec_2_1"/>
            <p:cNvSpPr/>
            <p:nvPr/>
          </p:nvSpPr>
          <p:spPr>
            <a:xfrm rot="-727487">
              <a:off x="79760" y="74153"/>
              <a:ext cx="801607" cy="844605"/>
            </a:xfrm>
            <a:custGeom>
              <a:rect b="b" l="l" r="r" t="t"/>
              <a:pathLst>
                <a:path extrusionOk="0" h="844771" w="801765">
                  <a:moveTo>
                    <a:pt x="0" y="0"/>
                  </a:moveTo>
                  <a:lnTo>
                    <a:pt x="801765" y="0"/>
                  </a:lnTo>
                  <a:lnTo>
                    <a:pt x="801765" y="844771"/>
                  </a:lnTo>
                  <a:lnTo>
                    <a:pt x="0" y="84477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539" name="Google Shape;539;g273c0de80ec_2_1"/>
          <p:cNvGrpSpPr/>
          <p:nvPr/>
        </p:nvGrpSpPr>
        <p:grpSpPr>
          <a:xfrm>
            <a:off x="13675915" y="7834777"/>
            <a:ext cx="777751" cy="724929"/>
            <a:chOff x="0" y="505"/>
            <a:chExt cx="1037000" cy="966572"/>
          </a:xfrm>
        </p:grpSpPr>
        <p:sp>
          <p:nvSpPr>
            <p:cNvPr id="540" name="Google Shape;540;g273c0de80ec_2_1"/>
            <p:cNvSpPr/>
            <p:nvPr/>
          </p:nvSpPr>
          <p:spPr>
            <a:xfrm>
              <a:off x="205957" y="268577"/>
              <a:ext cx="698500" cy="698500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CD0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g273c0de80ec_2_1"/>
            <p:cNvSpPr/>
            <p:nvPr/>
          </p:nvSpPr>
          <p:spPr>
            <a:xfrm rot="-754528">
              <a:off x="72213" y="88537"/>
              <a:ext cx="892574" cy="761690"/>
            </a:xfrm>
            <a:custGeom>
              <a:rect b="b" l="l" r="r" t="t"/>
              <a:pathLst>
                <a:path extrusionOk="0" h="762479" w="893499">
                  <a:moveTo>
                    <a:pt x="0" y="0"/>
                  </a:moveTo>
                  <a:lnTo>
                    <a:pt x="893499" y="0"/>
                  </a:lnTo>
                  <a:lnTo>
                    <a:pt x="893499" y="762479"/>
                  </a:lnTo>
                  <a:lnTo>
                    <a:pt x="0" y="7624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542" name="Google Shape;542;g273c0de80ec_2_1"/>
          <p:cNvGrpSpPr/>
          <p:nvPr/>
        </p:nvGrpSpPr>
        <p:grpSpPr>
          <a:xfrm>
            <a:off x="0" y="2450421"/>
            <a:ext cx="895235" cy="802596"/>
            <a:chOff x="0" y="0"/>
            <a:chExt cx="1193646" cy="1070128"/>
          </a:xfrm>
        </p:grpSpPr>
        <p:sp>
          <p:nvSpPr>
            <p:cNvPr id="543" name="Google Shape;543;g273c0de80ec_2_1"/>
            <p:cNvSpPr/>
            <p:nvPr/>
          </p:nvSpPr>
          <p:spPr>
            <a:xfrm>
              <a:off x="0" y="125383"/>
              <a:ext cx="714375" cy="7143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6BF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g273c0de80ec_2_1"/>
            <p:cNvSpPr/>
            <p:nvPr/>
          </p:nvSpPr>
          <p:spPr>
            <a:xfrm>
              <a:off x="123518" y="0"/>
              <a:ext cx="1070128" cy="1070128"/>
            </a:xfrm>
            <a:custGeom>
              <a:rect b="b" l="l" r="r" t="t"/>
              <a:pathLst>
                <a:path extrusionOk="0" h="1070128" w="1070128">
                  <a:moveTo>
                    <a:pt x="0" y="0"/>
                  </a:moveTo>
                  <a:lnTo>
                    <a:pt x="1070128" y="0"/>
                  </a:lnTo>
                  <a:lnTo>
                    <a:pt x="1070128" y="1070128"/>
                  </a:lnTo>
                  <a:lnTo>
                    <a:pt x="0" y="10701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545" name="Google Shape;545;g273c0de80ec_2_1"/>
          <p:cNvSpPr/>
          <p:nvPr/>
        </p:nvSpPr>
        <p:spPr>
          <a:xfrm flipH="1">
            <a:off x="1302065" y="5659299"/>
            <a:ext cx="1214709" cy="839254"/>
          </a:xfrm>
          <a:custGeom>
            <a:rect b="b" l="l" r="r" t="t"/>
            <a:pathLst>
              <a:path extrusionOk="0" h="839254" w="1214709">
                <a:moveTo>
                  <a:pt x="1214709" y="0"/>
                </a:moveTo>
                <a:lnTo>
                  <a:pt x="0" y="0"/>
                </a:lnTo>
                <a:lnTo>
                  <a:pt x="0" y="839254"/>
                </a:lnTo>
                <a:lnTo>
                  <a:pt x="1214709" y="839254"/>
                </a:lnTo>
                <a:lnTo>
                  <a:pt x="1214709" y="0"/>
                </a:lnTo>
                <a:close/>
              </a:path>
            </a:pathLst>
          </a:custGeom>
          <a:blipFill rotWithShape="1">
            <a:blip r:embed="rId3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6" name="Google Shape;546;g273c0de80ec_2_1"/>
          <p:cNvSpPr/>
          <p:nvPr/>
        </p:nvSpPr>
        <p:spPr>
          <a:xfrm rot="-361440">
            <a:off x="1624241" y="9081838"/>
            <a:ext cx="328941" cy="420738"/>
          </a:xfrm>
          <a:custGeom>
            <a:rect b="b" l="l" r="r" t="t"/>
            <a:pathLst>
              <a:path extrusionOk="0" h="420517" w="328768">
                <a:moveTo>
                  <a:pt x="0" y="0"/>
                </a:moveTo>
                <a:lnTo>
                  <a:pt x="328768" y="0"/>
                </a:lnTo>
                <a:lnTo>
                  <a:pt x="328768" y="420517"/>
                </a:lnTo>
                <a:lnTo>
                  <a:pt x="0" y="420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7" name="Google Shape;547;g273c0de80ec_2_1"/>
          <p:cNvSpPr/>
          <p:nvPr/>
        </p:nvSpPr>
        <p:spPr>
          <a:xfrm>
            <a:off x="12946736" y="9065614"/>
            <a:ext cx="292288" cy="516908"/>
          </a:xfrm>
          <a:custGeom>
            <a:rect b="b" l="l" r="r" t="t"/>
            <a:pathLst>
              <a:path extrusionOk="0" h="516908" w="292288">
                <a:moveTo>
                  <a:pt x="0" y="0"/>
                </a:moveTo>
                <a:lnTo>
                  <a:pt x="292288" y="0"/>
                </a:lnTo>
                <a:lnTo>
                  <a:pt x="292288" y="516908"/>
                </a:lnTo>
                <a:lnTo>
                  <a:pt x="0" y="516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8" name="Google Shape;548;g273c0de80ec_2_1"/>
          <p:cNvSpPr/>
          <p:nvPr/>
        </p:nvSpPr>
        <p:spPr>
          <a:xfrm rot="10308548">
            <a:off x="8476695" y="9230880"/>
            <a:ext cx="911234" cy="326387"/>
          </a:xfrm>
          <a:custGeom>
            <a:rect b="b" l="l" r="r" t="t"/>
            <a:pathLst>
              <a:path extrusionOk="0" h="326321" w="911049">
                <a:moveTo>
                  <a:pt x="0" y="0"/>
                </a:moveTo>
                <a:lnTo>
                  <a:pt x="911049" y="0"/>
                </a:lnTo>
                <a:lnTo>
                  <a:pt x="911049" y="326321"/>
                </a:lnTo>
                <a:lnTo>
                  <a:pt x="0" y="32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49" name="Google Shape;549;g273c0de80ec_2_1"/>
          <p:cNvGrpSpPr/>
          <p:nvPr/>
        </p:nvGrpSpPr>
        <p:grpSpPr>
          <a:xfrm>
            <a:off x="4873925" y="1313524"/>
            <a:ext cx="829119" cy="1016883"/>
            <a:chOff x="0" y="0"/>
            <a:chExt cx="1105492" cy="1355843"/>
          </a:xfrm>
        </p:grpSpPr>
        <p:sp>
          <p:nvSpPr>
            <p:cNvPr id="550" name="Google Shape;550;g273c0de80ec_2_1"/>
            <p:cNvSpPr/>
            <p:nvPr/>
          </p:nvSpPr>
          <p:spPr>
            <a:xfrm>
              <a:off x="343492" y="0"/>
              <a:ext cx="762000" cy="762000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BD9A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g273c0de80ec_2_1"/>
            <p:cNvSpPr/>
            <p:nvPr/>
          </p:nvSpPr>
          <p:spPr>
            <a:xfrm rot="-569151">
              <a:off x="81844" y="239339"/>
              <a:ext cx="789220" cy="1058709"/>
            </a:xfrm>
            <a:custGeom>
              <a:rect b="b" l="l" r="r" t="t"/>
              <a:pathLst>
                <a:path extrusionOk="0" h="1057451" w="788282">
                  <a:moveTo>
                    <a:pt x="0" y="0"/>
                  </a:moveTo>
                  <a:lnTo>
                    <a:pt x="788281" y="0"/>
                  </a:lnTo>
                  <a:lnTo>
                    <a:pt x="788281" y="1057451"/>
                  </a:lnTo>
                  <a:lnTo>
                    <a:pt x="0" y="105745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552" name="Google Shape;552;g273c0de80ec_2_1"/>
          <p:cNvGrpSpPr/>
          <p:nvPr/>
        </p:nvGrpSpPr>
        <p:grpSpPr>
          <a:xfrm>
            <a:off x="978315" y="449032"/>
            <a:ext cx="1391719" cy="1401912"/>
            <a:chOff x="-1289" y="1"/>
            <a:chExt cx="1855625" cy="1869216"/>
          </a:xfrm>
        </p:grpSpPr>
        <p:sp>
          <p:nvSpPr>
            <p:cNvPr id="553" name="Google Shape;553;g273c0de80ec_2_1"/>
            <p:cNvSpPr/>
            <p:nvPr/>
          </p:nvSpPr>
          <p:spPr>
            <a:xfrm rot="826896">
              <a:off x="742348" y="346432"/>
              <a:ext cx="866315" cy="86631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DD2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g273c0de80ec_2_1"/>
            <p:cNvSpPr/>
            <p:nvPr/>
          </p:nvSpPr>
          <p:spPr>
            <a:xfrm rot="1111536">
              <a:off x="196307" y="193614"/>
              <a:ext cx="1460432" cy="1481989"/>
            </a:xfrm>
            <a:custGeom>
              <a:rect b="b" l="l" r="r" t="t"/>
              <a:pathLst>
                <a:path extrusionOk="0" h="1483055" w="1461483">
                  <a:moveTo>
                    <a:pt x="0" y="0"/>
                  </a:moveTo>
                  <a:lnTo>
                    <a:pt x="1461483" y="0"/>
                  </a:lnTo>
                  <a:lnTo>
                    <a:pt x="1461483" y="1483055"/>
                  </a:lnTo>
                  <a:lnTo>
                    <a:pt x="0" y="148305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555" name="Google Shape;555;g273c0de80ec_2_1"/>
          <p:cNvSpPr/>
          <p:nvPr/>
        </p:nvSpPr>
        <p:spPr>
          <a:xfrm rot="1617001">
            <a:off x="14980158" y="1878017"/>
            <a:ext cx="366624" cy="1035364"/>
          </a:xfrm>
          <a:custGeom>
            <a:rect b="b" l="l" r="r" t="t"/>
            <a:pathLst>
              <a:path extrusionOk="0" h="1036995" w="367202">
                <a:moveTo>
                  <a:pt x="0" y="0"/>
                </a:moveTo>
                <a:lnTo>
                  <a:pt x="367202" y="0"/>
                </a:lnTo>
                <a:lnTo>
                  <a:pt x="367202" y="1036994"/>
                </a:lnTo>
                <a:lnTo>
                  <a:pt x="0" y="10369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6" name="Google Shape;556;g273c0de80ec_2_1"/>
          <p:cNvSpPr/>
          <p:nvPr/>
        </p:nvSpPr>
        <p:spPr>
          <a:xfrm rot="-2341049">
            <a:off x="15765706" y="8226432"/>
            <a:ext cx="570448" cy="808625"/>
          </a:xfrm>
          <a:custGeom>
            <a:rect b="b" l="l" r="r" t="t"/>
            <a:pathLst>
              <a:path extrusionOk="0" h="808057" w="570047">
                <a:moveTo>
                  <a:pt x="0" y="0"/>
                </a:moveTo>
                <a:lnTo>
                  <a:pt x="570048" y="0"/>
                </a:lnTo>
                <a:lnTo>
                  <a:pt x="570048" y="808057"/>
                </a:lnTo>
                <a:lnTo>
                  <a:pt x="0" y="8080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7" name="Google Shape;557;g273c0de80ec_2_1"/>
          <p:cNvSpPr txBox="1"/>
          <p:nvPr/>
        </p:nvSpPr>
        <p:spPr>
          <a:xfrm>
            <a:off x="978325" y="1878925"/>
            <a:ext cx="16571700" cy="3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lang="en-US" sz="4300">
                <a:solidFill>
                  <a:schemeClr val="lt1"/>
                </a:solidFill>
              </a:rPr>
              <a:t>To Go Activity</a:t>
            </a:r>
            <a:endParaRPr b="1" i="0" sz="4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i="1" lang="en-US" sz="4300">
                <a:solidFill>
                  <a:schemeClr val="lt1"/>
                </a:solidFill>
              </a:rPr>
              <a:t>Find</a:t>
            </a:r>
            <a:r>
              <a:rPr i="1" lang="en-US" sz="4300" u="none" cap="none" strike="noStrike">
                <a:solidFill>
                  <a:schemeClr val="lt1"/>
                </a:solidFill>
              </a:rPr>
              <a:t> ways to improve your punctuality in the areas listed below. </a:t>
            </a:r>
            <a:endParaRPr i="1" sz="4300" u="none" cap="none" strike="noStrike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i="1" lang="en-US" sz="4300">
                <a:solidFill>
                  <a:schemeClr val="lt1"/>
                </a:solidFill>
              </a:rPr>
              <a:t>Note the positive results and share with a parent/guardian or </a:t>
            </a:r>
            <a:endParaRPr i="1" sz="43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i="1" lang="en-US" sz="4300">
                <a:solidFill>
                  <a:schemeClr val="lt1"/>
                </a:solidFill>
              </a:rPr>
              <a:t>staff member:</a:t>
            </a:r>
            <a:endParaRPr i="1" sz="4300" u="none" cap="none" strike="noStrike">
              <a:solidFill>
                <a:schemeClr val="lt1"/>
              </a:solidFill>
            </a:endParaRPr>
          </a:p>
        </p:txBody>
      </p:sp>
      <p:sp>
        <p:nvSpPr>
          <p:cNvPr id="558" name="Google Shape;558;g273c0de80ec_2_1"/>
          <p:cNvSpPr txBox="1"/>
          <p:nvPr/>
        </p:nvSpPr>
        <p:spPr>
          <a:xfrm>
            <a:off x="5485975" y="5746775"/>
            <a:ext cx="8198700" cy="3460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●"/>
            </a:pPr>
            <a:r>
              <a:rPr b="1" i="0" lang="en-US" sz="3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Being on time to school. </a:t>
            </a:r>
            <a:endParaRPr b="1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●"/>
            </a:pPr>
            <a:r>
              <a:rPr b="1" i="0" lang="en-US" sz="3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Being on time to class.</a:t>
            </a:r>
            <a:endParaRPr b="1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●"/>
            </a:pPr>
            <a:r>
              <a:rPr b="1" i="0" lang="en-US" sz="3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Being on time to work/events.</a:t>
            </a:r>
            <a:endParaRPr b="1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●"/>
            </a:pPr>
            <a:r>
              <a:rPr b="1" i="0" lang="en-US" sz="3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Turning in assignments on time.</a:t>
            </a:r>
            <a:endParaRPr b="1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1" i="0" sz="3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D21F"/>
        </a:solidFill>
      </p:bgPr>
    </p:bg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6"/>
          <p:cNvSpPr/>
          <p:nvPr/>
        </p:nvSpPr>
        <p:spPr>
          <a:xfrm>
            <a:off x="-1799771" y="-1995769"/>
            <a:ext cx="21887542" cy="14278539"/>
          </a:xfrm>
          <a:custGeom>
            <a:rect b="b" l="l" r="r" t="t"/>
            <a:pathLst>
              <a:path extrusionOk="0" h="14278539" w="21887542">
                <a:moveTo>
                  <a:pt x="0" y="0"/>
                </a:moveTo>
                <a:lnTo>
                  <a:pt x="21887542" y="0"/>
                </a:lnTo>
                <a:lnTo>
                  <a:pt x="21887542" y="14278538"/>
                </a:lnTo>
                <a:lnTo>
                  <a:pt x="0" y="14278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9999"/>
            </a:blip>
            <a:stretch>
              <a:fillRect b="0" l="-15970" r="0" t="0"/>
            </a:stretch>
          </a:blipFill>
          <a:ln>
            <a:noFill/>
          </a:ln>
        </p:spPr>
      </p:sp>
      <p:sp>
        <p:nvSpPr>
          <p:cNvPr id="564" name="Google Shape;564;p6"/>
          <p:cNvSpPr/>
          <p:nvPr/>
        </p:nvSpPr>
        <p:spPr>
          <a:xfrm>
            <a:off x="3145203" y="594058"/>
            <a:ext cx="420408" cy="625142"/>
          </a:xfrm>
          <a:custGeom>
            <a:rect b="b" l="l" r="r" t="t"/>
            <a:pathLst>
              <a:path extrusionOk="0" h="625142" w="420408">
                <a:moveTo>
                  <a:pt x="0" y="0"/>
                </a:moveTo>
                <a:lnTo>
                  <a:pt x="420408" y="0"/>
                </a:lnTo>
                <a:lnTo>
                  <a:pt x="420408" y="625142"/>
                </a:lnTo>
                <a:lnTo>
                  <a:pt x="0" y="6251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5" name="Google Shape;565;p6"/>
          <p:cNvSpPr/>
          <p:nvPr/>
        </p:nvSpPr>
        <p:spPr>
          <a:xfrm rot="-1243559">
            <a:off x="171136" y="747499"/>
            <a:ext cx="490936" cy="47915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4"/>
                </a:lnTo>
                <a:lnTo>
                  <a:pt x="0" y="479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6" name="Google Shape;566;p6"/>
          <p:cNvSpPr/>
          <p:nvPr/>
        </p:nvSpPr>
        <p:spPr>
          <a:xfrm rot="-1258702">
            <a:off x="6819033" y="1742377"/>
            <a:ext cx="1300509" cy="250417"/>
          </a:xfrm>
          <a:custGeom>
            <a:rect b="b" l="l" r="r" t="t"/>
            <a:pathLst>
              <a:path extrusionOk="0" h="250417" w="1300509">
                <a:moveTo>
                  <a:pt x="0" y="0"/>
                </a:moveTo>
                <a:lnTo>
                  <a:pt x="1300509" y="0"/>
                </a:lnTo>
                <a:lnTo>
                  <a:pt x="1300509" y="250417"/>
                </a:lnTo>
                <a:lnTo>
                  <a:pt x="0" y="2504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7" name="Google Shape;567;p6"/>
          <p:cNvSpPr/>
          <p:nvPr/>
        </p:nvSpPr>
        <p:spPr>
          <a:xfrm rot="-1243559">
            <a:off x="10253467" y="125613"/>
            <a:ext cx="490936" cy="47915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3"/>
                </a:lnTo>
                <a:lnTo>
                  <a:pt x="0" y="479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8" name="Google Shape;568;p6"/>
          <p:cNvSpPr/>
          <p:nvPr/>
        </p:nvSpPr>
        <p:spPr>
          <a:xfrm>
            <a:off x="14063123" y="54247"/>
            <a:ext cx="1300029" cy="1118025"/>
          </a:xfrm>
          <a:custGeom>
            <a:rect b="b" l="l" r="r" t="t"/>
            <a:pathLst>
              <a:path extrusionOk="0" h="1118025" w="1300029">
                <a:moveTo>
                  <a:pt x="0" y="0"/>
                </a:moveTo>
                <a:lnTo>
                  <a:pt x="1300029" y="0"/>
                </a:lnTo>
                <a:lnTo>
                  <a:pt x="1300029" y="1118025"/>
                </a:lnTo>
                <a:lnTo>
                  <a:pt x="0" y="1118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9" name="Google Shape;569;p6"/>
          <p:cNvSpPr/>
          <p:nvPr/>
        </p:nvSpPr>
        <p:spPr>
          <a:xfrm rot="-1702328">
            <a:off x="6899815" y="668796"/>
            <a:ext cx="507993" cy="475666"/>
          </a:xfrm>
          <a:custGeom>
            <a:rect b="b" l="l" r="r" t="t"/>
            <a:pathLst>
              <a:path extrusionOk="0" h="475666" w="507993">
                <a:moveTo>
                  <a:pt x="0" y="0"/>
                </a:moveTo>
                <a:lnTo>
                  <a:pt x="507993" y="0"/>
                </a:lnTo>
                <a:lnTo>
                  <a:pt x="507993" y="475666"/>
                </a:lnTo>
                <a:lnTo>
                  <a:pt x="0" y="475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0" name="Google Shape;570;p6"/>
          <p:cNvSpPr/>
          <p:nvPr/>
        </p:nvSpPr>
        <p:spPr>
          <a:xfrm rot="-811396">
            <a:off x="3108171" y="1943312"/>
            <a:ext cx="750170" cy="923027"/>
          </a:xfrm>
          <a:custGeom>
            <a:rect b="b" l="l" r="r" t="t"/>
            <a:pathLst>
              <a:path extrusionOk="0" h="923027" w="750170">
                <a:moveTo>
                  <a:pt x="0" y="0"/>
                </a:moveTo>
                <a:lnTo>
                  <a:pt x="750170" y="0"/>
                </a:lnTo>
                <a:lnTo>
                  <a:pt x="750170" y="923028"/>
                </a:lnTo>
                <a:lnTo>
                  <a:pt x="0" y="9230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1" name="Google Shape;571;p6"/>
          <p:cNvSpPr/>
          <p:nvPr/>
        </p:nvSpPr>
        <p:spPr>
          <a:xfrm rot="6480622">
            <a:off x="4929456" y="-259019"/>
            <a:ext cx="823276" cy="1340068"/>
          </a:xfrm>
          <a:custGeom>
            <a:rect b="b" l="l" r="r" t="t"/>
            <a:pathLst>
              <a:path extrusionOk="0" h="1340068" w="823276">
                <a:moveTo>
                  <a:pt x="0" y="0"/>
                </a:moveTo>
                <a:lnTo>
                  <a:pt x="823276" y="0"/>
                </a:lnTo>
                <a:lnTo>
                  <a:pt x="823276" y="1340067"/>
                </a:lnTo>
                <a:lnTo>
                  <a:pt x="0" y="1340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2" name="Google Shape;572;p6"/>
          <p:cNvSpPr/>
          <p:nvPr/>
        </p:nvSpPr>
        <p:spPr>
          <a:xfrm flipH="1">
            <a:off x="8872097" y="676133"/>
            <a:ext cx="864795" cy="1083456"/>
          </a:xfrm>
          <a:custGeom>
            <a:rect b="b" l="l" r="r" t="t"/>
            <a:pathLst>
              <a:path extrusionOk="0" h="1083456" w="864795">
                <a:moveTo>
                  <a:pt x="864795" y="0"/>
                </a:moveTo>
                <a:lnTo>
                  <a:pt x="0" y="0"/>
                </a:lnTo>
                <a:lnTo>
                  <a:pt x="0" y="1083455"/>
                </a:lnTo>
                <a:lnTo>
                  <a:pt x="864795" y="1083455"/>
                </a:lnTo>
                <a:lnTo>
                  <a:pt x="864795" y="0"/>
                </a:lnTo>
                <a:close/>
              </a:path>
            </a:pathLst>
          </a:custGeom>
          <a:blipFill rotWithShape="1">
            <a:blip r:embed="rId11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3" name="Google Shape;573;p6"/>
          <p:cNvSpPr/>
          <p:nvPr/>
        </p:nvSpPr>
        <p:spPr>
          <a:xfrm>
            <a:off x="11294497" y="918653"/>
            <a:ext cx="1417184" cy="758733"/>
          </a:xfrm>
          <a:custGeom>
            <a:rect b="b" l="l" r="r" t="t"/>
            <a:pathLst>
              <a:path extrusionOk="0" h="758733" w="1417184">
                <a:moveTo>
                  <a:pt x="0" y="0"/>
                </a:moveTo>
                <a:lnTo>
                  <a:pt x="1417183" y="0"/>
                </a:lnTo>
                <a:lnTo>
                  <a:pt x="1417183" y="758732"/>
                </a:lnTo>
                <a:lnTo>
                  <a:pt x="0" y="7587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4" name="Google Shape;574;p6"/>
          <p:cNvSpPr/>
          <p:nvPr/>
        </p:nvSpPr>
        <p:spPr>
          <a:xfrm>
            <a:off x="13378630" y="1793670"/>
            <a:ext cx="975571" cy="847250"/>
          </a:xfrm>
          <a:custGeom>
            <a:rect b="b" l="l" r="r" t="t"/>
            <a:pathLst>
              <a:path extrusionOk="0" h="847250" w="975571">
                <a:moveTo>
                  <a:pt x="0" y="0"/>
                </a:moveTo>
                <a:lnTo>
                  <a:pt x="975571" y="0"/>
                </a:lnTo>
                <a:lnTo>
                  <a:pt x="975571" y="847251"/>
                </a:lnTo>
                <a:lnTo>
                  <a:pt x="0" y="847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5" name="Google Shape;575;p6"/>
          <p:cNvSpPr/>
          <p:nvPr/>
        </p:nvSpPr>
        <p:spPr>
          <a:xfrm rot="-2870901">
            <a:off x="15990714" y="3549923"/>
            <a:ext cx="1079697" cy="337651"/>
          </a:xfrm>
          <a:custGeom>
            <a:rect b="b" l="l" r="r" t="t"/>
            <a:pathLst>
              <a:path extrusionOk="0" h="337651" w="1079697">
                <a:moveTo>
                  <a:pt x="0" y="0"/>
                </a:moveTo>
                <a:lnTo>
                  <a:pt x="1079697" y="0"/>
                </a:lnTo>
                <a:lnTo>
                  <a:pt x="1079697" y="337651"/>
                </a:lnTo>
                <a:lnTo>
                  <a:pt x="0" y="337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6" name="Google Shape;576;p6"/>
          <p:cNvSpPr/>
          <p:nvPr/>
        </p:nvSpPr>
        <p:spPr>
          <a:xfrm rot="774304">
            <a:off x="1554265" y="4040668"/>
            <a:ext cx="830816" cy="823263"/>
          </a:xfrm>
          <a:custGeom>
            <a:rect b="b" l="l" r="r" t="t"/>
            <a:pathLst>
              <a:path extrusionOk="0" h="823263" w="830816">
                <a:moveTo>
                  <a:pt x="0" y="0"/>
                </a:moveTo>
                <a:lnTo>
                  <a:pt x="830816" y="0"/>
                </a:lnTo>
                <a:lnTo>
                  <a:pt x="830816" y="823262"/>
                </a:lnTo>
                <a:lnTo>
                  <a:pt x="0" y="823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7" name="Google Shape;577;p6"/>
          <p:cNvSpPr/>
          <p:nvPr/>
        </p:nvSpPr>
        <p:spPr>
          <a:xfrm>
            <a:off x="88134" y="8653904"/>
            <a:ext cx="797797" cy="794896"/>
          </a:xfrm>
          <a:custGeom>
            <a:rect b="b" l="l" r="r" t="t"/>
            <a:pathLst>
              <a:path extrusionOk="0" h="794896" w="797797">
                <a:moveTo>
                  <a:pt x="0" y="0"/>
                </a:moveTo>
                <a:lnTo>
                  <a:pt x="797797" y="0"/>
                </a:lnTo>
                <a:lnTo>
                  <a:pt x="797797" y="794896"/>
                </a:lnTo>
                <a:lnTo>
                  <a:pt x="0" y="7948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8" name="Google Shape;578;p6"/>
          <p:cNvSpPr/>
          <p:nvPr/>
        </p:nvSpPr>
        <p:spPr>
          <a:xfrm rot="1050540">
            <a:off x="17429358" y="7078538"/>
            <a:ext cx="505040" cy="492919"/>
          </a:xfrm>
          <a:custGeom>
            <a:rect b="b" l="l" r="r" t="t"/>
            <a:pathLst>
              <a:path extrusionOk="0" h="492919" w="505040">
                <a:moveTo>
                  <a:pt x="0" y="0"/>
                </a:moveTo>
                <a:lnTo>
                  <a:pt x="505040" y="0"/>
                </a:lnTo>
                <a:lnTo>
                  <a:pt x="505040" y="492919"/>
                </a:lnTo>
                <a:lnTo>
                  <a:pt x="0" y="4929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9" name="Google Shape;579;p6"/>
          <p:cNvSpPr/>
          <p:nvPr/>
        </p:nvSpPr>
        <p:spPr>
          <a:xfrm rot="-1243559">
            <a:off x="2585367" y="8087327"/>
            <a:ext cx="490936" cy="479153"/>
          </a:xfrm>
          <a:custGeom>
            <a:rect b="b" l="l" r="r" t="t"/>
            <a:pathLst>
              <a:path extrusionOk="0" h="479153" w="490936">
                <a:moveTo>
                  <a:pt x="0" y="0"/>
                </a:moveTo>
                <a:lnTo>
                  <a:pt x="490936" y="0"/>
                </a:lnTo>
                <a:lnTo>
                  <a:pt x="490936" y="479153"/>
                </a:lnTo>
                <a:lnTo>
                  <a:pt x="0" y="479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0" name="Google Shape;580;p6"/>
          <p:cNvSpPr/>
          <p:nvPr/>
        </p:nvSpPr>
        <p:spPr>
          <a:xfrm flipH="1">
            <a:off x="16453815" y="1963648"/>
            <a:ext cx="1404560" cy="707387"/>
          </a:xfrm>
          <a:custGeom>
            <a:rect b="b" l="l" r="r" t="t"/>
            <a:pathLst>
              <a:path extrusionOk="0" h="707387" w="1404560">
                <a:moveTo>
                  <a:pt x="1404559" y="0"/>
                </a:moveTo>
                <a:lnTo>
                  <a:pt x="0" y="0"/>
                </a:lnTo>
                <a:lnTo>
                  <a:pt x="0" y="707387"/>
                </a:lnTo>
                <a:lnTo>
                  <a:pt x="1404559" y="707387"/>
                </a:lnTo>
                <a:lnTo>
                  <a:pt x="1404559" y="0"/>
                </a:lnTo>
                <a:close/>
              </a:path>
            </a:pathLst>
          </a:custGeom>
          <a:blipFill rotWithShape="1">
            <a:blip r:embed="rId17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1" name="Google Shape;581;p6"/>
          <p:cNvSpPr/>
          <p:nvPr/>
        </p:nvSpPr>
        <p:spPr>
          <a:xfrm rot="1332841">
            <a:off x="17410240" y="8607861"/>
            <a:ext cx="228627" cy="1389331"/>
          </a:xfrm>
          <a:custGeom>
            <a:rect b="b" l="l" r="r" t="t"/>
            <a:pathLst>
              <a:path extrusionOk="0" h="1389331" w="228627">
                <a:moveTo>
                  <a:pt x="0" y="0"/>
                </a:moveTo>
                <a:lnTo>
                  <a:pt x="228628" y="0"/>
                </a:lnTo>
                <a:lnTo>
                  <a:pt x="228628" y="1389331"/>
                </a:lnTo>
                <a:lnTo>
                  <a:pt x="0" y="13893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2" name="Google Shape;582;p6"/>
          <p:cNvSpPr/>
          <p:nvPr/>
        </p:nvSpPr>
        <p:spPr>
          <a:xfrm rot="2389759">
            <a:off x="17410521" y="931608"/>
            <a:ext cx="437701" cy="438499"/>
          </a:xfrm>
          <a:custGeom>
            <a:rect b="b" l="l" r="r" t="t"/>
            <a:pathLst>
              <a:path extrusionOk="0" h="438499" w="437701">
                <a:moveTo>
                  <a:pt x="0" y="0"/>
                </a:moveTo>
                <a:lnTo>
                  <a:pt x="437701" y="0"/>
                </a:lnTo>
                <a:lnTo>
                  <a:pt x="437701" y="438499"/>
                </a:lnTo>
                <a:lnTo>
                  <a:pt x="0" y="4384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3" name="Google Shape;583;p6"/>
          <p:cNvSpPr/>
          <p:nvPr/>
        </p:nvSpPr>
        <p:spPr>
          <a:xfrm rot="-532745">
            <a:off x="16530222" y="4987792"/>
            <a:ext cx="601221" cy="820525"/>
          </a:xfrm>
          <a:custGeom>
            <a:rect b="b" l="l" r="r" t="t"/>
            <a:pathLst>
              <a:path extrusionOk="0" h="820525" w="601221">
                <a:moveTo>
                  <a:pt x="0" y="0"/>
                </a:moveTo>
                <a:lnTo>
                  <a:pt x="601221" y="0"/>
                </a:lnTo>
                <a:lnTo>
                  <a:pt x="601221" y="820524"/>
                </a:lnTo>
                <a:lnTo>
                  <a:pt x="0" y="8205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4" name="Google Shape;584;p6"/>
          <p:cNvSpPr/>
          <p:nvPr/>
        </p:nvSpPr>
        <p:spPr>
          <a:xfrm rot="-353520">
            <a:off x="15656418" y="6883754"/>
            <a:ext cx="1022326" cy="797139"/>
          </a:xfrm>
          <a:custGeom>
            <a:rect b="b" l="l" r="r" t="t"/>
            <a:pathLst>
              <a:path extrusionOk="0" h="797139" w="1022326">
                <a:moveTo>
                  <a:pt x="0" y="0"/>
                </a:moveTo>
                <a:lnTo>
                  <a:pt x="1022325" y="0"/>
                </a:lnTo>
                <a:lnTo>
                  <a:pt x="1022325" y="797139"/>
                </a:lnTo>
                <a:lnTo>
                  <a:pt x="0" y="7971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5" name="Google Shape;585;p6"/>
          <p:cNvSpPr/>
          <p:nvPr/>
        </p:nvSpPr>
        <p:spPr>
          <a:xfrm rot="-884278">
            <a:off x="14644158" y="9674293"/>
            <a:ext cx="1234514" cy="864160"/>
          </a:xfrm>
          <a:custGeom>
            <a:rect b="b" l="l" r="r" t="t"/>
            <a:pathLst>
              <a:path extrusionOk="0" h="864160" w="1234514">
                <a:moveTo>
                  <a:pt x="0" y="0"/>
                </a:moveTo>
                <a:lnTo>
                  <a:pt x="1234515" y="0"/>
                </a:lnTo>
                <a:lnTo>
                  <a:pt x="1234515" y="864161"/>
                </a:lnTo>
                <a:lnTo>
                  <a:pt x="0" y="8641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2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6" name="Google Shape;586;p6"/>
          <p:cNvSpPr/>
          <p:nvPr/>
        </p:nvSpPr>
        <p:spPr>
          <a:xfrm flipH="1" rot="-1067606">
            <a:off x="1431262" y="2862617"/>
            <a:ext cx="586790" cy="685211"/>
          </a:xfrm>
          <a:custGeom>
            <a:rect b="b" l="l" r="r" t="t"/>
            <a:pathLst>
              <a:path extrusionOk="0" h="685211" w="586790">
                <a:moveTo>
                  <a:pt x="586790" y="0"/>
                </a:moveTo>
                <a:lnTo>
                  <a:pt x="0" y="0"/>
                </a:lnTo>
                <a:lnTo>
                  <a:pt x="0" y="685211"/>
                </a:lnTo>
                <a:lnTo>
                  <a:pt x="586790" y="685211"/>
                </a:lnTo>
                <a:lnTo>
                  <a:pt x="586790" y="0"/>
                </a:lnTo>
                <a:close/>
              </a:path>
            </a:pathLst>
          </a:custGeom>
          <a:blipFill rotWithShape="1">
            <a:blip r:embed="rId23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7" name="Google Shape;587;p6"/>
          <p:cNvSpPr/>
          <p:nvPr/>
        </p:nvSpPr>
        <p:spPr>
          <a:xfrm>
            <a:off x="4905268" y="8821056"/>
            <a:ext cx="710423" cy="710423"/>
          </a:xfrm>
          <a:custGeom>
            <a:rect b="b" l="l" r="r" t="t"/>
            <a:pathLst>
              <a:path extrusionOk="0" h="710423" w="710423">
                <a:moveTo>
                  <a:pt x="0" y="0"/>
                </a:moveTo>
                <a:lnTo>
                  <a:pt x="710423" y="0"/>
                </a:lnTo>
                <a:lnTo>
                  <a:pt x="710423" y="710423"/>
                </a:lnTo>
                <a:lnTo>
                  <a:pt x="0" y="7104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4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8" name="Google Shape;588;p6"/>
          <p:cNvSpPr/>
          <p:nvPr/>
        </p:nvSpPr>
        <p:spPr>
          <a:xfrm rot="-8675196">
            <a:off x="17926760" y="3620641"/>
            <a:ext cx="800121" cy="898095"/>
          </a:xfrm>
          <a:custGeom>
            <a:rect b="b" l="l" r="r" t="t"/>
            <a:pathLst>
              <a:path extrusionOk="0" h="898095" w="800121">
                <a:moveTo>
                  <a:pt x="0" y="0"/>
                </a:moveTo>
                <a:lnTo>
                  <a:pt x="800121" y="0"/>
                </a:lnTo>
                <a:lnTo>
                  <a:pt x="800121" y="898095"/>
                </a:lnTo>
                <a:lnTo>
                  <a:pt x="0" y="8980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9" name="Google Shape;589;p6"/>
          <p:cNvSpPr/>
          <p:nvPr/>
        </p:nvSpPr>
        <p:spPr>
          <a:xfrm rot="-703952">
            <a:off x="3174805" y="9504422"/>
            <a:ext cx="629845" cy="805616"/>
          </a:xfrm>
          <a:custGeom>
            <a:rect b="b" l="l" r="r" t="t"/>
            <a:pathLst>
              <a:path extrusionOk="0" h="805616" w="629845">
                <a:moveTo>
                  <a:pt x="0" y="0"/>
                </a:moveTo>
                <a:lnTo>
                  <a:pt x="629845" y="0"/>
                </a:lnTo>
                <a:lnTo>
                  <a:pt x="629845" y="805616"/>
                </a:lnTo>
                <a:lnTo>
                  <a:pt x="0" y="805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6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0" name="Google Shape;590;p6"/>
          <p:cNvSpPr/>
          <p:nvPr/>
        </p:nvSpPr>
        <p:spPr>
          <a:xfrm rot="-4628211">
            <a:off x="797116" y="7097358"/>
            <a:ext cx="844167" cy="844167"/>
          </a:xfrm>
          <a:custGeom>
            <a:rect b="b" l="l" r="r" t="t"/>
            <a:pathLst>
              <a:path extrusionOk="0" h="844167" w="844167">
                <a:moveTo>
                  <a:pt x="0" y="0"/>
                </a:moveTo>
                <a:lnTo>
                  <a:pt x="844168" y="0"/>
                </a:lnTo>
                <a:lnTo>
                  <a:pt x="844168" y="844167"/>
                </a:lnTo>
                <a:lnTo>
                  <a:pt x="0" y="844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7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1" name="Google Shape;591;p6"/>
          <p:cNvSpPr/>
          <p:nvPr/>
        </p:nvSpPr>
        <p:spPr>
          <a:xfrm rot="1050087">
            <a:off x="95384" y="4681286"/>
            <a:ext cx="642440" cy="1083871"/>
          </a:xfrm>
          <a:custGeom>
            <a:rect b="b" l="l" r="r" t="t"/>
            <a:pathLst>
              <a:path extrusionOk="0" h="1083871" w="642440">
                <a:moveTo>
                  <a:pt x="0" y="0"/>
                </a:moveTo>
                <a:lnTo>
                  <a:pt x="642440" y="0"/>
                </a:lnTo>
                <a:lnTo>
                  <a:pt x="642440" y="1083871"/>
                </a:lnTo>
                <a:lnTo>
                  <a:pt x="0" y="10838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8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2" name="Google Shape;592;p6"/>
          <p:cNvSpPr/>
          <p:nvPr/>
        </p:nvSpPr>
        <p:spPr>
          <a:xfrm rot="5474866">
            <a:off x="7204557" y="9131265"/>
            <a:ext cx="571516" cy="571516"/>
          </a:xfrm>
          <a:custGeom>
            <a:rect b="b" l="l" r="r" t="t"/>
            <a:pathLst>
              <a:path extrusionOk="0" h="571516" w="571516">
                <a:moveTo>
                  <a:pt x="0" y="0"/>
                </a:moveTo>
                <a:lnTo>
                  <a:pt x="571516" y="0"/>
                </a:lnTo>
                <a:lnTo>
                  <a:pt x="571516" y="571516"/>
                </a:lnTo>
                <a:lnTo>
                  <a:pt x="0" y="5715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9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3" name="Google Shape;593;p6"/>
          <p:cNvSpPr/>
          <p:nvPr/>
        </p:nvSpPr>
        <p:spPr>
          <a:xfrm>
            <a:off x="9334500" y="8723108"/>
            <a:ext cx="929993" cy="906320"/>
          </a:xfrm>
          <a:custGeom>
            <a:rect b="b" l="l" r="r" t="t"/>
            <a:pathLst>
              <a:path extrusionOk="0" h="906320" w="929993">
                <a:moveTo>
                  <a:pt x="0" y="0"/>
                </a:moveTo>
                <a:lnTo>
                  <a:pt x="929993" y="0"/>
                </a:lnTo>
                <a:lnTo>
                  <a:pt x="929993" y="906320"/>
                </a:lnTo>
                <a:lnTo>
                  <a:pt x="0" y="9063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0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94" name="Google Shape;594;p6"/>
          <p:cNvGrpSpPr/>
          <p:nvPr/>
        </p:nvGrpSpPr>
        <p:grpSpPr>
          <a:xfrm rot="-1697917">
            <a:off x="5696154" y="9834549"/>
            <a:ext cx="1132900" cy="625059"/>
            <a:chOff x="0" y="0"/>
            <a:chExt cx="1510534" cy="833412"/>
          </a:xfrm>
        </p:grpSpPr>
        <p:sp>
          <p:nvSpPr>
            <p:cNvPr id="595" name="Google Shape;595;p6"/>
            <p:cNvSpPr/>
            <p:nvPr/>
          </p:nvSpPr>
          <p:spPr>
            <a:xfrm>
              <a:off x="0" y="0"/>
              <a:ext cx="833412" cy="833412"/>
            </a:xfrm>
            <a:custGeom>
              <a:rect b="b" l="l" r="r" t="t"/>
              <a:pathLst>
                <a:path extrusionOk="0" h="833412" w="833412">
                  <a:moveTo>
                    <a:pt x="0" y="0"/>
                  </a:moveTo>
                  <a:lnTo>
                    <a:pt x="833412" y="0"/>
                  </a:lnTo>
                  <a:lnTo>
                    <a:pt x="833412" y="833412"/>
                  </a:lnTo>
                  <a:lnTo>
                    <a:pt x="0" y="8334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1">
                <a:alphaModFix amt="19999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96" name="Google Shape;596;p6"/>
            <p:cNvSpPr/>
            <p:nvPr/>
          </p:nvSpPr>
          <p:spPr>
            <a:xfrm>
              <a:off x="677122" y="0"/>
              <a:ext cx="833412" cy="833412"/>
            </a:xfrm>
            <a:custGeom>
              <a:rect b="b" l="l" r="r" t="t"/>
              <a:pathLst>
                <a:path extrusionOk="0" h="833412" w="833412">
                  <a:moveTo>
                    <a:pt x="0" y="0"/>
                  </a:moveTo>
                  <a:lnTo>
                    <a:pt x="833412" y="0"/>
                  </a:lnTo>
                  <a:lnTo>
                    <a:pt x="833412" y="833412"/>
                  </a:lnTo>
                  <a:lnTo>
                    <a:pt x="0" y="8334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1">
                <a:alphaModFix amt="19999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597" name="Google Shape;597;p6"/>
          <p:cNvSpPr/>
          <p:nvPr/>
        </p:nvSpPr>
        <p:spPr>
          <a:xfrm rot="-724655">
            <a:off x="11168588" y="9416898"/>
            <a:ext cx="601324" cy="633579"/>
          </a:xfrm>
          <a:custGeom>
            <a:rect b="b" l="l" r="r" t="t"/>
            <a:pathLst>
              <a:path extrusionOk="0" h="633579" w="601324">
                <a:moveTo>
                  <a:pt x="0" y="0"/>
                </a:moveTo>
                <a:lnTo>
                  <a:pt x="601323" y="0"/>
                </a:lnTo>
                <a:lnTo>
                  <a:pt x="601323" y="633578"/>
                </a:lnTo>
                <a:lnTo>
                  <a:pt x="0" y="6335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2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8" name="Google Shape;598;p6"/>
          <p:cNvSpPr/>
          <p:nvPr/>
        </p:nvSpPr>
        <p:spPr>
          <a:xfrm rot="-755727">
            <a:off x="14015410" y="8564013"/>
            <a:ext cx="670125" cy="571859"/>
          </a:xfrm>
          <a:custGeom>
            <a:rect b="b" l="l" r="r" t="t"/>
            <a:pathLst>
              <a:path extrusionOk="0" h="571859" w="670125">
                <a:moveTo>
                  <a:pt x="0" y="0"/>
                </a:moveTo>
                <a:lnTo>
                  <a:pt x="670124" y="0"/>
                </a:lnTo>
                <a:lnTo>
                  <a:pt x="670124" y="571859"/>
                </a:lnTo>
                <a:lnTo>
                  <a:pt x="0" y="5718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3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9" name="Google Shape;599;p6"/>
          <p:cNvSpPr/>
          <p:nvPr/>
        </p:nvSpPr>
        <p:spPr>
          <a:xfrm>
            <a:off x="15306" y="2567819"/>
            <a:ext cx="802596" cy="802596"/>
          </a:xfrm>
          <a:custGeom>
            <a:rect b="b" l="l" r="r" t="t"/>
            <a:pathLst>
              <a:path extrusionOk="0" h="802596" w="802596">
                <a:moveTo>
                  <a:pt x="0" y="0"/>
                </a:moveTo>
                <a:lnTo>
                  <a:pt x="802596" y="0"/>
                </a:lnTo>
                <a:lnTo>
                  <a:pt x="802596" y="802596"/>
                </a:lnTo>
                <a:lnTo>
                  <a:pt x="0" y="8025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4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0" name="Google Shape;600;p6"/>
          <p:cNvSpPr/>
          <p:nvPr/>
        </p:nvSpPr>
        <p:spPr>
          <a:xfrm flipH="1">
            <a:off x="1371843" y="5836671"/>
            <a:ext cx="1214709" cy="839254"/>
          </a:xfrm>
          <a:custGeom>
            <a:rect b="b" l="l" r="r" t="t"/>
            <a:pathLst>
              <a:path extrusionOk="0" h="839254" w="1214709">
                <a:moveTo>
                  <a:pt x="1214710" y="0"/>
                </a:moveTo>
                <a:lnTo>
                  <a:pt x="0" y="0"/>
                </a:lnTo>
                <a:lnTo>
                  <a:pt x="0" y="839254"/>
                </a:lnTo>
                <a:lnTo>
                  <a:pt x="1214710" y="839254"/>
                </a:lnTo>
                <a:lnTo>
                  <a:pt x="1214710" y="0"/>
                </a:lnTo>
                <a:close/>
              </a:path>
            </a:pathLst>
          </a:custGeom>
          <a:blipFill rotWithShape="1">
            <a:blip r:embed="rId35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1" name="Google Shape;601;p6"/>
          <p:cNvSpPr/>
          <p:nvPr/>
        </p:nvSpPr>
        <p:spPr>
          <a:xfrm rot="-362949">
            <a:off x="1814814" y="9272266"/>
            <a:ext cx="328768" cy="420517"/>
          </a:xfrm>
          <a:custGeom>
            <a:rect b="b" l="l" r="r" t="t"/>
            <a:pathLst>
              <a:path extrusionOk="0" h="420517" w="328768">
                <a:moveTo>
                  <a:pt x="0" y="0"/>
                </a:moveTo>
                <a:lnTo>
                  <a:pt x="328768" y="0"/>
                </a:lnTo>
                <a:lnTo>
                  <a:pt x="328768" y="420517"/>
                </a:lnTo>
                <a:lnTo>
                  <a:pt x="0" y="420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6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2" name="Google Shape;602;p6"/>
          <p:cNvSpPr/>
          <p:nvPr/>
        </p:nvSpPr>
        <p:spPr>
          <a:xfrm>
            <a:off x="13041986" y="9448800"/>
            <a:ext cx="292288" cy="516908"/>
          </a:xfrm>
          <a:custGeom>
            <a:rect b="b" l="l" r="r" t="t"/>
            <a:pathLst>
              <a:path extrusionOk="0" h="516908" w="292288">
                <a:moveTo>
                  <a:pt x="0" y="0"/>
                </a:moveTo>
                <a:lnTo>
                  <a:pt x="292288" y="0"/>
                </a:lnTo>
                <a:lnTo>
                  <a:pt x="292288" y="516908"/>
                </a:lnTo>
                <a:lnTo>
                  <a:pt x="0" y="516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7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3" name="Google Shape;603;p6"/>
          <p:cNvSpPr/>
          <p:nvPr/>
        </p:nvSpPr>
        <p:spPr>
          <a:xfrm rot="10310570">
            <a:off x="8667441" y="10107249"/>
            <a:ext cx="911049" cy="326321"/>
          </a:xfrm>
          <a:custGeom>
            <a:rect b="b" l="l" r="r" t="t"/>
            <a:pathLst>
              <a:path extrusionOk="0" h="326321" w="911049">
                <a:moveTo>
                  <a:pt x="0" y="0"/>
                </a:moveTo>
                <a:lnTo>
                  <a:pt x="911049" y="0"/>
                </a:lnTo>
                <a:lnTo>
                  <a:pt x="911049" y="326321"/>
                </a:lnTo>
                <a:lnTo>
                  <a:pt x="0" y="326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8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4" name="Google Shape;604;p6"/>
          <p:cNvSpPr/>
          <p:nvPr/>
        </p:nvSpPr>
        <p:spPr>
          <a:xfrm rot="-568450">
            <a:off x="5125666" y="1683665"/>
            <a:ext cx="591211" cy="793088"/>
          </a:xfrm>
          <a:custGeom>
            <a:rect b="b" l="l" r="r" t="t"/>
            <a:pathLst>
              <a:path extrusionOk="0" h="793088" w="591211">
                <a:moveTo>
                  <a:pt x="0" y="0"/>
                </a:moveTo>
                <a:lnTo>
                  <a:pt x="591211" y="0"/>
                </a:lnTo>
                <a:lnTo>
                  <a:pt x="591211" y="793089"/>
                </a:lnTo>
                <a:lnTo>
                  <a:pt x="0" y="7930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9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05" name="Google Shape;605;p6"/>
          <p:cNvGrpSpPr/>
          <p:nvPr/>
        </p:nvGrpSpPr>
        <p:grpSpPr>
          <a:xfrm>
            <a:off x="3328453" y="3306255"/>
            <a:ext cx="11631151" cy="4210543"/>
            <a:chOff x="0" y="-514350"/>
            <a:chExt cx="15508200" cy="5614058"/>
          </a:xfrm>
        </p:grpSpPr>
        <p:sp>
          <p:nvSpPr>
            <p:cNvPr id="606" name="Google Shape;606;p6"/>
            <p:cNvSpPr txBox="1"/>
            <p:nvPr/>
          </p:nvSpPr>
          <p:spPr>
            <a:xfrm>
              <a:off x="0" y="-514350"/>
              <a:ext cx="15508200" cy="430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1000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999"/>
                <a:buFont typeface="Arial"/>
                <a:buNone/>
              </a:pPr>
              <a:r>
                <a:rPr b="1" i="0" lang="en-US" sz="9999" u="none" cap="none" strike="noStrike">
                  <a:solidFill>
                    <a:srgbClr val="244066"/>
                  </a:solidFill>
                  <a:latin typeface="Amatic SC"/>
                  <a:ea typeface="Amatic SC"/>
                  <a:cs typeface="Amatic SC"/>
                  <a:sym typeface="Amatic SC"/>
                </a:rPr>
                <a:t>“If you fail to plan, </a:t>
              </a:r>
              <a:endParaRPr b="1" i="0" sz="9999" u="none" cap="none" strike="noStrike">
                <a:solidFill>
                  <a:srgbClr val="244066"/>
                </a:solidFill>
                <a:latin typeface="Amatic SC"/>
                <a:ea typeface="Amatic SC"/>
                <a:cs typeface="Amatic SC"/>
                <a:sym typeface="Amatic SC"/>
              </a:endParaRPr>
            </a:p>
            <a:p>
              <a:pPr indent="0" lvl="0" marL="0" marR="0" rtl="0" algn="ctr">
                <a:lnSpc>
                  <a:spcPct val="11000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999"/>
                <a:buFont typeface="Arial"/>
                <a:buNone/>
              </a:pPr>
              <a:r>
                <a:rPr b="1" i="0" lang="en-US" sz="9999" u="none" cap="none" strike="noStrike">
                  <a:solidFill>
                    <a:srgbClr val="244066"/>
                  </a:solidFill>
                  <a:latin typeface="Amatic SC"/>
                  <a:ea typeface="Amatic SC"/>
                  <a:cs typeface="Amatic SC"/>
                  <a:sym typeface="Amatic SC"/>
                </a:rPr>
                <a:t>you plan to fail.”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6"/>
            <p:cNvSpPr txBox="1"/>
            <p:nvPr/>
          </p:nvSpPr>
          <p:spPr>
            <a:xfrm>
              <a:off x="0" y="4484108"/>
              <a:ext cx="155082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419100" lvl="0" marL="457200" marR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44066"/>
                </a:buClr>
                <a:buSzPts val="3000"/>
                <a:buFont typeface="Quicksand"/>
                <a:buChar char="-"/>
              </a:pPr>
              <a:r>
                <a:rPr b="1" i="0" lang="en-US" sz="3000" u="none" cap="none" strike="noStrike">
                  <a:solidFill>
                    <a:srgbClr val="244066"/>
                  </a:solidFill>
                  <a:latin typeface="Quicksand"/>
                  <a:ea typeface="Quicksand"/>
                  <a:cs typeface="Quicksand"/>
                  <a:sym typeface="Quicksand"/>
                </a:rPr>
                <a:t>Benjamin Franklin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8" name="Google Shape;608;p6"/>
          <p:cNvSpPr/>
          <p:nvPr/>
        </p:nvSpPr>
        <p:spPr>
          <a:xfrm rot="1107556">
            <a:off x="1127176" y="593948"/>
            <a:ext cx="1096113" cy="1112291"/>
          </a:xfrm>
          <a:custGeom>
            <a:rect b="b" l="l" r="r" t="t"/>
            <a:pathLst>
              <a:path extrusionOk="0" h="1112291" w="1096113">
                <a:moveTo>
                  <a:pt x="0" y="0"/>
                </a:moveTo>
                <a:lnTo>
                  <a:pt x="1096113" y="0"/>
                </a:lnTo>
                <a:lnTo>
                  <a:pt x="1096113" y="1112291"/>
                </a:lnTo>
                <a:lnTo>
                  <a:pt x="0" y="11122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0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9" name="Google Shape;609;p6"/>
          <p:cNvSpPr/>
          <p:nvPr/>
        </p:nvSpPr>
        <p:spPr>
          <a:xfrm rot="1618454">
            <a:off x="15195372" y="2152538"/>
            <a:ext cx="367202" cy="1036995"/>
          </a:xfrm>
          <a:custGeom>
            <a:rect b="b" l="l" r="r" t="t"/>
            <a:pathLst>
              <a:path extrusionOk="0" h="1036995" w="367202">
                <a:moveTo>
                  <a:pt x="0" y="0"/>
                </a:moveTo>
                <a:lnTo>
                  <a:pt x="367202" y="0"/>
                </a:lnTo>
                <a:lnTo>
                  <a:pt x="367202" y="1036995"/>
                </a:lnTo>
                <a:lnTo>
                  <a:pt x="0" y="1036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1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0" name="Google Shape;610;p6"/>
          <p:cNvSpPr/>
          <p:nvPr/>
        </p:nvSpPr>
        <p:spPr>
          <a:xfrm rot="-2341721">
            <a:off x="15765598" y="8226528"/>
            <a:ext cx="570047" cy="808057"/>
          </a:xfrm>
          <a:custGeom>
            <a:rect b="b" l="l" r="r" t="t"/>
            <a:pathLst>
              <a:path extrusionOk="0" h="808057" w="570047">
                <a:moveTo>
                  <a:pt x="0" y="0"/>
                </a:moveTo>
                <a:lnTo>
                  <a:pt x="570048" y="0"/>
                </a:lnTo>
                <a:lnTo>
                  <a:pt x="570048" y="808057"/>
                </a:lnTo>
                <a:lnTo>
                  <a:pt x="0" y="8080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2">
              <a:alphaModFix amt="19999"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